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2.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3.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notesSlides/notesSlide4.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notesSlides/notesSlide5.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notesSlides/notesSlide6.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notesSlides/notesSlide7.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notesSlides/notesSlide8.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9.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notesSlides/notesSlide10.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notesSlides/notesSlide11.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notesSlides/notesSlide12.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notesSlides/notesSlide13.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14.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notesSlides/notesSlide15.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16.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notesSlides/notesSlide17.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notesSlides/notesSlide18.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notesSlides/notesSlide19.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notesSlides/notesSlide20.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notesSlides/notesSlide21.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notesSlides/notesSlide22.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23.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24.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notesSlides/notesSlide25.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notesSlides/notesSlide26.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notesSlides/notesSlide27.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notesSlides/notesSlide28.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notesSlides/notesSlide29.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91" r:id="rId2"/>
    <p:sldId id="293" r:id="rId3"/>
    <p:sldId id="294" r:id="rId4"/>
    <p:sldId id="282" r:id="rId5"/>
    <p:sldId id="281" r:id="rId6"/>
    <p:sldId id="265" r:id="rId7"/>
    <p:sldId id="280" r:id="rId8"/>
    <p:sldId id="268" r:id="rId9"/>
    <p:sldId id="295" r:id="rId10"/>
    <p:sldId id="283" r:id="rId11"/>
    <p:sldId id="269" r:id="rId12"/>
    <p:sldId id="270" r:id="rId13"/>
    <p:sldId id="271" r:id="rId14"/>
    <p:sldId id="289" r:id="rId15"/>
    <p:sldId id="290" r:id="rId16"/>
    <p:sldId id="296" r:id="rId17"/>
    <p:sldId id="273" r:id="rId18"/>
    <p:sldId id="274" r:id="rId19"/>
    <p:sldId id="275" r:id="rId20"/>
    <p:sldId id="278" r:id="rId21"/>
    <p:sldId id="284" r:id="rId22"/>
    <p:sldId id="277" r:id="rId23"/>
    <p:sldId id="297" r:id="rId24"/>
    <p:sldId id="285" r:id="rId25"/>
    <p:sldId id="276" r:id="rId26"/>
    <p:sldId id="279" r:id="rId27"/>
    <p:sldId id="272" r:id="rId28"/>
    <p:sldId id="287" r:id="rId29"/>
    <p:sldId id="286" r:id="rId30"/>
    <p:sldId id="298" r:id="rId31"/>
    <p:sldId id="299" r:id="rId32"/>
  </p:sldIdLst>
  <p:sldSz cx="12190413"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0F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567" autoAdjust="0"/>
  </p:normalViewPr>
  <p:slideViewPr>
    <p:cSldViewPr showGuides="1">
      <p:cViewPr>
        <p:scale>
          <a:sx n="10" d="100"/>
          <a:sy n="10" d="100"/>
        </p:scale>
        <p:origin x="3978" y="250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E4ACE2A-CFAE-4C76-810E-2F18D547080E}" type="datetimeFigureOut">
              <a:rPr lang="zh-CN" altLang="en-US" smtClean="0"/>
              <a:t>2022/3/16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84D545B-F4AF-4741-9A51-621137517401}" type="slidenum">
              <a:rPr lang="zh-CN" altLang="en-US" smtClean="0"/>
              <a:t>‹#›</a:t>
            </a:fld>
            <a:endParaRPr lang="zh-CN" altLang="en-US"/>
          </a:p>
        </p:txBody>
      </p:sp>
    </p:spTree>
    <p:extLst>
      <p:ext uri="{BB962C8B-B14F-4D97-AF65-F5344CB8AC3E}">
        <p14:creationId xmlns:p14="http://schemas.microsoft.com/office/powerpoint/2010/main" val="31189166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1</a:t>
            </a:fld>
            <a:endParaRPr lang="zh-CN" altLang="en-US"/>
          </a:p>
        </p:txBody>
      </p:sp>
    </p:spTree>
    <p:extLst>
      <p:ext uri="{BB962C8B-B14F-4D97-AF65-F5344CB8AC3E}">
        <p14:creationId xmlns:p14="http://schemas.microsoft.com/office/powerpoint/2010/main" val="40386127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10</a:t>
            </a:fld>
            <a:endParaRPr lang="zh-CN" altLang="en-US"/>
          </a:p>
        </p:txBody>
      </p:sp>
    </p:spTree>
    <p:extLst>
      <p:ext uri="{BB962C8B-B14F-4D97-AF65-F5344CB8AC3E}">
        <p14:creationId xmlns:p14="http://schemas.microsoft.com/office/powerpoint/2010/main" val="1162023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11</a:t>
            </a:fld>
            <a:endParaRPr lang="zh-CN" altLang="en-US"/>
          </a:p>
        </p:txBody>
      </p:sp>
    </p:spTree>
    <p:extLst>
      <p:ext uri="{BB962C8B-B14F-4D97-AF65-F5344CB8AC3E}">
        <p14:creationId xmlns:p14="http://schemas.microsoft.com/office/powerpoint/2010/main" val="41871228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12</a:t>
            </a:fld>
            <a:endParaRPr lang="zh-CN" altLang="en-US"/>
          </a:p>
        </p:txBody>
      </p:sp>
    </p:spTree>
    <p:extLst>
      <p:ext uri="{BB962C8B-B14F-4D97-AF65-F5344CB8AC3E}">
        <p14:creationId xmlns:p14="http://schemas.microsoft.com/office/powerpoint/2010/main" val="3053375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13</a:t>
            </a:fld>
            <a:endParaRPr lang="zh-CN" altLang="en-US"/>
          </a:p>
        </p:txBody>
      </p:sp>
    </p:spTree>
    <p:extLst>
      <p:ext uri="{BB962C8B-B14F-4D97-AF65-F5344CB8AC3E}">
        <p14:creationId xmlns:p14="http://schemas.microsoft.com/office/powerpoint/2010/main" val="6158601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14</a:t>
            </a:fld>
            <a:endParaRPr lang="zh-CN" altLang="en-US"/>
          </a:p>
        </p:txBody>
      </p:sp>
    </p:spTree>
    <p:extLst>
      <p:ext uri="{BB962C8B-B14F-4D97-AF65-F5344CB8AC3E}">
        <p14:creationId xmlns:p14="http://schemas.microsoft.com/office/powerpoint/2010/main" val="41823857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15</a:t>
            </a:fld>
            <a:endParaRPr lang="zh-CN" altLang="en-US"/>
          </a:p>
        </p:txBody>
      </p:sp>
    </p:spTree>
    <p:extLst>
      <p:ext uri="{BB962C8B-B14F-4D97-AF65-F5344CB8AC3E}">
        <p14:creationId xmlns:p14="http://schemas.microsoft.com/office/powerpoint/2010/main" val="313394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16</a:t>
            </a:fld>
            <a:endParaRPr lang="zh-CN" altLang="en-US"/>
          </a:p>
        </p:txBody>
      </p:sp>
    </p:spTree>
    <p:extLst>
      <p:ext uri="{BB962C8B-B14F-4D97-AF65-F5344CB8AC3E}">
        <p14:creationId xmlns:p14="http://schemas.microsoft.com/office/powerpoint/2010/main" val="31434610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17</a:t>
            </a:fld>
            <a:endParaRPr lang="zh-CN" altLang="en-US"/>
          </a:p>
        </p:txBody>
      </p:sp>
    </p:spTree>
    <p:extLst>
      <p:ext uri="{BB962C8B-B14F-4D97-AF65-F5344CB8AC3E}">
        <p14:creationId xmlns:p14="http://schemas.microsoft.com/office/powerpoint/2010/main" val="2090610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18</a:t>
            </a:fld>
            <a:endParaRPr lang="zh-CN" altLang="en-US"/>
          </a:p>
        </p:txBody>
      </p:sp>
    </p:spTree>
    <p:extLst>
      <p:ext uri="{BB962C8B-B14F-4D97-AF65-F5344CB8AC3E}">
        <p14:creationId xmlns:p14="http://schemas.microsoft.com/office/powerpoint/2010/main" val="6428780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19</a:t>
            </a:fld>
            <a:endParaRPr lang="zh-CN" altLang="en-US"/>
          </a:p>
        </p:txBody>
      </p:sp>
    </p:spTree>
    <p:extLst>
      <p:ext uri="{BB962C8B-B14F-4D97-AF65-F5344CB8AC3E}">
        <p14:creationId xmlns:p14="http://schemas.microsoft.com/office/powerpoint/2010/main" val="348926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2</a:t>
            </a:fld>
            <a:endParaRPr lang="zh-CN" altLang="en-US"/>
          </a:p>
        </p:txBody>
      </p:sp>
    </p:spTree>
    <p:extLst>
      <p:ext uri="{BB962C8B-B14F-4D97-AF65-F5344CB8AC3E}">
        <p14:creationId xmlns:p14="http://schemas.microsoft.com/office/powerpoint/2010/main" val="180975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20</a:t>
            </a:fld>
            <a:endParaRPr lang="zh-CN" altLang="en-US"/>
          </a:p>
        </p:txBody>
      </p:sp>
    </p:spTree>
    <p:extLst>
      <p:ext uri="{BB962C8B-B14F-4D97-AF65-F5344CB8AC3E}">
        <p14:creationId xmlns:p14="http://schemas.microsoft.com/office/powerpoint/2010/main" val="18124650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21</a:t>
            </a:fld>
            <a:endParaRPr lang="zh-CN" altLang="en-US"/>
          </a:p>
        </p:txBody>
      </p:sp>
    </p:spTree>
    <p:extLst>
      <p:ext uri="{BB962C8B-B14F-4D97-AF65-F5344CB8AC3E}">
        <p14:creationId xmlns:p14="http://schemas.microsoft.com/office/powerpoint/2010/main" val="39108776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22</a:t>
            </a:fld>
            <a:endParaRPr lang="zh-CN" altLang="en-US"/>
          </a:p>
        </p:txBody>
      </p:sp>
    </p:spTree>
    <p:extLst>
      <p:ext uri="{BB962C8B-B14F-4D97-AF65-F5344CB8AC3E}">
        <p14:creationId xmlns:p14="http://schemas.microsoft.com/office/powerpoint/2010/main" val="28576848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23</a:t>
            </a:fld>
            <a:endParaRPr lang="zh-CN" altLang="en-US"/>
          </a:p>
        </p:txBody>
      </p:sp>
    </p:spTree>
    <p:extLst>
      <p:ext uri="{BB962C8B-B14F-4D97-AF65-F5344CB8AC3E}">
        <p14:creationId xmlns:p14="http://schemas.microsoft.com/office/powerpoint/2010/main" val="3667009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24</a:t>
            </a:fld>
            <a:endParaRPr lang="zh-CN" altLang="en-US"/>
          </a:p>
        </p:txBody>
      </p:sp>
    </p:spTree>
    <p:extLst>
      <p:ext uri="{BB962C8B-B14F-4D97-AF65-F5344CB8AC3E}">
        <p14:creationId xmlns:p14="http://schemas.microsoft.com/office/powerpoint/2010/main" val="17025483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25</a:t>
            </a:fld>
            <a:endParaRPr lang="zh-CN" altLang="en-US"/>
          </a:p>
        </p:txBody>
      </p:sp>
    </p:spTree>
    <p:extLst>
      <p:ext uri="{BB962C8B-B14F-4D97-AF65-F5344CB8AC3E}">
        <p14:creationId xmlns:p14="http://schemas.microsoft.com/office/powerpoint/2010/main" val="30715948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26</a:t>
            </a:fld>
            <a:endParaRPr lang="zh-CN" altLang="en-US"/>
          </a:p>
        </p:txBody>
      </p:sp>
    </p:spTree>
    <p:extLst>
      <p:ext uri="{BB962C8B-B14F-4D97-AF65-F5344CB8AC3E}">
        <p14:creationId xmlns:p14="http://schemas.microsoft.com/office/powerpoint/2010/main" val="41827853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27</a:t>
            </a:fld>
            <a:endParaRPr lang="zh-CN" altLang="en-US"/>
          </a:p>
        </p:txBody>
      </p:sp>
    </p:spTree>
    <p:extLst>
      <p:ext uri="{BB962C8B-B14F-4D97-AF65-F5344CB8AC3E}">
        <p14:creationId xmlns:p14="http://schemas.microsoft.com/office/powerpoint/2010/main" val="32523054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28</a:t>
            </a:fld>
            <a:endParaRPr lang="zh-CN" altLang="en-US"/>
          </a:p>
        </p:txBody>
      </p:sp>
    </p:spTree>
    <p:extLst>
      <p:ext uri="{BB962C8B-B14F-4D97-AF65-F5344CB8AC3E}">
        <p14:creationId xmlns:p14="http://schemas.microsoft.com/office/powerpoint/2010/main" val="5189883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29</a:t>
            </a:fld>
            <a:endParaRPr lang="zh-CN" altLang="en-US"/>
          </a:p>
        </p:txBody>
      </p:sp>
    </p:spTree>
    <p:extLst>
      <p:ext uri="{BB962C8B-B14F-4D97-AF65-F5344CB8AC3E}">
        <p14:creationId xmlns:p14="http://schemas.microsoft.com/office/powerpoint/2010/main" val="3543864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10"/>
          </p:nvPr>
        </p:nvSpPr>
        <p:spPr/>
        <p:txBody>
          <a:bodyPr/>
          <a:lstStyle/>
          <a:p>
            <a:fld id="{484D545B-F4AF-4741-9A51-621137517401}" type="slidenum">
              <a:rPr lang="zh-CN" altLang="en-US" smtClean="0"/>
              <a:t>3</a:t>
            </a:fld>
            <a:endParaRPr lang="zh-CN" altLang="en-US"/>
          </a:p>
        </p:txBody>
      </p:sp>
    </p:spTree>
    <p:extLst>
      <p:ext uri="{BB962C8B-B14F-4D97-AF65-F5344CB8AC3E}">
        <p14:creationId xmlns:p14="http://schemas.microsoft.com/office/powerpoint/2010/main" val="3778073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30</a:t>
            </a:fld>
            <a:endParaRPr lang="zh-CN" altLang="en-US"/>
          </a:p>
        </p:txBody>
      </p:sp>
    </p:spTree>
    <p:extLst>
      <p:ext uri="{BB962C8B-B14F-4D97-AF65-F5344CB8AC3E}">
        <p14:creationId xmlns:p14="http://schemas.microsoft.com/office/powerpoint/2010/main" val="2963920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4</a:t>
            </a:fld>
            <a:endParaRPr lang="zh-CN" altLang="en-US"/>
          </a:p>
        </p:txBody>
      </p:sp>
    </p:spTree>
    <p:extLst>
      <p:ext uri="{BB962C8B-B14F-4D97-AF65-F5344CB8AC3E}">
        <p14:creationId xmlns:p14="http://schemas.microsoft.com/office/powerpoint/2010/main" val="9940773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5</a:t>
            </a:fld>
            <a:endParaRPr lang="zh-CN" altLang="en-US"/>
          </a:p>
        </p:txBody>
      </p:sp>
    </p:spTree>
    <p:extLst>
      <p:ext uri="{BB962C8B-B14F-4D97-AF65-F5344CB8AC3E}">
        <p14:creationId xmlns:p14="http://schemas.microsoft.com/office/powerpoint/2010/main" val="1157624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6</a:t>
            </a:fld>
            <a:endParaRPr lang="zh-CN" altLang="en-US"/>
          </a:p>
        </p:txBody>
      </p:sp>
    </p:spTree>
    <p:extLst>
      <p:ext uri="{BB962C8B-B14F-4D97-AF65-F5344CB8AC3E}">
        <p14:creationId xmlns:p14="http://schemas.microsoft.com/office/powerpoint/2010/main" val="1856104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7</a:t>
            </a:fld>
            <a:endParaRPr lang="zh-CN" altLang="en-US"/>
          </a:p>
        </p:txBody>
      </p:sp>
    </p:spTree>
    <p:extLst>
      <p:ext uri="{BB962C8B-B14F-4D97-AF65-F5344CB8AC3E}">
        <p14:creationId xmlns:p14="http://schemas.microsoft.com/office/powerpoint/2010/main" val="30847037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8</a:t>
            </a:fld>
            <a:endParaRPr lang="zh-CN" altLang="en-US"/>
          </a:p>
        </p:txBody>
      </p:sp>
    </p:spTree>
    <p:extLst>
      <p:ext uri="{BB962C8B-B14F-4D97-AF65-F5344CB8AC3E}">
        <p14:creationId xmlns:p14="http://schemas.microsoft.com/office/powerpoint/2010/main" val="13139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9</a:t>
            </a:fld>
            <a:endParaRPr lang="zh-CN" altLang="en-US"/>
          </a:p>
        </p:txBody>
      </p:sp>
    </p:spTree>
    <p:extLst>
      <p:ext uri="{BB962C8B-B14F-4D97-AF65-F5344CB8AC3E}">
        <p14:creationId xmlns:p14="http://schemas.microsoft.com/office/powerpoint/2010/main" val="187252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B8DA928-7E00-4048-8BB1-F0FAE63A0877}" type="datetimeFigureOut">
              <a:rPr lang="zh-CN" altLang="en-US" smtClean="0"/>
              <a:t>2022/3/16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3649577690"/>
      </p:ext>
    </p:extLst>
  </p:cSld>
  <p:clrMapOvr>
    <a:masterClrMapping/>
  </p:clrMapOvr>
  <p:transition spd="slow" advTm="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8DA928-7E00-4048-8BB1-F0FAE63A0877}" type="datetimeFigureOut">
              <a:rPr lang="zh-CN" altLang="en-US" smtClean="0"/>
              <a:t>2022/3/16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1413991630"/>
      </p:ext>
    </p:extLst>
  </p:cSld>
  <p:clrMapOvr>
    <a:masterClrMapping/>
  </p:clrMapOvr>
  <p:transition spd="slow" advTm="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6B8DA928-7E00-4048-8BB1-F0FAE63A0877}" type="datetimeFigureOut">
              <a:rPr lang="zh-CN" altLang="en-US" smtClean="0"/>
              <a:t>2022/3/16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4279383247"/>
      </p:ext>
    </p:extLst>
  </p:cSld>
  <p:clrMapOvr>
    <a:masterClrMapping/>
  </p:clrMapOvr>
  <p:transition spd="slow"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8DA928-7E00-4048-8BB1-F0FAE63A0877}" type="datetimeFigureOut">
              <a:rPr lang="zh-CN" altLang="en-US" smtClean="0"/>
              <a:t>2022/3/16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1629900961"/>
      </p:ext>
    </p:extLst>
  </p:cSld>
  <p:clrMapOvr>
    <a:masterClrMapping/>
  </p:clrMapOvr>
  <p:transition spd="slow" advTm="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B8DA928-7E00-4048-8BB1-F0FAE63A0877}" type="datetimeFigureOut">
              <a:rPr lang="zh-CN" altLang="en-US" smtClean="0"/>
              <a:t>2022/3/16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4282539926"/>
      </p:ext>
    </p:extLst>
  </p:cSld>
  <p:clrMapOvr>
    <a:masterClrMapping/>
  </p:clrMapOvr>
  <p:transition spd="slow" advTm="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B8DA928-7E00-4048-8BB1-F0FAE63A0877}" type="datetimeFigureOut">
              <a:rPr lang="zh-CN" altLang="en-US" smtClean="0"/>
              <a:t>2022/3/16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779023201"/>
      </p:ext>
    </p:extLst>
  </p:cSld>
  <p:clrMapOvr>
    <a:masterClrMapping/>
  </p:clrMapOvr>
  <p:transition spd="slow"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B8DA928-7E00-4048-8BB1-F0FAE63A0877}" type="datetimeFigureOut">
              <a:rPr lang="zh-CN" altLang="en-US" smtClean="0"/>
              <a:t>2022/3/16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702711660"/>
      </p:ext>
    </p:extLst>
  </p:cSld>
  <p:clrMapOvr>
    <a:masterClrMapping/>
  </p:clrMapOvr>
  <p:transition spd="slow"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B8DA928-7E00-4048-8BB1-F0FAE63A0877}" type="datetimeFigureOut">
              <a:rPr lang="zh-CN" altLang="en-US" smtClean="0"/>
              <a:t>2022/3/16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122579229"/>
      </p:ext>
    </p:extLst>
  </p:cSld>
  <p:clrMapOvr>
    <a:masterClrMapping/>
  </p:clrMapOvr>
  <p:transition spd="slow"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8DA928-7E00-4048-8BB1-F0FAE63A0877}" type="datetimeFigureOut">
              <a:rPr lang="zh-CN" altLang="en-US" smtClean="0"/>
              <a:t>2022/3/16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2554670393"/>
      </p:ext>
    </p:extLst>
  </p:cSld>
  <p:clrMapOvr>
    <a:masterClrMapping/>
  </p:clrMapOvr>
  <p:transition spd="slow"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B8DA928-7E00-4048-8BB1-F0FAE63A0877}" type="datetimeFigureOut">
              <a:rPr lang="zh-CN" altLang="en-US" smtClean="0"/>
              <a:t>2022/3/16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1799368834"/>
      </p:ext>
    </p:extLst>
  </p:cSld>
  <p:clrMapOvr>
    <a:masterClrMapping/>
  </p:clrMapOvr>
  <p:transition spd="slow"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B8DA928-7E00-4048-8BB1-F0FAE63A0877}" type="datetimeFigureOut">
              <a:rPr lang="zh-CN" altLang="en-US" smtClean="0"/>
              <a:t>2022/3/16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291312545"/>
      </p:ext>
    </p:extLst>
  </p:cSld>
  <p:clrMapOvr>
    <a:masterClrMapping/>
  </p:clrMapOvr>
  <p:transition spd="slow" advTm="0">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A_图片 2">
            <a:extLst>
              <a:ext uri="{FF2B5EF4-FFF2-40B4-BE49-F238E27FC236}">
                <a16:creationId xmlns:a16="http://schemas.microsoft.com/office/drawing/2014/main" id="{ADE95C94-6C09-4DFA-9468-E8B7D0E10E6F}"/>
              </a:ext>
            </a:extLst>
          </p:cNvPr>
          <p:cNvPicPr>
            <a:picLocks noChangeAspect="1" noChangeArrowheads="1"/>
          </p:cNvPicPr>
          <p:nvPr userDrawn="1">
            <p:custDataLst>
              <p:tags r:id="rId13"/>
            </p:custDataLst>
          </p:nvPr>
        </p:nvPicPr>
        <p:blipFill>
          <a:blip r:embed="rId14">
            <a:extLst>
              <a:ext uri="{28A0092B-C50C-407E-A947-70E740481C1C}">
                <a14:useLocalDpi xmlns:a14="http://schemas.microsoft.com/office/drawing/2010/main"/>
              </a:ext>
            </a:extLst>
          </a:blip>
          <a:stretch>
            <a:fillRect/>
          </a:stretch>
        </p:blipFill>
        <p:spPr bwMode="auto">
          <a:xfrm>
            <a:off x="0" y="-1"/>
            <a:ext cx="1219041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8DA928-7E00-4048-8BB1-F0FAE63A0877}" type="datetimeFigureOut">
              <a:rPr lang="zh-CN" altLang="en-US" smtClean="0"/>
              <a:t>2022/3/16</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135513-DEED-4A66-8D98-FA80378EC741}" type="slidenum">
              <a:rPr lang="zh-CN" altLang="en-US" smtClean="0"/>
              <a:t>‹#›</a:t>
            </a:fld>
            <a:endParaRPr lang="zh-CN" altLang="en-US"/>
          </a:p>
        </p:txBody>
      </p:sp>
      <p:sp>
        <p:nvSpPr>
          <p:cNvPr id="39" name="Freeform 118">
            <a:extLst>
              <a:ext uri="{FF2B5EF4-FFF2-40B4-BE49-F238E27FC236}">
                <a16:creationId xmlns:a16="http://schemas.microsoft.com/office/drawing/2014/main" id="{A5039038-79BE-4DF1-A45C-596E846EC874}"/>
              </a:ext>
            </a:extLst>
          </p:cNvPr>
          <p:cNvSpPr>
            <a:spLocks noEditPoints="1"/>
          </p:cNvSpPr>
          <p:nvPr userDrawn="1"/>
        </p:nvSpPr>
        <p:spPr bwMode="auto">
          <a:xfrm flipH="1">
            <a:off x="10541122" y="6100502"/>
            <a:ext cx="1160222" cy="387349"/>
          </a:xfrm>
          <a:custGeom>
            <a:avLst/>
            <a:gdLst>
              <a:gd name="T0" fmla="*/ 250 w 257"/>
              <a:gd name="T1" fmla="*/ 87 h 92"/>
              <a:gd name="T2" fmla="*/ 215 w 257"/>
              <a:gd name="T3" fmla="*/ 84 h 92"/>
              <a:gd name="T4" fmla="*/ 204 w 257"/>
              <a:gd name="T5" fmla="*/ 87 h 92"/>
              <a:gd name="T6" fmla="*/ 146 w 257"/>
              <a:gd name="T7" fmla="*/ 88 h 92"/>
              <a:gd name="T8" fmla="*/ 116 w 257"/>
              <a:gd name="T9" fmla="*/ 85 h 92"/>
              <a:gd name="T10" fmla="*/ 54 w 257"/>
              <a:gd name="T11" fmla="*/ 54 h 92"/>
              <a:gd name="T12" fmla="*/ 2 w 257"/>
              <a:gd name="T13" fmla="*/ 30 h 92"/>
              <a:gd name="T14" fmla="*/ 16 w 257"/>
              <a:gd name="T15" fmla="*/ 0 h 92"/>
              <a:gd name="T16" fmla="*/ 42 w 257"/>
              <a:gd name="T17" fmla="*/ 12 h 92"/>
              <a:gd name="T18" fmla="*/ 78 w 257"/>
              <a:gd name="T19" fmla="*/ 31 h 92"/>
              <a:gd name="T20" fmla="*/ 134 w 257"/>
              <a:gd name="T21" fmla="*/ 61 h 92"/>
              <a:gd name="T22" fmla="*/ 171 w 257"/>
              <a:gd name="T23" fmla="*/ 84 h 92"/>
              <a:gd name="T24" fmla="*/ 186 w 257"/>
              <a:gd name="T25" fmla="*/ 72 h 92"/>
              <a:gd name="T26" fmla="*/ 206 w 257"/>
              <a:gd name="T27" fmla="*/ 71 h 92"/>
              <a:gd name="T28" fmla="*/ 225 w 257"/>
              <a:gd name="T29" fmla="*/ 79 h 92"/>
              <a:gd name="T30" fmla="*/ 254 w 257"/>
              <a:gd name="T31" fmla="*/ 82 h 92"/>
              <a:gd name="T32" fmla="*/ 237 w 257"/>
              <a:gd name="T33" fmla="*/ 80 h 92"/>
              <a:gd name="T34" fmla="*/ 217 w 257"/>
              <a:gd name="T35" fmla="*/ 82 h 92"/>
              <a:gd name="T36" fmla="*/ 244 w 257"/>
              <a:gd name="T37" fmla="*/ 82 h 92"/>
              <a:gd name="T38" fmla="*/ 187 w 257"/>
              <a:gd name="T39" fmla="*/ 70 h 92"/>
              <a:gd name="T40" fmla="*/ 188 w 257"/>
              <a:gd name="T41" fmla="*/ 86 h 92"/>
              <a:gd name="T42" fmla="*/ 158 w 257"/>
              <a:gd name="T43" fmla="*/ 84 h 92"/>
              <a:gd name="T44" fmla="*/ 172 w 257"/>
              <a:gd name="T45" fmla="*/ 87 h 92"/>
              <a:gd name="T46" fmla="*/ 195 w 257"/>
              <a:gd name="T47" fmla="*/ 74 h 92"/>
              <a:gd name="T48" fmla="*/ 202 w 257"/>
              <a:gd name="T49" fmla="*/ 72 h 92"/>
              <a:gd name="T50" fmla="*/ 211 w 257"/>
              <a:gd name="T51" fmla="*/ 78 h 92"/>
              <a:gd name="T52" fmla="*/ 148 w 257"/>
              <a:gd name="T53" fmla="*/ 85 h 92"/>
              <a:gd name="T54" fmla="*/ 132 w 257"/>
              <a:gd name="T55" fmla="*/ 72 h 92"/>
              <a:gd name="T56" fmla="*/ 139 w 257"/>
              <a:gd name="T57" fmla="*/ 85 h 92"/>
              <a:gd name="T58" fmla="*/ 122 w 257"/>
              <a:gd name="T59" fmla="*/ 58 h 92"/>
              <a:gd name="T60" fmla="*/ 130 w 257"/>
              <a:gd name="T61" fmla="*/ 71 h 92"/>
              <a:gd name="T62" fmla="*/ 70 w 257"/>
              <a:gd name="T63" fmla="*/ 56 h 92"/>
              <a:gd name="T64" fmla="*/ 110 w 257"/>
              <a:gd name="T65" fmla="*/ 76 h 92"/>
              <a:gd name="T66" fmla="*/ 120 w 257"/>
              <a:gd name="T67" fmla="*/ 57 h 92"/>
              <a:gd name="T68" fmla="*/ 74 w 257"/>
              <a:gd name="T69" fmla="*/ 31 h 92"/>
              <a:gd name="T70" fmla="*/ 111 w 257"/>
              <a:gd name="T71" fmla="*/ 55 h 92"/>
              <a:gd name="T72" fmla="*/ 91 w 257"/>
              <a:gd name="T73" fmla="*/ 60 h 92"/>
              <a:gd name="T74" fmla="*/ 53 w 257"/>
              <a:gd name="T75" fmla="*/ 37 h 92"/>
              <a:gd name="T76" fmla="*/ 34 w 257"/>
              <a:gd name="T77" fmla="*/ 10 h 92"/>
              <a:gd name="T78" fmla="*/ 112 w 257"/>
              <a:gd name="T79" fmla="*/ 59 h 92"/>
              <a:gd name="T80" fmla="*/ 77 w 257"/>
              <a:gd name="T81" fmla="*/ 39 h 92"/>
              <a:gd name="T82" fmla="*/ 49 w 257"/>
              <a:gd name="T83" fmla="*/ 22 h 92"/>
              <a:gd name="T84" fmla="*/ 58 w 257"/>
              <a:gd name="T85" fmla="*/ 39 h 92"/>
              <a:gd name="T86" fmla="*/ 113 w 257"/>
              <a:gd name="T87" fmla="*/ 60 h 92"/>
              <a:gd name="T88" fmla="*/ 110 w 257"/>
              <a:gd name="T89" fmla="*/ 78 h 92"/>
              <a:gd name="T90" fmla="*/ 67 w 257"/>
              <a:gd name="T91" fmla="*/ 57 h 92"/>
              <a:gd name="T92" fmla="*/ 21 w 257"/>
              <a:gd name="T93" fmla="*/ 38 h 92"/>
              <a:gd name="T94" fmla="*/ 102 w 257"/>
              <a:gd name="T95" fmla="*/ 75 h 92"/>
              <a:gd name="T96" fmla="*/ 32 w 257"/>
              <a:gd name="T97" fmla="*/ 8 h 92"/>
              <a:gd name="T98" fmla="*/ 18 w 257"/>
              <a:gd name="T99" fmla="*/ 37 h 92"/>
              <a:gd name="T100" fmla="*/ 8 w 257"/>
              <a:gd name="T101" fmla="*/ 9 h 92"/>
              <a:gd name="T102" fmla="*/ 7 w 257"/>
              <a:gd name="T103" fmla="*/ 28 h 92"/>
              <a:gd name="T104" fmla="*/ 20 w 257"/>
              <a:gd name="T10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92">
                <a:moveTo>
                  <a:pt x="256" y="83"/>
                </a:moveTo>
                <a:cubicBezTo>
                  <a:pt x="256" y="84"/>
                  <a:pt x="257" y="87"/>
                  <a:pt x="256" y="89"/>
                </a:cubicBezTo>
                <a:cubicBezTo>
                  <a:pt x="253" y="89"/>
                  <a:pt x="253" y="88"/>
                  <a:pt x="250" y="87"/>
                </a:cubicBezTo>
                <a:cubicBezTo>
                  <a:pt x="244" y="86"/>
                  <a:pt x="238" y="83"/>
                  <a:pt x="231" y="84"/>
                </a:cubicBezTo>
                <a:cubicBezTo>
                  <a:pt x="229" y="84"/>
                  <a:pt x="227" y="86"/>
                  <a:pt x="225" y="86"/>
                </a:cubicBezTo>
                <a:cubicBezTo>
                  <a:pt x="221" y="86"/>
                  <a:pt x="219" y="84"/>
                  <a:pt x="215" y="84"/>
                </a:cubicBezTo>
                <a:cubicBezTo>
                  <a:pt x="212" y="82"/>
                  <a:pt x="208" y="79"/>
                  <a:pt x="205" y="76"/>
                </a:cubicBezTo>
                <a:cubicBezTo>
                  <a:pt x="206" y="79"/>
                  <a:pt x="208" y="81"/>
                  <a:pt x="208" y="84"/>
                </a:cubicBezTo>
                <a:cubicBezTo>
                  <a:pt x="207" y="86"/>
                  <a:pt x="205" y="86"/>
                  <a:pt x="204" y="87"/>
                </a:cubicBezTo>
                <a:cubicBezTo>
                  <a:pt x="196" y="87"/>
                  <a:pt x="189" y="90"/>
                  <a:pt x="183" y="91"/>
                </a:cubicBezTo>
                <a:cubicBezTo>
                  <a:pt x="172" y="91"/>
                  <a:pt x="163" y="85"/>
                  <a:pt x="152" y="86"/>
                </a:cubicBezTo>
                <a:cubicBezTo>
                  <a:pt x="150" y="87"/>
                  <a:pt x="148" y="88"/>
                  <a:pt x="146" y="88"/>
                </a:cubicBezTo>
                <a:cubicBezTo>
                  <a:pt x="142" y="88"/>
                  <a:pt x="138" y="87"/>
                  <a:pt x="134" y="87"/>
                </a:cubicBezTo>
                <a:cubicBezTo>
                  <a:pt x="130" y="87"/>
                  <a:pt x="125" y="86"/>
                  <a:pt x="121" y="86"/>
                </a:cubicBezTo>
                <a:cubicBezTo>
                  <a:pt x="119" y="87"/>
                  <a:pt x="117" y="87"/>
                  <a:pt x="116" y="85"/>
                </a:cubicBezTo>
                <a:cubicBezTo>
                  <a:pt x="105" y="79"/>
                  <a:pt x="94" y="73"/>
                  <a:pt x="83" y="67"/>
                </a:cubicBezTo>
                <a:cubicBezTo>
                  <a:pt x="79" y="65"/>
                  <a:pt x="76" y="63"/>
                  <a:pt x="72" y="61"/>
                </a:cubicBezTo>
                <a:cubicBezTo>
                  <a:pt x="66" y="59"/>
                  <a:pt x="60" y="57"/>
                  <a:pt x="54" y="54"/>
                </a:cubicBezTo>
                <a:cubicBezTo>
                  <a:pt x="43" y="49"/>
                  <a:pt x="31" y="46"/>
                  <a:pt x="21" y="40"/>
                </a:cubicBezTo>
                <a:cubicBezTo>
                  <a:pt x="17" y="38"/>
                  <a:pt x="12" y="36"/>
                  <a:pt x="8" y="34"/>
                </a:cubicBezTo>
                <a:cubicBezTo>
                  <a:pt x="6" y="32"/>
                  <a:pt x="4" y="32"/>
                  <a:pt x="2" y="30"/>
                </a:cubicBezTo>
                <a:cubicBezTo>
                  <a:pt x="1" y="28"/>
                  <a:pt x="0" y="26"/>
                  <a:pt x="0" y="24"/>
                </a:cubicBezTo>
                <a:cubicBezTo>
                  <a:pt x="0" y="18"/>
                  <a:pt x="5" y="9"/>
                  <a:pt x="8" y="5"/>
                </a:cubicBezTo>
                <a:cubicBezTo>
                  <a:pt x="10" y="3"/>
                  <a:pt x="13" y="1"/>
                  <a:pt x="16" y="0"/>
                </a:cubicBezTo>
                <a:cubicBezTo>
                  <a:pt x="17" y="0"/>
                  <a:pt x="19" y="0"/>
                  <a:pt x="20" y="0"/>
                </a:cubicBezTo>
                <a:cubicBezTo>
                  <a:pt x="26" y="3"/>
                  <a:pt x="33" y="7"/>
                  <a:pt x="39" y="10"/>
                </a:cubicBezTo>
                <a:cubicBezTo>
                  <a:pt x="40" y="11"/>
                  <a:pt x="41" y="11"/>
                  <a:pt x="42" y="12"/>
                </a:cubicBezTo>
                <a:cubicBezTo>
                  <a:pt x="45" y="13"/>
                  <a:pt x="48" y="15"/>
                  <a:pt x="52" y="17"/>
                </a:cubicBezTo>
                <a:cubicBezTo>
                  <a:pt x="58" y="20"/>
                  <a:pt x="64" y="23"/>
                  <a:pt x="70" y="26"/>
                </a:cubicBezTo>
                <a:cubicBezTo>
                  <a:pt x="73" y="28"/>
                  <a:pt x="75" y="30"/>
                  <a:pt x="78" y="31"/>
                </a:cubicBezTo>
                <a:cubicBezTo>
                  <a:pt x="91" y="39"/>
                  <a:pt x="104" y="46"/>
                  <a:pt x="117" y="53"/>
                </a:cubicBezTo>
                <a:cubicBezTo>
                  <a:pt x="120" y="55"/>
                  <a:pt x="123" y="56"/>
                  <a:pt x="126" y="57"/>
                </a:cubicBezTo>
                <a:cubicBezTo>
                  <a:pt x="128" y="59"/>
                  <a:pt x="131" y="61"/>
                  <a:pt x="134" y="61"/>
                </a:cubicBezTo>
                <a:cubicBezTo>
                  <a:pt x="139" y="68"/>
                  <a:pt x="145" y="74"/>
                  <a:pt x="150" y="82"/>
                </a:cubicBezTo>
                <a:cubicBezTo>
                  <a:pt x="153" y="81"/>
                  <a:pt x="157" y="82"/>
                  <a:pt x="162" y="82"/>
                </a:cubicBezTo>
                <a:cubicBezTo>
                  <a:pt x="165" y="82"/>
                  <a:pt x="168" y="83"/>
                  <a:pt x="171" y="84"/>
                </a:cubicBezTo>
                <a:cubicBezTo>
                  <a:pt x="176" y="84"/>
                  <a:pt x="181" y="84"/>
                  <a:pt x="185" y="84"/>
                </a:cubicBezTo>
                <a:cubicBezTo>
                  <a:pt x="191" y="85"/>
                  <a:pt x="196" y="83"/>
                  <a:pt x="200" y="80"/>
                </a:cubicBezTo>
                <a:cubicBezTo>
                  <a:pt x="198" y="75"/>
                  <a:pt x="188" y="78"/>
                  <a:pt x="186" y="72"/>
                </a:cubicBezTo>
                <a:cubicBezTo>
                  <a:pt x="185" y="67"/>
                  <a:pt x="190" y="65"/>
                  <a:pt x="195" y="66"/>
                </a:cubicBezTo>
                <a:cubicBezTo>
                  <a:pt x="196" y="66"/>
                  <a:pt x="197" y="66"/>
                  <a:pt x="198" y="67"/>
                </a:cubicBezTo>
                <a:cubicBezTo>
                  <a:pt x="201" y="68"/>
                  <a:pt x="203" y="70"/>
                  <a:pt x="206" y="71"/>
                </a:cubicBezTo>
                <a:cubicBezTo>
                  <a:pt x="208" y="73"/>
                  <a:pt x="211" y="76"/>
                  <a:pt x="213" y="77"/>
                </a:cubicBezTo>
                <a:cubicBezTo>
                  <a:pt x="214" y="78"/>
                  <a:pt x="216" y="78"/>
                  <a:pt x="218" y="79"/>
                </a:cubicBezTo>
                <a:cubicBezTo>
                  <a:pt x="221" y="80"/>
                  <a:pt x="222" y="80"/>
                  <a:pt x="225" y="79"/>
                </a:cubicBezTo>
                <a:cubicBezTo>
                  <a:pt x="228" y="79"/>
                  <a:pt x="232" y="78"/>
                  <a:pt x="235" y="78"/>
                </a:cubicBezTo>
                <a:cubicBezTo>
                  <a:pt x="238" y="78"/>
                  <a:pt x="242" y="80"/>
                  <a:pt x="246" y="81"/>
                </a:cubicBezTo>
                <a:cubicBezTo>
                  <a:pt x="249" y="82"/>
                  <a:pt x="253" y="82"/>
                  <a:pt x="254" y="82"/>
                </a:cubicBezTo>
                <a:cubicBezTo>
                  <a:pt x="255" y="83"/>
                  <a:pt x="255" y="82"/>
                  <a:pt x="256" y="83"/>
                </a:cubicBezTo>
                <a:close/>
                <a:moveTo>
                  <a:pt x="244" y="82"/>
                </a:moveTo>
                <a:cubicBezTo>
                  <a:pt x="242" y="82"/>
                  <a:pt x="239" y="81"/>
                  <a:pt x="237" y="80"/>
                </a:cubicBezTo>
                <a:cubicBezTo>
                  <a:pt x="231" y="80"/>
                  <a:pt x="226" y="82"/>
                  <a:pt x="221" y="82"/>
                </a:cubicBezTo>
                <a:cubicBezTo>
                  <a:pt x="217" y="81"/>
                  <a:pt x="215" y="80"/>
                  <a:pt x="212" y="79"/>
                </a:cubicBezTo>
                <a:cubicBezTo>
                  <a:pt x="213" y="80"/>
                  <a:pt x="215" y="82"/>
                  <a:pt x="217" y="82"/>
                </a:cubicBezTo>
                <a:cubicBezTo>
                  <a:pt x="223" y="84"/>
                  <a:pt x="227" y="82"/>
                  <a:pt x="232" y="82"/>
                </a:cubicBezTo>
                <a:cubicBezTo>
                  <a:pt x="241" y="81"/>
                  <a:pt x="247" y="85"/>
                  <a:pt x="254" y="86"/>
                </a:cubicBezTo>
                <a:cubicBezTo>
                  <a:pt x="254" y="82"/>
                  <a:pt x="249" y="83"/>
                  <a:pt x="244" y="82"/>
                </a:cubicBezTo>
                <a:close/>
                <a:moveTo>
                  <a:pt x="205" y="74"/>
                </a:moveTo>
                <a:cubicBezTo>
                  <a:pt x="204" y="71"/>
                  <a:pt x="201" y="70"/>
                  <a:pt x="198" y="69"/>
                </a:cubicBezTo>
                <a:cubicBezTo>
                  <a:pt x="195" y="68"/>
                  <a:pt x="188" y="65"/>
                  <a:pt x="187" y="70"/>
                </a:cubicBezTo>
                <a:cubicBezTo>
                  <a:pt x="187" y="75"/>
                  <a:pt x="194" y="74"/>
                  <a:pt x="198" y="76"/>
                </a:cubicBezTo>
                <a:cubicBezTo>
                  <a:pt x="200" y="76"/>
                  <a:pt x="203" y="79"/>
                  <a:pt x="203" y="81"/>
                </a:cubicBezTo>
                <a:cubicBezTo>
                  <a:pt x="202" y="83"/>
                  <a:pt x="192" y="86"/>
                  <a:pt x="188" y="86"/>
                </a:cubicBezTo>
                <a:cubicBezTo>
                  <a:pt x="183" y="86"/>
                  <a:pt x="178" y="86"/>
                  <a:pt x="174" y="85"/>
                </a:cubicBezTo>
                <a:cubicBezTo>
                  <a:pt x="170" y="85"/>
                  <a:pt x="165" y="83"/>
                  <a:pt x="161" y="83"/>
                </a:cubicBezTo>
                <a:cubicBezTo>
                  <a:pt x="160" y="83"/>
                  <a:pt x="159" y="84"/>
                  <a:pt x="158" y="84"/>
                </a:cubicBezTo>
                <a:cubicBezTo>
                  <a:pt x="155" y="83"/>
                  <a:pt x="152" y="82"/>
                  <a:pt x="151" y="85"/>
                </a:cubicBezTo>
                <a:cubicBezTo>
                  <a:pt x="155" y="85"/>
                  <a:pt x="160" y="85"/>
                  <a:pt x="164" y="85"/>
                </a:cubicBezTo>
                <a:cubicBezTo>
                  <a:pt x="167" y="86"/>
                  <a:pt x="169" y="88"/>
                  <a:pt x="172" y="87"/>
                </a:cubicBezTo>
                <a:cubicBezTo>
                  <a:pt x="184" y="92"/>
                  <a:pt x="193" y="85"/>
                  <a:pt x="205" y="85"/>
                </a:cubicBezTo>
                <a:cubicBezTo>
                  <a:pt x="208" y="82"/>
                  <a:pt x="204" y="79"/>
                  <a:pt x="203" y="77"/>
                </a:cubicBezTo>
                <a:cubicBezTo>
                  <a:pt x="200" y="76"/>
                  <a:pt x="198" y="74"/>
                  <a:pt x="195" y="74"/>
                </a:cubicBezTo>
                <a:cubicBezTo>
                  <a:pt x="195" y="73"/>
                  <a:pt x="195" y="73"/>
                  <a:pt x="195" y="73"/>
                </a:cubicBezTo>
                <a:cubicBezTo>
                  <a:pt x="193" y="73"/>
                  <a:pt x="192" y="72"/>
                  <a:pt x="193" y="70"/>
                </a:cubicBezTo>
                <a:cubicBezTo>
                  <a:pt x="197" y="68"/>
                  <a:pt x="200" y="72"/>
                  <a:pt x="202" y="72"/>
                </a:cubicBezTo>
                <a:cubicBezTo>
                  <a:pt x="203" y="73"/>
                  <a:pt x="205" y="74"/>
                  <a:pt x="207" y="75"/>
                </a:cubicBezTo>
                <a:cubicBezTo>
                  <a:pt x="208" y="76"/>
                  <a:pt x="210" y="78"/>
                  <a:pt x="212" y="78"/>
                </a:cubicBezTo>
                <a:cubicBezTo>
                  <a:pt x="211" y="78"/>
                  <a:pt x="211" y="78"/>
                  <a:pt x="211" y="78"/>
                </a:cubicBezTo>
                <a:cubicBezTo>
                  <a:pt x="209" y="76"/>
                  <a:pt x="208" y="74"/>
                  <a:pt x="205" y="74"/>
                </a:cubicBezTo>
                <a:close/>
                <a:moveTo>
                  <a:pt x="139" y="85"/>
                </a:moveTo>
                <a:cubicBezTo>
                  <a:pt x="142" y="85"/>
                  <a:pt x="147" y="87"/>
                  <a:pt x="148" y="85"/>
                </a:cubicBezTo>
                <a:cubicBezTo>
                  <a:pt x="148" y="84"/>
                  <a:pt x="148" y="84"/>
                  <a:pt x="148" y="84"/>
                </a:cubicBezTo>
                <a:cubicBezTo>
                  <a:pt x="144" y="77"/>
                  <a:pt x="140" y="69"/>
                  <a:pt x="133" y="64"/>
                </a:cubicBezTo>
                <a:cubicBezTo>
                  <a:pt x="132" y="67"/>
                  <a:pt x="133" y="69"/>
                  <a:pt x="132" y="72"/>
                </a:cubicBezTo>
                <a:cubicBezTo>
                  <a:pt x="132" y="77"/>
                  <a:pt x="128" y="80"/>
                  <a:pt x="126" y="83"/>
                </a:cubicBezTo>
                <a:cubicBezTo>
                  <a:pt x="125" y="83"/>
                  <a:pt x="123" y="84"/>
                  <a:pt x="124" y="85"/>
                </a:cubicBezTo>
                <a:cubicBezTo>
                  <a:pt x="128" y="85"/>
                  <a:pt x="134" y="84"/>
                  <a:pt x="139" y="85"/>
                </a:cubicBezTo>
                <a:close/>
                <a:moveTo>
                  <a:pt x="130" y="71"/>
                </a:moveTo>
                <a:cubicBezTo>
                  <a:pt x="131" y="68"/>
                  <a:pt x="131" y="65"/>
                  <a:pt x="130" y="62"/>
                </a:cubicBezTo>
                <a:cubicBezTo>
                  <a:pt x="127" y="61"/>
                  <a:pt x="125" y="58"/>
                  <a:pt x="122" y="58"/>
                </a:cubicBezTo>
                <a:cubicBezTo>
                  <a:pt x="123" y="68"/>
                  <a:pt x="120" y="76"/>
                  <a:pt x="112" y="80"/>
                </a:cubicBezTo>
                <a:cubicBezTo>
                  <a:pt x="114" y="82"/>
                  <a:pt x="117" y="83"/>
                  <a:pt x="120" y="84"/>
                </a:cubicBezTo>
                <a:cubicBezTo>
                  <a:pt x="124" y="81"/>
                  <a:pt x="130" y="78"/>
                  <a:pt x="130" y="71"/>
                </a:cubicBezTo>
                <a:close/>
                <a:moveTo>
                  <a:pt x="41" y="41"/>
                </a:moveTo>
                <a:cubicBezTo>
                  <a:pt x="45" y="43"/>
                  <a:pt x="49" y="45"/>
                  <a:pt x="54" y="47"/>
                </a:cubicBezTo>
                <a:cubicBezTo>
                  <a:pt x="59" y="50"/>
                  <a:pt x="64" y="54"/>
                  <a:pt x="70" y="56"/>
                </a:cubicBezTo>
                <a:cubicBezTo>
                  <a:pt x="75" y="58"/>
                  <a:pt x="80" y="61"/>
                  <a:pt x="86" y="64"/>
                </a:cubicBezTo>
                <a:cubicBezTo>
                  <a:pt x="91" y="66"/>
                  <a:pt x="96" y="69"/>
                  <a:pt x="102" y="71"/>
                </a:cubicBezTo>
                <a:cubicBezTo>
                  <a:pt x="105" y="73"/>
                  <a:pt x="108" y="75"/>
                  <a:pt x="110" y="76"/>
                </a:cubicBezTo>
                <a:cubicBezTo>
                  <a:pt x="111" y="76"/>
                  <a:pt x="113" y="76"/>
                  <a:pt x="113" y="76"/>
                </a:cubicBezTo>
                <a:cubicBezTo>
                  <a:pt x="115" y="76"/>
                  <a:pt x="118" y="73"/>
                  <a:pt x="119" y="71"/>
                </a:cubicBezTo>
                <a:cubicBezTo>
                  <a:pt x="121" y="66"/>
                  <a:pt x="121" y="61"/>
                  <a:pt x="120" y="57"/>
                </a:cubicBezTo>
                <a:cubicBezTo>
                  <a:pt x="112" y="52"/>
                  <a:pt x="104" y="48"/>
                  <a:pt x="97" y="44"/>
                </a:cubicBezTo>
                <a:cubicBezTo>
                  <a:pt x="94" y="43"/>
                  <a:pt x="92" y="41"/>
                  <a:pt x="89" y="39"/>
                </a:cubicBezTo>
                <a:cubicBezTo>
                  <a:pt x="84" y="37"/>
                  <a:pt x="79" y="34"/>
                  <a:pt x="74" y="31"/>
                </a:cubicBezTo>
                <a:cubicBezTo>
                  <a:pt x="68" y="28"/>
                  <a:pt x="62" y="24"/>
                  <a:pt x="56" y="21"/>
                </a:cubicBezTo>
                <a:cubicBezTo>
                  <a:pt x="55" y="21"/>
                  <a:pt x="54" y="20"/>
                  <a:pt x="53" y="20"/>
                </a:cubicBezTo>
                <a:cubicBezTo>
                  <a:pt x="71" y="34"/>
                  <a:pt x="90" y="45"/>
                  <a:pt x="111" y="55"/>
                </a:cubicBezTo>
                <a:cubicBezTo>
                  <a:pt x="111" y="56"/>
                  <a:pt x="112" y="56"/>
                  <a:pt x="113" y="56"/>
                </a:cubicBezTo>
                <a:cubicBezTo>
                  <a:pt x="113" y="58"/>
                  <a:pt x="114" y="59"/>
                  <a:pt x="115" y="60"/>
                </a:cubicBezTo>
                <a:cubicBezTo>
                  <a:pt x="112" y="70"/>
                  <a:pt x="98" y="64"/>
                  <a:pt x="91" y="60"/>
                </a:cubicBezTo>
                <a:cubicBezTo>
                  <a:pt x="84" y="57"/>
                  <a:pt x="77" y="53"/>
                  <a:pt x="70" y="49"/>
                </a:cubicBezTo>
                <a:cubicBezTo>
                  <a:pt x="66" y="47"/>
                  <a:pt x="62" y="45"/>
                  <a:pt x="60" y="43"/>
                </a:cubicBezTo>
                <a:cubicBezTo>
                  <a:pt x="58" y="42"/>
                  <a:pt x="55" y="39"/>
                  <a:pt x="53" y="37"/>
                </a:cubicBezTo>
                <a:cubicBezTo>
                  <a:pt x="51" y="35"/>
                  <a:pt x="48" y="33"/>
                  <a:pt x="46" y="31"/>
                </a:cubicBezTo>
                <a:cubicBezTo>
                  <a:pt x="42" y="26"/>
                  <a:pt x="46" y="19"/>
                  <a:pt x="51" y="18"/>
                </a:cubicBezTo>
                <a:cubicBezTo>
                  <a:pt x="45" y="16"/>
                  <a:pt x="40" y="12"/>
                  <a:pt x="34" y="10"/>
                </a:cubicBezTo>
                <a:cubicBezTo>
                  <a:pt x="37" y="19"/>
                  <a:pt x="31" y="26"/>
                  <a:pt x="27" y="33"/>
                </a:cubicBezTo>
                <a:cubicBezTo>
                  <a:pt x="31" y="36"/>
                  <a:pt x="37" y="38"/>
                  <a:pt x="41" y="41"/>
                </a:cubicBezTo>
                <a:close/>
                <a:moveTo>
                  <a:pt x="112" y="59"/>
                </a:moveTo>
                <a:cubicBezTo>
                  <a:pt x="111" y="57"/>
                  <a:pt x="107" y="56"/>
                  <a:pt x="106" y="55"/>
                </a:cubicBezTo>
                <a:cubicBezTo>
                  <a:pt x="101" y="51"/>
                  <a:pt x="96" y="50"/>
                  <a:pt x="91" y="47"/>
                </a:cubicBezTo>
                <a:cubicBezTo>
                  <a:pt x="86" y="44"/>
                  <a:pt x="82" y="42"/>
                  <a:pt x="77" y="39"/>
                </a:cubicBezTo>
                <a:cubicBezTo>
                  <a:pt x="72" y="36"/>
                  <a:pt x="68" y="33"/>
                  <a:pt x="63" y="30"/>
                </a:cubicBezTo>
                <a:cubicBezTo>
                  <a:pt x="61" y="28"/>
                  <a:pt x="59" y="27"/>
                  <a:pt x="56" y="25"/>
                </a:cubicBezTo>
                <a:cubicBezTo>
                  <a:pt x="54" y="24"/>
                  <a:pt x="51" y="21"/>
                  <a:pt x="49" y="22"/>
                </a:cubicBezTo>
                <a:cubicBezTo>
                  <a:pt x="47" y="22"/>
                  <a:pt x="46" y="26"/>
                  <a:pt x="46" y="28"/>
                </a:cubicBezTo>
                <a:cubicBezTo>
                  <a:pt x="47" y="29"/>
                  <a:pt x="50" y="32"/>
                  <a:pt x="52" y="34"/>
                </a:cubicBezTo>
                <a:cubicBezTo>
                  <a:pt x="54" y="36"/>
                  <a:pt x="56" y="37"/>
                  <a:pt x="58" y="39"/>
                </a:cubicBezTo>
                <a:cubicBezTo>
                  <a:pt x="67" y="46"/>
                  <a:pt x="77" y="50"/>
                  <a:pt x="87" y="56"/>
                </a:cubicBezTo>
                <a:cubicBezTo>
                  <a:pt x="94" y="60"/>
                  <a:pt x="102" y="65"/>
                  <a:pt x="111" y="62"/>
                </a:cubicBezTo>
                <a:cubicBezTo>
                  <a:pt x="112" y="62"/>
                  <a:pt x="113" y="61"/>
                  <a:pt x="113" y="60"/>
                </a:cubicBezTo>
                <a:cubicBezTo>
                  <a:pt x="113" y="60"/>
                  <a:pt x="113" y="60"/>
                  <a:pt x="113" y="60"/>
                </a:cubicBezTo>
                <a:cubicBezTo>
                  <a:pt x="113" y="59"/>
                  <a:pt x="113" y="59"/>
                  <a:pt x="112" y="59"/>
                </a:cubicBezTo>
                <a:close/>
                <a:moveTo>
                  <a:pt x="110" y="78"/>
                </a:moveTo>
                <a:cubicBezTo>
                  <a:pt x="107" y="76"/>
                  <a:pt x="103" y="74"/>
                  <a:pt x="99" y="72"/>
                </a:cubicBezTo>
                <a:cubicBezTo>
                  <a:pt x="95" y="71"/>
                  <a:pt x="91" y="69"/>
                  <a:pt x="88" y="67"/>
                </a:cubicBezTo>
                <a:cubicBezTo>
                  <a:pt x="81" y="63"/>
                  <a:pt x="74" y="60"/>
                  <a:pt x="67" y="57"/>
                </a:cubicBezTo>
                <a:cubicBezTo>
                  <a:pt x="60" y="53"/>
                  <a:pt x="53" y="49"/>
                  <a:pt x="46" y="46"/>
                </a:cubicBezTo>
                <a:cubicBezTo>
                  <a:pt x="39" y="42"/>
                  <a:pt x="33" y="38"/>
                  <a:pt x="26" y="35"/>
                </a:cubicBezTo>
                <a:cubicBezTo>
                  <a:pt x="25" y="35"/>
                  <a:pt x="22" y="37"/>
                  <a:pt x="21" y="38"/>
                </a:cubicBezTo>
                <a:cubicBezTo>
                  <a:pt x="32" y="44"/>
                  <a:pt x="45" y="48"/>
                  <a:pt x="56" y="53"/>
                </a:cubicBezTo>
                <a:cubicBezTo>
                  <a:pt x="64" y="57"/>
                  <a:pt x="73" y="59"/>
                  <a:pt x="80" y="63"/>
                </a:cubicBezTo>
                <a:cubicBezTo>
                  <a:pt x="88" y="67"/>
                  <a:pt x="95" y="71"/>
                  <a:pt x="102" y="75"/>
                </a:cubicBezTo>
                <a:cubicBezTo>
                  <a:pt x="105" y="77"/>
                  <a:pt x="107" y="79"/>
                  <a:pt x="110" y="78"/>
                </a:cubicBezTo>
                <a:cubicBezTo>
                  <a:pt x="110" y="78"/>
                  <a:pt x="110" y="78"/>
                  <a:pt x="110" y="78"/>
                </a:cubicBezTo>
                <a:close/>
                <a:moveTo>
                  <a:pt x="32" y="8"/>
                </a:moveTo>
                <a:cubicBezTo>
                  <a:pt x="28" y="7"/>
                  <a:pt x="25" y="5"/>
                  <a:pt x="22" y="3"/>
                </a:cubicBezTo>
                <a:cubicBezTo>
                  <a:pt x="23" y="16"/>
                  <a:pt x="15" y="26"/>
                  <a:pt x="7" y="31"/>
                </a:cubicBezTo>
                <a:cubicBezTo>
                  <a:pt x="11" y="33"/>
                  <a:pt x="15" y="35"/>
                  <a:pt x="18" y="37"/>
                </a:cubicBezTo>
                <a:cubicBezTo>
                  <a:pt x="27" y="32"/>
                  <a:pt x="35" y="20"/>
                  <a:pt x="32" y="8"/>
                </a:cubicBezTo>
                <a:close/>
                <a:moveTo>
                  <a:pt x="9" y="8"/>
                </a:moveTo>
                <a:cubicBezTo>
                  <a:pt x="9" y="8"/>
                  <a:pt x="8" y="9"/>
                  <a:pt x="8" y="9"/>
                </a:cubicBezTo>
                <a:cubicBezTo>
                  <a:pt x="7" y="11"/>
                  <a:pt x="6" y="12"/>
                  <a:pt x="5" y="14"/>
                </a:cubicBezTo>
                <a:cubicBezTo>
                  <a:pt x="4" y="16"/>
                  <a:pt x="3" y="18"/>
                  <a:pt x="2" y="20"/>
                </a:cubicBezTo>
                <a:cubicBezTo>
                  <a:pt x="1" y="24"/>
                  <a:pt x="3" y="30"/>
                  <a:pt x="7" y="28"/>
                </a:cubicBezTo>
                <a:cubicBezTo>
                  <a:pt x="10" y="27"/>
                  <a:pt x="11" y="25"/>
                  <a:pt x="13" y="22"/>
                </a:cubicBezTo>
                <a:cubicBezTo>
                  <a:pt x="15" y="21"/>
                  <a:pt x="16" y="20"/>
                  <a:pt x="17" y="18"/>
                </a:cubicBezTo>
                <a:cubicBezTo>
                  <a:pt x="19" y="15"/>
                  <a:pt x="20" y="9"/>
                  <a:pt x="20" y="4"/>
                </a:cubicBezTo>
                <a:cubicBezTo>
                  <a:pt x="20" y="4"/>
                  <a:pt x="18" y="3"/>
                  <a:pt x="18" y="2"/>
                </a:cubicBezTo>
                <a:cubicBezTo>
                  <a:pt x="14" y="3"/>
                  <a:pt x="12" y="5"/>
                  <a:pt x="9"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0" name="任意多边形: 形状 39">
            <a:extLst>
              <a:ext uri="{FF2B5EF4-FFF2-40B4-BE49-F238E27FC236}">
                <a16:creationId xmlns:a16="http://schemas.microsoft.com/office/drawing/2014/main" id="{8A2CA903-CBB1-45A1-96BF-9E37682B5605}"/>
              </a:ext>
            </a:extLst>
          </p:cNvPr>
          <p:cNvSpPr/>
          <p:nvPr userDrawn="1"/>
        </p:nvSpPr>
        <p:spPr>
          <a:xfrm>
            <a:off x="-1208416" y="6181669"/>
            <a:ext cx="11755740" cy="468422"/>
          </a:xfrm>
          <a:custGeom>
            <a:avLst/>
            <a:gdLst>
              <a:gd name="connsiteX0" fmla="*/ 274940 w 11755740"/>
              <a:gd name="connsiteY0" fmla="*/ 109754 h 468422"/>
              <a:gd name="connsiteX1" fmla="*/ 71740 w 11755740"/>
              <a:gd name="connsiteY1" fmla="*/ 8154 h 468422"/>
              <a:gd name="connsiteX2" fmla="*/ 8240 w 11755740"/>
              <a:gd name="connsiteY2" fmla="*/ 300254 h 468422"/>
              <a:gd name="connsiteX3" fmla="*/ 236840 w 11755740"/>
              <a:gd name="connsiteY3" fmla="*/ 325654 h 468422"/>
              <a:gd name="connsiteX4" fmla="*/ 3653140 w 11755740"/>
              <a:gd name="connsiteY4" fmla="*/ 173254 h 468422"/>
              <a:gd name="connsiteX5" fmla="*/ 7221840 w 11755740"/>
              <a:gd name="connsiteY5" fmla="*/ 363754 h 468422"/>
              <a:gd name="connsiteX6" fmla="*/ 10015840 w 11755740"/>
              <a:gd name="connsiteY6" fmla="*/ 122454 h 468422"/>
              <a:gd name="connsiteX7" fmla="*/ 10485740 w 11755740"/>
              <a:gd name="connsiteY7" fmla="*/ 465354 h 468422"/>
              <a:gd name="connsiteX8" fmla="*/ 11755740 w 11755740"/>
              <a:gd name="connsiteY8" fmla="*/ 262154 h 468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55740" h="468422">
                <a:moveTo>
                  <a:pt x="274940" y="109754"/>
                </a:moveTo>
                <a:cubicBezTo>
                  <a:pt x="195565" y="43079"/>
                  <a:pt x="116190" y="-23596"/>
                  <a:pt x="71740" y="8154"/>
                </a:cubicBezTo>
                <a:cubicBezTo>
                  <a:pt x="27290" y="39904"/>
                  <a:pt x="-19277" y="247337"/>
                  <a:pt x="8240" y="300254"/>
                </a:cubicBezTo>
                <a:cubicBezTo>
                  <a:pt x="35757" y="353171"/>
                  <a:pt x="236840" y="325654"/>
                  <a:pt x="236840" y="325654"/>
                </a:cubicBezTo>
                <a:cubicBezTo>
                  <a:pt x="844323" y="304487"/>
                  <a:pt x="2488973" y="166904"/>
                  <a:pt x="3653140" y="173254"/>
                </a:cubicBezTo>
                <a:cubicBezTo>
                  <a:pt x="4817307" y="179604"/>
                  <a:pt x="6161390" y="372221"/>
                  <a:pt x="7221840" y="363754"/>
                </a:cubicBezTo>
                <a:cubicBezTo>
                  <a:pt x="8282290" y="355287"/>
                  <a:pt x="9471857" y="105521"/>
                  <a:pt x="10015840" y="122454"/>
                </a:cubicBezTo>
                <a:cubicBezTo>
                  <a:pt x="10559823" y="139387"/>
                  <a:pt x="10195757" y="442071"/>
                  <a:pt x="10485740" y="465354"/>
                </a:cubicBezTo>
                <a:cubicBezTo>
                  <a:pt x="10775723" y="488637"/>
                  <a:pt x="11265731" y="375395"/>
                  <a:pt x="11755740" y="262154"/>
                </a:cubicBezTo>
              </a:path>
            </a:pathLst>
          </a:custGeom>
          <a:noFill/>
          <a:ln cmpd="tri">
            <a:gradFill flip="none" rotWithShape="1">
              <a:gsLst>
                <a:gs pos="15000">
                  <a:schemeClr val="accent1">
                    <a:lumMod val="5000"/>
                    <a:lumOff val="95000"/>
                    <a:alpha val="0"/>
                  </a:schemeClr>
                </a:gs>
                <a:gs pos="100000">
                  <a:schemeClr val="bg1"/>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157652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0">
    <p:pull/>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image" Target="../media/image2.png"/><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image" Target="../media/image1.jpg"/><Relationship Id="rId2" Type="http://schemas.openxmlformats.org/officeDocument/2006/relationships/tags" Target="../tags/tag4.xml"/><Relationship Id="rId16" Type="http://schemas.openxmlformats.org/officeDocument/2006/relationships/notesSlide" Target="../notesSlides/notesSlide1.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slideLayout" Target="../slideLayouts/slideLayout7.xml"/><Relationship Id="rId10" Type="http://schemas.openxmlformats.org/officeDocument/2006/relationships/tags" Target="../tags/tag12.xml"/><Relationship Id="rId19" Type="http://schemas.openxmlformats.org/officeDocument/2006/relationships/image" Target="../media/image3.svg"/><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tags" Target="../tags/tag56.xml"/><Relationship Id="rId7" Type="http://schemas.openxmlformats.org/officeDocument/2006/relationships/image" Target="../media/image2.png"/><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image" Target="../media/image1.jpg"/><Relationship Id="rId5" Type="http://schemas.openxmlformats.org/officeDocument/2006/relationships/notesSlide" Target="../notesSlides/notesSlide16.xml"/><Relationship Id="rId4"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8" Type="http://schemas.openxmlformats.org/officeDocument/2006/relationships/tags" Target="../tags/tag24.xml"/><Relationship Id="rId13" Type="http://schemas.openxmlformats.org/officeDocument/2006/relationships/image" Target="../media/image2.png"/><Relationship Id="rId3" Type="http://schemas.openxmlformats.org/officeDocument/2006/relationships/tags" Target="../tags/tag19.xml"/><Relationship Id="rId7" Type="http://schemas.openxmlformats.org/officeDocument/2006/relationships/tags" Target="../tags/tag23.xml"/><Relationship Id="rId12" Type="http://schemas.openxmlformats.org/officeDocument/2006/relationships/image" Target="../media/image1.jp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notesSlide" Target="../notesSlides/notesSlide2.xml"/><Relationship Id="rId5" Type="http://schemas.openxmlformats.org/officeDocument/2006/relationships/tags" Target="../tags/tag21.xml"/><Relationship Id="rId10" Type="http://schemas.openxmlformats.org/officeDocument/2006/relationships/slideLayout" Target="../slideLayouts/slideLayout7.xml"/><Relationship Id="rId4" Type="http://schemas.openxmlformats.org/officeDocument/2006/relationships/tags" Target="../tags/tag20.xml"/><Relationship Id="rId9" Type="http://schemas.openxmlformats.org/officeDocument/2006/relationships/tags" Target="../tags/tag25.xml"/><Relationship Id="rId14" Type="http://schemas.openxmlformats.org/officeDocument/2006/relationships/image" Target="../media/image3.sv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7.xml"/><Relationship Id="rId7" Type="http://schemas.openxmlformats.org/officeDocument/2006/relationships/image" Target="../media/image3.svg"/><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image" Target="../media/image2.png"/><Relationship Id="rId5" Type="http://schemas.openxmlformats.org/officeDocument/2006/relationships/image" Target="../media/image4.jp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tags" Target="../tags/tag71.xml"/><Relationship Id="rId7" Type="http://schemas.openxmlformats.org/officeDocument/2006/relationships/image" Target="../media/image2.png"/><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image" Target="../media/image1.jpg"/><Relationship Id="rId5" Type="http://schemas.openxmlformats.org/officeDocument/2006/relationships/notesSlide" Target="../notesSlides/notesSlide23.xml"/><Relationship Id="rId4"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tags" Target="../tags/tag28.xml"/><Relationship Id="rId7" Type="http://schemas.openxmlformats.org/officeDocument/2006/relationships/image" Target="../media/image2.pn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image" Target="../media/image1.jpg"/><Relationship Id="rId5" Type="http://schemas.openxmlformats.org/officeDocument/2006/relationships/notesSlide" Target="../notesSlides/notesSlide3.xml"/><Relationship Id="rId4"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tags" Target="../tags/tag91.xml"/><Relationship Id="rId13" Type="http://schemas.openxmlformats.org/officeDocument/2006/relationships/tags" Target="../tags/tag96.xml"/><Relationship Id="rId18" Type="http://schemas.openxmlformats.org/officeDocument/2006/relationships/image" Target="../media/image2.png"/><Relationship Id="rId3" Type="http://schemas.openxmlformats.org/officeDocument/2006/relationships/tags" Target="../tags/tag86.xml"/><Relationship Id="rId7" Type="http://schemas.openxmlformats.org/officeDocument/2006/relationships/tags" Target="../tags/tag90.xml"/><Relationship Id="rId12" Type="http://schemas.openxmlformats.org/officeDocument/2006/relationships/tags" Target="../tags/tag95.xml"/><Relationship Id="rId17" Type="http://schemas.openxmlformats.org/officeDocument/2006/relationships/image" Target="../media/image1.jpg"/><Relationship Id="rId2" Type="http://schemas.openxmlformats.org/officeDocument/2006/relationships/tags" Target="../tags/tag85.xml"/><Relationship Id="rId16" Type="http://schemas.openxmlformats.org/officeDocument/2006/relationships/notesSlide" Target="../notesSlides/notesSlide30.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tags" Target="../tags/tag94.xml"/><Relationship Id="rId5" Type="http://schemas.openxmlformats.org/officeDocument/2006/relationships/tags" Target="../tags/tag88.xml"/><Relationship Id="rId15" Type="http://schemas.openxmlformats.org/officeDocument/2006/relationships/slideLayout" Target="../slideLayouts/slideLayout7.xml"/><Relationship Id="rId10" Type="http://schemas.openxmlformats.org/officeDocument/2006/relationships/tags" Target="../tags/tag93.xml"/><Relationship Id="rId19" Type="http://schemas.openxmlformats.org/officeDocument/2006/relationships/image" Target="../media/image3.svg"/><Relationship Id="rId4" Type="http://schemas.openxmlformats.org/officeDocument/2006/relationships/tags" Target="../tags/tag87.xml"/><Relationship Id="rId9" Type="http://schemas.openxmlformats.org/officeDocument/2006/relationships/tags" Target="../tags/tag92.xml"/><Relationship Id="rId14" Type="http://schemas.openxmlformats.org/officeDocument/2006/relationships/tags" Target="../tags/tag97.xml"/></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tags" Target="../tags/tag41.xml"/><Relationship Id="rId7" Type="http://schemas.openxmlformats.org/officeDocument/2006/relationships/image" Target="../media/image2.png"/><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image" Target="../media/image1.jpg"/><Relationship Id="rId5" Type="http://schemas.openxmlformats.org/officeDocument/2006/relationships/notesSlide" Target="../notesSlides/notesSlide9.xml"/><Relationship Id="rId4"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3" name="PA_图片 2">
            <a:extLst>
              <a:ext uri="{FF2B5EF4-FFF2-40B4-BE49-F238E27FC236}">
                <a16:creationId xmlns:a16="http://schemas.microsoft.com/office/drawing/2014/main" id="{F89E7AC0-6739-4DC4-99F3-6D3E46C36169}"/>
              </a:ext>
            </a:extLst>
          </p:cNvPr>
          <p:cNvPicPr>
            <a:picLocks noChangeAspect="1" noChangeArrowheads="1"/>
          </p:cNvPicPr>
          <p:nvPr>
            <p:custDataLst>
              <p:tags r:id="rId1"/>
            </p:custDataLst>
          </p:nvPr>
        </p:nvPicPr>
        <p:blipFill>
          <a:blip r:embed="rId17">
            <a:extLst>
              <a:ext uri="{28A0092B-C50C-407E-A947-70E740481C1C}">
                <a14:useLocalDpi xmlns:a14="http://schemas.microsoft.com/office/drawing/2010/main"/>
              </a:ext>
            </a:extLst>
          </a:blip>
          <a:stretch>
            <a:fillRect/>
          </a:stretch>
        </p:blipFill>
        <p:spPr bwMode="auto">
          <a:xfrm>
            <a:off x="0" y="-1"/>
            <a:ext cx="12190413" cy="6858001"/>
          </a:xfrm>
          <a:prstGeom prst="rect">
            <a:avLst/>
          </a:prstGeom>
          <a:noFill/>
          <a:extLst>
            <a:ext uri="{909E8E84-426E-40DD-AFC4-6F175D3DCCD1}">
              <a14:hiddenFill xmlns:a14="http://schemas.microsoft.com/office/drawing/2010/main">
                <a:solidFill>
                  <a:srgbClr val="FFFFFF"/>
                </a:solidFill>
              </a14:hiddenFill>
            </a:ext>
          </a:extLst>
        </p:spPr>
      </p:pic>
      <p:sp>
        <p:nvSpPr>
          <p:cNvPr id="9" name="PA_椭圆 8"/>
          <p:cNvSpPr/>
          <p:nvPr>
            <p:custDataLst>
              <p:tags r:id="rId2"/>
            </p:custDataLst>
          </p:nvPr>
        </p:nvSpPr>
        <p:spPr>
          <a:xfrm>
            <a:off x="3430910" y="836712"/>
            <a:ext cx="1296144" cy="1296144"/>
          </a:xfrm>
          <a:prstGeom prst="ellipse">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Gulim" panose="020B0600000101010101" pitchFamily="34" charset="-127"/>
              <a:ea typeface="Gulim" panose="020B0600000101010101" pitchFamily="34" charset="-127"/>
            </a:endParaRPr>
          </a:p>
        </p:txBody>
      </p:sp>
      <p:sp>
        <p:nvSpPr>
          <p:cNvPr id="10" name="PA_文本框 9"/>
          <p:cNvSpPr txBox="1"/>
          <p:nvPr>
            <p:custDataLst>
              <p:tags r:id="rId3"/>
            </p:custDataLst>
          </p:nvPr>
        </p:nvSpPr>
        <p:spPr>
          <a:xfrm>
            <a:off x="3771852" y="880844"/>
            <a:ext cx="667170" cy="1107996"/>
          </a:xfrm>
          <a:prstGeom prst="rect">
            <a:avLst/>
          </a:prstGeom>
          <a:noFill/>
        </p:spPr>
        <p:txBody>
          <a:bodyPr wrap="none" rtlCol="0">
            <a:spAutoFit/>
          </a:bodyPr>
          <a:lstStyle/>
          <a:p>
            <a:r>
              <a:rPr lang="en-US" altLang="zh-CN" sz="6600" dirty="0">
                <a:solidFill>
                  <a:schemeClr val="bg1">
                    <a:lumMod val="95000"/>
                  </a:schemeClr>
                </a:solidFill>
                <a:latin typeface="Gulim" panose="020B0600000101010101" pitchFamily="34" charset="-127"/>
                <a:ea typeface="Gulim" panose="020B0600000101010101" pitchFamily="34" charset="-127"/>
                <a:sym typeface="Arial" pitchFamily="34" charset="0"/>
              </a:rPr>
              <a:t>2</a:t>
            </a:r>
            <a:endParaRPr lang="zh-CN" altLang="en-US" sz="5400" baseline="-3000" dirty="0">
              <a:solidFill>
                <a:schemeClr val="bg1">
                  <a:lumMod val="95000"/>
                </a:schemeClr>
              </a:solidFill>
              <a:latin typeface="Gulim" panose="020B0600000101010101" pitchFamily="34" charset="-127"/>
              <a:ea typeface="Gulim" panose="020B0600000101010101" pitchFamily="34" charset="-127"/>
              <a:sym typeface="Arial" pitchFamily="34" charset="0"/>
            </a:endParaRPr>
          </a:p>
        </p:txBody>
      </p:sp>
      <p:sp>
        <p:nvSpPr>
          <p:cNvPr id="11" name="PA_椭圆 10"/>
          <p:cNvSpPr/>
          <p:nvPr>
            <p:custDataLst>
              <p:tags r:id="rId4"/>
            </p:custDataLst>
          </p:nvPr>
        </p:nvSpPr>
        <p:spPr>
          <a:xfrm>
            <a:off x="4799062" y="836712"/>
            <a:ext cx="1296144" cy="1296144"/>
          </a:xfrm>
          <a:prstGeom prst="ellipse">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Gulim" panose="020B0600000101010101" pitchFamily="34" charset="-127"/>
              <a:ea typeface="Gulim" panose="020B0600000101010101" pitchFamily="34" charset="-127"/>
            </a:endParaRPr>
          </a:p>
        </p:txBody>
      </p:sp>
      <p:sp>
        <p:nvSpPr>
          <p:cNvPr id="12" name="PA_文本框 11"/>
          <p:cNvSpPr txBox="1"/>
          <p:nvPr>
            <p:custDataLst>
              <p:tags r:id="rId5"/>
            </p:custDataLst>
          </p:nvPr>
        </p:nvSpPr>
        <p:spPr>
          <a:xfrm>
            <a:off x="5140004" y="880844"/>
            <a:ext cx="667170" cy="1107996"/>
          </a:xfrm>
          <a:prstGeom prst="rect">
            <a:avLst/>
          </a:prstGeom>
          <a:noFill/>
        </p:spPr>
        <p:txBody>
          <a:bodyPr wrap="none" rtlCol="0">
            <a:spAutoFit/>
          </a:bodyPr>
          <a:lstStyle/>
          <a:p>
            <a:r>
              <a:rPr lang="en-US" altLang="zh-CN" sz="6600" dirty="0">
                <a:solidFill>
                  <a:schemeClr val="bg1">
                    <a:lumMod val="95000"/>
                  </a:schemeClr>
                </a:solidFill>
                <a:latin typeface="Gulim" panose="020B0600000101010101" pitchFamily="34" charset="-127"/>
                <a:ea typeface="Gulim" panose="020B0600000101010101" pitchFamily="34" charset="-127"/>
                <a:sym typeface="Arial" pitchFamily="34" charset="0"/>
              </a:rPr>
              <a:t>0</a:t>
            </a:r>
            <a:endParaRPr lang="zh-CN" altLang="en-US" sz="5400" baseline="-3000" dirty="0">
              <a:solidFill>
                <a:schemeClr val="bg1">
                  <a:lumMod val="95000"/>
                </a:schemeClr>
              </a:solidFill>
              <a:latin typeface="Gulim" panose="020B0600000101010101" pitchFamily="34" charset="-127"/>
              <a:ea typeface="Gulim" panose="020B0600000101010101" pitchFamily="34" charset="-127"/>
              <a:sym typeface="Arial" pitchFamily="34" charset="0"/>
            </a:endParaRPr>
          </a:p>
        </p:txBody>
      </p:sp>
      <p:sp>
        <p:nvSpPr>
          <p:cNvPr id="13" name="PA_椭圆 12"/>
          <p:cNvSpPr/>
          <p:nvPr>
            <p:custDataLst>
              <p:tags r:id="rId6"/>
            </p:custDataLst>
          </p:nvPr>
        </p:nvSpPr>
        <p:spPr>
          <a:xfrm>
            <a:off x="6167214" y="836712"/>
            <a:ext cx="1296144" cy="1296144"/>
          </a:xfrm>
          <a:prstGeom prst="ellipse">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Gulim" panose="020B0600000101010101" pitchFamily="34" charset="-127"/>
              <a:ea typeface="Gulim" panose="020B0600000101010101" pitchFamily="34" charset="-127"/>
            </a:endParaRPr>
          </a:p>
        </p:txBody>
      </p:sp>
      <p:sp>
        <p:nvSpPr>
          <p:cNvPr id="14" name="PA_文本框 13"/>
          <p:cNvSpPr txBox="1"/>
          <p:nvPr>
            <p:custDataLst>
              <p:tags r:id="rId7"/>
            </p:custDataLst>
          </p:nvPr>
        </p:nvSpPr>
        <p:spPr>
          <a:xfrm>
            <a:off x="6508156" y="880844"/>
            <a:ext cx="667170" cy="1107996"/>
          </a:xfrm>
          <a:prstGeom prst="rect">
            <a:avLst/>
          </a:prstGeom>
          <a:noFill/>
        </p:spPr>
        <p:txBody>
          <a:bodyPr wrap="none" rtlCol="0">
            <a:spAutoFit/>
          </a:bodyPr>
          <a:lstStyle/>
          <a:p>
            <a:r>
              <a:rPr lang="en-US" altLang="zh-CN" sz="6600" dirty="0">
                <a:solidFill>
                  <a:schemeClr val="bg1">
                    <a:lumMod val="95000"/>
                  </a:schemeClr>
                </a:solidFill>
                <a:latin typeface="Gulim" panose="020B0600000101010101" pitchFamily="34" charset="-127"/>
                <a:ea typeface="Gulim" panose="020B0600000101010101" pitchFamily="34" charset="-127"/>
                <a:sym typeface="Arial" pitchFamily="34" charset="0"/>
              </a:rPr>
              <a:t>2</a:t>
            </a:r>
            <a:endParaRPr lang="zh-CN" altLang="en-US" sz="5400" baseline="-3000" dirty="0">
              <a:solidFill>
                <a:schemeClr val="bg1">
                  <a:lumMod val="95000"/>
                </a:schemeClr>
              </a:solidFill>
              <a:latin typeface="Gulim" panose="020B0600000101010101" pitchFamily="34" charset="-127"/>
              <a:ea typeface="Gulim" panose="020B0600000101010101" pitchFamily="34" charset="-127"/>
              <a:sym typeface="Arial" pitchFamily="34" charset="0"/>
            </a:endParaRPr>
          </a:p>
        </p:txBody>
      </p:sp>
      <p:sp>
        <p:nvSpPr>
          <p:cNvPr id="15" name="PA_椭圆 14"/>
          <p:cNvSpPr/>
          <p:nvPr>
            <p:custDataLst>
              <p:tags r:id="rId8"/>
            </p:custDataLst>
          </p:nvPr>
        </p:nvSpPr>
        <p:spPr>
          <a:xfrm>
            <a:off x="7535366" y="836712"/>
            <a:ext cx="1296144" cy="1296144"/>
          </a:xfrm>
          <a:prstGeom prst="ellipse">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Gulim" panose="020B0600000101010101" pitchFamily="34" charset="-127"/>
              <a:ea typeface="Gulim" panose="020B0600000101010101" pitchFamily="34" charset="-127"/>
            </a:endParaRPr>
          </a:p>
        </p:txBody>
      </p:sp>
      <p:sp>
        <p:nvSpPr>
          <p:cNvPr id="16" name="PA_文本框 15"/>
          <p:cNvSpPr txBox="1"/>
          <p:nvPr>
            <p:custDataLst>
              <p:tags r:id="rId9"/>
            </p:custDataLst>
          </p:nvPr>
        </p:nvSpPr>
        <p:spPr>
          <a:xfrm>
            <a:off x="7876308" y="880844"/>
            <a:ext cx="731290" cy="1107996"/>
          </a:xfrm>
          <a:prstGeom prst="rect">
            <a:avLst/>
          </a:prstGeom>
          <a:noFill/>
        </p:spPr>
        <p:txBody>
          <a:bodyPr wrap="none" rtlCol="0">
            <a:spAutoFit/>
          </a:bodyPr>
          <a:lstStyle/>
          <a:p>
            <a:r>
              <a:rPr lang="en-US" altLang="zh-CN" sz="6600" dirty="0">
                <a:solidFill>
                  <a:schemeClr val="bg1">
                    <a:lumMod val="95000"/>
                  </a:schemeClr>
                </a:solidFill>
                <a:latin typeface="Gulim" panose="020B0600000101010101" pitchFamily="34" charset="-127"/>
                <a:ea typeface="Gulim" panose="020B0600000101010101" pitchFamily="34" charset="-127"/>
                <a:sym typeface="Arial" pitchFamily="34" charset="0"/>
              </a:rPr>
              <a:t>X</a:t>
            </a:r>
            <a:endParaRPr lang="zh-CN" altLang="en-US" sz="5400" baseline="-3000" dirty="0">
              <a:solidFill>
                <a:schemeClr val="bg1">
                  <a:lumMod val="95000"/>
                </a:schemeClr>
              </a:solidFill>
              <a:latin typeface="Gulim" panose="020B0600000101010101" pitchFamily="34" charset="-127"/>
              <a:ea typeface="Gulim" panose="020B0600000101010101" pitchFamily="34" charset="-127"/>
              <a:sym typeface="Arial" pitchFamily="34" charset="0"/>
            </a:endParaRPr>
          </a:p>
        </p:txBody>
      </p:sp>
      <p:sp>
        <p:nvSpPr>
          <p:cNvPr id="17" name="PA_文本框 16"/>
          <p:cNvSpPr txBox="1"/>
          <p:nvPr>
            <p:custDataLst>
              <p:tags r:id="rId10"/>
            </p:custDataLst>
          </p:nvPr>
        </p:nvSpPr>
        <p:spPr>
          <a:xfrm>
            <a:off x="1414686" y="2453038"/>
            <a:ext cx="9433048" cy="1200329"/>
          </a:xfrm>
          <a:prstGeom prst="rect">
            <a:avLst/>
          </a:prstGeom>
          <a:noFill/>
        </p:spPr>
        <p:txBody>
          <a:bodyPr wrap="square" rtlCol="0">
            <a:spAutoFit/>
          </a:bodyPr>
          <a:lstStyle/>
          <a:p>
            <a:pPr algn="ctr"/>
            <a:r>
              <a:rPr lang="zh-CN" altLang="en-US" sz="7200" dirty="0">
                <a:blipFill>
                  <a:blip r:embed="rId18">
                    <a:extLst>
                      <a:ext uri="{96DAC541-7B7A-43D3-8B79-37D633B846F1}">
                        <asvg:svgBlip xmlns:asvg="http://schemas.microsoft.com/office/drawing/2016/SVG/main" r:embed="rId19"/>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rPr>
              <a:t>大学生职业生涯规划</a:t>
            </a:r>
          </a:p>
        </p:txBody>
      </p:sp>
      <p:sp>
        <p:nvSpPr>
          <p:cNvPr id="19" name="PA_标题 4"/>
          <p:cNvSpPr txBox="1">
            <a:spLocks/>
          </p:cNvSpPr>
          <p:nvPr>
            <p:custDataLst>
              <p:tags r:id="rId11"/>
            </p:custDataLst>
          </p:nvPr>
        </p:nvSpPr>
        <p:spPr>
          <a:xfrm>
            <a:off x="1795359" y="3746987"/>
            <a:ext cx="8023630"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a:r>
              <a:rPr lang="en-US" altLang="zh-CN" sz="2400" dirty="0">
                <a:solidFill>
                  <a:schemeClr val="bg1">
                    <a:lumMod val="95000"/>
                  </a:schemeClr>
                </a:solidFill>
                <a:latin typeface="Comic Sans MS" panose="030F0702030302020204" pitchFamily="66" charset="0"/>
                <a:ea typeface="方正粗宋简体" panose="03000509000000000000" pitchFamily="65" charset="-122"/>
              </a:rPr>
              <a:t>College Students' Career  Planning</a:t>
            </a:r>
          </a:p>
        </p:txBody>
      </p:sp>
      <p:sp>
        <p:nvSpPr>
          <p:cNvPr id="20" name="PA_标题 4"/>
          <p:cNvSpPr txBox="1">
            <a:spLocks/>
          </p:cNvSpPr>
          <p:nvPr>
            <p:custDataLst>
              <p:tags r:id="rId12"/>
            </p:custDataLst>
          </p:nvPr>
        </p:nvSpPr>
        <p:spPr>
          <a:xfrm>
            <a:off x="4626945" y="4890139"/>
            <a:ext cx="1296144"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大学名称</a:t>
            </a:r>
          </a:p>
        </p:txBody>
      </p:sp>
      <p:sp>
        <p:nvSpPr>
          <p:cNvPr id="21" name="PA_任意多边形 10"/>
          <p:cNvSpPr>
            <a:spLocks noEditPoints="1"/>
          </p:cNvSpPr>
          <p:nvPr>
            <p:custDataLst>
              <p:tags r:id="rId13"/>
            </p:custDataLst>
          </p:nvPr>
        </p:nvSpPr>
        <p:spPr bwMode="auto">
          <a:xfrm>
            <a:off x="4176460" y="4912158"/>
            <a:ext cx="324000" cy="324000"/>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任意多边形: 形状 23">
            <a:extLst>
              <a:ext uri="{FF2B5EF4-FFF2-40B4-BE49-F238E27FC236}">
                <a16:creationId xmlns:a16="http://schemas.microsoft.com/office/drawing/2014/main" id="{E90BA73D-E1C3-47D7-8934-B3BB4AEDB20F}"/>
              </a:ext>
            </a:extLst>
          </p:cNvPr>
          <p:cNvSpPr/>
          <p:nvPr/>
        </p:nvSpPr>
        <p:spPr bwMode="auto">
          <a:xfrm flipH="1">
            <a:off x="6094413" y="4890139"/>
            <a:ext cx="324000" cy="324000"/>
          </a:xfrm>
          <a:custGeom>
            <a:avLst/>
            <a:gdLst>
              <a:gd name="connsiteX0" fmla="*/ 214421 w 432048"/>
              <a:gd name="connsiteY0" fmla="*/ 81493 h 432048"/>
              <a:gd name="connsiteX1" fmla="*/ 275329 w 432048"/>
              <a:gd name="connsiteY1" fmla="*/ 136529 h 432048"/>
              <a:gd name="connsiteX2" fmla="*/ 249683 w 432048"/>
              <a:gd name="connsiteY2" fmla="*/ 182391 h 432048"/>
              <a:gd name="connsiteX3" fmla="*/ 313796 w 432048"/>
              <a:gd name="connsiteY3" fmla="*/ 283289 h 432048"/>
              <a:gd name="connsiteX4" fmla="*/ 310591 w 432048"/>
              <a:gd name="connsiteY4" fmla="*/ 301634 h 432048"/>
              <a:gd name="connsiteX5" fmla="*/ 214421 w 432048"/>
              <a:gd name="connsiteY5" fmla="*/ 347497 h 432048"/>
              <a:gd name="connsiteX6" fmla="*/ 118252 w 432048"/>
              <a:gd name="connsiteY6" fmla="*/ 301634 h 432048"/>
              <a:gd name="connsiteX7" fmla="*/ 118252 w 432048"/>
              <a:gd name="connsiteY7" fmla="*/ 283289 h 432048"/>
              <a:gd name="connsiteX8" fmla="*/ 182365 w 432048"/>
              <a:gd name="connsiteY8" fmla="*/ 182391 h 432048"/>
              <a:gd name="connsiteX9" fmla="*/ 153514 w 432048"/>
              <a:gd name="connsiteY9" fmla="*/ 136529 h 432048"/>
              <a:gd name="connsiteX10" fmla="*/ 214421 w 432048"/>
              <a:gd name="connsiteY10" fmla="*/ 81493 h 432048"/>
              <a:gd name="connsiteX11" fmla="*/ 216024 w 432048"/>
              <a:gd name="connsiteY11" fmla="*/ 0 h 432048"/>
              <a:gd name="connsiteX12" fmla="*/ 0 w 432048"/>
              <a:gd name="connsiteY12" fmla="*/ 216024 h 432048"/>
              <a:gd name="connsiteX13" fmla="*/ 216024 w 432048"/>
              <a:gd name="connsiteY13" fmla="*/ 432048 h 432048"/>
              <a:gd name="connsiteX14" fmla="*/ 432048 w 432048"/>
              <a:gd name="connsiteY14" fmla="*/ 216024 h 432048"/>
              <a:gd name="connsiteX15" fmla="*/ 216024 w 432048"/>
              <a:gd name="connsiteY15" fmla="*/ 0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2048" h="432048">
                <a:moveTo>
                  <a:pt x="214421" y="81493"/>
                </a:moveTo>
                <a:cubicBezTo>
                  <a:pt x="249683" y="81493"/>
                  <a:pt x="275329" y="105953"/>
                  <a:pt x="275329" y="136529"/>
                </a:cubicBezTo>
                <a:cubicBezTo>
                  <a:pt x="275329" y="154874"/>
                  <a:pt x="265712" y="173219"/>
                  <a:pt x="249683" y="182391"/>
                </a:cubicBezTo>
                <a:cubicBezTo>
                  <a:pt x="288151" y="197679"/>
                  <a:pt x="313796" y="234369"/>
                  <a:pt x="313796" y="283289"/>
                </a:cubicBezTo>
                <a:cubicBezTo>
                  <a:pt x="313796" y="289404"/>
                  <a:pt x="313796" y="295519"/>
                  <a:pt x="310591" y="301634"/>
                </a:cubicBezTo>
                <a:cubicBezTo>
                  <a:pt x="288151" y="332210"/>
                  <a:pt x="252889" y="347497"/>
                  <a:pt x="214421" y="347497"/>
                </a:cubicBezTo>
                <a:cubicBezTo>
                  <a:pt x="175954" y="347497"/>
                  <a:pt x="143897" y="332210"/>
                  <a:pt x="118252" y="301634"/>
                </a:cubicBezTo>
                <a:cubicBezTo>
                  <a:pt x="118252" y="295519"/>
                  <a:pt x="118252" y="289404"/>
                  <a:pt x="118252" y="283289"/>
                </a:cubicBezTo>
                <a:cubicBezTo>
                  <a:pt x="118252" y="234369"/>
                  <a:pt x="143897" y="197679"/>
                  <a:pt x="182365" y="182391"/>
                </a:cubicBezTo>
                <a:cubicBezTo>
                  <a:pt x="166337" y="173219"/>
                  <a:pt x="153514" y="154874"/>
                  <a:pt x="153514" y="136529"/>
                </a:cubicBezTo>
                <a:cubicBezTo>
                  <a:pt x="153514" y="105953"/>
                  <a:pt x="182365" y="81493"/>
                  <a:pt x="214421" y="81493"/>
                </a:cubicBezTo>
                <a:close/>
                <a:moveTo>
                  <a:pt x="216024" y="0"/>
                </a:moveTo>
                <a:cubicBezTo>
                  <a:pt x="96717" y="0"/>
                  <a:pt x="0" y="96717"/>
                  <a:pt x="0" y="216024"/>
                </a:cubicBezTo>
                <a:cubicBezTo>
                  <a:pt x="0" y="335331"/>
                  <a:pt x="96717" y="432048"/>
                  <a:pt x="216024" y="432048"/>
                </a:cubicBezTo>
                <a:cubicBezTo>
                  <a:pt x="335331" y="432048"/>
                  <a:pt x="432048" y="335331"/>
                  <a:pt x="432048" y="216024"/>
                </a:cubicBezTo>
                <a:cubicBezTo>
                  <a:pt x="432048" y="96717"/>
                  <a:pt x="335331" y="0"/>
                  <a:pt x="216024" y="0"/>
                </a:cubicBezTo>
                <a:close/>
              </a:path>
            </a:pathLst>
          </a:custGeom>
          <a:solidFill>
            <a:schemeClr val="bg1"/>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5" name="PA_标题 4">
            <a:extLst>
              <a:ext uri="{FF2B5EF4-FFF2-40B4-BE49-F238E27FC236}">
                <a16:creationId xmlns:a16="http://schemas.microsoft.com/office/drawing/2014/main" id="{BB004AC8-352D-4779-9076-01499743299D}"/>
              </a:ext>
            </a:extLst>
          </p:cNvPr>
          <p:cNvSpPr txBox="1">
            <a:spLocks/>
          </p:cNvSpPr>
          <p:nvPr>
            <p:custDataLst>
              <p:tags r:id="rId14"/>
            </p:custDataLst>
          </p:nvPr>
        </p:nvSpPr>
        <p:spPr>
          <a:xfrm>
            <a:off x="6580164" y="4889765"/>
            <a:ext cx="1296144"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Sunny</a:t>
            </a:r>
            <a:endParaRPr lang="zh-CN" altLang="en-US" sz="18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 name="矩形 5">
            <a:extLst>
              <a:ext uri="{FF2B5EF4-FFF2-40B4-BE49-F238E27FC236}">
                <a16:creationId xmlns:a16="http://schemas.microsoft.com/office/drawing/2014/main" id="{F0F2EA95-BB99-449B-A55E-9932E03B5C10}"/>
              </a:ext>
            </a:extLst>
          </p:cNvPr>
          <p:cNvSpPr/>
          <p:nvPr/>
        </p:nvSpPr>
        <p:spPr>
          <a:xfrm>
            <a:off x="262559" y="260648"/>
            <a:ext cx="11665296" cy="6336704"/>
          </a:xfrm>
          <a:custGeom>
            <a:avLst/>
            <a:gdLst>
              <a:gd name="connsiteX0" fmla="*/ 0 w 11665296"/>
              <a:gd name="connsiteY0" fmla="*/ 0 h 6336704"/>
              <a:gd name="connsiteX1" fmla="*/ 11665296 w 11665296"/>
              <a:gd name="connsiteY1" fmla="*/ 0 h 6336704"/>
              <a:gd name="connsiteX2" fmla="*/ 11665296 w 11665296"/>
              <a:gd name="connsiteY2" fmla="*/ 6336704 h 6336704"/>
              <a:gd name="connsiteX3" fmla="*/ 0 w 11665296"/>
              <a:gd name="connsiteY3" fmla="*/ 6336704 h 6336704"/>
              <a:gd name="connsiteX4" fmla="*/ 0 w 11665296"/>
              <a:gd name="connsiteY4" fmla="*/ 0 h 6336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65296" h="6336704" extrusionOk="0">
                <a:moveTo>
                  <a:pt x="0" y="0"/>
                </a:moveTo>
                <a:cubicBezTo>
                  <a:pt x="1401219" y="118645"/>
                  <a:pt x="10208105" y="116012"/>
                  <a:pt x="11665296" y="0"/>
                </a:cubicBezTo>
                <a:cubicBezTo>
                  <a:pt x="11532414" y="1021082"/>
                  <a:pt x="11750247" y="5262454"/>
                  <a:pt x="11665296" y="6336704"/>
                </a:cubicBezTo>
                <a:cubicBezTo>
                  <a:pt x="7618106" y="6471304"/>
                  <a:pt x="3141031" y="6179508"/>
                  <a:pt x="0" y="6336704"/>
                </a:cubicBezTo>
                <a:cubicBezTo>
                  <a:pt x="-20187" y="4650384"/>
                  <a:pt x="-152480" y="2465518"/>
                  <a:pt x="0" y="0"/>
                </a:cubicBezTo>
                <a:close/>
              </a:path>
            </a:pathLst>
          </a:custGeom>
          <a:noFill/>
          <a:ln w="38100" cap="flat" cmpd="tri" algn="ctr">
            <a:solidFill>
              <a:schemeClr val="bg1"/>
            </a:solidFill>
            <a:prstDash val="solid"/>
            <a:extLst>
              <a:ext uri="{C807C97D-BFC1-408E-A445-0C87EB9F89A2}">
                <ask:lineSketchStyleProps xmlns:ask="http://schemas.microsoft.com/office/drawing/2018/sketchyshapes" sd="1219033472">
                  <a:prstGeom prst="rect">
                    <a:avLst/>
                  </a:prstGeom>
                  <ask:type>
                    <ask:lineSketchCurved/>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02">
            <a:extLst>
              <a:ext uri="{FF2B5EF4-FFF2-40B4-BE49-F238E27FC236}">
                <a16:creationId xmlns:a16="http://schemas.microsoft.com/office/drawing/2014/main" id="{39147950-792A-45CA-92E5-378C103E5E1E}"/>
              </a:ext>
            </a:extLst>
          </p:cNvPr>
          <p:cNvSpPr>
            <a:spLocks noEditPoints="1"/>
          </p:cNvSpPr>
          <p:nvPr/>
        </p:nvSpPr>
        <p:spPr bwMode="auto">
          <a:xfrm rot="251932">
            <a:off x="9757519" y="4623544"/>
            <a:ext cx="1861442" cy="1307116"/>
          </a:xfrm>
          <a:custGeom>
            <a:avLst/>
            <a:gdLst>
              <a:gd name="T0" fmla="*/ 158 w 274"/>
              <a:gd name="T1" fmla="*/ 11 h 192"/>
              <a:gd name="T2" fmla="*/ 164 w 274"/>
              <a:gd name="T3" fmla="*/ 61 h 192"/>
              <a:gd name="T4" fmla="*/ 218 w 274"/>
              <a:gd name="T5" fmla="*/ 26 h 192"/>
              <a:gd name="T6" fmla="*/ 237 w 274"/>
              <a:gd name="T7" fmla="*/ 17 h 192"/>
              <a:gd name="T8" fmla="*/ 258 w 274"/>
              <a:gd name="T9" fmla="*/ 40 h 192"/>
              <a:gd name="T10" fmla="*/ 270 w 274"/>
              <a:gd name="T11" fmla="*/ 85 h 192"/>
              <a:gd name="T12" fmla="*/ 216 w 274"/>
              <a:gd name="T13" fmla="*/ 172 h 192"/>
              <a:gd name="T14" fmla="*/ 115 w 274"/>
              <a:gd name="T15" fmla="*/ 184 h 192"/>
              <a:gd name="T16" fmla="*/ 9 w 274"/>
              <a:gd name="T17" fmla="*/ 191 h 192"/>
              <a:gd name="T18" fmla="*/ 4 w 274"/>
              <a:gd name="T19" fmla="*/ 148 h 192"/>
              <a:gd name="T20" fmla="*/ 26 w 274"/>
              <a:gd name="T21" fmla="*/ 107 h 192"/>
              <a:gd name="T22" fmla="*/ 107 w 274"/>
              <a:gd name="T23" fmla="*/ 57 h 192"/>
              <a:gd name="T24" fmla="*/ 143 w 274"/>
              <a:gd name="T25" fmla="*/ 95 h 192"/>
              <a:gd name="T26" fmla="*/ 155 w 274"/>
              <a:gd name="T27" fmla="*/ 25 h 192"/>
              <a:gd name="T28" fmla="*/ 118 w 274"/>
              <a:gd name="T29" fmla="*/ 88 h 192"/>
              <a:gd name="T30" fmla="*/ 139 w 274"/>
              <a:gd name="T31" fmla="*/ 107 h 192"/>
              <a:gd name="T32" fmla="*/ 154 w 274"/>
              <a:gd name="T33" fmla="*/ 78 h 192"/>
              <a:gd name="T34" fmla="*/ 145 w 274"/>
              <a:gd name="T35" fmla="*/ 140 h 192"/>
              <a:gd name="T36" fmla="*/ 224 w 274"/>
              <a:gd name="T37" fmla="*/ 24 h 192"/>
              <a:gd name="T38" fmla="*/ 156 w 274"/>
              <a:gd name="T39" fmla="*/ 132 h 192"/>
              <a:gd name="T40" fmla="*/ 136 w 274"/>
              <a:gd name="T41" fmla="*/ 156 h 192"/>
              <a:gd name="T42" fmla="*/ 177 w 274"/>
              <a:gd name="T43" fmla="*/ 124 h 192"/>
              <a:gd name="T44" fmla="*/ 234 w 274"/>
              <a:gd name="T45" fmla="*/ 24 h 192"/>
              <a:gd name="T46" fmla="*/ 248 w 274"/>
              <a:gd name="T47" fmla="*/ 32 h 192"/>
              <a:gd name="T48" fmla="*/ 241 w 274"/>
              <a:gd name="T49" fmla="*/ 25 h 192"/>
              <a:gd name="T50" fmla="*/ 213 w 274"/>
              <a:gd name="T51" fmla="*/ 115 h 192"/>
              <a:gd name="T52" fmla="*/ 229 w 274"/>
              <a:gd name="T53" fmla="*/ 64 h 192"/>
              <a:gd name="T54" fmla="*/ 225 w 274"/>
              <a:gd name="T55" fmla="*/ 106 h 192"/>
              <a:gd name="T56" fmla="*/ 233 w 274"/>
              <a:gd name="T57" fmla="*/ 100 h 192"/>
              <a:gd name="T58" fmla="*/ 167 w 274"/>
              <a:gd name="T59" fmla="*/ 145 h 192"/>
              <a:gd name="T60" fmla="*/ 245 w 274"/>
              <a:gd name="T61" fmla="*/ 77 h 192"/>
              <a:gd name="T62" fmla="*/ 239 w 274"/>
              <a:gd name="T63" fmla="*/ 78 h 192"/>
              <a:gd name="T64" fmla="*/ 57 w 274"/>
              <a:gd name="T65" fmla="*/ 64 h 192"/>
              <a:gd name="T66" fmla="*/ 60 w 274"/>
              <a:gd name="T67" fmla="*/ 148 h 192"/>
              <a:gd name="T68" fmla="*/ 117 w 274"/>
              <a:gd name="T69" fmla="*/ 90 h 192"/>
              <a:gd name="T70" fmla="*/ 261 w 274"/>
              <a:gd name="T71" fmla="*/ 61 h 192"/>
              <a:gd name="T72" fmla="*/ 235 w 274"/>
              <a:gd name="T73" fmla="*/ 159 h 192"/>
              <a:gd name="T74" fmla="*/ 165 w 274"/>
              <a:gd name="T75" fmla="*/ 164 h 192"/>
              <a:gd name="T76" fmla="*/ 182 w 274"/>
              <a:gd name="T77" fmla="*/ 169 h 192"/>
              <a:gd name="T78" fmla="*/ 247 w 274"/>
              <a:gd name="T79" fmla="*/ 166 h 192"/>
              <a:gd name="T80" fmla="*/ 270 w 274"/>
              <a:gd name="T81" fmla="*/ 72 h 192"/>
              <a:gd name="T82" fmla="*/ 233 w 274"/>
              <a:gd name="T83" fmla="*/ 133 h 192"/>
              <a:gd name="T84" fmla="*/ 134 w 274"/>
              <a:gd name="T85" fmla="*/ 173 h 192"/>
              <a:gd name="T86" fmla="*/ 249 w 274"/>
              <a:gd name="T87" fmla="*/ 104 h 192"/>
              <a:gd name="T88" fmla="*/ 240 w 274"/>
              <a:gd name="T89" fmla="*/ 74 h 192"/>
              <a:gd name="T90" fmla="*/ 159 w 274"/>
              <a:gd name="T91" fmla="*/ 148 h 192"/>
              <a:gd name="T92" fmla="*/ 206 w 274"/>
              <a:gd name="T93" fmla="*/ 121 h 192"/>
              <a:gd name="T94" fmla="*/ 208 w 274"/>
              <a:gd name="T95" fmla="*/ 116 h 192"/>
              <a:gd name="T96" fmla="*/ 4 w 274"/>
              <a:gd name="T97" fmla="*/ 145 h 192"/>
              <a:gd name="T98" fmla="*/ 79 w 274"/>
              <a:gd name="T99" fmla="*/ 159 h 192"/>
              <a:gd name="T100" fmla="*/ 48 w 274"/>
              <a:gd name="T101" fmla="*/ 156 h 192"/>
              <a:gd name="T102" fmla="*/ 79 w 274"/>
              <a:gd name="T103" fmla="*/ 156 h 192"/>
              <a:gd name="T104" fmla="*/ 12 w 274"/>
              <a:gd name="T105" fmla="*/ 156 h 192"/>
              <a:gd name="T106" fmla="*/ 87 w 274"/>
              <a:gd name="T107" fmla="*/ 167 h 192"/>
              <a:gd name="T108" fmla="*/ 64 w 274"/>
              <a:gd name="T109" fmla="*/ 165 h 192"/>
              <a:gd name="T110" fmla="*/ 11 w 274"/>
              <a:gd name="T111" fmla="*/ 168 h 192"/>
              <a:gd name="T112" fmla="*/ 114 w 274"/>
              <a:gd name="T113" fmla="*/ 179 h 192"/>
              <a:gd name="T114" fmla="*/ 45 w 274"/>
              <a:gd name="T115" fmla="*/ 181 h 192"/>
              <a:gd name="T116" fmla="*/ 17 w 274"/>
              <a:gd name="T117" fmla="*/ 164 h 192"/>
              <a:gd name="T118" fmla="*/ 21 w 274"/>
              <a:gd name="T119" fmla="*/ 179 h 192"/>
              <a:gd name="T120" fmla="*/ 106 w 274"/>
              <a:gd name="T121" fmla="*/ 175 h 192"/>
              <a:gd name="T122" fmla="*/ 133 w 274"/>
              <a:gd name="T123" fmla="*/ 18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4" h="192">
                <a:moveTo>
                  <a:pt x="145" y="38"/>
                </a:moveTo>
                <a:cubicBezTo>
                  <a:pt x="145" y="37"/>
                  <a:pt x="145" y="37"/>
                  <a:pt x="145" y="37"/>
                </a:cubicBezTo>
                <a:cubicBezTo>
                  <a:pt x="145" y="38"/>
                  <a:pt x="144" y="37"/>
                  <a:pt x="145" y="37"/>
                </a:cubicBezTo>
                <a:cubicBezTo>
                  <a:pt x="145" y="36"/>
                  <a:pt x="145" y="37"/>
                  <a:pt x="145" y="37"/>
                </a:cubicBezTo>
                <a:cubicBezTo>
                  <a:pt x="145" y="36"/>
                  <a:pt x="146" y="35"/>
                  <a:pt x="146" y="35"/>
                </a:cubicBezTo>
                <a:cubicBezTo>
                  <a:pt x="147" y="33"/>
                  <a:pt x="149" y="30"/>
                  <a:pt x="151" y="28"/>
                </a:cubicBezTo>
                <a:cubicBezTo>
                  <a:pt x="152" y="22"/>
                  <a:pt x="159" y="18"/>
                  <a:pt x="158" y="11"/>
                </a:cubicBezTo>
                <a:cubicBezTo>
                  <a:pt x="159" y="12"/>
                  <a:pt x="160" y="9"/>
                  <a:pt x="159" y="8"/>
                </a:cubicBezTo>
                <a:cubicBezTo>
                  <a:pt x="161" y="7"/>
                  <a:pt x="161" y="1"/>
                  <a:pt x="163" y="0"/>
                </a:cubicBezTo>
                <a:cubicBezTo>
                  <a:pt x="165" y="2"/>
                  <a:pt x="165" y="6"/>
                  <a:pt x="166" y="10"/>
                </a:cubicBezTo>
                <a:cubicBezTo>
                  <a:pt x="166" y="12"/>
                  <a:pt x="167" y="14"/>
                  <a:pt x="168" y="15"/>
                </a:cubicBezTo>
                <a:cubicBezTo>
                  <a:pt x="168" y="18"/>
                  <a:pt x="168" y="22"/>
                  <a:pt x="168" y="25"/>
                </a:cubicBezTo>
                <a:cubicBezTo>
                  <a:pt x="168" y="30"/>
                  <a:pt x="168" y="34"/>
                  <a:pt x="169" y="37"/>
                </a:cubicBezTo>
                <a:cubicBezTo>
                  <a:pt x="168" y="45"/>
                  <a:pt x="166" y="53"/>
                  <a:pt x="164" y="61"/>
                </a:cubicBezTo>
                <a:cubicBezTo>
                  <a:pt x="169" y="56"/>
                  <a:pt x="174" y="51"/>
                  <a:pt x="180" y="47"/>
                </a:cubicBezTo>
                <a:cubicBezTo>
                  <a:pt x="181" y="46"/>
                  <a:pt x="183" y="44"/>
                  <a:pt x="184" y="43"/>
                </a:cubicBezTo>
                <a:cubicBezTo>
                  <a:pt x="186" y="42"/>
                  <a:pt x="188" y="42"/>
                  <a:pt x="189" y="40"/>
                </a:cubicBezTo>
                <a:cubicBezTo>
                  <a:pt x="190" y="40"/>
                  <a:pt x="190" y="40"/>
                  <a:pt x="190" y="40"/>
                </a:cubicBezTo>
                <a:cubicBezTo>
                  <a:pt x="194" y="37"/>
                  <a:pt x="198" y="36"/>
                  <a:pt x="202" y="33"/>
                </a:cubicBezTo>
                <a:cubicBezTo>
                  <a:pt x="207" y="31"/>
                  <a:pt x="211" y="29"/>
                  <a:pt x="216" y="27"/>
                </a:cubicBezTo>
                <a:cubicBezTo>
                  <a:pt x="216" y="27"/>
                  <a:pt x="217" y="26"/>
                  <a:pt x="218" y="26"/>
                </a:cubicBezTo>
                <a:cubicBezTo>
                  <a:pt x="218" y="25"/>
                  <a:pt x="219" y="24"/>
                  <a:pt x="219" y="24"/>
                </a:cubicBezTo>
                <a:cubicBezTo>
                  <a:pt x="220" y="23"/>
                  <a:pt x="221" y="23"/>
                  <a:pt x="221" y="23"/>
                </a:cubicBezTo>
                <a:cubicBezTo>
                  <a:pt x="224" y="21"/>
                  <a:pt x="225" y="17"/>
                  <a:pt x="227" y="14"/>
                </a:cubicBezTo>
                <a:cubicBezTo>
                  <a:pt x="227" y="13"/>
                  <a:pt x="226" y="12"/>
                  <a:pt x="227" y="11"/>
                </a:cubicBezTo>
                <a:cubicBezTo>
                  <a:pt x="228" y="11"/>
                  <a:pt x="228" y="12"/>
                  <a:pt x="228" y="11"/>
                </a:cubicBezTo>
                <a:cubicBezTo>
                  <a:pt x="229" y="14"/>
                  <a:pt x="230" y="17"/>
                  <a:pt x="230" y="19"/>
                </a:cubicBezTo>
                <a:cubicBezTo>
                  <a:pt x="233" y="19"/>
                  <a:pt x="234" y="18"/>
                  <a:pt x="237" y="17"/>
                </a:cubicBezTo>
                <a:cubicBezTo>
                  <a:pt x="238" y="19"/>
                  <a:pt x="240" y="21"/>
                  <a:pt x="241" y="23"/>
                </a:cubicBezTo>
                <a:cubicBezTo>
                  <a:pt x="242" y="23"/>
                  <a:pt x="243" y="21"/>
                  <a:pt x="243" y="22"/>
                </a:cubicBezTo>
                <a:cubicBezTo>
                  <a:pt x="245" y="22"/>
                  <a:pt x="244" y="26"/>
                  <a:pt x="246" y="27"/>
                </a:cubicBezTo>
                <a:cubicBezTo>
                  <a:pt x="247" y="26"/>
                  <a:pt x="249" y="25"/>
                  <a:pt x="250" y="26"/>
                </a:cubicBezTo>
                <a:cubicBezTo>
                  <a:pt x="252" y="31"/>
                  <a:pt x="250" y="37"/>
                  <a:pt x="249" y="41"/>
                </a:cubicBezTo>
                <a:cubicBezTo>
                  <a:pt x="250" y="41"/>
                  <a:pt x="252" y="41"/>
                  <a:pt x="254" y="41"/>
                </a:cubicBezTo>
                <a:cubicBezTo>
                  <a:pt x="256" y="41"/>
                  <a:pt x="256" y="39"/>
                  <a:pt x="258" y="40"/>
                </a:cubicBezTo>
                <a:cubicBezTo>
                  <a:pt x="258" y="41"/>
                  <a:pt x="257" y="43"/>
                  <a:pt x="257" y="44"/>
                </a:cubicBezTo>
                <a:cubicBezTo>
                  <a:pt x="256" y="48"/>
                  <a:pt x="255" y="52"/>
                  <a:pt x="254" y="56"/>
                </a:cubicBezTo>
                <a:cubicBezTo>
                  <a:pt x="260" y="56"/>
                  <a:pt x="265" y="55"/>
                  <a:pt x="270" y="55"/>
                </a:cubicBezTo>
                <a:cubicBezTo>
                  <a:pt x="273" y="58"/>
                  <a:pt x="274" y="60"/>
                  <a:pt x="273" y="65"/>
                </a:cubicBezTo>
                <a:cubicBezTo>
                  <a:pt x="273" y="67"/>
                  <a:pt x="272" y="70"/>
                  <a:pt x="271" y="73"/>
                </a:cubicBezTo>
                <a:cubicBezTo>
                  <a:pt x="271" y="75"/>
                  <a:pt x="271" y="78"/>
                  <a:pt x="271" y="80"/>
                </a:cubicBezTo>
                <a:cubicBezTo>
                  <a:pt x="271" y="82"/>
                  <a:pt x="270" y="83"/>
                  <a:pt x="270" y="85"/>
                </a:cubicBezTo>
                <a:cubicBezTo>
                  <a:pt x="269" y="88"/>
                  <a:pt x="268" y="90"/>
                  <a:pt x="267" y="93"/>
                </a:cubicBezTo>
                <a:cubicBezTo>
                  <a:pt x="264" y="107"/>
                  <a:pt x="261" y="121"/>
                  <a:pt x="257" y="133"/>
                </a:cubicBezTo>
                <a:cubicBezTo>
                  <a:pt x="256" y="137"/>
                  <a:pt x="255" y="141"/>
                  <a:pt x="254" y="145"/>
                </a:cubicBezTo>
                <a:cubicBezTo>
                  <a:pt x="253" y="154"/>
                  <a:pt x="251" y="161"/>
                  <a:pt x="248" y="168"/>
                </a:cubicBezTo>
                <a:cubicBezTo>
                  <a:pt x="247" y="169"/>
                  <a:pt x="246" y="169"/>
                  <a:pt x="245" y="170"/>
                </a:cubicBezTo>
                <a:cubicBezTo>
                  <a:pt x="242" y="170"/>
                  <a:pt x="239" y="170"/>
                  <a:pt x="235" y="170"/>
                </a:cubicBezTo>
                <a:cubicBezTo>
                  <a:pt x="228" y="169"/>
                  <a:pt x="222" y="171"/>
                  <a:pt x="216" y="172"/>
                </a:cubicBezTo>
                <a:cubicBezTo>
                  <a:pt x="213" y="172"/>
                  <a:pt x="211" y="171"/>
                  <a:pt x="209" y="173"/>
                </a:cubicBezTo>
                <a:cubicBezTo>
                  <a:pt x="198" y="173"/>
                  <a:pt x="186" y="174"/>
                  <a:pt x="174" y="175"/>
                </a:cubicBezTo>
                <a:cubicBezTo>
                  <a:pt x="161" y="176"/>
                  <a:pt x="148" y="177"/>
                  <a:pt x="137" y="181"/>
                </a:cubicBezTo>
                <a:cubicBezTo>
                  <a:pt x="136" y="181"/>
                  <a:pt x="136" y="181"/>
                  <a:pt x="136" y="181"/>
                </a:cubicBezTo>
                <a:cubicBezTo>
                  <a:pt x="133" y="182"/>
                  <a:pt x="132" y="184"/>
                  <a:pt x="129" y="185"/>
                </a:cubicBezTo>
                <a:cubicBezTo>
                  <a:pt x="126" y="185"/>
                  <a:pt x="123" y="185"/>
                  <a:pt x="120" y="185"/>
                </a:cubicBezTo>
                <a:cubicBezTo>
                  <a:pt x="119" y="185"/>
                  <a:pt x="116" y="184"/>
                  <a:pt x="115" y="184"/>
                </a:cubicBezTo>
                <a:cubicBezTo>
                  <a:pt x="112" y="184"/>
                  <a:pt x="107" y="184"/>
                  <a:pt x="104" y="184"/>
                </a:cubicBezTo>
                <a:cubicBezTo>
                  <a:pt x="98" y="184"/>
                  <a:pt x="93" y="185"/>
                  <a:pt x="87" y="186"/>
                </a:cubicBezTo>
                <a:cubicBezTo>
                  <a:pt x="81" y="187"/>
                  <a:pt x="74" y="187"/>
                  <a:pt x="68" y="188"/>
                </a:cubicBezTo>
                <a:cubicBezTo>
                  <a:pt x="57" y="189"/>
                  <a:pt x="47" y="191"/>
                  <a:pt x="36" y="191"/>
                </a:cubicBezTo>
                <a:cubicBezTo>
                  <a:pt x="34" y="191"/>
                  <a:pt x="33" y="190"/>
                  <a:pt x="32" y="190"/>
                </a:cubicBezTo>
                <a:cubicBezTo>
                  <a:pt x="28" y="191"/>
                  <a:pt x="25" y="192"/>
                  <a:pt x="21" y="192"/>
                </a:cubicBezTo>
                <a:cubicBezTo>
                  <a:pt x="17" y="192"/>
                  <a:pt x="13" y="191"/>
                  <a:pt x="9" y="191"/>
                </a:cubicBezTo>
                <a:cubicBezTo>
                  <a:pt x="6" y="191"/>
                  <a:pt x="4" y="190"/>
                  <a:pt x="1" y="190"/>
                </a:cubicBezTo>
                <a:cubicBezTo>
                  <a:pt x="1" y="188"/>
                  <a:pt x="1" y="186"/>
                  <a:pt x="0" y="185"/>
                </a:cubicBezTo>
                <a:cubicBezTo>
                  <a:pt x="4" y="178"/>
                  <a:pt x="8" y="169"/>
                  <a:pt x="12" y="163"/>
                </a:cubicBezTo>
                <a:cubicBezTo>
                  <a:pt x="9" y="163"/>
                  <a:pt x="5" y="164"/>
                  <a:pt x="2" y="163"/>
                </a:cubicBezTo>
                <a:cubicBezTo>
                  <a:pt x="2" y="161"/>
                  <a:pt x="4" y="158"/>
                  <a:pt x="5" y="155"/>
                </a:cubicBezTo>
                <a:cubicBezTo>
                  <a:pt x="3" y="154"/>
                  <a:pt x="1" y="156"/>
                  <a:pt x="0" y="154"/>
                </a:cubicBezTo>
                <a:cubicBezTo>
                  <a:pt x="0" y="151"/>
                  <a:pt x="3" y="150"/>
                  <a:pt x="4" y="148"/>
                </a:cubicBezTo>
                <a:cubicBezTo>
                  <a:pt x="3" y="148"/>
                  <a:pt x="2" y="148"/>
                  <a:pt x="1" y="147"/>
                </a:cubicBezTo>
                <a:cubicBezTo>
                  <a:pt x="2" y="144"/>
                  <a:pt x="5" y="142"/>
                  <a:pt x="6" y="139"/>
                </a:cubicBezTo>
                <a:cubicBezTo>
                  <a:pt x="5" y="139"/>
                  <a:pt x="3" y="140"/>
                  <a:pt x="2" y="138"/>
                </a:cubicBezTo>
                <a:cubicBezTo>
                  <a:pt x="3" y="135"/>
                  <a:pt x="6" y="135"/>
                  <a:pt x="6" y="132"/>
                </a:cubicBezTo>
                <a:cubicBezTo>
                  <a:pt x="7" y="132"/>
                  <a:pt x="7" y="131"/>
                  <a:pt x="8" y="131"/>
                </a:cubicBezTo>
                <a:cubicBezTo>
                  <a:pt x="13" y="123"/>
                  <a:pt x="20" y="117"/>
                  <a:pt x="24" y="108"/>
                </a:cubicBezTo>
                <a:cubicBezTo>
                  <a:pt x="25" y="108"/>
                  <a:pt x="25" y="107"/>
                  <a:pt x="26" y="107"/>
                </a:cubicBezTo>
                <a:cubicBezTo>
                  <a:pt x="27" y="105"/>
                  <a:pt x="29" y="101"/>
                  <a:pt x="32" y="99"/>
                </a:cubicBezTo>
                <a:cubicBezTo>
                  <a:pt x="38" y="88"/>
                  <a:pt x="44" y="82"/>
                  <a:pt x="49" y="69"/>
                </a:cubicBezTo>
                <a:cubicBezTo>
                  <a:pt x="50" y="69"/>
                  <a:pt x="50" y="69"/>
                  <a:pt x="51" y="69"/>
                </a:cubicBezTo>
                <a:cubicBezTo>
                  <a:pt x="54" y="64"/>
                  <a:pt x="58" y="59"/>
                  <a:pt x="61" y="54"/>
                </a:cubicBezTo>
                <a:cubicBezTo>
                  <a:pt x="62" y="54"/>
                  <a:pt x="62" y="55"/>
                  <a:pt x="63" y="55"/>
                </a:cubicBezTo>
                <a:cubicBezTo>
                  <a:pt x="68" y="54"/>
                  <a:pt x="74" y="55"/>
                  <a:pt x="80" y="55"/>
                </a:cubicBezTo>
                <a:cubicBezTo>
                  <a:pt x="89" y="56"/>
                  <a:pt x="98" y="56"/>
                  <a:pt x="107" y="57"/>
                </a:cubicBezTo>
                <a:cubicBezTo>
                  <a:pt x="113" y="59"/>
                  <a:pt x="122" y="59"/>
                  <a:pt x="130" y="62"/>
                </a:cubicBezTo>
                <a:cubicBezTo>
                  <a:pt x="131" y="59"/>
                  <a:pt x="133" y="57"/>
                  <a:pt x="134" y="54"/>
                </a:cubicBezTo>
                <a:cubicBezTo>
                  <a:pt x="135" y="54"/>
                  <a:pt x="135" y="54"/>
                  <a:pt x="135" y="54"/>
                </a:cubicBezTo>
                <a:cubicBezTo>
                  <a:pt x="139" y="49"/>
                  <a:pt x="141" y="43"/>
                  <a:pt x="145" y="38"/>
                </a:cubicBezTo>
                <a:close/>
                <a:moveTo>
                  <a:pt x="140" y="106"/>
                </a:moveTo>
                <a:cubicBezTo>
                  <a:pt x="141" y="104"/>
                  <a:pt x="141" y="103"/>
                  <a:pt x="142" y="101"/>
                </a:cubicBezTo>
                <a:cubicBezTo>
                  <a:pt x="142" y="100"/>
                  <a:pt x="143" y="95"/>
                  <a:pt x="143" y="95"/>
                </a:cubicBezTo>
                <a:cubicBezTo>
                  <a:pt x="144" y="95"/>
                  <a:pt x="144" y="93"/>
                  <a:pt x="144" y="92"/>
                </a:cubicBezTo>
                <a:cubicBezTo>
                  <a:pt x="148" y="86"/>
                  <a:pt x="151" y="79"/>
                  <a:pt x="155" y="72"/>
                </a:cubicBezTo>
                <a:cubicBezTo>
                  <a:pt x="155" y="72"/>
                  <a:pt x="156" y="72"/>
                  <a:pt x="156" y="71"/>
                </a:cubicBezTo>
                <a:cubicBezTo>
                  <a:pt x="158" y="68"/>
                  <a:pt x="160" y="65"/>
                  <a:pt x="162" y="63"/>
                </a:cubicBezTo>
                <a:cubicBezTo>
                  <a:pt x="167" y="44"/>
                  <a:pt x="169" y="23"/>
                  <a:pt x="163" y="6"/>
                </a:cubicBezTo>
                <a:cubicBezTo>
                  <a:pt x="161" y="10"/>
                  <a:pt x="160" y="15"/>
                  <a:pt x="158" y="20"/>
                </a:cubicBezTo>
                <a:cubicBezTo>
                  <a:pt x="158" y="21"/>
                  <a:pt x="156" y="23"/>
                  <a:pt x="155" y="25"/>
                </a:cubicBezTo>
                <a:cubicBezTo>
                  <a:pt x="155" y="26"/>
                  <a:pt x="155" y="26"/>
                  <a:pt x="155" y="27"/>
                </a:cubicBezTo>
                <a:cubicBezTo>
                  <a:pt x="154" y="28"/>
                  <a:pt x="152" y="29"/>
                  <a:pt x="152" y="30"/>
                </a:cubicBezTo>
                <a:cubicBezTo>
                  <a:pt x="150" y="32"/>
                  <a:pt x="149" y="35"/>
                  <a:pt x="148" y="37"/>
                </a:cubicBezTo>
                <a:cubicBezTo>
                  <a:pt x="146" y="39"/>
                  <a:pt x="144" y="42"/>
                  <a:pt x="143" y="45"/>
                </a:cubicBezTo>
                <a:cubicBezTo>
                  <a:pt x="138" y="50"/>
                  <a:pt x="135" y="58"/>
                  <a:pt x="130" y="65"/>
                </a:cubicBezTo>
                <a:cubicBezTo>
                  <a:pt x="131" y="66"/>
                  <a:pt x="130" y="66"/>
                  <a:pt x="130" y="67"/>
                </a:cubicBezTo>
                <a:cubicBezTo>
                  <a:pt x="126" y="74"/>
                  <a:pt x="121" y="80"/>
                  <a:pt x="118" y="88"/>
                </a:cubicBezTo>
                <a:cubicBezTo>
                  <a:pt x="119" y="91"/>
                  <a:pt x="120" y="94"/>
                  <a:pt x="121" y="97"/>
                </a:cubicBezTo>
                <a:cubicBezTo>
                  <a:pt x="127" y="119"/>
                  <a:pt x="119" y="141"/>
                  <a:pt x="123" y="167"/>
                </a:cubicBezTo>
                <a:cubicBezTo>
                  <a:pt x="126" y="148"/>
                  <a:pt x="130" y="132"/>
                  <a:pt x="136" y="115"/>
                </a:cubicBezTo>
                <a:cubicBezTo>
                  <a:pt x="137" y="115"/>
                  <a:pt x="136" y="115"/>
                  <a:pt x="136" y="114"/>
                </a:cubicBezTo>
                <a:cubicBezTo>
                  <a:pt x="137" y="114"/>
                  <a:pt x="137" y="114"/>
                  <a:pt x="137" y="114"/>
                </a:cubicBezTo>
                <a:cubicBezTo>
                  <a:pt x="138" y="111"/>
                  <a:pt x="139" y="110"/>
                  <a:pt x="139" y="107"/>
                </a:cubicBezTo>
                <a:cubicBezTo>
                  <a:pt x="139" y="106"/>
                  <a:pt x="139" y="108"/>
                  <a:pt x="139" y="107"/>
                </a:cubicBezTo>
                <a:cubicBezTo>
                  <a:pt x="139" y="106"/>
                  <a:pt x="140" y="107"/>
                  <a:pt x="140" y="106"/>
                </a:cubicBezTo>
                <a:close/>
                <a:moveTo>
                  <a:pt x="224" y="24"/>
                </a:moveTo>
                <a:cubicBezTo>
                  <a:pt x="221" y="26"/>
                  <a:pt x="218" y="28"/>
                  <a:pt x="214" y="30"/>
                </a:cubicBezTo>
                <a:cubicBezTo>
                  <a:pt x="205" y="33"/>
                  <a:pt x="196" y="38"/>
                  <a:pt x="188" y="43"/>
                </a:cubicBezTo>
                <a:cubicBezTo>
                  <a:pt x="183" y="46"/>
                  <a:pt x="178" y="51"/>
                  <a:pt x="173" y="55"/>
                </a:cubicBezTo>
                <a:cubicBezTo>
                  <a:pt x="167" y="59"/>
                  <a:pt x="163" y="64"/>
                  <a:pt x="159" y="69"/>
                </a:cubicBezTo>
                <a:cubicBezTo>
                  <a:pt x="158" y="72"/>
                  <a:pt x="156" y="75"/>
                  <a:pt x="154" y="78"/>
                </a:cubicBezTo>
                <a:cubicBezTo>
                  <a:pt x="151" y="82"/>
                  <a:pt x="149" y="87"/>
                  <a:pt x="147" y="92"/>
                </a:cubicBezTo>
                <a:cubicBezTo>
                  <a:pt x="143" y="102"/>
                  <a:pt x="140" y="113"/>
                  <a:pt x="136" y="123"/>
                </a:cubicBezTo>
                <a:cubicBezTo>
                  <a:pt x="131" y="136"/>
                  <a:pt x="128" y="149"/>
                  <a:pt x="125" y="162"/>
                </a:cubicBezTo>
                <a:cubicBezTo>
                  <a:pt x="126" y="164"/>
                  <a:pt x="124" y="166"/>
                  <a:pt x="125" y="168"/>
                </a:cubicBezTo>
                <a:cubicBezTo>
                  <a:pt x="126" y="165"/>
                  <a:pt x="126" y="163"/>
                  <a:pt x="128" y="162"/>
                </a:cubicBezTo>
                <a:cubicBezTo>
                  <a:pt x="131" y="157"/>
                  <a:pt x="135" y="150"/>
                  <a:pt x="139" y="146"/>
                </a:cubicBezTo>
                <a:cubicBezTo>
                  <a:pt x="141" y="144"/>
                  <a:pt x="143" y="142"/>
                  <a:pt x="145" y="140"/>
                </a:cubicBezTo>
                <a:cubicBezTo>
                  <a:pt x="147" y="137"/>
                  <a:pt x="149" y="135"/>
                  <a:pt x="151" y="133"/>
                </a:cubicBezTo>
                <a:cubicBezTo>
                  <a:pt x="165" y="121"/>
                  <a:pt x="181" y="110"/>
                  <a:pt x="203" y="110"/>
                </a:cubicBezTo>
                <a:cubicBezTo>
                  <a:pt x="204" y="98"/>
                  <a:pt x="207" y="89"/>
                  <a:pt x="210" y="77"/>
                </a:cubicBezTo>
                <a:cubicBezTo>
                  <a:pt x="212" y="71"/>
                  <a:pt x="215" y="64"/>
                  <a:pt x="217" y="58"/>
                </a:cubicBezTo>
                <a:cubicBezTo>
                  <a:pt x="222" y="45"/>
                  <a:pt x="232" y="32"/>
                  <a:pt x="228" y="17"/>
                </a:cubicBezTo>
                <a:cubicBezTo>
                  <a:pt x="228" y="17"/>
                  <a:pt x="228" y="17"/>
                  <a:pt x="228" y="17"/>
                </a:cubicBezTo>
                <a:cubicBezTo>
                  <a:pt x="227" y="20"/>
                  <a:pt x="225" y="21"/>
                  <a:pt x="224" y="24"/>
                </a:cubicBezTo>
                <a:close/>
                <a:moveTo>
                  <a:pt x="230" y="21"/>
                </a:moveTo>
                <a:cubicBezTo>
                  <a:pt x="232" y="34"/>
                  <a:pt x="225" y="44"/>
                  <a:pt x="220" y="55"/>
                </a:cubicBezTo>
                <a:cubicBezTo>
                  <a:pt x="218" y="59"/>
                  <a:pt x="217" y="63"/>
                  <a:pt x="216" y="68"/>
                </a:cubicBezTo>
                <a:cubicBezTo>
                  <a:pt x="211" y="81"/>
                  <a:pt x="206" y="96"/>
                  <a:pt x="205" y="111"/>
                </a:cubicBezTo>
                <a:cubicBezTo>
                  <a:pt x="200" y="112"/>
                  <a:pt x="195" y="112"/>
                  <a:pt x="190" y="112"/>
                </a:cubicBezTo>
                <a:cubicBezTo>
                  <a:pt x="181" y="115"/>
                  <a:pt x="172" y="119"/>
                  <a:pt x="164" y="125"/>
                </a:cubicBezTo>
                <a:cubicBezTo>
                  <a:pt x="161" y="127"/>
                  <a:pt x="159" y="130"/>
                  <a:pt x="156" y="132"/>
                </a:cubicBezTo>
                <a:cubicBezTo>
                  <a:pt x="155" y="133"/>
                  <a:pt x="153" y="134"/>
                  <a:pt x="151" y="136"/>
                </a:cubicBezTo>
                <a:cubicBezTo>
                  <a:pt x="149" y="137"/>
                  <a:pt x="148" y="139"/>
                  <a:pt x="146" y="141"/>
                </a:cubicBezTo>
                <a:cubicBezTo>
                  <a:pt x="143" y="144"/>
                  <a:pt x="140" y="147"/>
                  <a:pt x="137" y="151"/>
                </a:cubicBezTo>
                <a:cubicBezTo>
                  <a:pt x="132" y="158"/>
                  <a:pt x="127" y="166"/>
                  <a:pt x="123" y="174"/>
                </a:cubicBezTo>
                <a:cubicBezTo>
                  <a:pt x="125" y="172"/>
                  <a:pt x="126" y="169"/>
                  <a:pt x="128" y="166"/>
                </a:cubicBezTo>
                <a:cubicBezTo>
                  <a:pt x="129" y="164"/>
                  <a:pt x="131" y="163"/>
                  <a:pt x="132" y="161"/>
                </a:cubicBezTo>
                <a:cubicBezTo>
                  <a:pt x="133" y="159"/>
                  <a:pt x="135" y="157"/>
                  <a:pt x="136" y="156"/>
                </a:cubicBezTo>
                <a:cubicBezTo>
                  <a:pt x="137" y="154"/>
                  <a:pt x="138" y="151"/>
                  <a:pt x="141" y="151"/>
                </a:cubicBezTo>
                <a:cubicBezTo>
                  <a:pt x="137" y="157"/>
                  <a:pt x="132" y="162"/>
                  <a:pt x="129" y="167"/>
                </a:cubicBezTo>
                <a:cubicBezTo>
                  <a:pt x="128" y="169"/>
                  <a:pt x="127" y="172"/>
                  <a:pt x="126" y="174"/>
                </a:cubicBezTo>
                <a:cubicBezTo>
                  <a:pt x="127" y="174"/>
                  <a:pt x="128" y="173"/>
                  <a:pt x="129" y="173"/>
                </a:cubicBezTo>
                <a:cubicBezTo>
                  <a:pt x="138" y="161"/>
                  <a:pt x="147" y="148"/>
                  <a:pt x="158" y="138"/>
                </a:cubicBezTo>
                <a:cubicBezTo>
                  <a:pt x="159" y="138"/>
                  <a:pt x="159" y="137"/>
                  <a:pt x="160" y="137"/>
                </a:cubicBezTo>
                <a:cubicBezTo>
                  <a:pt x="165" y="133"/>
                  <a:pt x="171" y="128"/>
                  <a:pt x="177" y="124"/>
                </a:cubicBezTo>
                <a:cubicBezTo>
                  <a:pt x="184" y="119"/>
                  <a:pt x="192" y="114"/>
                  <a:pt x="203" y="114"/>
                </a:cubicBezTo>
                <a:cubicBezTo>
                  <a:pt x="205" y="114"/>
                  <a:pt x="206" y="114"/>
                  <a:pt x="208" y="114"/>
                </a:cubicBezTo>
                <a:cubicBezTo>
                  <a:pt x="213" y="97"/>
                  <a:pt x="219" y="80"/>
                  <a:pt x="222" y="62"/>
                </a:cubicBezTo>
                <a:cubicBezTo>
                  <a:pt x="222" y="61"/>
                  <a:pt x="223" y="61"/>
                  <a:pt x="224" y="60"/>
                </a:cubicBezTo>
                <a:cubicBezTo>
                  <a:pt x="226" y="53"/>
                  <a:pt x="226" y="46"/>
                  <a:pt x="229" y="40"/>
                </a:cubicBezTo>
                <a:cubicBezTo>
                  <a:pt x="229" y="39"/>
                  <a:pt x="230" y="39"/>
                  <a:pt x="230" y="38"/>
                </a:cubicBezTo>
                <a:cubicBezTo>
                  <a:pt x="232" y="34"/>
                  <a:pt x="233" y="28"/>
                  <a:pt x="234" y="24"/>
                </a:cubicBezTo>
                <a:cubicBezTo>
                  <a:pt x="234" y="23"/>
                  <a:pt x="236" y="21"/>
                  <a:pt x="235" y="20"/>
                </a:cubicBezTo>
                <a:cubicBezTo>
                  <a:pt x="233" y="20"/>
                  <a:pt x="232" y="21"/>
                  <a:pt x="230" y="21"/>
                </a:cubicBezTo>
                <a:close/>
                <a:moveTo>
                  <a:pt x="239" y="78"/>
                </a:moveTo>
                <a:cubicBezTo>
                  <a:pt x="239" y="77"/>
                  <a:pt x="239" y="78"/>
                  <a:pt x="238" y="79"/>
                </a:cubicBezTo>
                <a:cubicBezTo>
                  <a:pt x="240" y="68"/>
                  <a:pt x="242" y="57"/>
                  <a:pt x="244" y="45"/>
                </a:cubicBezTo>
                <a:cubicBezTo>
                  <a:pt x="245" y="44"/>
                  <a:pt x="245" y="44"/>
                  <a:pt x="246" y="43"/>
                </a:cubicBezTo>
                <a:cubicBezTo>
                  <a:pt x="246" y="41"/>
                  <a:pt x="247" y="36"/>
                  <a:pt x="248" y="32"/>
                </a:cubicBezTo>
                <a:cubicBezTo>
                  <a:pt x="249" y="32"/>
                  <a:pt x="249" y="31"/>
                  <a:pt x="249" y="30"/>
                </a:cubicBezTo>
                <a:cubicBezTo>
                  <a:pt x="248" y="29"/>
                  <a:pt x="248" y="29"/>
                  <a:pt x="247" y="28"/>
                </a:cubicBezTo>
                <a:cubicBezTo>
                  <a:pt x="244" y="31"/>
                  <a:pt x="245" y="36"/>
                  <a:pt x="243" y="39"/>
                </a:cubicBezTo>
                <a:cubicBezTo>
                  <a:pt x="242" y="36"/>
                  <a:pt x="244" y="32"/>
                  <a:pt x="244" y="29"/>
                </a:cubicBezTo>
                <a:cubicBezTo>
                  <a:pt x="243" y="28"/>
                  <a:pt x="243" y="26"/>
                  <a:pt x="243" y="25"/>
                </a:cubicBezTo>
                <a:cubicBezTo>
                  <a:pt x="242" y="28"/>
                  <a:pt x="241" y="32"/>
                  <a:pt x="240" y="35"/>
                </a:cubicBezTo>
                <a:cubicBezTo>
                  <a:pt x="240" y="31"/>
                  <a:pt x="241" y="28"/>
                  <a:pt x="241" y="25"/>
                </a:cubicBezTo>
                <a:cubicBezTo>
                  <a:pt x="240" y="27"/>
                  <a:pt x="240" y="29"/>
                  <a:pt x="239" y="31"/>
                </a:cubicBezTo>
                <a:cubicBezTo>
                  <a:pt x="238" y="35"/>
                  <a:pt x="237" y="39"/>
                  <a:pt x="236" y="42"/>
                </a:cubicBezTo>
                <a:cubicBezTo>
                  <a:pt x="236" y="45"/>
                  <a:pt x="236" y="46"/>
                  <a:pt x="235" y="46"/>
                </a:cubicBezTo>
                <a:cubicBezTo>
                  <a:pt x="235" y="38"/>
                  <a:pt x="238" y="32"/>
                  <a:pt x="239" y="24"/>
                </a:cubicBezTo>
                <a:cubicBezTo>
                  <a:pt x="239" y="23"/>
                  <a:pt x="238" y="22"/>
                  <a:pt x="237" y="21"/>
                </a:cubicBezTo>
                <a:cubicBezTo>
                  <a:pt x="227" y="50"/>
                  <a:pt x="220" y="83"/>
                  <a:pt x="210" y="113"/>
                </a:cubicBezTo>
                <a:cubicBezTo>
                  <a:pt x="211" y="114"/>
                  <a:pt x="211" y="115"/>
                  <a:pt x="213" y="115"/>
                </a:cubicBezTo>
                <a:cubicBezTo>
                  <a:pt x="214" y="110"/>
                  <a:pt x="216" y="106"/>
                  <a:pt x="217" y="102"/>
                </a:cubicBezTo>
                <a:cubicBezTo>
                  <a:pt x="218" y="100"/>
                  <a:pt x="217" y="97"/>
                  <a:pt x="219" y="95"/>
                </a:cubicBezTo>
                <a:cubicBezTo>
                  <a:pt x="218" y="102"/>
                  <a:pt x="216" y="108"/>
                  <a:pt x="215" y="115"/>
                </a:cubicBezTo>
                <a:cubicBezTo>
                  <a:pt x="216" y="114"/>
                  <a:pt x="217" y="115"/>
                  <a:pt x="217" y="115"/>
                </a:cubicBezTo>
                <a:cubicBezTo>
                  <a:pt x="219" y="104"/>
                  <a:pt x="223" y="93"/>
                  <a:pt x="225" y="81"/>
                </a:cubicBezTo>
                <a:cubicBezTo>
                  <a:pt x="227" y="80"/>
                  <a:pt x="226" y="78"/>
                  <a:pt x="227" y="75"/>
                </a:cubicBezTo>
                <a:cubicBezTo>
                  <a:pt x="227" y="72"/>
                  <a:pt x="228" y="68"/>
                  <a:pt x="229" y="64"/>
                </a:cubicBezTo>
                <a:cubicBezTo>
                  <a:pt x="229" y="62"/>
                  <a:pt x="230" y="61"/>
                  <a:pt x="230" y="59"/>
                </a:cubicBezTo>
                <a:cubicBezTo>
                  <a:pt x="231" y="57"/>
                  <a:pt x="231" y="55"/>
                  <a:pt x="232" y="54"/>
                </a:cubicBezTo>
                <a:cubicBezTo>
                  <a:pt x="231" y="66"/>
                  <a:pt x="227" y="81"/>
                  <a:pt x="224" y="94"/>
                </a:cubicBezTo>
                <a:cubicBezTo>
                  <a:pt x="223" y="97"/>
                  <a:pt x="223" y="100"/>
                  <a:pt x="222" y="103"/>
                </a:cubicBezTo>
                <a:cubicBezTo>
                  <a:pt x="221" y="108"/>
                  <a:pt x="217" y="114"/>
                  <a:pt x="218" y="119"/>
                </a:cubicBezTo>
                <a:cubicBezTo>
                  <a:pt x="219" y="120"/>
                  <a:pt x="220" y="120"/>
                  <a:pt x="221" y="120"/>
                </a:cubicBezTo>
                <a:cubicBezTo>
                  <a:pt x="222" y="115"/>
                  <a:pt x="224" y="110"/>
                  <a:pt x="225" y="106"/>
                </a:cubicBezTo>
                <a:cubicBezTo>
                  <a:pt x="227" y="102"/>
                  <a:pt x="226" y="97"/>
                  <a:pt x="229" y="94"/>
                </a:cubicBezTo>
                <a:cubicBezTo>
                  <a:pt x="228" y="98"/>
                  <a:pt x="227" y="107"/>
                  <a:pt x="224" y="110"/>
                </a:cubicBezTo>
                <a:cubicBezTo>
                  <a:pt x="224" y="114"/>
                  <a:pt x="223" y="117"/>
                  <a:pt x="222" y="120"/>
                </a:cubicBezTo>
                <a:cubicBezTo>
                  <a:pt x="224" y="119"/>
                  <a:pt x="224" y="123"/>
                  <a:pt x="225" y="124"/>
                </a:cubicBezTo>
                <a:cubicBezTo>
                  <a:pt x="226" y="112"/>
                  <a:pt x="232" y="102"/>
                  <a:pt x="234" y="90"/>
                </a:cubicBezTo>
                <a:cubicBezTo>
                  <a:pt x="234" y="89"/>
                  <a:pt x="233" y="88"/>
                  <a:pt x="235" y="87"/>
                </a:cubicBezTo>
                <a:cubicBezTo>
                  <a:pt x="235" y="91"/>
                  <a:pt x="234" y="96"/>
                  <a:pt x="233" y="100"/>
                </a:cubicBezTo>
                <a:cubicBezTo>
                  <a:pt x="231" y="108"/>
                  <a:pt x="227" y="117"/>
                  <a:pt x="226" y="126"/>
                </a:cubicBezTo>
                <a:cubicBezTo>
                  <a:pt x="225" y="126"/>
                  <a:pt x="224" y="127"/>
                  <a:pt x="224" y="127"/>
                </a:cubicBezTo>
                <a:cubicBezTo>
                  <a:pt x="221" y="127"/>
                  <a:pt x="218" y="126"/>
                  <a:pt x="214" y="127"/>
                </a:cubicBezTo>
                <a:cubicBezTo>
                  <a:pt x="208" y="128"/>
                  <a:pt x="201" y="131"/>
                  <a:pt x="195" y="132"/>
                </a:cubicBezTo>
                <a:cubicBezTo>
                  <a:pt x="189" y="133"/>
                  <a:pt x="183" y="137"/>
                  <a:pt x="177" y="140"/>
                </a:cubicBezTo>
                <a:cubicBezTo>
                  <a:pt x="175" y="141"/>
                  <a:pt x="173" y="142"/>
                  <a:pt x="171" y="144"/>
                </a:cubicBezTo>
                <a:cubicBezTo>
                  <a:pt x="170" y="144"/>
                  <a:pt x="168" y="145"/>
                  <a:pt x="167" y="145"/>
                </a:cubicBezTo>
                <a:cubicBezTo>
                  <a:pt x="158" y="152"/>
                  <a:pt x="148" y="158"/>
                  <a:pt x="141" y="167"/>
                </a:cubicBezTo>
                <a:cubicBezTo>
                  <a:pt x="150" y="161"/>
                  <a:pt x="159" y="156"/>
                  <a:pt x="168" y="152"/>
                </a:cubicBezTo>
                <a:cubicBezTo>
                  <a:pt x="169" y="151"/>
                  <a:pt x="170" y="150"/>
                  <a:pt x="171" y="150"/>
                </a:cubicBezTo>
                <a:cubicBezTo>
                  <a:pt x="182" y="145"/>
                  <a:pt x="196" y="142"/>
                  <a:pt x="210" y="140"/>
                </a:cubicBezTo>
                <a:cubicBezTo>
                  <a:pt x="216" y="138"/>
                  <a:pt x="222" y="138"/>
                  <a:pt x="229" y="137"/>
                </a:cubicBezTo>
                <a:cubicBezTo>
                  <a:pt x="234" y="123"/>
                  <a:pt x="236" y="111"/>
                  <a:pt x="240" y="97"/>
                </a:cubicBezTo>
                <a:cubicBezTo>
                  <a:pt x="241" y="90"/>
                  <a:pt x="244" y="83"/>
                  <a:pt x="245" y="77"/>
                </a:cubicBezTo>
                <a:cubicBezTo>
                  <a:pt x="246" y="73"/>
                  <a:pt x="247" y="70"/>
                  <a:pt x="248" y="66"/>
                </a:cubicBezTo>
                <a:cubicBezTo>
                  <a:pt x="249" y="62"/>
                  <a:pt x="251" y="59"/>
                  <a:pt x="251" y="56"/>
                </a:cubicBezTo>
                <a:cubicBezTo>
                  <a:pt x="253" y="52"/>
                  <a:pt x="254" y="46"/>
                  <a:pt x="255" y="42"/>
                </a:cubicBezTo>
                <a:cubicBezTo>
                  <a:pt x="252" y="42"/>
                  <a:pt x="250" y="43"/>
                  <a:pt x="248" y="43"/>
                </a:cubicBezTo>
                <a:cubicBezTo>
                  <a:pt x="246" y="49"/>
                  <a:pt x="245" y="57"/>
                  <a:pt x="243" y="63"/>
                </a:cubicBezTo>
                <a:cubicBezTo>
                  <a:pt x="243" y="63"/>
                  <a:pt x="243" y="62"/>
                  <a:pt x="243" y="63"/>
                </a:cubicBezTo>
                <a:cubicBezTo>
                  <a:pt x="242" y="68"/>
                  <a:pt x="240" y="72"/>
                  <a:pt x="239" y="78"/>
                </a:cubicBezTo>
                <a:close/>
                <a:moveTo>
                  <a:pt x="107" y="59"/>
                </a:moveTo>
                <a:cubicBezTo>
                  <a:pt x="104" y="58"/>
                  <a:pt x="101" y="59"/>
                  <a:pt x="98" y="58"/>
                </a:cubicBezTo>
                <a:cubicBezTo>
                  <a:pt x="93" y="58"/>
                  <a:pt x="90" y="57"/>
                  <a:pt x="87" y="57"/>
                </a:cubicBezTo>
                <a:cubicBezTo>
                  <a:pt x="87" y="57"/>
                  <a:pt x="87" y="58"/>
                  <a:pt x="87" y="58"/>
                </a:cubicBezTo>
                <a:cubicBezTo>
                  <a:pt x="83" y="57"/>
                  <a:pt x="79" y="56"/>
                  <a:pt x="75" y="56"/>
                </a:cubicBezTo>
                <a:cubicBezTo>
                  <a:pt x="71" y="56"/>
                  <a:pt x="68" y="56"/>
                  <a:pt x="63" y="56"/>
                </a:cubicBezTo>
                <a:cubicBezTo>
                  <a:pt x="61" y="58"/>
                  <a:pt x="59" y="61"/>
                  <a:pt x="57" y="64"/>
                </a:cubicBezTo>
                <a:cubicBezTo>
                  <a:pt x="52" y="71"/>
                  <a:pt x="46" y="78"/>
                  <a:pt x="43" y="85"/>
                </a:cubicBezTo>
                <a:cubicBezTo>
                  <a:pt x="42" y="86"/>
                  <a:pt x="42" y="85"/>
                  <a:pt x="42" y="85"/>
                </a:cubicBezTo>
                <a:cubicBezTo>
                  <a:pt x="38" y="94"/>
                  <a:pt x="31" y="100"/>
                  <a:pt x="27" y="109"/>
                </a:cubicBezTo>
                <a:cubicBezTo>
                  <a:pt x="20" y="118"/>
                  <a:pt x="13" y="127"/>
                  <a:pt x="7" y="136"/>
                </a:cubicBezTo>
                <a:cubicBezTo>
                  <a:pt x="17" y="137"/>
                  <a:pt x="26" y="139"/>
                  <a:pt x="35" y="142"/>
                </a:cubicBezTo>
                <a:cubicBezTo>
                  <a:pt x="39" y="143"/>
                  <a:pt x="43" y="144"/>
                  <a:pt x="47" y="145"/>
                </a:cubicBezTo>
                <a:cubicBezTo>
                  <a:pt x="52" y="147"/>
                  <a:pt x="57" y="148"/>
                  <a:pt x="60" y="148"/>
                </a:cubicBezTo>
                <a:cubicBezTo>
                  <a:pt x="69" y="151"/>
                  <a:pt x="80" y="154"/>
                  <a:pt x="90" y="158"/>
                </a:cubicBezTo>
                <a:cubicBezTo>
                  <a:pt x="91" y="158"/>
                  <a:pt x="92" y="160"/>
                  <a:pt x="94" y="160"/>
                </a:cubicBezTo>
                <a:cubicBezTo>
                  <a:pt x="99" y="162"/>
                  <a:pt x="104" y="162"/>
                  <a:pt x="108" y="166"/>
                </a:cubicBezTo>
                <a:cubicBezTo>
                  <a:pt x="114" y="167"/>
                  <a:pt x="117" y="170"/>
                  <a:pt x="121" y="172"/>
                </a:cubicBezTo>
                <a:cubicBezTo>
                  <a:pt x="120" y="164"/>
                  <a:pt x="120" y="157"/>
                  <a:pt x="119" y="150"/>
                </a:cubicBezTo>
                <a:cubicBezTo>
                  <a:pt x="121" y="135"/>
                  <a:pt x="121" y="122"/>
                  <a:pt x="121" y="108"/>
                </a:cubicBezTo>
                <a:cubicBezTo>
                  <a:pt x="121" y="101"/>
                  <a:pt x="117" y="96"/>
                  <a:pt x="117" y="90"/>
                </a:cubicBezTo>
                <a:cubicBezTo>
                  <a:pt x="116" y="88"/>
                  <a:pt x="116" y="87"/>
                  <a:pt x="115" y="86"/>
                </a:cubicBezTo>
                <a:cubicBezTo>
                  <a:pt x="121" y="80"/>
                  <a:pt x="125" y="71"/>
                  <a:pt x="129" y="63"/>
                </a:cubicBezTo>
                <a:cubicBezTo>
                  <a:pt x="122" y="62"/>
                  <a:pt x="113" y="59"/>
                  <a:pt x="107" y="59"/>
                </a:cubicBezTo>
                <a:close/>
                <a:moveTo>
                  <a:pt x="263" y="58"/>
                </a:moveTo>
                <a:cubicBezTo>
                  <a:pt x="259" y="58"/>
                  <a:pt x="257" y="58"/>
                  <a:pt x="255" y="59"/>
                </a:cubicBezTo>
                <a:cubicBezTo>
                  <a:pt x="254" y="59"/>
                  <a:pt x="252" y="59"/>
                  <a:pt x="252" y="61"/>
                </a:cubicBezTo>
                <a:cubicBezTo>
                  <a:pt x="255" y="61"/>
                  <a:pt x="258" y="62"/>
                  <a:pt x="261" y="61"/>
                </a:cubicBezTo>
                <a:cubicBezTo>
                  <a:pt x="261" y="61"/>
                  <a:pt x="261" y="62"/>
                  <a:pt x="262" y="62"/>
                </a:cubicBezTo>
                <a:cubicBezTo>
                  <a:pt x="262" y="73"/>
                  <a:pt x="256" y="82"/>
                  <a:pt x="254" y="92"/>
                </a:cubicBezTo>
                <a:cubicBezTo>
                  <a:pt x="253" y="97"/>
                  <a:pt x="252" y="102"/>
                  <a:pt x="250" y="106"/>
                </a:cubicBezTo>
                <a:cubicBezTo>
                  <a:pt x="249" y="111"/>
                  <a:pt x="247" y="116"/>
                  <a:pt x="246" y="122"/>
                </a:cubicBezTo>
                <a:cubicBezTo>
                  <a:pt x="245" y="127"/>
                  <a:pt x="242" y="132"/>
                  <a:pt x="241" y="136"/>
                </a:cubicBezTo>
                <a:cubicBezTo>
                  <a:pt x="241" y="141"/>
                  <a:pt x="240" y="145"/>
                  <a:pt x="239" y="149"/>
                </a:cubicBezTo>
                <a:cubicBezTo>
                  <a:pt x="238" y="152"/>
                  <a:pt x="237" y="156"/>
                  <a:pt x="235" y="159"/>
                </a:cubicBezTo>
                <a:cubicBezTo>
                  <a:pt x="234" y="159"/>
                  <a:pt x="233" y="159"/>
                  <a:pt x="232" y="158"/>
                </a:cubicBezTo>
                <a:cubicBezTo>
                  <a:pt x="225" y="158"/>
                  <a:pt x="217" y="157"/>
                  <a:pt x="210" y="158"/>
                </a:cubicBezTo>
                <a:cubicBezTo>
                  <a:pt x="208" y="157"/>
                  <a:pt x="207" y="159"/>
                  <a:pt x="206" y="159"/>
                </a:cubicBezTo>
                <a:cubicBezTo>
                  <a:pt x="203" y="159"/>
                  <a:pt x="199" y="159"/>
                  <a:pt x="196" y="160"/>
                </a:cubicBezTo>
                <a:cubicBezTo>
                  <a:pt x="193" y="160"/>
                  <a:pt x="190" y="160"/>
                  <a:pt x="188" y="161"/>
                </a:cubicBezTo>
                <a:cubicBezTo>
                  <a:pt x="181" y="161"/>
                  <a:pt x="174" y="162"/>
                  <a:pt x="168" y="163"/>
                </a:cubicBezTo>
                <a:cubicBezTo>
                  <a:pt x="167" y="163"/>
                  <a:pt x="166" y="164"/>
                  <a:pt x="165" y="164"/>
                </a:cubicBezTo>
                <a:cubicBezTo>
                  <a:pt x="157" y="166"/>
                  <a:pt x="150" y="168"/>
                  <a:pt x="143" y="172"/>
                </a:cubicBezTo>
                <a:cubicBezTo>
                  <a:pt x="156" y="170"/>
                  <a:pt x="169" y="168"/>
                  <a:pt x="183" y="167"/>
                </a:cubicBezTo>
                <a:cubicBezTo>
                  <a:pt x="188" y="166"/>
                  <a:pt x="194" y="165"/>
                  <a:pt x="200" y="165"/>
                </a:cubicBezTo>
                <a:cubicBezTo>
                  <a:pt x="204" y="165"/>
                  <a:pt x="207" y="165"/>
                  <a:pt x="210" y="165"/>
                </a:cubicBezTo>
                <a:cubicBezTo>
                  <a:pt x="212" y="165"/>
                  <a:pt x="215" y="164"/>
                  <a:pt x="215" y="166"/>
                </a:cubicBezTo>
                <a:cubicBezTo>
                  <a:pt x="212" y="168"/>
                  <a:pt x="209" y="166"/>
                  <a:pt x="206" y="166"/>
                </a:cubicBezTo>
                <a:cubicBezTo>
                  <a:pt x="197" y="166"/>
                  <a:pt x="188" y="168"/>
                  <a:pt x="182" y="169"/>
                </a:cubicBezTo>
                <a:cubicBezTo>
                  <a:pt x="175" y="169"/>
                  <a:pt x="171" y="170"/>
                  <a:pt x="165" y="170"/>
                </a:cubicBezTo>
                <a:cubicBezTo>
                  <a:pt x="162" y="171"/>
                  <a:pt x="158" y="172"/>
                  <a:pt x="154" y="172"/>
                </a:cubicBezTo>
                <a:cubicBezTo>
                  <a:pt x="146" y="173"/>
                  <a:pt x="140" y="174"/>
                  <a:pt x="134" y="177"/>
                </a:cubicBezTo>
                <a:cubicBezTo>
                  <a:pt x="135" y="178"/>
                  <a:pt x="135" y="178"/>
                  <a:pt x="135" y="179"/>
                </a:cubicBezTo>
                <a:cubicBezTo>
                  <a:pt x="138" y="178"/>
                  <a:pt x="142" y="176"/>
                  <a:pt x="147" y="176"/>
                </a:cubicBezTo>
                <a:cubicBezTo>
                  <a:pt x="172" y="172"/>
                  <a:pt x="202" y="171"/>
                  <a:pt x="229" y="168"/>
                </a:cubicBezTo>
                <a:cubicBezTo>
                  <a:pt x="235" y="167"/>
                  <a:pt x="243" y="170"/>
                  <a:pt x="247" y="166"/>
                </a:cubicBezTo>
                <a:cubicBezTo>
                  <a:pt x="251" y="156"/>
                  <a:pt x="252" y="145"/>
                  <a:pt x="254" y="135"/>
                </a:cubicBezTo>
                <a:cubicBezTo>
                  <a:pt x="255" y="131"/>
                  <a:pt x="257" y="128"/>
                  <a:pt x="258" y="125"/>
                </a:cubicBezTo>
                <a:cubicBezTo>
                  <a:pt x="259" y="121"/>
                  <a:pt x="260" y="117"/>
                  <a:pt x="261" y="113"/>
                </a:cubicBezTo>
                <a:cubicBezTo>
                  <a:pt x="261" y="110"/>
                  <a:pt x="263" y="106"/>
                  <a:pt x="263" y="102"/>
                </a:cubicBezTo>
                <a:cubicBezTo>
                  <a:pt x="264" y="99"/>
                  <a:pt x="265" y="95"/>
                  <a:pt x="266" y="91"/>
                </a:cubicBezTo>
                <a:cubicBezTo>
                  <a:pt x="266" y="89"/>
                  <a:pt x="267" y="88"/>
                  <a:pt x="268" y="87"/>
                </a:cubicBezTo>
                <a:cubicBezTo>
                  <a:pt x="269" y="82"/>
                  <a:pt x="269" y="76"/>
                  <a:pt x="270" y="72"/>
                </a:cubicBezTo>
                <a:cubicBezTo>
                  <a:pt x="270" y="68"/>
                  <a:pt x="273" y="62"/>
                  <a:pt x="270" y="58"/>
                </a:cubicBezTo>
                <a:cubicBezTo>
                  <a:pt x="268" y="57"/>
                  <a:pt x="265" y="58"/>
                  <a:pt x="263" y="58"/>
                </a:cubicBezTo>
                <a:close/>
                <a:moveTo>
                  <a:pt x="252" y="63"/>
                </a:moveTo>
                <a:cubicBezTo>
                  <a:pt x="248" y="73"/>
                  <a:pt x="247" y="84"/>
                  <a:pt x="244" y="95"/>
                </a:cubicBezTo>
                <a:cubicBezTo>
                  <a:pt x="243" y="98"/>
                  <a:pt x="242" y="101"/>
                  <a:pt x="241" y="104"/>
                </a:cubicBezTo>
                <a:cubicBezTo>
                  <a:pt x="240" y="107"/>
                  <a:pt x="239" y="110"/>
                  <a:pt x="239" y="114"/>
                </a:cubicBezTo>
                <a:cubicBezTo>
                  <a:pt x="237" y="120"/>
                  <a:pt x="235" y="127"/>
                  <a:pt x="233" y="133"/>
                </a:cubicBezTo>
                <a:cubicBezTo>
                  <a:pt x="233" y="135"/>
                  <a:pt x="233" y="136"/>
                  <a:pt x="232" y="137"/>
                </a:cubicBezTo>
                <a:cubicBezTo>
                  <a:pt x="232" y="138"/>
                  <a:pt x="232" y="139"/>
                  <a:pt x="232" y="139"/>
                </a:cubicBezTo>
                <a:cubicBezTo>
                  <a:pt x="224" y="140"/>
                  <a:pt x="216" y="140"/>
                  <a:pt x="208" y="142"/>
                </a:cubicBezTo>
                <a:cubicBezTo>
                  <a:pt x="195" y="144"/>
                  <a:pt x="183" y="147"/>
                  <a:pt x="172" y="152"/>
                </a:cubicBezTo>
                <a:cubicBezTo>
                  <a:pt x="165" y="155"/>
                  <a:pt x="158" y="159"/>
                  <a:pt x="151" y="163"/>
                </a:cubicBezTo>
                <a:cubicBezTo>
                  <a:pt x="148" y="165"/>
                  <a:pt x="145" y="167"/>
                  <a:pt x="141" y="169"/>
                </a:cubicBezTo>
                <a:cubicBezTo>
                  <a:pt x="139" y="170"/>
                  <a:pt x="136" y="171"/>
                  <a:pt x="134" y="173"/>
                </a:cubicBezTo>
                <a:cubicBezTo>
                  <a:pt x="134" y="173"/>
                  <a:pt x="133" y="174"/>
                  <a:pt x="133" y="175"/>
                </a:cubicBezTo>
                <a:cubicBezTo>
                  <a:pt x="134" y="175"/>
                  <a:pt x="135" y="174"/>
                  <a:pt x="136" y="173"/>
                </a:cubicBezTo>
                <a:cubicBezTo>
                  <a:pt x="138" y="172"/>
                  <a:pt x="140" y="171"/>
                  <a:pt x="142" y="170"/>
                </a:cubicBezTo>
                <a:cubicBezTo>
                  <a:pt x="145" y="169"/>
                  <a:pt x="147" y="168"/>
                  <a:pt x="149" y="167"/>
                </a:cubicBezTo>
                <a:cubicBezTo>
                  <a:pt x="163" y="161"/>
                  <a:pt x="179" y="159"/>
                  <a:pt x="195" y="158"/>
                </a:cubicBezTo>
                <a:cubicBezTo>
                  <a:pt x="208" y="156"/>
                  <a:pt x="222" y="154"/>
                  <a:pt x="235" y="157"/>
                </a:cubicBezTo>
                <a:cubicBezTo>
                  <a:pt x="239" y="139"/>
                  <a:pt x="244" y="120"/>
                  <a:pt x="249" y="104"/>
                </a:cubicBezTo>
                <a:cubicBezTo>
                  <a:pt x="249" y="103"/>
                  <a:pt x="249" y="101"/>
                  <a:pt x="250" y="100"/>
                </a:cubicBezTo>
                <a:cubicBezTo>
                  <a:pt x="250" y="98"/>
                  <a:pt x="251" y="96"/>
                  <a:pt x="252" y="95"/>
                </a:cubicBezTo>
                <a:cubicBezTo>
                  <a:pt x="252" y="93"/>
                  <a:pt x="253" y="90"/>
                  <a:pt x="253" y="88"/>
                </a:cubicBezTo>
                <a:cubicBezTo>
                  <a:pt x="256" y="80"/>
                  <a:pt x="259" y="72"/>
                  <a:pt x="260" y="64"/>
                </a:cubicBezTo>
                <a:cubicBezTo>
                  <a:pt x="257" y="63"/>
                  <a:pt x="254" y="63"/>
                  <a:pt x="252" y="63"/>
                </a:cubicBezTo>
                <a:close/>
                <a:moveTo>
                  <a:pt x="239" y="77"/>
                </a:moveTo>
                <a:cubicBezTo>
                  <a:pt x="239" y="76"/>
                  <a:pt x="240" y="75"/>
                  <a:pt x="240" y="74"/>
                </a:cubicBezTo>
                <a:cubicBezTo>
                  <a:pt x="239" y="75"/>
                  <a:pt x="239" y="76"/>
                  <a:pt x="239" y="77"/>
                </a:cubicBezTo>
                <a:close/>
                <a:moveTo>
                  <a:pt x="197" y="116"/>
                </a:moveTo>
                <a:cubicBezTo>
                  <a:pt x="189" y="117"/>
                  <a:pt x="183" y="122"/>
                  <a:pt x="176" y="126"/>
                </a:cubicBezTo>
                <a:cubicBezTo>
                  <a:pt x="171" y="130"/>
                  <a:pt x="165" y="134"/>
                  <a:pt x="160" y="138"/>
                </a:cubicBezTo>
                <a:cubicBezTo>
                  <a:pt x="150" y="149"/>
                  <a:pt x="140" y="161"/>
                  <a:pt x="132" y="173"/>
                </a:cubicBezTo>
                <a:cubicBezTo>
                  <a:pt x="138" y="166"/>
                  <a:pt x="145" y="159"/>
                  <a:pt x="152" y="153"/>
                </a:cubicBezTo>
                <a:cubicBezTo>
                  <a:pt x="155" y="153"/>
                  <a:pt x="157" y="150"/>
                  <a:pt x="159" y="148"/>
                </a:cubicBezTo>
                <a:cubicBezTo>
                  <a:pt x="165" y="146"/>
                  <a:pt x="169" y="142"/>
                  <a:pt x="174" y="139"/>
                </a:cubicBezTo>
                <a:cubicBezTo>
                  <a:pt x="180" y="136"/>
                  <a:pt x="185" y="133"/>
                  <a:pt x="191" y="131"/>
                </a:cubicBezTo>
                <a:cubicBezTo>
                  <a:pt x="191" y="130"/>
                  <a:pt x="192" y="130"/>
                  <a:pt x="192" y="130"/>
                </a:cubicBezTo>
                <a:cubicBezTo>
                  <a:pt x="201" y="127"/>
                  <a:pt x="213" y="123"/>
                  <a:pt x="223" y="125"/>
                </a:cubicBezTo>
                <a:cubicBezTo>
                  <a:pt x="223" y="124"/>
                  <a:pt x="222" y="123"/>
                  <a:pt x="222" y="122"/>
                </a:cubicBezTo>
                <a:cubicBezTo>
                  <a:pt x="221" y="122"/>
                  <a:pt x="219" y="122"/>
                  <a:pt x="218" y="122"/>
                </a:cubicBezTo>
                <a:cubicBezTo>
                  <a:pt x="215" y="120"/>
                  <a:pt x="210" y="121"/>
                  <a:pt x="206" y="121"/>
                </a:cubicBezTo>
                <a:cubicBezTo>
                  <a:pt x="201" y="122"/>
                  <a:pt x="194" y="124"/>
                  <a:pt x="190" y="127"/>
                </a:cubicBezTo>
                <a:cubicBezTo>
                  <a:pt x="188" y="128"/>
                  <a:pt x="187" y="130"/>
                  <a:pt x="185" y="130"/>
                </a:cubicBezTo>
                <a:cubicBezTo>
                  <a:pt x="185" y="129"/>
                  <a:pt x="187" y="128"/>
                  <a:pt x="188" y="128"/>
                </a:cubicBezTo>
                <a:cubicBezTo>
                  <a:pt x="193" y="121"/>
                  <a:pt x="206" y="120"/>
                  <a:pt x="216" y="119"/>
                </a:cubicBezTo>
                <a:cubicBezTo>
                  <a:pt x="216" y="118"/>
                  <a:pt x="216" y="117"/>
                  <a:pt x="216" y="117"/>
                </a:cubicBezTo>
                <a:cubicBezTo>
                  <a:pt x="207" y="117"/>
                  <a:pt x="197" y="120"/>
                  <a:pt x="191" y="122"/>
                </a:cubicBezTo>
                <a:cubicBezTo>
                  <a:pt x="195" y="119"/>
                  <a:pt x="203" y="117"/>
                  <a:pt x="208" y="116"/>
                </a:cubicBezTo>
                <a:cubicBezTo>
                  <a:pt x="205" y="116"/>
                  <a:pt x="201" y="115"/>
                  <a:pt x="197" y="116"/>
                </a:cubicBezTo>
                <a:close/>
                <a:moveTo>
                  <a:pt x="59" y="151"/>
                </a:moveTo>
                <a:cubicBezTo>
                  <a:pt x="58" y="151"/>
                  <a:pt x="57" y="150"/>
                  <a:pt x="57" y="150"/>
                </a:cubicBezTo>
                <a:cubicBezTo>
                  <a:pt x="49" y="148"/>
                  <a:pt x="41" y="146"/>
                  <a:pt x="34" y="144"/>
                </a:cubicBezTo>
                <a:cubicBezTo>
                  <a:pt x="26" y="142"/>
                  <a:pt x="17" y="141"/>
                  <a:pt x="10" y="140"/>
                </a:cubicBezTo>
                <a:cubicBezTo>
                  <a:pt x="9" y="140"/>
                  <a:pt x="9" y="140"/>
                  <a:pt x="7" y="140"/>
                </a:cubicBezTo>
                <a:cubicBezTo>
                  <a:pt x="6" y="142"/>
                  <a:pt x="5" y="143"/>
                  <a:pt x="4" y="145"/>
                </a:cubicBezTo>
                <a:cubicBezTo>
                  <a:pt x="8" y="145"/>
                  <a:pt x="11" y="146"/>
                  <a:pt x="14" y="146"/>
                </a:cubicBezTo>
                <a:cubicBezTo>
                  <a:pt x="27" y="148"/>
                  <a:pt x="40" y="151"/>
                  <a:pt x="53" y="152"/>
                </a:cubicBezTo>
                <a:cubicBezTo>
                  <a:pt x="58" y="153"/>
                  <a:pt x="64" y="153"/>
                  <a:pt x="70" y="154"/>
                </a:cubicBezTo>
                <a:cubicBezTo>
                  <a:pt x="71" y="154"/>
                  <a:pt x="72" y="155"/>
                  <a:pt x="72" y="154"/>
                </a:cubicBezTo>
                <a:cubicBezTo>
                  <a:pt x="68" y="153"/>
                  <a:pt x="63" y="152"/>
                  <a:pt x="59" y="151"/>
                </a:cubicBezTo>
                <a:close/>
                <a:moveTo>
                  <a:pt x="88" y="162"/>
                </a:moveTo>
                <a:cubicBezTo>
                  <a:pt x="85" y="161"/>
                  <a:pt x="82" y="160"/>
                  <a:pt x="79" y="159"/>
                </a:cubicBezTo>
                <a:cubicBezTo>
                  <a:pt x="78" y="158"/>
                  <a:pt x="76" y="158"/>
                  <a:pt x="74" y="157"/>
                </a:cubicBezTo>
                <a:cubicBezTo>
                  <a:pt x="71" y="156"/>
                  <a:pt x="67" y="156"/>
                  <a:pt x="63" y="156"/>
                </a:cubicBezTo>
                <a:cubicBezTo>
                  <a:pt x="58" y="155"/>
                  <a:pt x="52" y="154"/>
                  <a:pt x="47" y="154"/>
                </a:cubicBezTo>
                <a:cubicBezTo>
                  <a:pt x="32" y="152"/>
                  <a:pt x="19" y="148"/>
                  <a:pt x="6" y="147"/>
                </a:cubicBezTo>
                <a:cubicBezTo>
                  <a:pt x="5" y="149"/>
                  <a:pt x="3" y="151"/>
                  <a:pt x="3" y="153"/>
                </a:cubicBezTo>
                <a:cubicBezTo>
                  <a:pt x="9" y="153"/>
                  <a:pt x="16" y="154"/>
                  <a:pt x="23" y="155"/>
                </a:cubicBezTo>
                <a:cubicBezTo>
                  <a:pt x="30" y="156"/>
                  <a:pt x="41" y="156"/>
                  <a:pt x="48" y="156"/>
                </a:cubicBezTo>
                <a:cubicBezTo>
                  <a:pt x="51" y="157"/>
                  <a:pt x="54" y="157"/>
                  <a:pt x="57" y="158"/>
                </a:cubicBezTo>
                <a:cubicBezTo>
                  <a:pt x="58" y="158"/>
                  <a:pt x="59" y="158"/>
                  <a:pt x="59" y="159"/>
                </a:cubicBezTo>
                <a:cubicBezTo>
                  <a:pt x="64" y="160"/>
                  <a:pt x="68" y="159"/>
                  <a:pt x="73" y="160"/>
                </a:cubicBezTo>
                <a:cubicBezTo>
                  <a:pt x="80" y="162"/>
                  <a:pt x="86" y="164"/>
                  <a:pt x="92" y="166"/>
                </a:cubicBezTo>
                <a:cubicBezTo>
                  <a:pt x="94" y="166"/>
                  <a:pt x="96" y="167"/>
                  <a:pt x="99" y="167"/>
                </a:cubicBezTo>
                <a:cubicBezTo>
                  <a:pt x="95" y="166"/>
                  <a:pt x="92" y="164"/>
                  <a:pt x="88" y="162"/>
                </a:cubicBezTo>
                <a:close/>
                <a:moveTo>
                  <a:pt x="79" y="156"/>
                </a:moveTo>
                <a:cubicBezTo>
                  <a:pt x="77" y="156"/>
                  <a:pt x="75" y="155"/>
                  <a:pt x="73" y="154"/>
                </a:cubicBezTo>
                <a:cubicBezTo>
                  <a:pt x="74" y="156"/>
                  <a:pt x="77" y="156"/>
                  <a:pt x="79" y="156"/>
                </a:cubicBezTo>
                <a:close/>
                <a:moveTo>
                  <a:pt x="64" y="161"/>
                </a:moveTo>
                <a:cubicBezTo>
                  <a:pt x="60" y="161"/>
                  <a:pt x="58" y="160"/>
                  <a:pt x="54" y="160"/>
                </a:cubicBezTo>
                <a:cubicBezTo>
                  <a:pt x="48" y="159"/>
                  <a:pt x="43" y="157"/>
                  <a:pt x="38" y="157"/>
                </a:cubicBezTo>
                <a:cubicBezTo>
                  <a:pt x="30" y="157"/>
                  <a:pt x="23" y="157"/>
                  <a:pt x="17" y="156"/>
                </a:cubicBezTo>
                <a:cubicBezTo>
                  <a:pt x="15" y="156"/>
                  <a:pt x="14" y="156"/>
                  <a:pt x="12" y="156"/>
                </a:cubicBezTo>
                <a:cubicBezTo>
                  <a:pt x="11" y="156"/>
                  <a:pt x="8" y="155"/>
                  <a:pt x="7" y="155"/>
                </a:cubicBezTo>
                <a:cubicBezTo>
                  <a:pt x="5" y="156"/>
                  <a:pt x="4" y="159"/>
                  <a:pt x="4" y="162"/>
                </a:cubicBezTo>
                <a:cubicBezTo>
                  <a:pt x="8" y="161"/>
                  <a:pt x="12" y="162"/>
                  <a:pt x="14" y="160"/>
                </a:cubicBezTo>
                <a:cubicBezTo>
                  <a:pt x="16" y="161"/>
                  <a:pt x="20" y="160"/>
                  <a:pt x="23" y="160"/>
                </a:cubicBezTo>
                <a:cubicBezTo>
                  <a:pt x="24" y="160"/>
                  <a:pt x="26" y="161"/>
                  <a:pt x="27" y="161"/>
                </a:cubicBezTo>
                <a:cubicBezTo>
                  <a:pt x="33" y="161"/>
                  <a:pt x="40" y="161"/>
                  <a:pt x="47" y="161"/>
                </a:cubicBezTo>
                <a:cubicBezTo>
                  <a:pt x="62" y="161"/>
                  <a:pt x="75" y="166"/>
                  <a:pt x="87" y="167"/>
                </a:cubicBezTo>
                <a:cubicBezTo>
                  <a:pt x="80" y="164"/>
                  <a:pt x="72" y="162"/>
                  <a:pt x="64" y="161"/>
                </a:cubicBezTo>
                <a:close/>
                <a:moveTo>
                  <a:pt x="103" y="166"/>
                </a:moveTo>
                <a:cubicBezTo>
                  <a:pt x="108" y="169"/>
                  <a:pt x="114" y="171"/>
                  <a:pt x="118" y="173"/>
                </a:cubicBezTo>
                <a:cubicBezTo>
                  <a:pt x="108" y="167"/>
                  <a:pt x="97" y="163"/>
                  <a:pt x="85" y="159"/>
                </a:cubicBezTo>
                <a:cubicBezTo>
                  <a:pt x="91" y="161"/>
                  <a:pt x="97" y="165"/>
                  <a:pt x="103" y="166"/>
                </a:cubicBezTo>
                <a:close/>
                <a:moveTo>
                  <a:pt x="74" y="167"/>
                </a:moveTo>
                <a:cubicBezTo>
                  <a:pt x="71" y="166"/>
                  <a:pt x="68" y="165"/>
                  <a:pt x="64" y="165"/>
                </a:cubicBezTo>
                <a:cubicBezTo>
                  <a:pt x="51" y="162"/>
                  <a:pt x="33" y="163"/>
                  <a:pt x="21" y="162"/>
                </a:cubicBezTo>
                <a:cubicBezTo>
                  <a:pt x="17" y="165"/>
                  <a:pt x="17" y="172"/>
                  <a:pt x="14" y="177"/>
                </a:cubicBezTo>
                <a:cubicBezTo>
                  <a:pt x="24" y="173"/>
                  <a:pt x="35" y="170"/>
                  <a:pt x="47" y="169"/>
                </a:cubicBezTo>
                <a:cubicBezTo>
                  <a:pt x="67" y="168"/>
                  <a:pt x="88" y="170"/>
                  <a:pt x="105" y="172"/>
                </a:cubicBezTo>
                <a:cubicBezTo>
                  <a:pt x="94" y="170"/>
                  <a:pt x="84" y="168"/>
                  <a:pt x="74" y="167"/>
                </a:cubicBezTo>
                <a:close/>
                <a:moveTo>
                  <a:pt x="16" y="162"/>
                </a:moveTo>
                <a:cubicBezTo>
                  <a:pt x="13" y="164"/>
                  <a:pt x="12" y="166"/>
                  <a:pt x="11" y="168"/>
                </a:cubicBezTo>
                <a:cubicBezTo>
                  <a:pt x="10" y="170"/>
                  <a:pt x="9" y="172"/>
                  <a:pt x="8" y="173"/>
                </a:cubicBezTo>
                <a:cubicBezTo>
                  <a:pt x="5" y="178"/>
                  <a:pt x="3" y="182"/>
                  <a:pt x="3" y="188"/>
                </a:cubicBezTo>
                <a:cubicBezTo>
                  <a:pt x="13" y="192"/>
                  <a:pt x="25" y="189"/>
                  <a:pt x="35" y="189"/>
                </a:cubicBezTo>
                <a:cubicBezTo>
                  <a:pt x="46" y="189"/>
                  <a:pt x="57" y="187"/>
                  <a:pt x="68" y="186"/>
                </a:cubicBezTo>
                <a:cubicBezTo>
                  <a:pt x="75" y="185"/>
                  <a:pt x="81" y="185"/>
                  <a:pt x="86" y="184"/>
                </a:cubicBezTo>
                <a:cubicBezTo>
                  <a:pt x="95" y="182"/>
                  <a:pt x="105" y="182"/>
                  <a:pt x="115" y="182"/>
                </a:cubicBezTo>
                <a:cubicBezTo>
                  <a:pt x="114" y="181"/>
                  <a:pt x="114" y="180"/>
                  <a:pt x="114" y="179"/>
                </a:cubicBezTo>
                <a:cubicBezTo>
                  <a:pt x="100" y="180"/>
                  <a:pt x="88" y="180"/>
                  <a:pt x="76" y="182"/>
                </a:cubicBezTo>
                <a:cubicBezTo>
                  <a:pt x="73" y="182"/>
                  <a:pt x="72" y="183"/>
                  <a:pt x="69" y="183"/>
                </a:cubicBezTo>
                <a:cubicBezTo>
                  <a:pt x="69" y="183"/>
                  <a:pt x="68" y="183"/>
                  <a:pt x="67" y="183"/>
                </a:cubicBezTo>
                <a:cubicBezTo>
                  <a:pt x="57" y="184"/>
                  <a:pt x="45" y="187"/>
                  <a:pt x="34" y="187"/>
                </a:cubicBezTo>
                <a:cubicBezTo>
                  <a:pt x="40" y="184"/>
                  <a:pt x="46" y="185"/>
                  <a:pt x="52" y="184"/>
                </a:cubicBezTo>
                <a:cubicBezTo>
                  <a:pt x="58" y="182"/>
                  <a:pt x="65" y="181"/>
                  <a:pt x="72" y="180"/>
                </a:cubicBezTo>
                <a:cubicBezTo>
                  <a:pt x="64" y="180"/>
                  <a:pt x="55" y="180"/>
                  <a:pt x="45" y="181"/>
                </a:cubicBezTo>
                <a:cubicBezTo>
                  <a:pt x="43" y="182"/>
                  <a:pt x="40" y="182"/>
                  <a:pt x="38" y="182"/>
                </a:cubicBezTo>
                <a:cubicBezTo>
                  <a:pt x="33" y="182"/>
                  <a:pt x="29" y="183"/>
                  <a:pt x="25" y="183"/>
                </a:cubicBezTo>
                <a:cubicBezTo>
                  <a:pt x="21" y="183"/>
                  <a:pt x="18" y="183"/>
                  <a:pt x="15" y="183"/>
                </a:cubicBezTo>
                <a:cubicBezTo>
                  <a:pt x="14" y="183"/>
                  <a:pt x="12" y="184"/>
                  <a:pt x="11" y="184"/>
                </a:cubicBezTo>
                <a:cubicBezTo>
                  <a:pt x="11" y="183"/>
                  <a:pt x="11" y="182"/>
                  <a:pt x="12" y="181"/>
                </a:cubicBezTo>
                <a:cubicBezTo>
                  <a:pt x="12" y="179"/>
                  <a:pt x="12" y="177"/>
                  <a:pt x="12" y="177"/>
                </a:cubicBezTo>
                <a:cubicBezTo>
                  <a:pt x="14" y="173"/>
                  <a:pt x="16" y="168"/>
                  <a:pt x="17" y="164"/>
                </a:cubicBezTo>
                <a:cubicBezTo>
                  <a:pt x="18" y="163"/>
                  <a:pt x="19" y="162"/>
                  <a:pt x="18" y="162"/>
                </a:cubicBezTo>
                <a:cubicBezTo>
                  <a:pt x="18" y="162"/>
                  <a:pt x="16" y="162"/>
                  <a:pt x="16" y="162"/>
                </a:cubicBezTo>
                <a:close/>
                <a:moveTo>
                  <a:pt x="51" y="171"/>
                </a:moveTo>
                <a:cubicBezTo>
                  <a:pt x="51" y="171"/>
                  <a:pt x="51" y="171"/>
                  <a:pt x="51" y="171"/>
                </a:cubicBezTo>
                <a:cubicBezTo>
                  <a:pt x="45" y="171"/>
                  <a:pt x="39" y="172"/>
                  <a:pt x="32" y="173"/>
                </a:cubicBezTo>
                <a:cubicBezTo>
                  <a:pt x="26" y="174"/>
                  <a:pt x="20" y="176"/>
                  <a:pt x="15" y="179"/>
                </a:cubicBezTo>
                <a:cubicBezTo>
                  <a:pt x="17" y="179"/>
                  <a:pt x="19" y="178"/>
                  <a:pt x="21" y="179"/>
                </a:cubicBezTo>
                <a:cubicBezTo>
                  <a:pt x="18" y="180"/>
                  <a:pt x="14" y="179"/>
                  <a:pt x="14" y="182"/>
                </a:cubicBezTo>
                <a:cubicBezTo>
                  <a:pt x="33" y="181"/>
                  <a:pt x="54" y="178"/>
                  <a:pt x="72" y="178"/>
                </a:cubicBezTo>
                <a:cubicBezTo>
                  <a:pt x="87" y="178"/>
                  <a:pt x="97" y="178"/>
                  <a:pt x="111" y="177"/>
                </a:cubicBezTo>
                <a:cubicBezTo>
                  <a:pt x="105" y="176"/>
                  <a:pt x="98" y="175"/>
                  <a:pt x="90" y="175"/>
                </a:cubicBezTo>
                <a:cubicBezTo>
                  <a:pt x="91" y="174"/>
                  <a:pt x="93" y="174"/>
                  <a:pt x="95" y="174"/>
                </a:cubicBezTo>
                <a:cubicBezTo>
                  <a:pt x="80" y="169"/>
                  <a:pt x="64" y="172"/>
                  <a:pt x="51" y="171"/>
                </a:cubicBezTo>
                <a:close/>
                <a:moveTo>
                  <a:pt x="106" y="175"/>
                </a:moveTo>
                <a:cubicBezTo>
                  <a:pt x="104" y="174"/>
                  <a:pt x="102" y="174"/>
                  <a:pt x="100" y="174"/>
                </a:cubicBezTo>
                <a:cubicBezTo>
                  <a:pt x="102" y="174"/>
                  <a:pt x="105" y="175"/>
                  <a:pt x="106" y="175"/>
                </a:cubicBezTo>
                <a:close/>
                <a:moveTo>
                  <a:pt x="124" y="180"/>
                </a:moveTo>
                <a:cubicBezTo>
                  <a:pt x="124" y="180"/>
                  <a:pt x="122" y="180"/>
                  <a:pt x="123" y="181"/>
                </a:cubicBezTo>
                <a:cubicBezTo>
                  <a:pt x="121" y="180"/>
                  <a:pt x="118" y="179"/>
                  <a:pt x="116" y="179"/>
                </a:cubicBezTo>
                <a:cubicBezTo>
                  <a:pt x="115" y="181"/>
                  <a:pt x="117" y="181"/>
                  <a:pt x="118" y="182"/>
                </a:cubicBezTo>
                <a:cubicBezTo>
                  <a:pt x="123" y="183"/>
                  <a:pt x="130" y="184"/>
                  <a:pt x="133" y="180"/>
                </a:cubicBezTo>
                <a:cubicBezTo>
                  <a:pt x="133" y="179"/>
                  <a:pt x="132" y="178"/>
                  <a:pt x="131" y="177"/>
                </a:cubicBezTo>
                <a:cubicBezTo>
                  <a:pt x="130" y="177"/>
                  <a:pt x="129" y="178"/>
                  <a:pt x="128" y="179"/>
                </a:cubicBezTo>
                <a:cubicBezTo>
                  <a:pt x="128" y="178"/>
                  <a:pt x="126" y="180"/>
                  <a:pt x="124" y="180"/>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sp>
        <p:nvSpPr>
          <p:cNvPr id="27" name="Freeform 108">
            <a:extLst>
              <a:ext uri="{FF2B5EF4-FFF2-40B4-BE49-F238E27FC236}">
                <a16:creationId xmlns:a16="http://schemas.microsoft.com/office/drawing/2014/main" id="{6FFEED26-7A8C-4E22-A5BD-C8330DD73323}"/>
              </a:ext>
            </a:extLst>
          </p:cNvPr>
          <p:cNvSpPr>
            <a:spLocks noEditPoints="1"/>
          </p:cNvSpPr>
          <p:nvPr/>
        </p:nvSpPr>
        <p:spPr bwMode="auto">
          <a:xfrm>
            <a:off x="579439" y="659670"/>
            <a:ext cx="1380182" cy="1473186"/>
          </a:xfrm>
          <a:custGeom>
            <a:avLst/>
            <a:gdLst>
              <a:gd name="T0" fmla="*/ 125 w 187"/>
              <a:gd name="T1" fmla="*/ 15 h 199"/>
              <a:gd name="T2" fmla="*/ 139 w 187"/>
              <a:gd name="T3" fmla="*/ 13 h 199"/>
              <a:gd name="T4" fmla="*/ 152 w 187"/>
              <a:gd name="T5" fmla="*/ 49 h 199"/>
              <a:gd name="T6" fmla="*/ 170 w 187"/>
              <a:gd name="T7" fmla="*/ 114 h 199"/>
              <a:gd name="T8" fmla="*/ 183 w 187"/>
              <a:gd name="T9" fmla="*/ 147 h 199"/>
              <a:gd name="T10" fmla="*/ 158 w 187"/>
              <a:gd name="T11" fmla="*/ 158 h 199"/>
              <a:gd name="T12" fmla="*/ 120 w 187"/>
              <a:gd name="T13" fmla="*/ 168 h 199"/>
              <a:gd name="T14" fmla="*/ 39 w 187"/>
              <a:gd name="T15" fmla="*/ 199 h 199"/>
              <a:gd name="T16" fmla="*/ 31 w 187"/>
              <a:gd name="T17" fmla="*/ 181 h 199"/>
              <a:gd name="T18" fmla="*/ 19 w 187"/>
              <a:gd name="T19" fmla="*/ 150 h 199"/>
              <a:gd name="T20" fmla="*/ 9 w 187"/>
              <a:gd name="T21" fmla="*/ 119 h 199"/>
              <a:gd name="T22" fmla="*/ 3 w 187"/>
              <a:gd name="T23" fmla="*/ 83 h 199"/>
              <a:gd name="T24" fmla="*/ 25 w 187"/>
              <a:gd name="T25" fmla="*/ 44 h 199"/>
              <a:gd name="T26" fmla="*/ 69 w 187"/>
              <a:gd name="T27" fmla="*/ 30 h 199"/>
              <a:gd name="T28" fmla="*/ 75 w 187"/>
              <a:gd name="T29" fmla="*/ 3 h 199"/>
              <a:gd name="T30" fmla="*/ 98 w 187"/>
              <a:gd name="T31" fmla="*/ 8 h 199"/>
              <a:gd name="T32" fmla="*/ 88 w 187"/>
              <a:gd name="T33" fmla="*/ 40 h 199"/>
              <a:gd name="T34" fmla="*/ 104 w 187"/>
              <a:gd name="T35" fmla="*/ 48 h 199"/>
              <a:gd name="T36" fmla="*/ 97 w 187"/>
              <a:gd name="T37" fmla="*/ 70 h 199"/>
              <a:gd name="T38" fmla="*/ 83 w 187"/>
              <a:gd name="T39" fmla="*/ 6 h 199"/>
              <a:gd name="T40" fmla="*/ 100 w 187"/>
              <a:gd name="T41" fmla="*/ 22 h 199"/>
              <a:gd name="T42" fmla="*/ 92 w 187"/>
              <a:gd name="T43" fmla="*/ 5 h 199"/>
              <a:gd name="T44" fmla="*/ 72 w 187"/>
              <a:gd name="T45" fmla="*/ 16 h 199"/>
              <a:gd name="T46" fmla="*/ 86 w 187"/>
              <a:gd name="T47" fmla="*/ 58 h 199"/>
              <a:gd name="T48" fmla="*/ 107 w 187"/>
              <a:gd name="T49" fmla="*/ 73 h 199"/>
              <a:gd name="T50" fmla="*/ 109 w 187"/>
              <a:gd name="T51" fmla="*/ 52 h 199"/>
              <a:gd name="T52" fmla="*/ 95 w 187"/>
              <a:gd name="T53" fmla="*/ 22 h 199"/>
              <a:gd name="T54" fmla="*/ 89 w 187"/>
              <a:gd name="T55" fmla="*/ 49 h 199"/>
              <a:gd name="T56" fmla="*/ 95 w 187"/>
              <a:gd name="T57" fmla="*/ 16 h 199"/>
              <a:gd name="T58" fmla="*/ 80 w 187"/>
              <a:gd name="T59" fmla="*/ 11 h 199"/>
              <a:gd name="T60" fmla="*/ 80 w 187"/>
              <a:gd name="T61" fmla="*/ 27 h 199"/>
              <a:gd name="T62" fmla="*/ 95 w 187"/>
              <a:gd name="T63" fmla="*/ 16 h 199"/>
              <a:gd name="T64" fmla="*/ 121 w 187"/>
              <a:gd name="T65" fmla="*/ 19 h 199"/>
              <a:gd name="T66" fmla="*/ 107 w 187"/>
              <a:gd name="T67" fmla="*/ 43 h 199"/>
              <a:gd name="T68" fmla="*/ 99 w 187"/>
              <a:gd name="T69" fmla="*/ 75 h 199"/>
              <a:gd name="T70" fmla="*/ 69 w 187"/>
              <a:gd name="T71" fmla="*/ 32 h 199"/>
              <a:gd name="T72" fmla="*/ 41 w 187"/>
              <a:gd name="T73" fmla="*/ 40 h 199"/>
              <a:gd name="T74" fmla="*/ 3 w 187"/>
              <a:gd name="T75" fmla="*/ 56 h 199"/>
              <a:gd name="T76" fmla="*/ 13 w 187"/>
              <a:gd name="T77" fmla="*/ 125 h 199"/>
              <a:gd name="T78" fmla="*/ 30 w 187"/>
              <a:gd name="T79" fmla="*/ 175 h 199"/>
              <a:gd name="T80" fmla="*/ 122 w 187"/>
              <a:gd name="T81" fmla="*/ 166 h 199"/>
              <a:gd name="T82" fmla="*/ 174 w 187"/>
              <a:gd name="T83" fmla="*/ 148 h 199"/>
              <a:gd name="T84" fmla="*/ 171 w 187"/>
              <a:gd name="T85" fmla="*/ 121 h 199"/>
              <a:gd name="T86" fmla="*/ 152 w 187"/>
              <a:gd name="T87" fmla="*/ 62 h 199"/>
              <a:gd name="T88" fmla="*/ 144 w 187"/>
              <a:gd name="T89" fmla="*/ 15 h 199"/>
              <a:gd name="T90" fmla="*/ 104 w 187"/>
              <a:gd name="T91" fmla="*/ 67 h 199"/>
              <a:gd name="T92" fmla="*/ 87 w 187"/>
              <a:gd name="T93" fmla="*/ 27 h 199"/>
              <a:gd name="T94" fmla="*/ 93 w 187"/>
              <a:gd name="T95" fmla="*/ 46 h 199"/>
              <a:gd name="T96" fmla="*/ 92 w 187"/>
              <a:gd name="T97" fmla="*/ 5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7" h="199">
                <a:moveTo>
                  <a:pt x="104" y="20"/>
                </a:moveTo>
                <a:cubicBezTo>
                  <a:pt x="109" y="19"/>
                  <a:pt x="114" y="17"/>
                  <a:pt x="120" y="16"/>
                </a:cubicBezTo>
                <a:cubicBezTo>
                  <a:pt x="121" y="15"/>
                  <a:pt x="123" y="15"/>
                  <a:pt x="125" y="15"/>
                </a:cubicBezTo>
                <a:cubicBezTo>
                  <a:pt x="125" y="15"/>
                  <a:pt x="126" y="15"/>
                  <a:pt x="126" y="15"/>
                </a:cubicBezTo>
                <a:cubicBezTo>
                  <a:pt x="128" y="14"/>
                  <a:pt x="130" y="15"/>
                  <a:pt x="131" y="15"/>
                </a:cubicBezTo>
                <a:cubicBezTo>
                  <a:pt x="133" y="14"/>
                  <a:pt x="136" y="13"/>
                  <a:pt x="139" y="13"/>
                </a:cubicBezTo>
                <a:cubicBezTo>
                  <a:pt x="141" y="12"/>
                  <a:pt x="144" y="12"/>
                  <a:pt x="147" y="13"/>
                </a:cubicBezTo>
                <a:cubicBezTo>
                  <a:pt x="148" y="19"/>
                  <a:pt x="150" y="27"/>
                  <a:pt x="149" y="32"/>
                </a:cubicBezTo>
                <a:cubicBezTo>
                  <a:pt x="150" y="38"/>
                  <a:pt x="150" y="45"/>
                  <a:pt x="152" y="49"/>
                </a:cubicBezTo>
                <a:cubicBezTo>
                  <a:pt x="153" y="56"/>
                  <a:pt x="154" y="64"/>
                  <a:pt x="155" y="71"/>
                </a:cubicBezTo>
                <a:cubicBezTo>
                  <a:pt x="156" y="79"/>
                  <a:pt x="159" y="85"/>
                  <a:pt x="161" y="91"/>
                </a:cubicBezTo>
                <a:cubicBezTo>
                  <a:pt x="164" y="99"/>
                  <a:pt x="167" y="107"/>
                  <a:pt x="170" y="114"/>
                </a:cubicBezTo>
                <a:cubicBezTo>
                  <a:pt x="175" y="124"/>
                  <a:pt x="181" y="132"/>
                  <a:pt x="185" y="142"/>
                </a:cubicBezTo>
                <a:cubicBezTo>
                  <a:pt x="186" y="143"/>
                  <a:pt x="187" y="144"/>
                  <a:pt x="186" y="146"/>
                </a:cubicBezTo>
                <a:cubicBezTo>
                  <a:pt x="186" y="146"/>
                  <a:pt x="184" y="146"/>
                  <a:pt x="183" y="147"/>
                </a:cubicBezTo>
                <a:cubicBezTo>
                  <a:pt x="182" y="148"/>
                  <a:pt x="180" y="149"/>
                  <a:pt x="177" y="150"/>
                </a:cubicBezTo>
                <a:cubicBezTo>
                  <a:pt x="173" y="152"/>
                  <a:pt x="168" y="154"/>
                  <a:pt x="164" y="156"/>
                </a:cubicBezTo>
                <a:cubicBezTo>
                  <a:pt x="163" y="157"/>
                  <a:pt x="159" y="157"/>
                  <a:pt x="158" y="158"/>
                </a:cubicBezTo>
                <a:cubicBezTo>
                  <a:pt x="150" y="159"/>
                  <a:pt x="138" y="164"/>
                  <a:pt x="129" y="166"/>
                </a:cubicBezTo>
                <a:cubicBezTo>
                  <a:pt x="129" y="166"/>
                  <a:pt x="129" y="166"/>
                  <a:pt x="128" y="167"/>
                </a:cubicBezTo>
                <a:cubicBezTo>
                  <a:pt x="126" y="166"/>
                  <a:pt x="123" y="167"/>
                  <a:pt x="120" y="168"/>
                </a:cubicBezTo>
                <a:cubicBezTo>
                  <a:pt x="108" y="170"/>
                  <a:pt x="94" y="172"/>
                  <a:pt x="82" y="177"/>
                </a:cubicBezTo>
                <a:cubicBezTo>
                  <a:pt x="74" y="180"/>
                  <a:pt x="65" y="183"/>
                  <a:pt x="58" y="187"/>
                </a:cubicBezTo>
                <a:cubicBezTo>
                  <a:pt x="51" y="191"/>
                  <a:pt x="45" y="195"/>
                  <a:pt x="39" y="199"/>
                </a:cubicBezTo>
                <a:cubicBezTo>
                  <a:pt x="38" y="197"/>
                  <a:pt x="37" y="195"/>
                  <a:pt x="36" y="193"/>
                </a:cubicBezTo>
                <a:cubicBezTo>
                  <a:pt x="35" y="190"/>
                  <a:pt x="33" y="188"/>
                  <a:pt x="32" y="185"/>
                </a:cubicBezTo>
                <a:cubicBezTo>
                  <a:pt x="32" y="184"/>
                  <a:pt x="31" y="182"/>
                  <a:pt x="31" y="181"/>
                </a:cubicBezTo>
                <a:cubicBezTo>
                  <a:pt x="28" y="173"/>
                  <a:pt x="25" y="165"/>
                  <a:pt x="21" y="156"/>
                </a:cubicBezTo>
                <a:cubicBezTo>
                  <a:pt x="21" y="155"/>
                  <a:pt x="20" y="154"/>
                  <a:pt x="19" y="153"/>
                </a:cubicBezTo>
                <a:cubicBezTo>
                  <a:pt x="19" y="152"/>
                  <a:pt x="19" y="151"/>
                  <a:pt x="19" y="150"/>
                </a:cubicBezTo>
                <a:cubicBezTo>
                  <a:pt x="17" y="145"/>
                  <a:pt x="15" y="139"/>
                  <a:pt x="14" y="133"/>
                </a:cubicBezTo>
                <a:cubicBezTo>
                  <a:pt x="13" y="130"/>
                  <a:pt x="12" y="127"/>
                  <a:pt x="11" y="124"/>
                </a:cubicBezTo>
                <a:cubicBezTo>
                  <a:pt x="10" y="122"/>
                  <a:pt x="10" y="120"/>
                  <a:pt x="9" y="119"/>
                </a:cubicBezTo>
                <a:cubicBezTo>
                  <a:pt x="9" y="117"/>
                  <a:pt x="9" y="115"/>
                  <a:pt x="8" y="113"/>
                </a:cubicBezTo>
                <a:cubicBezTo>
                  <a:pt x="7" y="106"/>
                  <a:pt x="5" y="100"/>
                  <a:pt x="4" y="93"/>
                </a:cubicBezTo>
                <a:cubicBezTo>
                  <a:pt x="4" y="90"/>
                  <a:pt x="3" y="86"/>
                  <a:pt x="3" y="83"/>
                </a:cubicBezTo>
                <a:cubicBezTo>
                  <a:pt x="2" y="77"/>
                  <a:pt x="1" y="71"/>
                  <a:pt x="1" y="65"/>
                </a:cubicBezTo>
                <a:cubicBezTo>
                  <a:pt x="1" y="62"/>
                  <a:pt x="0" y="58"/>
                  <a:pt x="1" y="55"/>
                </a:cubicBezTo>
                <a:cubicBezTo>
                  <a:pt x="8" y="52"/>
                  <a:pt x="16" y="47"/>
                  <a:pt x="25" y="44"/>
                </a:cubicBezTo>
                <a:cubicBezTo>
                  <a:pt x="26" y="43"/>
                  <a:pt x="29" y="42"/>
                  <a:pt x="31" y="42"/>
                </a:cubicBezTo>
                <a:cubicBezTo>
                  <a:pt x="37" y="39"/>
                  <a:pt x="44" y="37"/>
                  <a:pt x="51" y="35"/>
                </a:cubicBezTo>
                <a:cubicBezTo>
                  <a:pt x="57" y="34"/>
                  <a:pt x="63" y="31"/>
                  <a:pt x="69" y="30"/>
                </a:cubicBezTo>
                <a:cubicBezTo>
                  <a:pt x="70" y="29"/>
                  <a:pt x="72" y="29"/>
                  <a:pt x="75" y="28"/>
                </a:cubicBezTo>
                <a:cubicBezTo>
                  <a:pt x="74" y="25"/>
                  <a:pt x="70" y="19"/>
                  <a:pt x="70" y="15"/>
                </a:cubicBezTo>
                <a:cubicBezTo>
                  <a:pt x="70" y="10"/>
                  <a:pt x="72" y="7"/>
                  <a:pt x="75" y="3"/>
                </a:cubicBezTo>
                <a:cubicBezTo>
                  <a:pt x="77" y="3"/>
                  <a:pt x="80" y="1"/>
                  <a:pt x="83" y="0"/>
                </a:cubicBezTo>
                <a:cubicBezTo>
                  <a:pt x="87" y="0"/>
                  <a:pt x="90" y="1"/>
                  <a:pt x="94" y="3"/>
                </a:cubicBezTo>
                <a:cubicBezTo>
                  <a:pt x="95" y="5"/>
                  <a:pt x="97" y="6"/>
                  <a:pt x="98" y="8"/>
                </a:cubicBezTo>
                <a:cubicBezTo>
                  <a:pt x="101" y="12"/>
                  <a:pt x="101" y="16"/>
                  <a:pt x="104" y="20"/>
                </a:cubicBezTo>
                <a:close/>
                <a:moveTo>
                  <a:pt x="92" y="48"/>
                </a:moveTo>
                <a:cubicBezTo>
                  <a:pt x="90" y="46"/>
                  <a:pt x="89" y="43"/>
                  <a:pt x="88" y="40"/>
                </a:cubicBezTo>
                <a:cubicBezTo>
                  <a:pt x="86" y="35"/>
                  <a:pt x="84" y="31"/>
                  <a:pt x="85" y="26"/>
                </a:cubicBezTo>
                <a:cubicBezTo>
                  <a:pt x="86" y="24"/>
                  <a:pt x="89" y="23"/>
                  <a:pt x="93" y="24"/>
                </a:cubicBezTo>
                <a:cubicBezTo>
                  <a:pt x="97" y="29"/>
                  <a:pt x="101" y="40"/>
                  <a:pt x="104" y="48"/>
                </a:cubicBezTo>
                <a:cubicBezTo>
                  <a:pt x="106" y="54"/>
                  <a:pt x="111" y="64"/>
                  <a:pt x="107" y="68"/>
                </a:cubicBezTo>
                <a:cubicBezTo>
                  <a:pt x="106" y="68"/>
                  <a:pt x="104" y="71"/>
                  <a:pt x="103" y="71"/>
                </a:cubicBezTo>
                <a:cubicBezTo>
                  <a:pt x="101" y="71"/>
                  <a:pt x="98" y="70"/>
                  <a:pt x="97" y="70"/>
                </a:cubicBezTo>
                <a:cubicBezTo>
                  <a:pt x="96" y="69"/>
                  <a:pt x="96" y="67"/>
                  <a:pt x="94" y="66"/>
                </a:cubicBezTo>
                <a:cubicBezTo>
                  <a:pt x="87" y="49"/>
                  <a:pt x="78" y="34"/>
                  <a:pt x="75" y="12"/>
                </a:cubicBezTo>
                <a:cubicBezTo>
                  <a:pt x="77" y="9"/>
                  <a:pt x="80" y="8"/>
                  <a:pt x="83" y="6"/>
                </a:cubicBezTo>
                <a:cubicBezTo>
                  <a:pt x="86" y="6"/>
                  <a:pt x="89" y="7"/>
                  <a:pt x="92" y="8"/>
                </a:cubicBezTo>
                <a:cubicBezTo>
                  <a:pt x="94" y="11"/>
                  <a:pt x="96" y="13"/>
                  <a:pt x="98" y="16"/>
                </a:cubicBezTo>
                <a:cubicBezTo>
                  <a:pt x="99" y="18"/>
                  <a:pt x="99" y="20"/>
                  <a:pt x="100" y="22"/>
                </a:cubicBezTo>
                <a:cubicBezTo>
                  <a:pt x="101" y="21"/>
                  <a:pt x="101" y="22"/>
                  <a:pt x="101" y="21"/>
                </a:cubicBezTo>
                <a:cubicBezTo>
                  <a:pt x="100" y="16"/>
                  <a:pt x="98" y="12"/>
                  <a:pt x="95" y="7"/>
                </a:cubicBezTo>
                <a:cubicBezTo>
                  <a:pt x="94" y="7"/>
                  <a:pt x="93" y="6"/>
                  <a:pt x="92" y="5"/>
                </a:cubicBezTo>
                <a:cubicBezTo>
                  <a:pt x="90" y="4"/>
                  <a:pt x="87" y="2"/>
                  <a:pt x="84" y="3"/>
                </a:cubicBezTo>
                <a:cubicBezTo>
                  <a:pt x="82" y="3"/>
                  <a:pt x="79" y="4"/>
                  <a:pt x="76" y="5"/>
                </a:cubicBezTo>
                <a:cubicBezTo>
                  <a:pt x="73" y="8"/>
                  <a:pt x="72" y="11"/>
                  <a:pt x="72" y="16"/>
                </a:cubicBezTo>
                <a:cubicBezTo>
                  <a:pt x="74" y="19"/>
                  <a:pt x="75" y="24"/>
                  <a:pt x="77" y="28"/>
                </a:cubicBezTo>
                <a:cubicBezTo>
                  <a:pt x="77" y="32"/>
                  <a:pt x="79" y="35"/>
                  <a:pt x="79" y="38"/>
                </a:cubicBezTo>
                <a:cubicBezTo>
                  <a:pt x="82" y="45"/>
                  <a:pt x="84" y="52"/>
                  <a:pt x="86" y="58"/>
                </a:cubicBezTo>
                <a:cubicBezTo>
                  <a:pt x="89" y="63"/>
                  <a:pt x="92" y="69"/>
                  <a:pt x="96" y="73"/>
                </a:cubicBezTo>
                <a:cubicBezTo>
                  <a:pt x="98" y="73"/>
                  <a:pt x="99" y="74"/>
                  <a:pt x="101" y="74"/>
                </a:cubicBezTo>
                <a:cubicBezTo>
                  <a:pt x="102" y="73"/>
                  <a:pt x="105" y="73"/>
                  <a:pt x="107" y="73"/>
                </a:cubicBezTo>
                <a:cubicBezTo>
                  <a:pt x="107" y="72"/>
                  <a:pt x="108" y="72"/>
                  <a:pt x="109" y="71"/>
                </a:cubicBezTo>
                <a:cubicBezTo>
                  <a:pt x="112" y="67"/>
                  <a:pt x="111" y="61"/>
                  <a:pt x="109" y="56"/>
                </a:cubicBezTo>
                <a:cubicBezTo>
                  <a:pt x="109" y="54"/>
                  <a:pt x="109" y="53"/>
                  <a:pt x="109" y="52"/>
                </a:cubicBezTo>
                <a:cubicBezTo>
                  <a:pt x="107" y="46"/>
                  <a:pt x="104" y="39"/>
                  <a:pt x="102" y="34"/>
                </a:cubicBezTo>
                <a:cubicBezTo>
                  <a:pt x="100" y="31"/>
                  <a:pt x="99" y="28"/>
                  <a:pt x="97" y="25"/>
                </a:cubicBezTo>
                <a:cubicBezTo>
                  <a:pt x="96" y="24"/>
                  <a:pt x="96" y="22"/>
                  <a:pt x="95" y="22"/>
                </a:cubicBezTo>
                <a:cubicBezTo>
                  <a:pt x="92" y="18"/>
                  <a:pt x="85" y="20"/>
                  <a:pt x="82" y="24"/>
                </a:cubicBezTo>
                <a:cubicBezTo>
                  <a:pt x="81" y="30"/>
                  <a:pt x="83" y="36"/>
                  <a:pt x="86" y="42"/>
                </a:cubicBezTo>
                <a:cubicBezTo>
                  <a:pt x="87" y="44"/>
                  <a:pt x="88" y="47"/>
                  <a:pt x="89" y="49"/>
                </a:cubicBezTo>
                <a:cubicBezTo>
                  <a:pt x="90" y="51"/>
                  <a:pt x="91" y="54"/>
                  <a:pt x="94" y="54"/>
                </a:cubicBezTo>
                <a:cubicBezTo>
                  <a:pt x="95" y="52"/>
                  <a:pt x="93" y="50"/>
                  <a:pt x="92" y="48"/>
                </a:cubicBezTo>
                <a:close/>
                <a:moveTo>
                  <a:pt x="95" y="16"/>
                </a:moveTo>
                <a:cubicBezTo>
                  <a:pt x="94" y="14"/>
                  <a:pt x="92" y="11"/>
                  <a:pt x="91" y="10"/>
                </a:cubicBezTo>
                <a:cubicBezTo>
                  <a:pt x="89" y="9"/>
                  <a:pt x="85" y="8"/>
                  <a:pt x="83" y="8"/>
                </a:cubicBezTo>
                <a:cubicBezTo>
                  <a:pt x="82" y="9"/>
                  <a:pt x="81" y="10"/>
                  <a:pt x="80" y="11"/>
                </a:cubicBezTo>
                <a:cubicBezTo>
                  <a:pt x="79" y="11"/>
                  <a:pt x="78" y="11"/>
                  <a:pt x="77" y="13"/>
                </a:cubicBezTo>
                <a:cubicBezTo>
                  <a:pt x="77" y="14"/>
                  <a:pt x="77" y="17"/>
                  <a:pt x="77" y="18"/>
                </a:cubicBezTo>
                <a:cubicBezTo>
                  <a:pt x="78" y="21"/>
                  <a:pt x="80" y="25"/>
                  <a:pt x="80" y="27"/>
                </a:cubicBezTo>
                <a:cubicBezTo>
                  <a:pt x="80" y="21"/>
                  <a:pt x="86" y="18"/>
                  <a:pt x="90" y="18"/>
                </a:cubicBezTo>
                <a:cubicBezTo>
                  <a:pt x="93" y="18"/>
                  <a:pt x="95" y="20"/>
                  <a:pt x="97" y="22"/>
                </a:cubicBezTo>
                <a:cubicBezTo>
                  <a:pt x="96" y="19"/>
                  <a:pt x="97" y="18"/>
                  <a:pt x="95" y="16"/>
                </a:cubicBezTo>
                <a:close/>
                <a:moveTo>
                  <a:pt x="138" y="16"/>
                </a:moveTo>
                <a:cubicBezTo>
                  <a:pt x="135" y="17"/>
                  <a:pt x="132" y="16"/>
                  <a:pt x="129" y="17"/>
                </a:cubicBezTo>
                <a:cubicBezTo>
                  <a:pt x="126" y="17"/>
                  <a:pt x="123" y="18"/>
                  <a:pt x="121" y="19"/>
                </a:cubicBezTo>
                <a:cubicBezTo>
                  <a:pt x="120" y="19"/>
                  <a:pt x="119" y="18"/>
                  <a:pt x="117" y="19"/>
                </a:cubicBezTo>
                <a:cubicBezTo>
                  <a:pt x="111" y="20"/>
                  <a:pt x="105" y="22"/>
                  <a:pt x="99" y="24"/>
                </a:cubicBezTo>
                <a:cubicBezTo>
                  <a:pt x="102" y="28"/>
                  <a:pt x="105" y="36"/>
                  <a:pt x="107" y="43"/>
                </a:cubicBezTo>
                <a:cubicBezTo>
                  <a:pt x="110" y="52"/>
                  <a:pt x="116" y="63"/>
                  <a:pt x="112" y="72"/>
                </a:cubicBezTo>
                <a:cubicBezTo>
                  <a:pt x="109" y="75"/>
                  <a:pt x="105" y="75"/>
                  <a:pt x="101" y="76"/>
                </a:cubicBezTo>
                <a:cubicBezTo>
                  <a:pt x="100" y="76"/>
                  <a:pt x="99" y="76"/>
                  <a:pt x="99" y="75"/>
                </a:cubicBezTo>
                <a:cubicBezTo>
                  <a:pt x="94" y="75"/>
                  <a:pt x="91" y="71"/>
                  <a:pt x="89" y="67"/>
                </a:cubicBezTo>
                <a:cubicBezTo>
                  <a:pt x="83" y="56"/>
                  <a:pt x="78" y="42"/>
                  <a:pt x="75" y="30"/>
                </a:cubicBezTo>
                <a:cubicBezTo>
                  <a:pt x="73" y="31"/>
                  <a:pt x="71" y="31"/>
                  <a:pt x="69" y="32"/>
                </a:cubicBezTo>
                <a:cubicBezTo>
                  <a:pt x="65" y="33"/>
                  <a:pt x="63" y="34"/>
                  <a:pt x="61" y="34"/>
                </a:cubicBezTo>
                <a:cubicBezTo>
                  <a:pt x="58" y="35"/>
                  <a:pt x="56" y="36"/>
                  <a:pt x="54" y="37"/>
                </a:cubicBezTo>
                <a:cubicBezTo>
                  <a:pt x="50" y="38"/>
                  <a:pt x="46" y="39"/>
                  <a:pt x="41" y="40"/>
                </a:cubicBezTo>
                <a:cubicBezTo>
                  <a:pt x="39" y="41"/>
                  <a:pt x="36" y="42"/>
                  <a:pt x="34" y="43"/>
                </a:cubicBezTo>
                <a:cubicBezTo>
                  <a:pt x="27" y="46"/>
                  <a:pt x="20" y="48"/>
                  <a:pt x="13" y="51"/>
                </a:cubicBezTo>
                <a:cubicBezTo>
                  <a:pt x="10" y="52"/>
                  <a:pt x="7" y="55"/>
                  <a:pt x="3" y="56"/>
                </a:cubicBezTo>
                <a:cubicBezTo>
                  <a:pt x="3" y="67"/>
                  <a:pt x="4" y="78"/>
                  <a:pt x="6" y="90"/>
                </a:cubicBezTo>
                <a:cubicBezTo>
                  <a:pt x="6" y="94"/>
                  <a:pt x="9" y="99"/>
                  <a:pt x="9" y="104"/>
                </a:cubicBezTo>
                <a:cubicBezTo>
                  <a:pt x="10" y="111"/>
                  <a:pt x="11" y="118"/>
                  <a:pt x="13" y="125"/>
                </a:cubicBezTo>
                <a:cubicBezTo>
                  <a:pt x="16" y="132"/>
                  <a:pt x="17" y="140"/>
                  <a:pt x="19" y="146"/>
                </a:cubicBezTo>
                <a:cubicBezTo>
                  <a:pt x="21" y="152"/>
                  <a:pt x="23" y="157"/>
                  <a:pt x="25" y="162"/>
                </a:cubicBezTo>
                <a:cubicBezTo>
                  <a:pt x="27" y="167"/>
                  <a:pt x="29" y="171"/>
                  <a:pt x="30" y="175"/>
                </a:cubicBezTo>
                <a:cubicBezTo>
                  <a:pt x="33" y="183"/>
                  <a:pt x="36" y="190"/>
                  <a:pt x="40" y="197"/>
                </a:cubicBezTo>
                <a:cubicBezTo>
                  <a:pt x="51" y="187"/>
                  <a:pt x="65" y="182"/>
                  <a:pt x="78" y="177"/>
                </a:cubicBezTo>
                <a:cubicBezTo>
                  <a:pt x="91" y="171"/>
                  <a:pt x="107" y="169"/>
                  <a:pt x="122" y="166"/>
                </a:cubicBezTo>
                <a:cubicBezTo>
                  <a:pt x="129" y="164"/>
                  <a:pt x="134" y="162"/>
                  <a:pt x="140" y="160"/>
                </a:cubicBezTo>
                <a:cubicBezTo>
                  <a:pt x="146" y="158"/>
                  <a:pt x="152" y="157"/>
                  <a:pt x="158" y="155"/>
                </a:cubicBezTo>
                <a:cubicBezTo>
                  <a:pt x="163" y="153"/>
                  <a:pt x="169" y="150"/>
                  <a:pt x="174" y="148"/>
                </a:cubicBezTo>
                <a:cubicBezTo>
                  <a:pt x="176" y="146"/>
                  <a:pt x="181" y="145"/>
                  <a:pt x="183" y="144"/>
                </a:cubicBezTo>
                <a:cubicBezTo>
                  <a:pt x="182" y="140"/>
                  <a:pt x="179" y="137"/>
                  <a:pt x="177" y="134"/>
                </a:cubicBezTo>
                <a:cubicBezTo>
                  <a:pt x="175" y="129"/>
                  <a:pt x="172" y="125"/>
                  <a:pt x="171" y="121"/>
                </a:cubicBezTo>
                <a:cubicBezTo>
                  <a:pt x="166" y="111"/>
                  <a:pt x="162" y="102"/>
                  <a:pt x="159" y="92"/>
                </a:cubicBezTo>
                <a:cubicBezTo>
                  <a:pt x="158" y="87"/>
                  <a:pt x="156" y="83"/>
                  <a:pt x="155" y="78"/>
                </a:cubicBezTo>
                <a:cubicBezTo>
                  <a:pt x="153" y="73"/>
                  <a:pt x="153" y="68"/>
                  <a:pt x="152" y="62"/>
                </a:cubicBezTo>
                <a:cubicBezTo>
                  <a:pt x="151" y="57"/>
                  <a:pt x="150" y="52"/>
                  <a:pt x="149" y="47"/>
                </a:cubicBezTo>
                <a:cubicBezTo>
                  <a:pt x="147" y="36"/>
                  <a:pt x="148" y="25"/>
                  <a:pt x="145" y="15"/>
                </a:cubicBezTo>
                <a:cubicBezTo>
                  <a:pt x="145" y="15"/>
                  <a:pt x="144" y="15"/>
                  <a:pt x="144" y="15"/>
                </a:cubicBezTo>
                <a:cubicBezTo>
                  <a:pt x="141" y="15"/>
                  <a:pt x="140" y="16"/>
                  <a:pt x="138" y="16"/>
                </a:cubicBezTo>
                <a:close/>
                <a:moveTo>
                  <a:pt x="100" y="69"/>
                </a:moveTo>
                <a:cubicBezTo>
                  <a:pt x="101" y="69"/>
                  <a:pt x="104" y="68"/>
                  <a:pt x="104" y="67"/>
                </a:cubicBezTo>
                <a:cubicBezTo>
                  <a:pt x="106" y="66"/>
                  <a:pt x="106" y="62"/>
                  <a:pt x="106" y="60"/>
                </a:cubicBezTo>
                <a:cubicBezTo>
                  <a:pt x="101" y="48"/>
                  <a:pt x="98" y="35"/>
                  <a:pt x="91" y="26"/>
                </a:cubicBezTo>
                <a:cubicBezTo>
                  <a:pt x="89" y="26"/>
                  <a:pt x="88" y="25"/>
                  <a:pt x="87" y="27"/>
                </a:cubicBezTo>
                <a:cubicBezTo>
                  <a:pt x="88" y="27"/>
                  <a:pt x="87" y="27"/>
                  <a:pt x="87" y="27"/>
                </a:cubicBezTo>
                <a:cubicBezTo>
                  <a:pt x="86" y="33"/>
                  <a:pt x="89" y="37"/>
                  <a:pt x="91" y="42"/>
                </a:cubicBezTo>
                <a:cubicBezTo>
                  <a:pt x="91" y="44"/>
                  <a:pt x="92" y="44"/>
                  <a:pt x="93" y="46"/>
                </a:cubicBezTo>
                <a:cubicBezTo>
                  <a:pt x="93" y="46"/>
                  <a:pt x="93" y="47"/>
                  <a:pt x="93" y="48"/>
                </a:cubicBezTo>
                <a:cubicBezTo>
                  <a:pt x="95" y="51"/>
                  <a:pt x="99" y="53"/>
                  <a:pt x="95" y="56"/>
                </a:cubicBezTo>
                <a:cubicBezTo>
                  <a:pt x="94" y="56"/>
                  <a:pt x="93" y="57"/>
                  <a:pt x="92" y="57"/>
                </a:cubicBezTo>
                <a:cubicBezTo>
                  <a:pt x="94" y="60"/>
                  <a:pt x="96" y="68"/>
                  <a:pt x="100" y="69"/>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sp>
        <p:nvSpPr>
          <p:cNvPr id="29" name="Freeform 324">
            <a:extLst>
              <a:ext uri="{FF2B5EF4-FFF2-40B4-BE49-F238E27FC236}">
                <a16:creationId xmlns:a16="http://schemas.microsoft.com/office/drawing/2014/main" id="{7755CF57-378E-4BA4-B4FC-86DCE192335B}"/>
              </a:ext>
            </a:extLst>
          </p:cNvPr>
          <p:cNvSpPr>
            <a:spLocks noEditPoints="1"/>
          </p:cNvSpPr>
          <p:nvPr/>
        </p:nvSpPr>
        <p:spPr bwMode="auto">
          <a:xfrm rot="20870607">
            <a:off x="2643692" y="5228967"/>
            <a:ext cx="1214967" cy="1094317"/>
          </a:xfrm>
          <a:custGeom>
            <a:avLst/>
            <a:gdLst>
              <a:gd name="T0" fmla="*/ 36 w 289"/>
              <a:gd name="T1" fmla="*/ 218 h 260"/>
              <a:gd name="T2" fmla="*/ 28 w 289"/>
              <a:gd name="T3" fmla="*/ 175 h 260"/>
              <a:gd name="T4" fmla="*/ 10 w 289"/>
              <a:gd name="T5" fmla="*/ 126 h 260"/>
              <a:gd name="T6" fmla="*/ 7 w 289"/>
              <a:gd name="T7" fmla="*/ 87 h 260"/>
              <a:gd name="T8" fmla="*/ 130 w 289"/>
              <a:gd name="T9" fmla="*/ 50 h 260"/>
              <a:gd name="T10" fmla="*/ 173 w 289"/>
              <a:gd name="T11" fmla="*/ 1 h 260"/>
              <a:gd name="T12" fmla="*/ 284 w 289"/>
              <a:gd name="T13" fmla="*/ 53 h 260"/>
              <a:gd name="T14" fmla="*/ 232 w 289"/>
              <a:gd name="T15" fmla="*/ 192 h 260"/>
              <a:gd name="T16" fmla="*/ 172 w 289"/>
              <a:gd name="T17" fmla="*/ 212 h 260"/>
              <a:gd name="T18" fmla="*/ 118 w 289"/>
              <a:gd name="T19" fmla="*/ 244 h 260"/>
              <a:gd name="T20" fmla="*/ 243 w 289"/>
              <a:gd name="T21" fmla="*/ 154 h 260"/>
              <a:gd name="T22" fmla="*/ 274 w 289"/>
              <a:gd name="T23" fmla="*/ 46 h 260"/>
              <a:gd name="T24" fmla="*/ 163 w 289"/>
              <a:gd name="T25" fmla="*/ 28 h 260"/>
              <a:gd name="T26" fmla="*/ 171 w 289"/>
              <a:gd name="T27" fmla="*/ 34 h 260"/>
              <a:gd name="T28" fmla="*/ 232 w 289"/>
              <a:gd name="T29" fmla="*/ 38 h 260"/>
              <a:gd name="T30" fmla="*/ 277 w 289"/>
              <a:gd name="T31" fmla="*/ 57 h 260"/>
              <a:gd name="T32" fmla="*/ 240 w 289"/>
              <a:gd name="T33" fmla="*/ 144 h 260"/>
              <a:gd name="T34" fmla="*/ 216 w 289"/>
              <a:gd name="T35" fmla="*/ 203 h 260"/>
              <a:gd name="T36" fmla="*/ 221 w 289"/>
              <a:gd name="T37" fmla="*/ 212 h 260"/>
              <a:gd name="T38" fmla="*/ 257 w 289"/>
              <a:gd name="T39" fmla="*/ 94 h 260"/>
              <a:gd name="T40" fmla="*/ 225 w 289"/>
              <a:gd name="T41" fmla="*/ 38 h 260"/>
              <a:gd name="T42" fmla="*/ 177 w 289"/>
              <a:gd name="T43" fmla="*/ 30 h 260"/>
              <a:gd name="T44" fmla="*/ 157 w 289"/>
              <a:gd name="T45" fmla="*/ 86 h 260"/>
              <a:gd name="T46" fmla="*/ 199 w 289"/>
              <a:gd name="T47" fmla="*/ 194 h 260"/>
              <a:gd name="T48" fmla="*/ 63 w 289"/>
              <a:gd name="T49" fmla="*/ 246 h 260"/>
              <a:gd name="T50" fmla="*/ 103 w 289"/>
              <a:gd name="T51" fmla="*/ 246 h 260"/>
              <a:gd name="T52" fmla="*/ 166 w 289"/>
              <a:gd name="T53" fmla="*/ 193 h 260"/>
              <a:gd name="T54" fmla="*/ 73 w 289"/>
              <a:gd name="T55" fmla="*/ 66 h 260"/>
              <a:gd name="T56" fmla="*/ 11 w 289"/>
              <a:gd name="T57" fmla="*/ 96 h 260"/>
              <a:gd name="T58" fmla="*/ 30 w 289"/>
              <a:gd name="T59" fmla="*/ 133 h 260"/>
              <a:gd name="T60" fmla="*/ 39 w 289"/>
              <a:gd name="T61" fmla="*/ 170 h 260"/>
              <a:gd name="T62" fmla="*/ 49 w 289"/>
              <a:gd name="T63" fmla="*/ 199 h 260"/>
              <a:gd name="T64" fmla="*/ 61 w 289"/>
              <a:gd name="T65" fmla="*/ 239 h 260"/>
              <a:gd name="T66" fmla="*/ 147 w 289"/>
              <a:gd name="T67" fmla="*/ 68 h 260"/>
              <a:gd name="T68" fmla="*/ 60 w 289"/>
              <a:gd name="T69" fmla="*/ 246 h 260"/>
              <a:gd name="T70" fmla="*/ 54 w 289"/>
              <a:gd name="T71" fmla="*/ 249 h 260"/>
              <a:gd name="T72" fmla="*/ 51 w 289"/>
              <a:gd name="T73" fmla="*/ 230 h 260"/>
              <a:gd name="T74" fmla="*/ 51 w 289"/>
              <a:gd name="T75" fmla="*/ 230 h 260"/>
              <a:gd name="T76" fmla="*/ 39 w 289"/>
              <a:gd name="T77" fmla="*/ 219 h 260"/>
              <a:gd name="T78" fmla="*/ 49 w 289"/>
              <a:gd name="T79" fmla="*/ 208 h 260"/>
              <a:gd name="T80" fmla="*/ 46 w 289"/>
              <a:gd name="T81" fmla="*/ 205 h 260"/>
              <a:gd name="T82" fmla="*/ 36 w 289"/>
              <a:gd name="T83" fmla="*/ 200 h 260"/>
              <a:gd name="T84" fmla="*/ 43 w 289"/>
              <a:gd name="T85" fmla="*/ 187 h 260"/>
              <a:gd name="T86" fmla="*/ 32 w 289"/>
              <a:gd name="T87" fmla="*/ 187 h 260"/>
              <a:gd name="T88" fmla="*/ 40 w 289"/>
              <a:gd name="T89" fmla="*/ 174 h 260"/>
              <a:gd name="T90" fmla="*/ 26 w 289"/>
              <a:gd name="T91" fmla="*/ 169 h 260"/>
              <a:gd name="T92" fmla="*/ 30 w 289"/>
              <a:gd name="T93" fmla="*/ 156 h 260"/>
              <a:gd name="T94" fmla="*/ 21 w 289"/>
              <a:gd name="T95" fmla="*/ 150 h 260"/>
              <a:gd name="T96" fmla="*/ 20 w 289"/>
              <a:gd name="T97" fmla="*/ 142 h 260"/>
              <a:gd name="T98" fmla="*/ 16 w 289"/>
              <a:gd name="T99" fmla="*/ 136 h 260"/>
              <a:gd name="T100" fmla="*/ 19 w 289"/>
              <a:gd name="T101" fmla="*/ 122 h 260"/>
              <a:gd name="T102" fmla="*/ 11 w 289"/>
              <a:gd name="T103" fmla="*/ 115 h 260"/>
              <a:gd name="T104" fmla="*/ 11 w 289"/>
              <a:gd name="T105" fmla="*/ 109 h 260"/>
              <a:gd name="T106" fmla="*/ 5 w 289"/>
              <a:gd name="T107" fmla="*/ 9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260">
                <a:moveTo>
                  <a:pt x="53" y="256"/>
                </a:moveTo>
                <a:cubicBezTo>
                  <a:pt x="50" y="258"/>
                  <a:pt x="46" y="259"/>
                  <a:pt x="43" y="255"/>
                </a:cubicBezTo>
                <a:cubicBezTo>
                  <a:pt x="44" y="247"/>
                  <a:pt x="38" y="247"/>
                  <a:pt x="41" y="241"/>
                </a:cubicBezTo>
                <a:cubicBezTo>
                  <a:pt x="37" y="239"/>
                  <a:pt x="39" y="233"/>
                  <a:pt x="37" y="230"/>
                </a:cubicBezTo>
                <a:cubicBezTo>
                  <a:pt x="37" y="229"/>
                  <a:pt x="37" y="227"/>
                  <a:pt x="38" y="227"/>
                </a:cubicBezTo>
                <a:cubicBezTo>
                  <a:pt x="37" y="225"/>
                  <a:pt x="35" y="222"/>
                  <a:pt x="36" y="218"/>
                </a:cubicBezTo>
                <a:cubicBezTo>
                  <a:pt x="34" y="214"/>
                  <a:pt x="28" y="210"/>
                  <a:pt x="33" y="205"/>
                </a:cubicBezTo>
                <a:cubicBezTo>
                  <a:pt x="33" y="204"/>
                  <a:pt x="32" y="203"/>
                  <a:pt x="31" y="201"/>
                </a:cubicBezTo>
                <a:cubicBezTo>
                  <a:pt x="31" y="200"/>
                  <a:pt x="32" y="199"/>
                  <a:pt x="33" y="197"/>
                </a:cubicBezTo>
                <a:cubicBezTo>
                  <a:pt x="33" y="196"/>
                  <a:pt x="32" y="195"/>
                  <a:pt x="31" y="194"/>
                </a:cubicBezTo>
                <a:cubicBezTo>
                  <a:pt x="33" y="191"/>
                  <a:pt x="25" y="187"/>
                  <a:pt x="29" y="184"/>
                </a:cubicBezTo>
                <a:cubicBezTo>
                  <a:pt x="26" y="182"/>
                  <a:pt x="26" y="177"/>
                  <a:pt x="28" y="175"/>
                </a:cubicBezTo>
                <a:cubicBezTo>
                  <a:pt x="26" y="174"/>
                  <a:pt x="21" y="171"/>
                  <a:pt x="25" y="168"/>
                </a:cubicBezTo>
                <a:cubicBezTo>
                  <a:pt x="23" y="166"/>
                  <a:pt x="21" y="164"/>
                  <a:pt x="23" y="161"/>
                </a:cubicBezTo>
                <a:cubicBezTo>
                  <a:pt x="20" y="160"/>
                  <a:pt x="19" y="156"/>
                  <a:pt x="21" y="153"/>
                </a:cubicBezTo>
                <a:cubicBezTo>
                  <a:pt x="18" y="152"/>
                  <a:pt x="17" y="149"/>
                  <a:pt x="18" y="146"/>
                </a:cubicBezTo>
                <a:cubicBezTo>
                  <a:pt x="17" y="144"/>
                  <a:pt x="15" y="143"/>
                  <a:pt x="16" y="139"/>
                </a:cubicBezTo>
                <a:cubicBezTo>
                  <a:pt x="9" y="138"/>
                  <a:pt x="17" y="127"/>
                  <a:pt x="10" y="126"/>
                </a:cubicBezTo>
                <a:cubicBezTo>
                  <a:pt x="9" y="123"/>
                  <a:pt x="8" y="120"/>
                  <a:pt x="11" y="119"/>
                </a:cubicBezTo>
                <a:cubicBezTo>
                  <a:pt x="10" y="117"/>
                  <a:pt x="7" y="115"/>
                  <a:pt x="9" y="112"/>
                </a:cubicBezTo>
                <a:cubicBezTo>
                  <a:pt x="7" y="111"/>
                  <a:pt x="5" y="108"/>
                  <a:pt x="5" y="104"/>
                </a:cubicBezTo>
                <a:cubicBezTo>
                  <a:pt x="5" y="104"/>
                  <a:pt x="5" y="103"/>
                  <a:pt x="5" y="102"/>
                </a:cubicBezTo>
                <a:cubicBezTo>
                  <a:pt x="4" y="98"/>
                  <a:pt x="0" y="94"/>
                  <a:pt x="2" y="90"/>
                </a:cubicBezTo>
                <a:cubicBezTo>
                  <a:pt x="3" y="89"/>
                  <a:pt x="6" y="88"/>
                  <a:pt x="7" y="87"/>
                </a:cubicBezTo>
                <a:cubicBezTo>
                  <a:pt x="6" y="86"/>
                  <a:pt x="8" y="85"/>
                  <a:pt x="8" y="83"/>
                </a:cubicBezTo>
                <a:cubicBezTo>
                  <a:pt x="29" y="75"/>
                  <a:pt x="52" y="70"/>
                  <a:pt x="75" y="62"/>
                </a:cubicBezTo>
                <a:cubicBezTo>
                  <a:pt x="79" y="63"/>
                  <a:pt x="82" y="61"/>
                  <a:pt x="86" y="59"/>
                </a:cubicBezTo>
                <a:cubicBezTo>
                  <a:pt x="91" y="57"/>
                  <a:pt x="97" y="56"/>
                  <a:pt x="103" y="54"/>
                </a:cubicBezTo>
                <a:cubicBezTo>
                  <a:pt x="111" y="51"/>
                  <a:pt x="119" y="46"/>
                  <a:pt x="126" y="46"/>
                </a:cubicBezTo>
                <a:cubicBezTo>
                  <a:pt x="127" y="47"/>
                  <a:pt x="129" y="49"/>
                  <a:pt x="130" y="50"/>
                </a:cubicBezTo>
                <a:cubicBezTo>
                  <a:pt x="132" y="57"/>
                  <a:pt x="135" y="66"/>
                  <a:pt x="137" y="74"/>
                </a:cubicBezTo>
                <a:cubicBezTo>
                  <a:pt x="143" y="57"/>
                  <a:pt x="149" y="39"/>
                  <a:pt x="156" y="20"/>
                </a:cubicBezTo>
                <a:cubicBezTo>
                  <a:pt x="158" y="16"/>
                  <a:pt x="159" y="12"/>
                  <a:pt x="160" y="8"/>
                </a:cubicBezTo>
                <a:cubicBezTo>
                  <a:pt x="161" y="7"/>
                  <a:pt x="160" y="5"/>
                  <a:pt x="161" y="4"/>
                </a:cubicBezTo>
                <a:cubicBezTo>
                  <a:pt x="162" y="2"/>
                  <a:pt x="165" y="0"/>
                  <a:pt x="167" y="0"/>
                </a:cubicBezTo>
                <a:cubicBezTo>
                  <a:pt x="169" y="0"/>
                  <a:pt x="171" y="2"/>
                  <a:pt x="173" y="1"/>
                </a:cubicBezTo>
                <a:cubicBezTo>
                  <a:pt x="173" y="2"/>
                  <a:pt x="175" y="2"/>
                  <a:pt x="175" y="3"/>
                </a:cubicBezTo>
                <a:cubicBezTo>
                  <a:pt x="190" y="10"/>
                  <a:pt x="204" y="13"/>
                  <a:pt x="221" y="19"/>
                </a:cubicBezTo>
                <a:cubicBezTo>
                  <a:pt x="233" y="27"/>
                  <a:pt x="252" y="31"/>
                  <a:pt x="263" y="37"/>
                </a:cubicBezTo>
                <a:cubicBezTo>
                  <a:pt x="265" y="38"/>
                  <a:pt x="269" y="39"/>
                  <a:pt x="271" y="41"/>
                </a:cubicBezTo>
                <a:cubicBezTo>
                  <a:pt x="274" y="41"/>
                  <a:pt x="276" y="44"/>
                  <a:pt x="279" y="45"/>
                </a:cubicBezTo>
                <a:cubicBezTo>
                  <a:pt x="282" y="46"/>
                  <a:pt x="289" y="48"/>
                  <a:pt x="284" y="53"/>
                </a:cubicBezTo>
                <a:cubicBezTo>
                  <a:pt x="282" y="61"/>
                  <a:pt x="279" y="67"/>
                  <a:pt x="277" y="75"/>
                </a:cubicBezTo>
                <a:cubicBezTo>
                  <a:pt x="276" y="76"/>
                  <a:pt x="275" y="78"/>
                  <a:pt x="274" y="81"/>
                </a:cubicBezTo>
                <a:cubicBezTo>
                  <a:pt x="265" y="98"/>
                  <a:pt x="260" y="118"/>
                  <a:pt x="253" y="137"/>
                </a:cubicBezTo>
                <a:cubicBezTo>
                  <a:pt x="250" y="144"/>
                  <a:pt x="247" y="151"/>
                  <a:pt x="244" y="158"/>
                </a:cubicBezTo>
                <a:cubicBezTo>
                  <a:pt x="242" y="165"/>
                  <a:pt x="239" y="172"/>
                  <a:pt x="236" y="179"/>
                </a:cubicBezTo>
                <a:cubicBezTo>
                  <a:pt x="234" y="183"/>
                  <a:pt x="234" y="188"/>
                  <a:pt x="232" y="192"/>
                </a:cubicBezTo>
                <a:cubicBezTo>
                  <a:pt x="230" y="198"/>
                  <a:pt x="226" y="203"/>
                  <a:pt x="226" y="209"/>
                </a:cubicBezTo>
                <a:cubicBezTo>
                  <a:pt x="224" y="209"/>
                  <a:pt x="224" y="211"/>
                  <a:pt x="224" y="213"/>
                </a:cubicBezTo>
                <a:cubicBezTo>
                  <a:pt x="223" y="214"/>
                  <a:pt x="222" y="215"/>
                  <a:pt x="220" y="217"/>
                </a:cubicBezTo>
                <a:cubicBezTo>
                  <a:pt x="213" y="215"/>
                  <a:pt x="201" y="209"/>
                  <a:pt x="192" y="207"/>
                </a:cubicBezTo>
                <a:cubicBezTo>
                  <a:pt x="183" y="205"/>
                  <a:pt x="177" y="199"/>
                  <a:pt x="169" y="197"/>
                </a:cubicBezTo>
                <a:cubicBezTo>
                  <a:pt x="171" y="202"/>
                  <a:pt x="170" y="207"/>
                  <a:pt x="172" y="212"/>
                </a:cubicBezTo>
                <a:cubicBezTo>
                  <a:pt x="173" y="218"/>
                  <a:pt x="177" y="225"/>
                  <a:pt x="170" y="229"/>
                </a:cubicBezTo>
                <a:cubicBezTo>
                  <a:pt x="166" y="231"/>
                  <a:pt x="159" y="231"/>
                  <a:pt x="153" y="233"/>
                </a:cubicBezTo>
                <a:cubicBezTo>
                  <a:pt x="151" y="234"/>
                  <a:pt x="149" y="235"/>
                  <a:pt x="147" y="236"/>
                </a:cubicBezTo>
                <a:cubicBezTo>
                  <a:pt x="145" y="237"/>
                  <a:pt x="142" y="237"/>
                  <a:pt x="140" y="237"/>
                </a:cubicBezTo>
                <a:cubicBezTo>
                  <a:pt x="132" y="239"/>
                  <a:pt x="125" y="241"/>
                  <a:pt x="120" y="243"/>
                </a:cubicBezTo>
                <a:cubicBezTo>
                  <a:pt x="119" y="244"/>
                  <a:pt x="118" y="244"/>
                  <a:pt x="118" y="244"/>
                </a:cubicBezTo>
                <a:cubicBezTo>
                  <a:pt x="111" y="247"/>
                  <a:pt x="105" y="248"/>
                  <a:pt x="98" y="249"/>
                </a:cubicBezTo>
                <a:cubicBezTo>
                  <a:pt x="84" y="253"/>
                  <a:pt x="74" y="258"/>
                  <a:pt x="58" y="258"/>
                </a:cubicBezTo>
                <a:cubicBezTo>
                  <a:pt x="58" y="259"/>
                  <a:pt x="57" y="260"/>
                  <a:pt x="56" y="260"/>
                </a:cubicBezTo>
                <a:cubicBezTo>
                  <a:pt x="53" y="259"/>
                  <a:pt x="54" y="259"/>
                  <a:pt x="53" y="256"/>
                </a:cubicBezTo>
                <a:close/>
                <a:moveTo>
                  <a:pt x="227" y="197"/>
                </a:moveTo>
                <a:cubicBezTo>
                  <a:pt x="231" y="182"/>
                  <a:pt x="238" y="169"/>
                  <a:pt x="243" y="154"/>
                </a:cubicBezTo>
                <a:cubicBezTo>
                  <a:pt x="246" y="146"/>
                  <a:pt x="249" y="136"/>
                  <a:pt x="252" y="127"/>
                </a:cubicBezTo>
                <a:cubicBezTo>
                  <a:pt x="254" y="121"/>
                  <a:pt x="258" y="115"/>
                  <a:pt x="259" y="108"/>
                </a:cubicBezTo>
                <a:cubicBezTo>
                  <a:pt x="262" y="104"/>
                  <a:pt x="263" y="99"/>
                  <a:pt x="264" y="94"/>
                </a:cubicBezTo>
                <a:cubicBezTo>
                  <a:pt x="268" y="86"/>
                  <a:pt x="273" y="77"/>
                  <a:pt x="277" y="69"/>
                </a:cubicBezTo>
                <a:cubicBezTo>
                  <a:pt x="279" y="64"/>
                  <a:pt x="282" y="53"/>
                  <a:pt x="280" y="49"/>
                </a:cubicBezTo>
                <a:cubicBezTo>
                  <a:pt x="278" y="48"/>
                  <a:pt x="276" y="47"/>
                  <a:pt x="274" y="46"/>
                </a:cubicBezTo>
                <a:cubicBezTo>
                  <a:pt x="273" y="46"/>
                  <a:pt x="273" y="45"/>
                  <a:pt x="271" y="46"/>
                </a:cubicBezTo>
                <a:cubicBezTo>
                  <a:pt x="266" y="42"/>
                  <a:pt x="258" y="41"/>
                  <a:pt x="253" y="36"/>
                </a:cubicBezTo>
                <a:cubicBezTo>
                  <a:pt x="240" y="32"/>
                  <a:pt x="225" y="23"/>
                  <a:pt x="212" y="19"/>
                </a:cubicBezTo>
                <a:cubicBezTo>
                  <a:pt x="199" y="14"/>
                  <a:pt x="184" y="13"/>
                  <a:pt x="173" y="5"/>
                </a:cubicBezTo>
                <a:cubicBezTo>
                  <a:pt x="171" y="5"/>
                  <a:pt x="170" y="7"/>
                  <a:pt x="170" y="9"/>
                </a:cubicBezTo>
                <a:cubicBezTo>
                  <a:pt x="167" y="15"/>
                  <a:pt x="165" y="21"/>
                  <a:pt x="163" y="28"/>
                </a:cubicBezTo>
                <a:cubicBezTo>
                  <a:pt x="158" y="39"/>
                  <a:pt x="156" y="49"/>
                  <a:pt x="152" y="58"/>
                </a:cubicBezTo>
                <a:cubicBezTo>
                  <a:pt x="152" y="59"/>
                  <a:pt x="152" y="60"/>
                  <a:pt x="152" y="61"/>
                </a:cubicBezTo>
                <a:cubicBezTo>
                  <a:pt x="147" y="71"/>
                  <a:pt x="145" y="81"/>
                  <a:pt x="141" y="92"/>
                </a:cubicBezTo>
                <a:cubicBezTo>
                  <a:pt x="143" y="96"/>
                  <a:pt x="144" y="102"/>
                  <a:pt x="146" y="106"/>
                </a:cubicBezTo>
                <a:cubicBezTo>
                  <a:pt x="152" y="86"/>
                  <a:pt x="161" y="68"/>
                  <a:pt x="166" y="49"/>
                </a:cubicBezTo>
                <a:cubicBezTo>
                  <a:pt x="168" y="45"/>
                  <a:pt x="169" y="39"/>
                  <a:pt x="171" y="34"/>
                </a:cubicBezTo>
                <a:cubicBezTo>
                  <a:pt x="171" y="33"/>
                  <a:pt x="172" y="34"/>
                  <a:pt x="172" y="33"/>
                </a:cubicBezTo>
                <a:cubicBezTo>
                  <a:pt x="172" y="28"/>
                  <a:pt x="176" y="25"/>
                  <a:pt x="176" y="20"/>
                </a:cubicBezTo>
                <a:cubicBezTo>
                  <a:pt x="179" y="20"/>
                  <a:pt x="178" y="17"/>
                  <a:pt x="180" y="17"/>
                </a:cubicBezTo>
                <a:cubicBezTo>
                  <a:pt x="187" y="21"/>
                  <a:pt x="194" y="24"/>
                  <a:pt x="202" y="26"/>
                </a:cubicBezTo>
                <a:cubicBezTo>
                  <a:pt x="210" y="29"/>
                  <a:pt x="220" y="32"/>
                  <a:pt x="228" y="36"/>
                </a:cubicBezTo>
                <a:cubicBezTo>
                  <a:pt x="229" y="36"/>
                  <a:pt x="230" y="38"/>
                  <a:pt x="232" y="38"/>
                </a:cubicBezTo>
                <a:cubicBezTo>
                  <a:pt x="235" y="39"/>
                  <a:pt x="239" y="39"/>
                  <a:pt x="242" y="40"/>
                </a:cubicBezTo>
                <a:cubicBezTo>
                  <a:pt x="243" y="41"/>
                  <a:pt x="243" y="42"/>
                  <a:pt x="244" y="42"/>
                </a:cubicBezTo>
                <a:cubicBezTo>
                  <a:pt x="248" y="44"/>
                  <a:pt x="251" y="44"/>
                  <a:pt x="254" y="45"/>
                </a:cubicBezTo>
                <a:cubicBezTo>
                  <a:pt x="254" y="47"/>
                  <a:pt x="257" y="46"/>
                  <a:pt x="257" y="48"/>
                </a:cubicBezTo>
                <a:cubicBezTo>
                  <a:pt x="263" y="48"/>
                  <a:pt x="268" y="52"/>
                  <a:pt x="274" y="54"/>
                </a:cubicBezTo>
                <a:cubicBezTo>
                  <a:pt x="275" y="55"/>
                  <a:pt x="276" y="55"/>
                  <a:pt x="277" y="57"/>
                </a:cubicBezTo>
                <a:cubicBezTo>
                  <a:pt x="275" y="61"/>
                  <a:pt x="273" y="65"/>
                  <a:pt x="271" y="69"/>
                </a:cubicBezTo>
                <a:cubicBezTo>
                  <a:pt x="267" y="80"/>
                  <a:pt x="261" y="92"/>
                  <a:pt x="257" y="104"/>
                </a:cubicBezTo>
                <a:cubicBezTo>
                  <a:pt x="254" y="111"/>
                  <a:pt x="251" y="116"/>
                  <a:pt x="249" y="122"/>
                </a:cubicBezTo>
                <a:cubicBezTo>
                  <a:pt x="248" y="124"/>
                  <a:pt x="247" y="128"/>
                  <a:pt x="246" y="130"/>
                </a:cubicBezTo>
                <a:cubicBezTo>
                  <a:pt x="245" y="134"/>
                  <a:pt x="242" y="137"/>
                  <a:pt x="241" y="140"/>
                </a:cubicBezTo>
                <a:cubicBezTo>
                  <a:pt x="240" y="142"/>
                  <a:pt x="240" y="143"/>
                  <a:pt x="240" y="144"/>
                </a:cubicBezTo>
                <a:cubicBezTo>
                  <a:pt x="237" y="150"/>
                  <a:pt x="237" y="155"/>
                  <a:pt x="235" y="161"/>
                </a:cubicBezTo>
                <a:cubicBezTo>
                  <a:pt x="234" y="165"/>
                  <a:pt x="231" y="169"/>
                  <a:pt x="230" y="173"/>
                </a:cubicBezTo>
                <a:cubicBezTo>
                  <a:pt x="230" y="175"/>
                  <a:pt x="230" y="176"/>
                  <a:pt x="229" y="178"/>
                </a:cubicBezTo>
                <a:cubicBezTo>
                  <a:pt x="227" y="185"/>
                  <a:pt x="223" y="191"/>
                  <a:pt x="222" y="199"/>
                </a:cubicBezTo>
                <a:cubicBezTo>
                  <a:pt x="221" y="200"/>
                  <a:pt x="220" y="201"/>
                  <a:pt x="219" y="202"/>
                </a:cubicBezTo>
                <a:cubicBezTo>
                  <a:pt x="217" y="202"/>
                  <a:pt x="217" y="202"/>
                  <a:pt x="216" y="203"/>
                </a:cubicBezTo>
                <a:cubicBezTo>
                  <a:pt x="200" y="199"/>
                  <a:pt x="186" y="193"/>
                  <a:pt x="171" y="187"/>
                </a:cubicBezTo>
                <a:cubicBezTo>
                  <a:pt x="169" y="186"/>
                  <a:pt x="168" y="184"/>
                  <a:pt x="166" y="185"/>
                </a:cubicBezTo>
                <a:cubicBezTo>
                  <a:pt x="166" y="188"/>
                  <a:pt x="168" y="191"/>
                  <a:pt x="168" y="194"/>
                </a:cubicBezTo>
                <a:cubicBezTo>
                  <a:pt x="176" y="195"/>
                  <a:pt x="182" y="200"/>
                  <a:pt x="189" y="203"/>
                </a:cubicBezTo>
                <a:cubicBezTo>
                  <a:pt x="195" y="206"/>
                  <a:pt x="201" y="207"/>
                  <a:pt x="208" y="208"/>
                </a:cubicBezTo>
                <a:cubicBezTo>
                  <a:pt x="211" y="210"/>
                  <a:pt x="216" y="214"/>
                  <a:pt x="221" y="212"/>
                </a:cubicBezTo>
                <a:cubicBezTo>
                  <a:pt x="222" y="208"/>
                  <a:pt x="223" y="202"/>
                  <a:pt x="227" y="197"/>
                </a:cubicBezTo>
                <a:close/>
                <a:moveTo>
                  <a:pt x="219" y="192"/>
                </a:moveTo>
                <a:cubicBezTo>
                  <a:pt x="223" y="183"/>
                  <a:pt x="226" y="174"/>
                  <a:pt x="229" y="164"/>
                </a:cubicBezTo>
                <a:cubicBezTo>
                  <a:pt x="234" y="154"/>
                  <a:pt x="238" y="142"/>
                  <a:pt x="242" y="131"/>
                </a:cubicBezTo>
                <a:cubicBezTo>
                  <a:pt x="244" y="126"/>
                  <a:pt x="247" y="123"/>
                  <a:pt x="248" y="118"/>
                </a:cubicBezTo>
                <a:cubicBezTo>
                  <a:pt x="252" y="111"/>
                  <a:pt x="254" y="102"/>
                  <a:pt x="257" y="94"/>
                </a:cubicBezTo>
                <a:cubicBezTo>
                  <a:pt x="261" y="88"/>
                  <a:pt x="264" y="80"/>
                  <a:pt x="266" y="73"/>
                </a:cubicBezTo>
                <a:cubicBezTo>
                  <a:pt x="269" y="69"/>
                  <a:pt x="270" y="63"/>
                  <a:pt x="273" y="59"/>
                </a:cubicBezTo>
                <a:cubicBezTo>
                  <a:pt x="273" y="59"/>
                  <a:pt x="273" y="59"/>
                  <a:pt x="273" y="59"/>
                </a:cubicBezTo>
                <a:cubicBezTo>
                  <a:pt x="264" y="53"/>
                  <a:pt x="255" y="50"/>
                  <a:pt x="244" y="46"/>
                </a:cubicBezTo>
                <a:cubicBezTo>
                  <a:pt x="242" y="43"/>
                  <a:pt x="239" y="44"/>
                  <a:pt x="234" y="42"/>
                </a:cubicBezTo>
                <a:cubicBezTo>
                  <a:pt x="231" y="41"/>
                  <a:pt x="228" y="39"/>
                  <a:pt x="225" y="38"/>
                </a:cubicBezTo>
                <a:cubicBezTo>
                  <a:pt x="222" y="36"/>
                  <a:pt x="219" y="36"/>
                  <a:pt x="216" y="35"/>
                </a:cubicBezTo>
                <a:cubicBezTo>
                  <a:pt x="212" y="33"/>
                  <a:pt x="210" y="32"/>
                  <a:pt x="207" y="30"/>
                </a:cubicBezTo>
                <a:cubicBezTo>
                  <a:pt x="203" y="29"/>
                  <a:pt x="200" y="29"/>
                  <a:pt x="197" y="27"/>
                </a:cubicBezTo>
                <a:cubicBezTo>
                  <a:pt x="195" y="27"/>
                  <a:pt x="192" y="25"/>
                  <a:pt x="189" y="24"/>
                </a:cubicBezTo>
                <a:cubicBezTo>
                  <a:pt x="188" y="24"/>
                  <a:pt x="182" y="21"/>
                  <a:pt x="182" y="21"/>
                </a:cubicBezTo>
                <a:cubicBezTo>
                  <a:pt x="180" y="21"/>
                  <a:pt x="177" y="29"/>
                  <a:pt x="177" y="30"/>
                </a:cubicBezTo>
                <a:cubicBezTo>
                  <a:pt x="175" y="34"/>
                  <a:pt x="174" y="37"/>
                  <a:pt x="174" y="40"/>
                </a:cubicBezTo>
                <a:cubicBezTo>
                  <a:pt x="173" y="40"/>
                  <a:pt x="174" y="42"/>
                  <a:pt x="172" y="42"/>
                </a:cubicBezTo>
                <a:cubicBezTo>
                  <a:pt x="172" y="45"/>
                  <a:pt x="171" y="47"/>
                  <a:pt x="170" y="49"/>
                </a:cubicBezTo>
                <a:cubicBezTo>
                  <a:pt x="168" y="54"/>
                  <a:pt x="167" y="61"/>
                  <a:pt x="164" y="67"/>
                </a:cubicBezTo>
                <a:cubicBezTo>
                  <a:pt x="164" y="68"/>
                  <a:pt x="162" y="69"/>
                  <a:pt x="162" y="70"/>
                </a:cubicBezTo>
                <a:cubicBezTo>
                  <a:pt x="159" y="75"/>
                  <a:pt x="159" y="81"/>
                  <a:pt x="157" y="86"/>
                </a:cubicBezTo>
                <a:cubicBezTo>
                  <a:pt x="155" y="92"/>
                  <a:pt x="151" y="97"/>
                  <a:pt x="149" y="103"/>
                </a:cubicBezTo>
                <a:cubicBezTo>
                  <a:pt x="149" y="105"/>
                  <a:pt x="148" y="109"/>
                  <a:pt x="146" y="110"/>
                </a:cubicBezTo>
                <a:cubicBezTo>
                  <a:pt x="153" y="135"/>
                  <a:pt x="158" y="157"/>
                  <a:pt x="165" y="181"/>
                </a:cubicBezTo>
                <a:cubicBezTo>
                  <a:pt x="167" y="182"/>
                  <a:pt x="170" y="183"/>
                  <a:pt x="173" y="184"/>
                </a:cubicBezTo>
                <a:cubicBezTo>
                  <a:pt x="180" y="187"/>
                  <a:pt x="188" y="192"/>
                  <a:pt x="195" y="193"/>
                </a:cubicBezTo>
                <a:cubicBezTo>
                  <a:pt x="196" y="194"/>
                  <a:pt x="198" y="193"/>
                  <a:pt x="199" y="194"/>
                </a:cubicBezTo>
                <a:cubicBezTo>
                  <a:pt x="203" y="195"/>
                  <a:pt x="206" y="197"/>
                  <a:pt x="209" y="198"/>
                </a:cubicBezTo>
                <a:cubicBezTo>
                  <a:pt x="214" y="198"/>
                  <a:pt x="214" y="196"/>
                  <a:pt x="218" y="197"/>
                </a:cubicBezTo>
                <a:cubicBezTo>
                  <a:pt x="218" y="195"/>
                  <a:pt x="220" y="194"/>
                  <a:pt x="219" y="192"/>
                </a:cubicBezTo>
                <a:close/>
                <a:moveTo>
                  <a:pt x="61" y="239"/>
                </a:moveTo>
                <a:cubicBezTo>
                  <a:pt x="61" y="240"/>
                  <a:pt x="60" y="241"/>
                  <a:pt x="60" y="241"/>
                </a:cubicBezTo>
                <a:cubicBezTo>
                  <a:pt x="61" y="243"/>
                  <a:pt x="63" y="244"/>
                  <a:pt x="63" y="246"/>
                </a:cubicBezTo>
                <a:cubicBezTo>
                  <a:pt x="63" y="247"/>
                  <a:pt x="63" y="248"/>
                  <a:pt x="62" y="248"/>
                </a:cubicBezTo>
                <a:cubicBezTo>
                  <a:pt x="62" y="249"/>
                  <a:pt x="63" y="249"/>
                  <a:pt x="63" y="251"/>
                </a:cubicBezTo>
                <a:cubicBezTo>
                  <a:pt x="63" y="255"/>
                  <a:pt x="57" y="254"/>
                  <a:pt x="55" y="255"/>
                </a:cubicBezTo>
                <a:cubicBezTo>
                  <a:pt x="57" y="254"/>
                  <a:pt x="57" y="256"/>
                  <a:pt x="58" y="256"/>
                </a:cubicBezTo>
                <a:cubicBezTo>
                  <a:pt x="70" y="253"/>
                  <a:pt x="83" y="250"/>
                  <a:pt x="95" y="247"/>
                </a:cubicBezTo>
                <a:cubicBezTo>
                  <a:pt x="98" y="246"/>
                  <a:pt x="101" y="245"/>
                  <a:pt x="103" y="246"/>
                </a:cubicBezTo>
                <a:cubicBezTo>
                  <a:pt x="118" y="242"/>
                  <a:pt x="128" y="233"/>
                  <a:pt x="145" y="233"/>
                </a:cubicBezTo>
                <a:cubicBezTo>
                  <a:pt x="145" y="232"/>
                  <a:pt x="146" y="232"/>
                  <a:pt x="147" y="231"/>
                </a:cubicBezTo>
                <a:cubicBezTo>
                  <a:pt x="148" y="231"/>
                  <a:pt x="149" y="231"/>
                  <a:pt x="150" y="231"/>
                </a:cubicBezTo>
                <a:cubicBezTo>
                  <a:pt x="156" y="229"/>
                  <a:pt x="163" y="227"/>
                  <a:pt x="169" y="226"/>
                </a:cubicBezTo>
                <a:cubicBezTo>
                  <a:pt x="171" y="223"/>
                  <a:pt x="170" y="223"/>
                  <a:pt x="170" y="220"/>
                </a:cubicBezTo>
                <a:cubicBezTo>
                  <a:pt x="168" y="212"/>
                  <a:pt x="168" y="200"/>
                  <a:pt x="166" y="193"/>
                </a:cubicBezTo>
                <a:cubicBezTo>
                  <a:pt x="160" y="174"/>
                  <a:pt x="154" y="151"/>
                  <a:pt x="148" y="129"/>
                </a:cubicBezTo>
                <a:cubicBezTo>
                  <a:pt x="147" y="125"/>
                  <a:pt x="147" y="121"/>
                  <a:pt x="146" y="117"/>
                </a:cubicBezTo>
                <a:cubicBezTo>
                  <a:pt x="142" y="104"/>
                  <a:pt x="138" y="91"/>
                  <a:pt x="135" y="80"/>
                </a:cubicBezTo>
                <a:cubicBezTo>
                  <a:pt x="134" y="75"/>
                  <a:pt x="134" y="70"/>
                  <a:pt x="133" y="66"/>
                </a:cubicBezTo>
                <a:cubicBezTo>
                  <a:pt x="131" y="59"/>
                  <a:pt x="129" y="51"/>
                  <a:pt x="123" y="50"/>
                </a:cubicBezTo>
                <a:cubicBezTo>
                  <a:pt x="108" y="57"/>
                  <a:pt x="89" y="62"/>
                  <a:pt x="73" y="66"/>
                </a:cubicBezTo>
                <a:cubicBezTo>
                  <a:pt x="73" y="66"/>
                  <a:pt x="72" y="67"/>
                  <a:pt x="72" y="67"/>
                </a:cubicBezTo>
                <a:cubicBezTo>
                  <a:pt x="61" y="70"/>
                  <a:pt x="50" y="73"/>
                  <a:pt x="39" y="76"/>
                </a:cubicBezTo>
                <a:cubicBezTo>
                  <a:pt x="29" y="80"/>
                  <a:pt x="17" y="81"/>
                  <a:pt x="10" y="87"/>
                </a:cubicBezTo>
                <a:cubicBezTo>
                  <a:pt x="13" y="87"/>
                  <a:pt x="19" y="91"/>
                  <a:pt x="16" y="96"/>
                </a:cubicBezTo>
                <a:cubicBezTo>
                  <a:pt x="14" y="97"/>
                  <a:pt x="9" y="95"/>
                  <a:pt x="11" y="97"/>
                </a:cubicBezTo>
                <a:cubicBezTo>
                  <a:pt x="11" y="97"/>
                  <a:pt x="11" y="97"/>
                  <a:pt x="11" y="96"/>
                </a:cubicBezTo>
                <a:cubicBezTo>
                  <a:pt x="14" y="97"/>
                  <a:pt x="23" y="99"/>
                  <a:pt x="23" y="104"/>
                </a:cubicBezTo>
                <a:cubicBezTo>
                  <a:pt x="23" y="106"/>
                  <a:pt x="21" y="106"/>
                  <a:pt x="19" y="107"/>
                </a:cubicBezTo>
                <a:cubicBezTo>
                  <a:pt x="22" y="108"/>
                  <a:pt x="24" y="110"/>
                  <a:pt x="24" y="114"/>
                </a:cubicBezTo>
                <a:cubicBezTo>
                  <a:pt x="26" y="114"/>
                  <a:pt x="26" y="116"/>
                  <a:pt x="27" y="117"/>
                </a:cubicBezTo>
                <a:cubicBezTo>
                  <a:pt x="24" y="121"/>
                  <a:pt x="28" y="122"/>
                  <a:pt x="30" y="126"/>
                </a:cubicBezTo>
                <a:cubicBezTo>
                  <a:pt x="33" y="130"/>
                  <a:pt x="31" y="131"/>
                  <a:pt x="30" y="133"/>
                </a:cubicBezTo>
                <a:cubicBezTo>
                  <a:pt x="33" y="135"/>
                  <a:pt x="32" y="138"/>
                  <a:pt x="31" y="140"/>
                </a:cubicBezTo>
                <a:cubicBezTo>
                  <a:pt x="34" y="141"/>
                  <a:pt x="33" y="144"/>
                  <a:pt x="33" y="146"/>
                </a:cubicBezTo>
                <a:cubicBezTo>
                  <a:pt x="34" y="148"/>
                  <a:pt x="36" y="150"/>
                  <a:pt x="34" y="153"/>
                </a:cubicBezTo>
                <a:cubicBezTo>
                  <a:pt x="37" y="154"/>
                  <a:pt x="40" y="158"/>
                  <a:pt x="37" y="162"/>
                </a:cubicBezTo>
                <a:cubicBezTo>
                  <a:pt x="39" y="163"/>
                  <a:pt x="41" y="164"/>
                  <a:pt x="41" y="167"/>
                </a:cubicBezTo>
                <a:cubicBezTo>
                  <a:pt x="41" y="168"/>
                  <a:pt x="39" y="168"/>
                  <a:pt x="39" y="170"/>
                </a:cubicBezTo>
                <a:cubicBezTo>
                  <a:pt x="42" y="170"/>
                  <a:pt x="43" y="172"/>
                  <a:pt x="44" y="174"/>
                </a:cubicBezTo>
                <a:cubicBezTo>
                  <a:pt x="43" y="175"/>
                  <a:pt x="43" y="176"/>
                  <a:pt x="43" y="177"/>
                </a:cubicBezTo>
                <a:cubicBezTo>
                  <a:pt x="45" y="179"/>
                  <a:pt x="44" y="182"/>
                  <a:pt x="45" y="185"/>
                </a:cubicBezTo>
                <a:cubicBezTo>
                  <a:pt x="45" y="186"/>
                  <a:pt x="46" y="186"/>
                  <a:pt x="47" y="188"/>
                </a:cubicBezTo>
                <a:cubicBezTo>
                  <a:pt x="47" y="189"/>
                  <a:pt x="47" y="190"/>
                  <a:pt x="47" y="191"/>
                </a:cubicBezTo>
                <a:cubicBezTo>
                  <a:pt x="48" y="193"/>
                  <a:pt x="52" y="195"/>
                  <a:pt x="49" y="199"/>
                </a:cubicBezTo>
                <a:cubicBezTo>
                  <a:pt x="50" y="200"/>
                  <a:pt x="52" y="200"/>
                  <a:pt x="52" y="202"/>
                </a:cubicBezTo>
                <a:cubicBezTo>
                  <a:pt x="50" y="206"/>
                  <a:pt x="54" y="208"/>
                  <a:pt x="52" y="212"/>
                </a:cubicBezTo>
                <a:cubicBezTo>
                  <a:pt x="54" y="213"/>
                  <a:pt x="57" y="217"/>
                  <a:pt x="55" y="220"/>
                </a:cubicBezTo>
                <a:cubicBezTo>
                  <a:pt x="56" y="222"/>
                  <a:pt x="57" y="223"/>
                  <a:pt x="58" y="225"/>
                </a:cubicBezTo>
                <a:cubicBezTo>
                  <a:pt x="58" y="226"/>
                  <a:pt x="57" y="227"/>
                  <a:pt x="57" y="227"/>
                </a:cubicBezTo>
                <a:cubicBezTo>
                  <a:pt x="59" y="231"/>
                  <a:pt x="58" y="236"/>
                  <a:pt x="61" y="239"/>
                </a:cubicBezTo>
                <a:close/>
                <a:moveTo>
                  <a:pt x="166" y="4"/>
                </a:moveTo>
                <a:cubicBezTo>
                  <a:pt x="160" y="10"/>
                  <a:pt x="160" y="21"/>
                  <a:pt x="156" y="29"/>
                </a:cubicBezTo>
                <a:cubicBezTo>
                  <a:pt x="151" y="46"/>
                  <a:pt x="143" y="61"/>
                  <a:pt x="138" y="80"/>
                </a:cubicBezTo>
                <a:cubicBezTo>
                  <a:pt x="138" y="81"/>
                  <a:pt x="139" y="83"/>
                  <a:pt x="140" y="84"/>
                </a:cubicBezTo>
                <a:cubicBezTo>
                  <a:pt x="143" y="82"/>
                  <a:pt x="143" y="77"/>
                  <a:pt x="144" y="73"/>
                </a:cubicBezTo>
                <a:cubicBezTo>
                  <a:pt x="145" y="71"/>
                  <a:pt x="146" y="70"/>
                  <a:pt x="147" y="68"/>
                </a:cubicBezTo>
                <a:cubicBezTo>
                  <a:pt x="153" y="47"/>
                  <a:pt x="160" y="25"/>
                  <a:pt x="168" y="5"/>
                </a:cubicBezTo>
                <a:cubicBezTo>
                  <a:pt x="168" y="5"/>
                  <a:pt x="168" y="5"/>
                  <a:pt x="168" y="4"/>
                </a:cubicBezTo>
                <a:cubicBezTo>
                  <a:pt x="167" y="4"/>
                  <a:pt x="167" y="4"/>
                  <a:pt x="166" y="4"/>
                </a:cubicBezTo>
                <a:close/>
                <a:moveTo>
                  <a:pt x="45" y="249"/>
                </a:moveTo>
                <a:cubicBezTo>
                  <a:pt x="47" y="249"/>
                  <a:pt x="48" y="250"/>
                  <a:pt x="49" y="250"/>
                </a:cubicBezTo>
                <a:cubicBezTo>
                  <a:pt x="51" y="246"/>
                  <a:pt x="58" y="248"/>
                  <a:pt x="60" y="246"/>
                </a:cubicBezTo>
                <a:cubicBezTo>
                  <a:pt x="56" y="244"/>
                  <a:pt x="49" y="245"/>
                  <a:pt x="45" y="249"/>
                </a:cubicBezTo>
                <a:close/>
                <a:moveTo>
                  <a:pt x="54" y="249"/>
                </a:moveTo>
                <a:cubicBezTo>
                  <a:pt x="52" y="250"/>
                  <a:pt x="49" y="252"/>
                  <a:pt x="48" y="254"/>
                </a:cubicBezTo>
                <a:cubicBezTo>
                  <a:pt x="51" y="253"/>
                  <a:pt x="55" y="252"/>
                  <a:pt x="60" y="251"/>
                </a:cubicBezTo>
                <a:cubicBezTo>
                  <a:pt x="60" y="251"/>
                  <a:pt x="60" y="250"/>
                  <a:pt x="60" y="250"/>
                </a:cubicBezTo>
                <a:cubicBezTo>
                  <a:pt x="57" y="250"/>
                  <a:pt x="57" y="248"/>
                  <a:pt x="54" y="249"/>
                </a:cubicBezTo>
                <a:close/>
                <a:moveTo>
                  <a:pt x="58" y="239"/>
                </a:moveTo>
                <a:cubicBezTo>
                  <a:pt x="56" y="239"/>
                  <a:pt x="56" y="239"/>
                  <a:pt x="54" y="239"/>
                </a:cubicBezTo>
                <a:cubicBezTo>
                  <a:pt x="52" y="234"/>
                  <a:pt x="47" y="239"/>
                  <a:pt x="45" y="241"/>
                </a:cubicBezTo>
                <a:cubicBezTo>
                  <a:pt x="45" y="242"/>
                  <a:pt x="45" y="244"/>
                  <a:pt x="46" y="244"/>
                </a:cubicBezTo>
                <a:cubicBezTo>
                  <a:pt x="49" y="240"/>
                  <a:pt x="58" y="243"/>
                  <a:pt x="58" y="239"/>
                </a:cubicBezTo>
                <a:close/>
                <a:moveTo>
                  <a:pt x="51" y="230"/>
                </a:moveTo>
                <a:cubicBezTo>
                  <a:pt x="47" y="231"/>
                  <a:pt x="45" y="233"/>
                  <a:pt x="40" y="235"/>
                </a:cubicBezTo>
                <a:cubicBezTo>
                  <a:pt x="40" y="236"/>
                  <a:pt x="41" y="237"/>
                  <a:pt x="42" y="238"/>
                </a:cubicBezTo>
                <a:cubicBezTo>
                  <a:pt x="46" y="237"/>
                  <a:pt x="48" y="232"/>
                  <a:pt x="54" y="234"/>
                </a:cubicBezTo>
                <a:cubicBezTo>
                  <a:pt x="54" y="233"/>
                  <a:pt x="55" y="233"/>
                  <a:pt x="55" y="233"/>
                </a:cubicBezTo>
                <a:cubicBezTo>
                  <a:pt x="55" y="232"/>
                  <a:pt x="55" y="231"/>
                  <a:pt x="55" y="231"/>
                </a:cubicBezTo>
                <a:cubicBezTo>
                  <a:pt x="54" y="230"/>
                  <a:pt x="52" y="230"/>
                  <a:pt x="51" y="230"/>
                </a:cubicBezTo>
                <a:close/>
                <a:moveTo>
                  <a:pt x="54" y="224"/>
                </a:moveTo>
                <a:cubicBezTo>
                  <a:pt x="54" y="224"/>
                  <a:pt x="53" y="223"/>
                  <a:pt x="53" y="223"/>
                </a:cubicBezTo>
                <a:cubicBezTo>
                  <a:pt x="46" y="221"/>
                  <a:pt x="40" y="227"/>
                  <a:pt x="40" y="231"/>
                </a:cubicBezTo>
                <a:cubicBezTo>
                  <a:pt x="44" y="229"/>
                  <a:pt x="51" y="227"/>
                  <a:pt x="54" y="224"/>
                </a:cubicBezTo>
                <a:close/>
                <a:moveTo>
                  <a:pt x="50" y="215"/>
                </a:moveTo>
                <a:cubicBezTo>
                  <a:pt x="46" y="215"/>
                  <a:pt x="42" y="217"/>
                  <a:pt x="39" y="219"/>
                </a:cubicBezTo>
                <a:cubicBezTo>
                  <a:pt x="39" y="221"/>
                  <a:pt x="38" y="223"/>
                  <a:pt x="40" y="224"/>
                </a:cubicBezTo>
                <a:cubicBezTo>
                  <a:pt x="43" y="220"/>
                  <a:pt x="50" y="220"/>
                  <a:pt x="52" y="217"/>
                </a:cubicBezTo>
                <a:cubicBezTo>
                  <a:pt x="51" y="217"/>
                  <a:pt x="51" y="215"/>
                  <a:pt x="50" y="215"/>
                </a:cubicBezTo>
                <a:close/>
                <a:moveTo>
                  <a:pt x="37" y="214"/>
                </a:moveTo>
                <a:cubicBezTo>
                  <a:pt x="37" y="215"/>
                  <a:pt x="38" y="215"/>
                  <a:pt x="39" y="216"/>
                </a:cubicBezTo>
                <a:cubicBezTo>
                  <a:pt x="42" y="213"/>
                  <a:pt x="48" y="213"/>
                  <a:pt x="49" y="208"/>
                </a:cubicBezTo>
                <a:cubicBezTo>
                  <a:pt x="44" y="207"/>
                  <a:pt x="40" y="211"/>
                  <a:pt x="37" y="214"/>
                </a:cubicBezTo>
                <a:close/>
                <a:moveTo>
                  <a:pt x="48" y="202"/>
                </a:moveTo>
                <a:cubicBezTo>
                  <a:pt x="45" y="203"/>
                  <a:pt x="43" y="202"/>
                  <a:pt x="42" y="201"/>
                </a:cubicBezTo>
                <a:cubicBezTo>
                  <a:pt x="41" y="203"/>
                  <a:pt x="37" y="203"/>
                  <a:pt x="36" y="204"/>
                </a:cubicBezTo>
                <a:cubicBezTo>
                  <a:pt x="36" y="207"/>
                  <a:pt x="35" y="208"/>
                  <a:pt x="34" y="210"/>
                </a:cubicBezTo>
                <a:cubicBezTo>
                  <a:pt x="39" y="212"/>
                  <a:pt x="42" y="204"/>
                  <a:pt x="46" y="205"/>
                </a:cubicBezTo>
                <a:cubicBezTo>
                  <a:pt x="46" y="203"/>
                  <a:pt x="48" y="205"/>
                  <a:pt x="48" y="203"/>
                </a:cubicBezTo>
                <a:cubicBezTo>
                  <a:pt x="48" y="203"/>
                  <a:pt x="48" y="202"/>
                  <a:pt x="48" y="202"/>
                </a:cubicBezTo>
                <a:close/>
                <a:moveTo>
                  <a:pt x="36" y="200"/>
                </a:moveTo>
                <a:cubicBezTo>
                  <a:pt x="39" y="200"/>
                  <a:pt x="43" y="194"/>
                  <a:pt x="46" y="197"/>
                </a:cubicBezTo>
                <a:cubicBezTo>
                  <a:pt x="46" y="197"/>
                  <a:pt x="47" y="197"/>
                  <a:pt x="48" y="197"/>
                </a:cubicBezTo>
                <a:cubicBezTo>
                  <a:pt x="45" y="190"/>
                  <a:pt x="37" y="195"/>
                  <a:pt x="36" y="200"/>
                </a:cubicBezTo>
                <a:close/>
                <a:moveTo>
                  <a:pt x="43" y="187"/>
                </a:moveTo>
                <a:cubicBezTo>
                  <a:pt x="41" y="187"/>
                  <a:pt x="39" y="188"/>
                  <a:pt x="38" y="189"/>
                </a:cubicBezTo>
                <a:cubicBezTo>
                  <a:pt x="37" y="188"/>
                  <a:pt x="37" y="188"/>
                  <a:pt x="36" y="187"/>
                </a:cubicBezTo>
                <a:cubicBezTo>
                  <a:pt x="35" y="189"/>
                  <a:pt x="31" y="192"/>
                  <a:pt x="35" y="194"/>
                </a:cubicBezTo>
                <a:cubicBezTo>
                  <a:pt x="38" y="193"/>
                  <a:pt x="41" y="188"/>
                  <a:pt x="44" y="189"/>
                </a:cubicBezTo>
                <a:cubicBezTo>
                  <a:pt x="43" y="189"/>
                  <a:pt x="44" y="188"/>
                  <a:pt x="43" y="187"/>
                </a:cubicBezTo>
                <a:close/>
                <a:moveTo>
                  <a:pt x="40" y="179"/>
                </a:moveTo>
                <a:cubicBezTo>
                  <a:pt x="39" y="181"/>
                  <a:pt x="38" y="180"/>
                  <a:pt x="36" y="180"/>
                </a:cubicBezTo>
                <a:cubicBezTo>
                  <a:pt x="35" y="180"/>
                  <a:pt x="34" y="181"/>
                  <a:pt x="33" y="181"/>
                </a:cubicBezTo>
                <a:cubicBezTo>
                  <a:pt x="34" y="182"/>
                  <a:pt x="34" y="181"/>
                  <a:pt x="35" y="182"/>
                </a:cubicBezTo>
                <a:cubicBezTo>
                  <a:pt x="33" y="183"/>
                  <a:pt x="30" y="183"/>
                  <a:pt x="30" y="186"/>
                </a:cubicBezTo>
                <a:cubicBezTo>
                  <a:pt x="30" y="187"/>
                  <a:pt x="31" y="187"/>
                  <a:pt x="32" y="187"/>
                </a:cubicBezTo>
                <a:cubicBezTo>
                  <a:pt x="34" y="184"/>
                  <a:pt x="38" y="185"/>
                  <a:pt x="43" y="183"/>
                </a:cubicBezTo>
                <a:cubicBezTo>
                  <a:pt x="43" y="181"/>
                  <a:pt x="42" y="180"/>
                  <a:pt x="40" y="179"/>
                </a:cubicBezTo>
                <a:close/>
                <a:moveTo>
                  <a:pt x="39" y="172"/>
                </a:moveTo>
                <a:cubicBezTo>
                  <a:pt x="36" y="173"/>
                  <a:pt x="33" y="173"/>
                  <a:pt x="30" y="174"/>
                </a:cubicBezTo>
                <a:cubicBezTo>
                  <a:pt x="30" y="176"/>
                  <a:pt x="28" y="178"/>
                  <a:pt x="29" y="180"/>
                </a:cubicBezTo>
                <a:cubicBezTo>
                  <a:pt x="32" y="179"/>
                  <a:pt x="38" y="176"/>
                  <a:pt x="40" y="174"/>
                </a:cubicBezTo>
                <a:cubicBezTo>
                  <a:pt x="39" y="174"/>
                  <a:pt x="39" y="173"/>
                  <a:pt x="39" y="172"/>
                </a:cubicBezTo>
                <a:close/>
                <a:moveTo>
                  <a:pt x="26" y="169"/>
                </a:moveTo>
                <a:cubicBezTo>
                  <a:pt x="28" y="171"/>
                  <a:pt x="29" y="170"/>
                  <a:pt x="31" y="171"/>
                </a:cubicBezTo>
                <a:cubicBezTo>
                  <a:pt x="32" y="170"/>
                  <a:pt x="34" y="169"/>
                  <a:pt x="35" y="168"/>
                </a:cubicBezTo>
                <a:cubicBezTo>
                  <a:pt x="36" y="168"/>
                  <a:pt x="37" y="167"/>
                  <a:pt x="38" y="166"/>
                </a:cubicBezTo>
                <a:cubicBezTo>
                  <a:pt x="34" y="162"/>
                  <a:pt x="29" y="165"/>
                  <a:pt x="26" y="169"/>
                </a:cubicBezTo>
                <a:close/>
                <a:moveTo>
                  <a:pt x="30" y="156"/>
                </a:moveTo>
                <a:cubicBezTo>
                  <a:pt x="26" y="158"/>
                  <a:pt x="26" y="160"/>
                  <a:pt x="24" y="164"/>
                </a:cubicBezTo>
                <a:cubicBezTo>
                  <a:pt x="25" y="164"/>
                  <a:pt x="25" y="164"/>
                  <a:pt x="26" y="164"/>
                </a:cubicBezTo>
                <a:cubicBezTo>
                  <a:pt x="29" y="162"/>
                  <a:pt x="33" y="161"/>
                  <a:pt x="36" y="159"/>
                </a:cubicBezTo>
                <a:cubicBezTo>
                  <a:pt x="35" y="157"/>
                  <a:pt x="34" y="156"/>
                  <a:pt x="32" y="156"/>
                </a:cubicBezTo>
                <a:cubicBezTo>
                  <a:pt x="31" y="156"/>
                  <a:pt x="30" y="158"/>
                  <a:pt x="30" y="156"/>
                </a:cubicBezTo>
                <a:close/>
                <a:moveTo>
                  <a:pt x="22" y="156"/>
                </a:moveTo>
                <a:cubicBezTo>
                  <a:pt x="26" y="156"/>
                  <a:pt x="30" y="153"/>
                  <a:pt x="32" y="149"/>
                </a:cubicBezTo>
                <a:cubicBezTo>
                  <a:pt x="28" y="148"/>
                  <a:pt x="22" y="152"/>
                  <a:pt x="22" y="156"/>
                </a:cubicBezTo>
                <a:close/>
                <a:moveTo>
                  <a:pt x="28" y="144"/>
                </a:moveTo>
                <a:cubicBezTo>
                  <a:pt x="27" y="144"/>
                  <a:pt x="26" y="143"/>
                  <a:pt x="25" y="143"/>
                </a:cubicBezTo>
                <a:cubicBezTo>
                  <a:pt x="23" y="144"/>
                  <a:pt x="18" y="147"/>
                  <a:pt x="21" y="150"/>
                </a:cubicBezTo>
                <a:cubicBezTo>
                  <a:pt x="25" y="148"/>
                  <a:pt x="27" y="147"/>
                  <a:pt x="30" y="144"/>
                </a:cubicBezTo>
                <a:cubicBezTo>
                  <a:pt x="29" y="143"/>
                  <a:pt x="28" y="144"/>
                  <a:pt x="28" y="144"/>
                </a:cubicBezTo>
                <a:close/>
                <a:moveTo>
                  <a:pt x="28" y="135"/>
                </a:moveTo>
                <a:cubicBezTo>
                  <a:pt x="27" y="134"/>
                  <a:pt x="24" y="135"/>
                  <a:pt x="22" y="136"/>
                </a:cubicBezTo>
                <a:cubicBezTo>
                  <a:pt x="21" y="137"/>
                  <a:pt x="21" y="139"/>
                  <a:pt x="19" y="139"/>
                </a:cubicBezTo>
                <a:cubicBezTo>
                  <a:pt x="18" y="141"/>
                  <a:pt x="19" y="142"/>
                  <a:pt x="20" y="142"/>
                </a:cubicBezTo>
                <a:cubicBezTo>
                  <a:pt x="22" y="139"/>
                  <a:pt x="33" y="139"/>
                  <a:pt x="28" y="135"/>
                </a:cubicBezTo>
                <a:close/>
                <a:moveTo>
                  <a:pt x="28" y="129"/>
                </a:moveTo>
                <a:cubicBezTo>
                  <a:pt x="28" y="128"/>
                  <a:pt x="26" y="127"/>
                  <a:pt x="25" y="127"/>
                </a:cubicBezTo>
                <a:cubicBezTo>
                  <a:pt x="23" y="128"/>
                  <a:pt x="23" y="128"/>
                  <a:pt x="20" y="128"/>
                </a:cubicBezTo>
                <a:cubicBezTo>
                  <a:pt x="18" y="129"/>
                  <a:pt x="17" y="131"/>
                  <a:pt x="15" y="132"/>
                </a:cubicBezTo>
                <a:cubicBezTo>
                  <a:pt x="15" y="133"/>
                  <a:pt x="15" y="134"/>
                  <a:pt x="16" y="136"/>
                </a:cubicBezTo>
                <a:cubicBezTo>
                  <a:pt x="20" y="134"/>
                  <a:pt x="26" y="132"/>
                  <a:pt x="28" y="129"/>
                </a:cubicBezTo>
                <a:close/>
                <a:moveTo>
                  <a:pt x="19" y="122"/>
                </a:moveTo>
                <a:cubicBezTo>
                  <a:pt x="19" y="125"/>
                  <a:pt x="13" y="124"/>
                  <a:pt x="15" y="128"/>
                </a:cubicBezTo>
                <a:cubicBezTo>
                  <a:pt x="18" y="128"/>
                  <a:pt x="20" y="125"/>
                  <a:pt x="21" y="123"/>
                </a:cubicBezTo>
                <a:cubicBezTo>
                  <a:pt x="22" y="123"/>
                  <a:pt x="23" y="124"/>
                  <a:pt x="24" y="123"/>
                </a:cubicBezTo>
                <a:cubicBezTo>
                  <a:pt x="22" y="122"/>
                  <a:pt x="21" y="123"/>
                  <a:pt x="19" y="122"/>
                </a:cubicBezTo>
                <a:close/>
                <a:moveTo>
                  <a:pt x="18" y="116"/>
                </a:moveTo>
                <a:cubicBezTo>
                  <a:pt x="15" y="118"/>
                  <a:pt x="12" y="121"/>
                  <a:pt x="12" y="124"/>
                </a:cubicBezTo>
                <a:cubicBezTo>
                  <a:pt x="16" y="121"/>
                  <a:pt x="18" y="118"/>
                  <a:pt x="23" y="118"/>
                </a:cubicBezTo>
                <a:cubicBezTo>
                  <a:pt x="23" y="117"/>
                  <a:pt x="23" y="117"/>
                  <a:pt x="23" y="117"/>
                </a:cubicBezTo>
                <a:cubicBezTo>
                  <a:pt x="21" y="116"/>
                  <a:pt x="20" y="117"/>
                  <a:pt x="18" y="116"/>
                </a:cubicBezTo>
                <a:close/>
                <a:moveTo>
                  <a:pt x="11" y="115"/>
                </a:moveTo>
                <a:cubicBezTo>
                  <a:pt x="14" y="114"/>
                  <a:pt x="16" y="111"/>
                  <a:pt x="20" y="112"/>
                </a:cubicBezTo>
                <a:cubicBezTo>
                  <a:pt x="20" y="112"/>
                  <a:pt x="20" y="111"/>
                  <a:pt x="20" y="111"/>
                </a:cubicBezTo>
                <a:cubicBezTo>
                  <a:pt x="17" y="108"/>
                  <a:pt x="10" y="110"/>
                  <a:pt x="11" y="115"/>
                </a:cubicBezTo>
                <a:close/>
                <a:moveTo>
                  <a:pt x="19" y="103"/>
                </a:moveTo>
                <a:cubicBezTo>
                  <a:pt x="16" y="98"/>
                  <a:pt x="8" y="101"/>
                  <a:pt x="7" y="105"/>
                </a:cubicBezTo>
                <a:cubicBezTo>
                  <a:pt x="8" y="106"/>
                  <a:pt x="8" y="109"/>
                  <a:pt x="11" y="109"/>
                </a:cubicBezTo>
                <a:cubicBezTo>
                  <a:pt x="11" y="105"/>
                  <a:pt x="15" y="104"/>
                  <a:pt x="19" y="104"/>
                </a:cubicBezTo>
                <a:cubicBezTo>
                  <a:pt x="19" y="104"/>
                  <a:pt x="20" y="104"/>
                  <a:pt x="19" y="103"/>
                </a:cubicBezTo>
                <a:close/>
                <a:moveTo>
                  <a:pt x="5" y="92"/>
                </a:moveTo>
                <a:cubicBezTo>
                  <a:pt x="4" y="94"/>
                  <a:pt x="5" y="97"/>
                  <a:pt x="7" y="97"/>
                </a:cubicBezTo>
                <a:cubicBezTo>
                  <a:pt x="7" y="93"/>
                  <a:pt x="12" y="93"/>
                  <a:pt x="13" y="92"/>
                </a:cubicBezTo>
                <a:cubicBezTo>
                  <a:pt x="12" y="89"/>
                  <a:pt x="8" y="92"/>
                  <a:pt x="5" y="92"/>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sp>
        <p:nvSpPr>
          <p:cNvPr id="30" name="Freeform 337">
            <a:extLst>
              <a:ext uri="{FF2B5EF4-FFF2-40B4-BE49-F238E27FC236}">
                <a16:creationId xmlns:a16="http://schemas.microsoft.com/office/drawing/2014/main" id="{9A26C2BB-D238-4BDC-B708-E8742A3D7EC4}"/>
              </a:ext>
            </a:extLst>
          </p:cNvPr>
          <p:cNvSpPr>
            <a:spLocks noEditPoints="1"/>
          </p:cNvSpPr>
          <p:nvPr/>
        </p:nvSpPr>
        <p:spPr bwMode="auto">
          <a:xfrm rot="19272783">
            <a:off x="4303008" y="5467550"/>
            <a:ext cx="631062" cy="719473"/>
          </a:xfrm>
          <a:custGeom>
            <a:avLst/>
            <a:gdLst>
              <a:gd name="T0" fmla="*/ 59 w 104"/>
              <a:gd name="T1" fmla="*/ 37 h 119"/>
              <a:gd name="T2" fmla="*/ 103 w 104"/>
              <a:gd name="T3" fmla="*/ 23 h 119"/>
              <a:gd name="T4" fmla="*/ 96 w 104"/>
              <a:gd name="T5" fmla="*/ 63 h 119"/>
              <a:gd name="T6" fmla="*/ 83 w 104"/>
              <a:gd name="T7" fmla="*/ 109 h 119"/>
              <a:gd name="T8" fmla="*/ 42 w 104"/>
              <a:gd name="T9" fmla="*/ 109 h 119"/>
              <a:gd name="T10" fmla="*/ 13 w 104"/>
              <a:gd name="T11" fmla="*/ 117 h 119"/>
              <a:gd name="T12" fmla="*/ 9 w 104"/>
              <a:gd name="T13" fmla="*/ 105 h 119"/>
              <a:gd name="T14" fmla="*/ 21 w 104"/>
              <a:gd name="T15" fmla="*/ 62 h 119"/>
              <a:gd name="T16" fmla="*/ 12 w 104"/>
              <a:gd name="T17" fmla="*/ 31 h 119"/>
              <a:gd name="T18" fmla="*/ 45 w 104"/>
              <a:gd name="T19" fmla="*/ 12 h 119"/>
              <a:gd name="T20" fmla="*/ 43 w 104"/>
              <a:gd name="T21" fmla="*/ 46 h 119"/>
              <a:gd name="T22" fmla="*/ 9 w 104"/>
              <a:gd name="T23" fmla="*/ 91 h 119"/>
              <a:gd name="T24" fmla="*/ 4 w 104"/>
              <a:gd name="T25" fmla="*/ 71 h 119"/>
              <a:gd name="T26" fmla="*/ 24 w 104"/>
              <a:gd name="T27" fmla="*/ 86 h 119"/>
              <a:gd name="T28" fmla="*/ 52 w 104"/>
              <a:gd name="T29" fmla="*/ 68 h 119"/>
              <a:gd name="T30" fmla="*/ 53 w 104"/>
              <a:gd name="T31" fmla="*/ 66 h 119"/>
              <a:gd name="T32" fmla="*/ 3 w 104"/>
              <a:gd name="T33" fmla="*/ 68 h 119"/>
              <a:gd name="T34" fmla="*/ 9 w 104"/>
              <a:gd name="T35" fmla="*/ 114 h 119"/>
              <a:gd name="T36" fmla="*/ 14 w 104"/>
              <a:gd name="T37" fmla="*/ 99 h 119"/>
              <a:gd name="T38" fmla="*/ 7 w 104"/>
              <a:gd name="T39" fmla="*/ 71 h 119"/>
              <a:gd name="T40" fmla="*/ 35 w 104"/>
              <a:gd name="T41" fmla="*/ 32 h 119"/>
              <a:gd name="T42" fmla="*/ 24 w 104"/>
              <a:gd name="T43" fmla="*/ 6 h 119"/>
              <a:gd name="T44" fmla="*/ 16 w 104"/>
              <a:gd name="T45" fmla="*/ 33 h 119"/>
              <a:gd name="T46" fmla="*/ 8 w 104"/>
              <a:gd name="T47" fmla="*/ 22 h 119"/>
              <a:gd name="T48" fmla="*/ 9 w 104"/>
              <a:gd name="T49" fmla="*/ 13 h 119"/>
              <a:gd name="T50" fmla="*/ 32 w 104"/>
              <a:gd name="T51" fmla="*/ 26 h 119"/>
              <a:gd name="T52" fmla="*/ 41 w 104"/>
              <a:gd name="T53" fmla="*/ 49 h 119"/>
              <a:gd name="T54" fmla="*/ 16 w 104"/>
              <a:gd name="T55" fmla="*/ 114 h 119"/>
              <a:gd name="T56" fmla="*/ 28 w 104"/>
              <a:gd name="T57" fmla="*/ 55 h 119"/>
              <a:gd name="T58" fmla="*/ 30 w 104"/>
              <a:gd name="T59" fmla="*/ 25 h 119"/>
              <a:gd name="T60" fmla="*/ 32 w 104"/>
              <a:gd name="T61" fmla="*/ 108 h 119"/>
              <a:gd name="T62" fmla="*/ 31 w 104"/>
              <a:gd name="T63" fmla="*/ 113 h 119"/>
              <a:gd name="T64" fmla="*/ 51 w 104"/>
              <a:gd name="T65" fmla="*/ 83 h 119"/>
              <a:gd name="T66" fmla="*/ 70 w 104"/>
              <a:gd name="T67" fmla="*/ 19 h 119"/>
              <a:gd name="T68" fmla="*/ 77 w 104"/>
              <a:gd name="T69" fmla="*/ 46 h 119"/>
              <a:gd name="T70" fmla="*/ 75 w 104"/>
              <a:gd name="T71" fmla="*/ 80 h 119"/>
              <a:gd name="T72" fmla="*/ 82 w 104"/>
              <a:gd name="T73" fmla="*/ 41 h 119"/>
              <a:gd name="T74" fmla="*/ 73 w 104"/>
              <a:gd name="T75" fmla="*/ 13 h 119"/>
              <a:gd name="T76" fmla="*/ 56 w 104"/>
              <a:gd name="T77" fmla="*/ 31 h 119"/>
              <a:gd name="T78" fmla="*/ 38 w 104"/>
              <a:gd name="T79" fmla="*/ 106 h 119"/>
              <a:gd name="T80" fmla="*/ 71 w 104"/>
              <a:gd name="T81" fmla="*/ 66 h 119"/>
              <a:gd name="T82" fmla="*/ 64 w 104"/>
              <a:gd name="T83" fmla="*/ 58 h 119"/>
              <a:gd name="T84" fmla="*/ 76 w 104"/>
              <a:gd name="T85" fmla="*/ 43 h 119"/>
              <a:gd name="T86" fmla="*/ 63 w 104"/>
              <a:gd name="T87" fmla="*/ 27 h 119"/>
              <a:gd name="T88" fmla="*/ 70 w 104"/>
              <a:gd name="T89" fmla="*/ 43 h 119"/>
              <a:gd name="T90" fmla="*/ 71 w 104"/>
              <a:gd name="T91" fmla="*/ 102 h 119"/>
              <a:gd name="T92" fmla="*/ 81 w 104"/>
              <a:gd name="T93" fmla="*/ 98 h 119"/>
              <a:gd name="T94" fmla="*/ 88 w 104"/>
              <a:gd name="T95" fmla="*/ 64 h 119"/>
              <a:gd name="T96" fmla="*/ 80 w 104"/>
              <a:gd name="T97" fmla="*/ 61 h 119"/>
              <a:gd name="T98" fmla="*/ 78 w 104"/>
              <a:gd name="T99" fmla="*/ 10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119">
                <a:moveTo>
                  <a:pt x="47" y="57"/>
                </a:moveTo>
                <a:cubicBezTo>
                  <a:pt x="50" y="57"/>
                  <a:pt x="53" y="56"/>
                  <a:pt x="56" y="56"/>
                </a:cubicBezTo>
                <a:cubicBezTo>
                  <a:pt x="58" y="52"/>
                  <a:pt x="60" y="48"/>
                  <a:pt x="62" y="43"/>
                </a:cubicBezTo>
                <a:cubicBezTo>
                  <a:pt x="60" y="41"/>
                  <a:pt x="60" y="40"/>
                  <a:pt x="59" y="37"/>
                </a:cubicBezTo>
                <a:cubicBezTo>
                  <a:pt x="56" y="33"/>
                  <a:pt x="48" y="27"/>
                  <a:pt x="55" y="24"/>
                </a:cubicBezTo>
                <a:cubicBezTo>
                  <a:pt x="59" y="14"/>
                  <a:pt x="78" y="7"/>
                  <a:pt x="91" y="12"/>
                </a:cubicBezTo>
                <a:cubicBezTo>
                  <a:pt x="93" y="13"/>
                  <a:pt x="95" y="14"/>
                  <a:pt x="97" y="15"/>
                </a:cubicBezTo>
                <a:cubicBezTo>
                  <a:pt x="101" y="17"/>
                  <a:pt x="104" y="18"/>
                  <a:pt x="103" y="23"/>
                </a:cubicBezTo>
                <a:cubicBezTo>
                  <a:pt x="96" y="30"/>
                  <a:pt x="90" y="36"/>
                  <a:pt x="84" y="43"/>
                </a:cubicBezTo>
                <a:cubicBezTo>
                  <a:pt x="82" y="48"/>
                  <a:pt x="81" y="53"/>
                  <a:pt x="80" y="58"/>
                </a:cubicBezTo>
                <a:cubicBezTo>
                  <a:pt x="85" y="56"/>
                  <a:pt x="89" y="59"/>
                  <a:pt x="94" y="60"/>
                </a:cubicBezTo>
                <a:cubicBezTo>
                  <a:pt x="94" y="61"/>
                  <a:pt x="95" y="62"/>
                  <a:pt x="96" y="63"/>
                </a:cubicBezTo>
                <a:cubicBezTo>
                  <a:pt x="92" y="74"/>
                  <a:pt x="86" y="84"/>
                  <a:pt x="84" y="96"/>
                </a:cubicBezTo>
                <a:cubicBezTo>
                  <a:pt x="86" y="97"/>
                  <a:pt x="86" y="96"/>
                  <a:pt x="89" y="97"/>
                </a:cubicBezTo>
                <a:cubicBezTo>
                  <a:pt x="91" y="101"/>
                  <a:pt x="91" y="108"/>
                  <a:pt x="85" y="109"/>
                </a:cubicBezTo>
                <a:cubicBezTo>
                  <a:pt x="85" y="109"/>
                  <a:pt x="84" y="109"/>
                  <a:pt x="83" y="109"/>
                </a:cubicBezTo>
                <a:cubicBezTo>
                  <a:pt x="80" y="109"/>
                  <a:pt x="77" y="110"/>
                  <a:pt x="76" y="108"/>
                </a:cubicBezTo>
                <a:cubicBezTo>
                  <a:pt x="73" y="109"/>
                  <a:pt x="71" y="108"/>
                  <a:pt x="68" y="108"/>
                </a:cubicBezTo>
                <a:cubicBezTo>
                  <a:pt x="68" y="107"/>
                  <a:pt x="68" y="107"/>
                  <a:pt x="67" y="106"/>
                </a:cubicBezTo>
                <a:cubicBezTo>
                  <a:pt x="59" y="106"/>
                  <a:pt x="50" y="109"/>
                  <a:pt x="42" y="109"/>
                </a:cubicBezTo>
                <a:cubicBezTo>
                  <a:pt x="41" y="112"/>
                  <a:pt x="37" y="113"/>
                  <a:pt x="34" y="113"/>
                </a:cubicBezTo>
                <a:cubicBezTo>
                  <a:pt x="34" y="114"/>
                  <a:pt x="33" y="115"/>
                  <a:pt x="33" y="116"/>
                </a:cubicBezTo>
                <a:cubicBezTo>
                  <a:pt x="28" y="119"/>
                  <a:pt x="20" y="117"/>
                  <a:pt x="16" y="118"/>
                </a:cubicBezTo>
                <a:cubicBezTo>
                  <a:pt x="15" y="117"/>
                  <a:pt x="14" y="118"/>
                  <a:pt x="13" y="117"/>
                </a:cubicBezTo>
                <a:cubicBezTo>
                  <a:pt x="13" y="116"/>
                  <a:pt x="13" y="115"/>
                  <a:pt x="13" y="115"/>
                </a:cubicBezTo>
                <a:cubicBezTo>
                  <a:pt x="12" y="115"/>
                  <a:pt x="12" y="116"/>
                  <a:pt x="12" y="117"/>
                </a:cubicBezTo>
                <a:cubicBezTo>
                  <a:pt x="6" y="118"/>
                  <a:pt x="4" y="110"/>
                  <a:pt x="5" y="107"/>
                </a:cubicBezTo>
                <a:cubicBezTo>
                  <a:pt x="7" y="107"/>
                  <a:pt x="7" y="105"/>
                  <a:pt x="9" y="105"/>
                </a:cubicBezTo>
                <a:cubicBezTo>
                  <a:pt x="8" y="99"/>
                  <a:pt x="7" y="93"/>
                  <a:pt x="5" y="87"/>
                </a:cubicBezTo>
                <a:cubicBezTo>
                  <a:pt x="4" y="81"/>
                  <a:pt x="1" y="76"/>
                  <a:pt x="0" y="70"/>
                </a:cubicBezTo>
                <a:cubicBezTo>
                  <a:pt x="0" y="61"/>
                  <a:pt x="16" y="64"/>
                  <a:pt x="20" y="62"/>
                </a:cubicBezTo>
                <a:cubicBezTo>
                  <a:pt x="21" y="62"/>
                  <a:pt x="21" y="61"/>
                  <a:pt x="21" y="62"/>
                </a:cubicBezTo>
                <a:cubicBezTo>
                  <a:pt x="20" y="59"/>
                  <a:pt x="20" y="55"/>
                  <a:pt x="20" y="52"/>
                </a:cubicBezTo>
                <a:cubicBezTo>
                  <a:pt x="19" y="50"/>
                  <a:pt x="19" y="48"/>
                  <a:pt x="18" y="46"/>
                </a:cubicBezTo>
                <a:cubicBezTo>
                  <a:pt x="18" y="44"/>
                  <a:pt x="17" y="43"/>
                  <a:pt x="16" y="41"/>
                </a:cubicBezTo>
                <a:cubicBezTo>
                  <a:pt x="15" y="37"/>
                  <a:pt x="15" y="33"/>
                  <a:pt x="12" y="31"/>
                </a:cubicBezTo>
                <a:cubicBezTo>
                  <a:pt x="10" y="27"/>
                  <a:pt x="5" y="26"/>
                  <a:pt x="3" y="23"/>
                </a:cubicBezTo>
                <a:cubicBezTo>
                  <a:pt x="2" y="21"/>
                  <a:pt x="2" y="19"/>
                  <a:pt x="0" y="18"/>
                </a:cubicBezTo>
                <a:cubicBezTo>
                  <a:pt x="1" y="4"/>
                  <a:pt x="28" y="0"/>
                  <a:pt x="39" y="7"/>
                </a:cubicBezTo>
                <a:cubicBezTo>
                  <a:pt x="41" y="8"/>
                  <a:pt x="44" y="10"/>
                  <a:pt x="45" y="12"/>
                </a:cubicBezTo>
                <a:cubicBezTo>
                  <a:pt x="45" y="12"/>
                  <a:pt x="45" y="14"/>
                  <a:pt x="45" y="14"/>
                </a:cubicBezTo>
                <a:cubicBezTo>
                  <a:pt x="45" y="16"/>
                  <a:pt x="43" y="19"/>
                  <a:pt x="42" y="21"/>
                </a:cubicBezTo>
                <a:cubicBezTo>
                  <a:pt x="40" y="24"/>
                  <a:pt x="38" y="29"/>
                  <a:pt x="38" y="31"/>
                </a:cubicBezTo>
                <a:cubicBezTo>
                  <a:pt x="38" y="37"/>
                  <a:pt x="41" y="42"/>
                  <a:pt x="43" y="46"/>
                </a:cubicBezTo>
                <a:cubicBezTo>
                  <a:pt x="45" y="50"/>
                  <a:pt x="45" y="53"/>
                  <a:pt x="47" y="57"/>
                </a:cubicBezTo>
                <a:close/>
                <a:moveTo>
                  <a:pt x="3" y="73"/>
                </a:moveTo>
                <a:cubicBezTo>
                  <a:pt x="3" y="73"/>
                  <a:pt x="3" y="73"/>
                  <a:pt x="3" y="73"/>
                </a:cubicBezTo>
                <a:cubicBezTo>
                  <a:pt x="5" y="79"/>
                  <a:pt x="8" y="85"/>
                  <a:pt x="9" y="91"/>
                </a:cubicBezTo>
                <a:cubicBezTo>
                  <a:pt x="10" y="96"/>
                  <a:pt x="10" y="102"/>
                  <a:pt x="13" y="106"/>
                </a:cubicBezTo>
                <a:cubicBezTo>
                  <a:pt x="12" y="97"/>
                  <a:pt x="8" y="88"/>
                  <a:pt x="7" y="79"/>
                </a:cubicBezTo>
                <a:cubicBezTo>
                  <a:pt x="7" y="79"/>
                  <a:pt x="6" y="78"/>
                  <a:pt x="6" y="77"/>
                </a:cubicBezTo>
                <a:cubicBezTo>
                  <a:pt x="5" y="75"/>
                  <a:pt x="4" y="73"/>
                  <a:pt x="4" y="71"/>
                </a:cubicBezTo>
                <a:cubicBezTo>
                  <a:pt x="4" y="71"/>
                  <a:pt x="4" y="70"/>
                  <a:pt x="4" y="70"/>
                </a:cubicBezTo>
                <a:cubicBezTo>
                  <a:pt x="10" y="66"/>
                  <a:pt x="16" y="69"/>
                  <a:pt x="21" y="69"/>
                </a:cubicBezTo>
                <a:cubicBezTo>
                  <a:pt x="23" y="69"/>
                  <a:pt x="25" y="67"/>
                  <a:pt x="27" y="69"/>
                </a:cubicBezTo>
                <a:cubicBezTo>
                  <a:pt x="27" y="75"/>
                  <a:pt x="23" y="81"/>
                  <a:pt x="24" y="86"/>
                </a:cubicBezTo>
                <a:cubicBezTo>
                  <a:pt x="21" y="91"/>
                  <a:pt x="21" y="100"/>
                  <a:pt x="18" y="106"/>
                </a:cubicBezTo>
                <a:cubicBezTo>
                  <a:pt x="25" y="106"/>
                  <a:pt x="29" y="105"/>
                  <a:pt x="35" y="105"/>
                </a:cubicBezTo>
                <a:cubicBezTo>
                  <a:pt x="37" y="101"/>
                  <a:pt x="40" y="97"/>
                  <a:pt x="41" y="91"/>
                </a:cubicBezTo>
                <a:cubicBezTo>
                  <a:pt x="45" y="84"/>
                  <a:pt x="49" y="75"/>
                  <a:pt x="52" y="68"/>
                </a:cubicBezTo>
                <a:cubicBezTo>
                  <a:pt x="47" y="67"/>
                  <a:pt x="43" y="69"/>
                  <a:pt x="39" y="69"/>
                </a:cubicBezTo>
                <a:cubicBezTo>
                  <a:pt x="36" y="69"/>
                  <a:pt x="33" y="70"/>
                  <a:pt x="31" y="69"/>
                </a:cubicBezTo>
                <a:cubicBezTo>
                  <a:pt x="37" y="65"/>
                  <a:pt x="45" y="67"/>
                  <a:pt x="51" y="65"/>
                </a:cubicBezTo>
                <a:cubicBezTo>
                  <a:pt x="52" y="65"/>
                  <a:pt x="52" y="66"/>
                  <a:pt x="53" y="66"/>
                </a:cubicBezTo>
                <a:cubicBezTo>
                  <a:pt x="54" y="63"/>
                  <a:pt x="55" y="61"/>
                  <a:pt x="55" y="58"/>
                </a:cubicBezTo>
                <a:cubicBezTo>
                  <a:pt x="48" y="59"/>
                  <a:pt x="42" y="60"/>
                  <a:pt x="36" y="60"/>
                </a:cubicBezTo>
                <a:cubicBezTo>
                  <a:pt x="25" y="62"/>
                  <a:pt x="14" y="67"/>
                  <a:pt x="6" y="67"/>
                </a:cubicBezTo>
                <a:cubicBezTo>
                  <a:pt x="5" y="67"/>
                  <a:pt x="4" y="68"/>
                  <a:pt x="3" y="68"/>
                </a:cubicBezTo>
                <a:cubicBezTo>
                  <a:pt x="3" y="70"/>
                  <a:pt x="3" y="71"/>
                  <a:pt x="3" y="73"/>
                </a:cubicBezTo>
                <a:close/>
                <a:moveTo>
                  <a:pt x="9" y="114"/>
                </a:moveTo>
                <a:cubicBezTo>
                  <a:pt x="12" y="114"/>
                  <a:pt x="11" y="105"/>
                  <a:pt x="7" y="109"/>
                </a:cubicBezTo>
                <a:cubicBezTo>
                  <a:pt x="7" y="110"/>
                  <a:pt x="7" y="113"/>
                  <a:pt x="9" y="114"/>
                </a:cubicBezTo>
                <a:close/>
                <a:moveTo>
                  <a:pt x="8" y="75"/>
                </a:moveTo>
                <a:cubicBezTo>
                  <a:pt x="8" y="76"/>
                  <a:pt x="9" y="77"/>
                  <a:pt x="9" y="79"/>
                </a:cubicBezTo>
                <a:cubicBezTo>
                  <a:pt x="10" y="82"/>
                  <a:pt x="11" y="86"/>
                  <a:pt x="12" y="90"/>
                </a:cubicBezTo>
                <a:cubicBezTo>
                  <a:pt x="12" y="93"/>
                  <a:pt x="13" y="96"/>
                  <a:pt x="14" y="99"/>
                </a:cubicBezTo>
                <a:cubicBezTo>
                  <a:pt x="15" y="101"/>
                  <a:pt x="14" y="105"/>
                  <a:pt x="17" y="106"/>
                </a:cubicBezTo>
                <a:cubicBezTo>
                  <a:pt x="17" y="105"/>
                  <a:pt x="16" y="106"/>
                  <a:pt x="16" y="104"/>
                </a:cubicBezTo>
                <a:cubicBezTo>
                  <a:pt x="19" y="94"/>
                  <a:pt x="22" y="83"/>
                  <a:pt x="24" y="71"/>
                </a:cubicBezTo>
                <a:cubicBezTo>
                  <a:pt x="20" y="70"/>
                  <a:pt x="12" y="69"/>
                  <a:pt x="7" y="71"/>
                </a:cubicBezTo>
                <a:cubicBezTo>
                  <a:pt x="8" y="72"/>
                  <a:pt x="9" y="75"/>
                  <a:pt x="8" y="75"/>
                </a:cubicBezTo>
                <a:close/>
                <a:moveTo>
                  <a:pt x="41" y="49"/>
                </a:moveTo>
                <a:cubicBezTo>
                  <a:pt x="41" y="48"/>
                  <a:pt x="41" y="47"/>
                  <a:pt x="40" y="46"/>
                </a:cubicBezTo>
                <a:cubicBezTo>
                  <a:pt x="39" y="41"/>
                  <a:pt x="35" y="36"/>
                  <a:pt x="35" y="32"/>
                </a:cubicBezTo>
                <a:cubicBezTo>
                  <a:pt x="34" y="26"/>
                  <a:pt x="41" y="20"/>
                  <a:pt x="43" y="16"/>
                </a:cubicBezTo>
                <a:cubicBezTo>
                  <a:pt x="44" y="13"/>
                  <a:pt x="40" y="12"/>
                  <a:pt x="37" y="10"/>
                </a:cubicBezTo>
                <a:cubicBezTo>
                  <a:pt x="37" y="9"/>
                  <a:pt x="36" y="8"/>
                  <a:pt x="36" y="8"/>
                </a:cubicBezTo>
                <a:cubicBezTo>
                  <a:pt x="33" y="6"/>
                  <a:pt x="28" y="6"/>
                  <a:pt x="24" y="6"/>
                </a:cubicBezTo>
                <a:cubicBezTo>
                  <a:pt x="14" y="7"/>
                  <a:pt x="8" y="9"/>
                  <a:pt x="4" y="14"/>
                </a:cubicBezTo>
                <a:cubicBezTo>
                  <a:pt x="2" y="17"/>
                  <a:pt x="4" y="20"/>
                  <a:pt x="7" y="23"/>
                </a:cubicBezTo>
                <a:cubicBezTo>
                  <a:pt x="10" y="27"/>
                  <a:pt x="15" y="28"/>
                  <a:pt x="16" y="32"/>
                </a:cubicBezTo>
                <a:cubicBezTo>
                  <a:pt x="17" y="32"/>
                  <a:pt x="16" y="33"/>
                  <a:pt x="16" y="33"/>
                </a:cubicBezTo>
                <a:cubicBezTo>
                  <a:pt x="18" y="42"/>
                  <a:pt x="23" y="51"/>
                  <a:pt x="22" y="61"/>
                </a:cubicBezTo>
                <a:cubicBezTo>
                  <a:pt x="23" y="61"/>
                  <a:pt x="25" y="61"/>
                  <a:pt x="26" y="60"/>
                </a:cubicBezTo>
                <a:cubicBezTo>
                  <a:pt x="25" y="52"/>
                  <a:pt x="23" y="40"/>
                  <a:pt x="20" y="31"/>
                </a:cubicBezTo>
                <a:cubicBezTo>
                  <a:pt x="17" y="28"/>
                  <a:pt x="11" y="25"/>
                  <a:pt x="8" y="22"/>
                </a:cubicBezTo>
                <a:cubicBezTo>
                  <a:pt x="7" y="21"/>
                  <a:pt x="6" y="20"/>
                  <a:pt x="6" y="19"/>
                </a:cubicBezTo>
                <a:cubicBezTo>
                  <a:pt x="6" y="18"/>
                  <a:pt x="8" y="15"/>
                  <a:pt x="8" y="14"/>
                </a:cubicBezTo>
                <a:cubicBezTo>
                  <a:pt x="9" y="14"/>
                  <a:pt x="9" y="14"/>
                  <a:pt x="9" y="14"/>
                </a:cubicBezTo>
                <a:cubicBezTo>
                  <a:pt x="9" y="14"/>
                  <a:pt x="9" y="14"/>
                  <a:pt x="9" y="13"/>
                </a:cubicBezTo>
                <a:cubicBezTo>
                  <a:pt x="11" y="12"/>
                  <a:pt x="13" y="10"/>
                  <a:pt x="14" y="10"/>
                </a:cubicBezTo>
                <a:cubicBezTo>
                  <a:pt x="21" y="8"/>
                  <a:pt x="30" y="10"/>
                  <a:pt x="35" y="11"/>
                </a:cubicBezTo>
                <a:cubicBezTo>
                  <a:pt x="37" y="13"/>
                  <a:pt x="38" y="14"/>
                  <a:pt x="39" y="17"/>
                </a:cubicBezTo>
                <a:cubicBezTo>
                  <a:pt x="37" y="20"/>
                  <a:pt x="35" y="23"/>
                  <a:pt x="32" y="26"/>
                </a:cubicBezTo>
                <a:cubicBezTo>
                  <a:pt x="32" y="29"/>
                  <a:pt x="30" y="30"/>
                  <a:pt x="31" y="33"/>
                </a:cubicBezTo>
                <a:cubicBezTo>
                  <a:pt x="33" y="39"/>
                  <a:pt x="38" y="47"/>
                  <a:pt x="40" y="52"/>
                </a:cubicBezTo>
                <a:cubicBezTo>
                  <a:pt x="41" y="54"/>
                  <a:pt x="41" y="57"/>
                  <a:pt x="44" y="57"/>
                </a:cubicBezTo>
                <a:cubicBezTo>
                  <a:pt x="44" y="55"/>
                  <a:pt x="42" y="52"/>
                  <a:pt x="41" y="49"/>
                </a:cubicBezTo>
                <a:close/>
                <a:moveTo>
                  <a:pt x="16" y="114"/>
                </a:moveTo>
                <a:cubicBezTo>
                  <a:pt x="17" y="113"/>
                  <a:pt x="17" y="114"/>
                  <a:pt x="18" y="114"/>
                </a:cubicBezTo>
                <a:cubicBezTo>
                  <a:pt x="18" y="113"/>
                  <a:pt x="18" y="111"/>
                  <a:pt x="17" y="110"/>
                </a:cubicBezTo>
                <a:cubicBezTo>
                  <a:pt x="15" y="111"/>
                  <a:pt x="15" y="112"/>
                  <a:pt x="16" y="114"/>
                </a:cubicBezTo>
                <a:close/>
                <a:moveTo>
                  <a:pt x="22" y="12"/>
                </a:moveTo>
                <a:cubicBezTo>
                  <a:pt x="15" y="12"/>
                  <a:pt x="11" y="14"/>
                  <a:pt x="9" y="19"/>
                </a:cubicBezTo>
                <a:cubicBezTo>
                  <a:pt x="13" y="23"/>
                  <a:pt x="18" y="26"/>
                  <a:pt x="22" y="28"/>
                </a:cubicBezTo>
                <a:cubicBezTo>
                  <a:pt x="25" y="36"/>
                  <a:pt x="25" y="45"/>
                  <a:pt x="28" y="55"/>
                </a:cubicBezTo>
                <a:cubicBezTo>
                  <a:pt x="27" y="55"/>
                  <a:pt x="27" y="58"/>
                  <a:pt x="28" y="60"/>
                </a:cubicBezTo>
                <a:cubicBezTo>
                  <a:pt x="32" y="58"/>
                  <a:pt x="36" y="58"/>
                  <a:pt x="40" y="58"/>
                </a:cubicBezTo>
                <a:cubicBezTo>
                  <a:pt x="37" y="48"/>
                  <a:pt x="30" y="39"/>
                  <a:pt x="28" y="28"/>
                </a:cubicBezTo>
                <a:cubicBezTo>
                  <a:pt x="30" y="28"/>
                  <a:pt x="29" y="26"/>
                  <a:pt x="30" y="25"/>
                </a:cubicBezTo>
                <a:cubicBezTo>
                  <a:pt x="33" y="22"/>
                  <a:pt x="35" y="20"/>
                  <a:pt x="36" y="16"/>
                </a:cubicBezTo>
                <a:cubicBezTo>
                  <a:pt x="33" y="13"/>
                  <a:pt x="28" y="12"/>
                  <a:pt x="22" y="12"/>
                </a:cubicBezTo>
                <a:close/>
                <a:moveTo>
                  <a:pt x="31" y="113"/>
                </a:moveTo>
                <a:cubicBezTo>
                  <a:pt x="32" y="111"/>
                  <a:pt x="32" y="109"/>
                  <a:pt x="32" y="108"/>
                </a:cubicBezTo>
                <a:cubicBezTo>
                  <a:pt x="28" y="109"/>
                  <a:pt x="23" y="107"/>
                  <a:pt x="19" y="109"/>
                </a:cubicBezTo>
                <a:cubicBezTo>
                  <a:pt x="20" y="110"/>
                  <a:pt x="20" y="113"/>
                  <a:pt x="21" y="115"/>
                </a:cubicBezTo>
                <a:cubicBezTo>
                  <a:pt x="24" y="115"/>
                  <a:pt x="28" y="116"/>
                  <a:pt x="30" y="113"/>
                </a:cubicBezTo>
                <a:cubicBezTo>
                  <a:pt x="30" y="114"/>
                  <a:pt x="31" y="112"/>
                  <a:pt x="31" y="113"/>
                </a:cubicBezTo>
                <a:close/>
                <a:moveTo>
                  <a:pt x="42" y="103"/>
                </a:moveTo>
                <a:cubicBezTo>
                  <a:pt x="44" y="99"/>
                  <a:pt x="45" y="95"/>
                  <a:pt x="47" y="91"/>
                </a:cubicBezTo>
                <a:cubicBezTo>
                  <a:pt x="48" y="88"/>
                  <a:pt x="50" y="87"/>
                  <a:pt x="50" y="84"/>
                </a:cubicBezTo>
                <a:cubicBezTo>
                  <a:pt x="51" y="84"/>
                  <a:pt x="50" y="83"/>
                  <a:pt x="51" y="83"/>
                </a:cubicBezTo>
                <a:cubicBezTo>
                  <a:pt x="54" y="75"/>
                  <a:pt x="58" y="68"/>
                  <a:pt x="60" y="60"/>
                </a:cubicBezTo>
                <a:cubicBezTo>
                  <a:pt x="63" y="54"/>
                  <a:pt x="67" y="47"/>
                  <a:pt x="68" y="40"/>
                </a:cubicBezTo>
                <a:cubicBezTo>
                  <a:pt x="66" y="35"/>
                  <a:pt x="62" y="32"/>
                  <a:pt x="60" y="27"/>
                </a:cubicBezTo>
                <a:cubicBezTo>
                  <a:pt x="62" y="23"/>
                  <a:pt x="66" y="21"/>
                  <a:pt x="70" y="19"/>
                </a:cubicBezTo>
                <a:cubicBezTo>
                  <a:pt x="76" y="17"/>
                  <a:pt x="86" y="16"/>
                  <a:pt x="92" y="19"/>
                </a:cubicBezTo>
                <a:cubicBezTo>
                  <a:pt x="93" y="19"/>
                  <a:pt x="95" y="20"/>
                  <a:pt x="95" y="21"/>
                </a:cubicBezTo>
                <a:cubicBezTo>
                  <a:pt x="96" y="24"/>
                  <a:pt x="92" y="27"/>
                  <a:pt x="90" y="29"/>
                </a:cubicBezTo>
                <a:cubicBezTo>
                  <a:pt x="86" y="34"/>
                  <a:pt x="80" y="39"/>
                  <a:pt x="77" y="46"/>
                </a:cubicBezTo>
                <a:cubicBezTo>
                  <a:pt x="77" y="50"/>
                  <a:pt x="75" y="54"/>
                  <a:pt x="75" y="58"/>
                </a:cubicBezTo>
                <a:cubicBezTo>
                  <a:pt x="75" y="58"/>
                  <a:pt x="74" y="58"/>
                  <a:pt x="74" y="58"/>
                </a:cubicBezTo>
                <a:cubicBezTo>
                  <a:pt x="73" y="70"/>
                  <a:pt x="70" y="86"/>
                  <a:pt x="71" y="99"/>
                </a:cubicBezTo>
                <a:cubicBezTo>
                  <a:pt x="73" y="95"/>
                  <a:pt x="73" y="85"/>
                  <a:pt x="75" y="80"/>
                </a:cubicBezTo>
                <a:cubicBezTo>
                  <a:pt x="75" y="79"/>
                  <a:pt x="74" y="81"/>
                  <a:pt x="73" y="80"/>
                </a:cubicBezTo>
                <a:cubicBezTo>
                  <a:pt x="73" y="79"/>
                  <a:pt x="74" y="79"/>
                  <a:pt x="74" y="79"/>
                </a:cubicBezTo>
                <a:cubicBezTo>
                  <a:pt x="75" y="78"/>
                  <a:pt x="75" y="80"/>
                  <a:pt x="75" y="79"/>
                </a:cubicBezTo>
                <a:cubicBezTo>
                  <a:pt x="76" y="68"/>
                  <a:pt x="79" y="51"/>
                  <a:pt x="82" y="41"/>
                </a:cubicBezTo>
                <a:cubicBezTo>
                  <a:pt x="82" y="40"/>
                  <a:pt x="83" y="40"/>
                  <a:pt x="84" y="40"/>
                </a:cubicBezTo>
                <a:cubicBezTo>
                  <a:pt x="89" y="33"/>
                  <a:pt x="95" y="29"/>
                  <a:pt x="100" y="22"/>
                </a:cubicBezTo>
                <a:cubicBezTo>
                  <a:pt x="100" y="22"/>
                  <a:pt x="100" y="21"/>
                  <a:pt x="100" y="20"/>
                </a:cubicBezTo>
                <a:cubicBezTo>
                  <a:pt x="94" y="14"/>
                  <a:pt x="84" y="11"/>
                  <a:pt x="73" y="13"/>
                </a:cubicBezTo>
                <a:cubicBezTo>
                  <a:pt x="70" y="14"/>
                  <a:pt x="63" y="18"/>
                  <a:pt x="60" y="20"/>
                </a:cubicBezTo>
                <a:cubicBezTo>
                  <a:pt x="59" y="21"/>
                  <a:pt x="58" y="24"/>
                  <a:pt x="57" y="25"/>
                </a:cubicBezTo>
                <a:cubicBezTo>
                  <a:pt x="57" y="26"/>
                  <a:pt x="56" y="25"/>
                  <a:pt x="56" y="26"/>
                </a:cubicBezTo>
                <a:cubicBezTo>
                  <a:pt x="55" y="27"/>
                  <a:pt x="55" y="29"/>
                  <a:pt x="56" y="31"/>
                </a:cubicBezTo>
                <a:cubicBezTo>
                  <a:pt x="57" y="31"/>
                  <a:pt x="58" y="33"/>
                  <a:pt x="59" y="34"/>
                </a:cubicBezTo>
                <a:cubicBezTo>
                  <a:pt x="60" y="36"/>
                  <a:pt x="63" y="40"/>
                  <a:pt x="65" y="43"/>
                </a:cubicBezTo>
                <a:cubicBezTo>
                  <a:pt x="62" y="46"/>
                  <a:pt x="62" y="51"/>
                  <a:pt x="59" y="55"/>
                </a:cubicBezTo>
                <a:cubicBezTo>
                  <a:pt x="53" y="74"/>
                  <a:pt x="44" y="89"/>
                  <a:pt x="38" y="106"/>
                </a:cubicBezTo>
                <a:cubicBezTo>
                  <a:pt x="35" y="107"/>
                  <a:pt x="35" y="109"/>
                  <a:pt x="35" y="112"/>
                </a:cubicBezTo>
                <a:cubicBezTo>
                  <a:pt x="39" y="110"/>
                  <a:pt x="40" y="106"/>
                  <a:pt x="42" y="103"/>
                </a:cubicBezTo>
                <a:close/>
                <a:moveTo>
                  <a:pt x="68" y="103"/>
                </a:moveTo>
                <a:cubicBezTo>
                  <a:pt x="68" y="91"/>
                  <a:pt x="70" y="78"/>
                  <a:pt x="71" y="66"/>
                </a:cubicBezTo>
                <a:cubicBezTo>
                  <a:pt x="69" y="65"/>
                  <a:pt x="65" y="67"/>
                  <a:pt x="62" y="65"/>
                </a:cubicBezTo>
                <a:cubicBezTo>
                  <a:pt x="65" y="64"/>
                  <a:pt x="68" y="63"/>
                  <a:pt x="72" y="63"/>
                </a:cubicBezTo>
                <a:cubicBezTo>
                  <a:pt x="71" y="62"/>
                  <a:pt x="73" y="59"/>
                  <a:pt x="72" y="59"/>
                </a:cubicBezTo>
                <a:cubicBezTo>
                  <a:pt x="70" y="57"/>
                  <a:pt x="66" y="60"/>
                  <a:pt x="64" y="58"/>
                </a:cubicBezTo>
                <a:cubicBezTo>
                  <a:pt x="57" y="75"/>
                  <a:pt x="50" y="90"/>
                  <a:pt x="43" y="106"/>
                </a:cubicBezTo>
                <a:cubicBezTo>
                  <a:pt x="50" y="106"/>
                  <a:pt x="59" y="104"/>
                  <a:pt x="68" y="103"/>
                </a:cubicBezTo>
                <a:close/>
                <a:moveTo>
                  <a:pt x="73" y="56"/>
                </a:moveTo>
                <a:cubicBezTo>
                  <a:pt x="74" y="51"/>
                  <a:pt x="75" y="47"/>
                  <a:pt x="76" y="43"/>
                </a:cubicBezTo>
                <a:cubicBezTo>
                  <a:pt x="81" y="35"/>
                  <a:pt x="88" y="30"/>
                  <a:pt x="93" y="23"/>
                </a:cubicBezTo>
                <a:cubicBezTo>
                  <a:pt x="92" y="22"/>
                  <a:pt x="91" y="22"/>
                  <a:pt x="91" y="21"/>
                </a:cubicBezTo>
                <a:cubicBezTo>
                  <a:pt x="86" y="20"/>
                  <a:pt x="81" y="19"/>
                  <a:pt x="74" y="20"/>
                </a:cubicBezTo>
                <a:cubicBezTo>
                  <a:pt x="71" y="21"/>
                  <a:pt x="63" y="25"/>
                  <a:pt x="63" y="27"/>
                </a:cubicBezTo>
                <a:cubicBezTo>
                  <a:pt x="63" y="29"/>
                  <a:pt x="65" y="31"/>
                  <a:pt x="66" y="33"/>
                </a:cubicBezTo>
                <a:cubicBezTo>
                  <a:pt x="67" y="34"/>
                  <a:pt x="68" y="37"/>
                  <a:pt x="69" y="38"/>
                </a:cubicBezTo>
                <a:cubicBezTo>
                  <a:pt x="69" y="39"/>
                  <a:pt x="70" y="39"/>
                  <a:pt x="70" y="39"/>
                </a:cubicBezTo>
                <a:cubicBezTo>
                  <a:pt x="71" y="40"/>
                  <a:pt x="71" y="43"/>
                  <a:pt x="70" y="43"/>
                </a:cubicBezTo>
                <a:cubicBezTo>
                  <a:pt x="69" y="47"/>
                  <a:pt x="65" y="53"/>
                  <a:pt x="65" y="56"/>
                </a:cubicBezTo>
                <a:cubicBezTo>
                  <a:pt x="67" y="55"/>
                  <a:pt x="71" y="56"/>
                  <a:pt x="73" y="56"/>
                </a:cubicBezTo>
                <a:close/>
                <a:moveTo>
                  <a:pt x="76" y="103"/>
                </a:moveTo>
                <a:cubicBezTo>
                  <a:pt x="74" y="102"/>
                  <a:pt x="73" y="102"/>
                  <a:pt x="71" y="102"/>
                </a:cubicBezTo>
                <a:cubicBezTo>
                  <a:pt x="71" y="101"/>
                  <a:pt x="71" y="100"/>
                  <a:pt x="70" y="100"/>
                </a:cubicBezTo>
                <a:cubicBezTo>
                  <a:pt x="70" y="101"/>
                  <a:pt x="71" y="103"/>
                  <a:pt x="70" y="104"/>
                </a:cubicBezTo>
                <a:cubicBezTo>
                  <a:pt x="71" y="106"/>
                  <a:pt x="77" y="107"/>
                  <a:pt x="76" y="103"/>
                </a:cubicBezTo>
                <a:close/>
                <a:moveTo>
                  <a:pt x="81" y="98"/>
                </a:moveTo>
                <a:cubicBezTo>
                  <a:pt x="81" y="97"/>
                  <a:pt x="81" y="96"/>
                  <a:pt x="81" y="96"/>
                </a:cubicBezTo>
                <a:cubicBezTo>
                  <a:pt x="83" y="92"/>
                  <a:pt x="84" y="87"/>
                  <a:pt x="85" y="82"/>
                </a:cubicBezTo>
                <a:cubicBezTo>
                  <a:pt x="88" y="77"/>
                  <a:pt x="93" y="67"/>
                  <a:pt x="91" y="62"/>
                </a:cubicBezTo>
                <a:cubicBezTo>
                  <a:pt x="92" y="64"/>
                  <a:pt x="90" y="64"/>
                  <a:pt x="88" y="64"/>
                </a:cubicBezTo>
                <a:cubicBezTo>
                  <a:pt x="85" y="64"/>
                  <a:pt x="80" y="66"/>
                  <a:pt x="80" y="63"/>
                </a:cubicBezTo>
                <a:cubicBezTo>
                  <a:pt x="83" y="62"/>
                  <a:pt x="87" y="63"/>
                  <a:pt x="89" y="61"/>
                </a:cubicBezTo>
                <a:cubicBezTo>
                  <a:pt x="85" y="60"/>
                  <a:pt x="82" y="61"/>
                  <a:pt x="80" y="59"/>
                </a:cubicBezTo>
                <a:cubicBezTo>
                  <a:pt x="80" y="60"/>
                  <a:pt x="80" y="60"/>
                  <a:pt x="80" y="61"/>
                </a:cubicBezTo>
                <a:cubicBezTo>
                  <a:pt x="78" y="67"/>
                  <a:pt x="78" y="75"/>
                  <a:pt x="77" y="82"/>
                </a:cubicBezTo>
                <a:cubicBezTo>
                  <a:pt x="76" y="87"/>
                  <a:pt x="74" y="94"/>
                  <a:pt x="75" y="99"/>
                </a:cubicBezTo>
                <a:cubicBezTo>
                  <a:pt x="77" y="98"/>
                  <a:pt x="79" y="98"/>
                  <a:pt x="81" y="98"/>
                </a:cubicBezTo>
                <a:close/>
                <a:moveTo>
                  <a:pt x="78" y="107"/>
                </a:moveTo>
                <a:cubicBezTo>
                  <a:pt x="84" y="107"/>
                  <a:pt x="90" y="105"/>
                  <a:pt x="86" y="100"/>
                </a:cubicBezTo>
                <a:cubicBezTo>
                  <a:pt x="85" y="100"/>
                  <a:pt x="82" y="100"/>
                  <a:pt x="79" y="100"/>
                </a:cubicBezTo>
                <a:cubicBezTo>
                  <a:pt x="79" y="103"/>
                  <a:pt x="79" y="105"/>
                  <a:pt x="78" y="107"/>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grpSp>
        <p:nvGrpSpPr>
          <p:cNvPr id="31" name="组合 442">
            <a:extLst>
              <a:ext uri="{FF2B5EF4-FFF2-40B4-BE49-F238E27FC236}">
                <a16:creationId xmlns:a16="http://schemas.microsoft.com/office/drawing/2014/main" id="{0440F572-2521-4D5C-9C5C-B2C89BAA9629}"/>
              </a:ext>
            </a:extLst>
          </p:cNvPr>
          <p:cNvGrpSpPr>
            <a:grpSpLocks/>
          </p:cNvGrpSpPr>
          <p:nvPr/>
        </p:nvGrpSpPr>
        <p:grpSpPr bwMode="auto">
          <a:xfrm>
            <a:off x="537295" y="4616417"/>
            <a:ext cx="2282983" cy="1200329"/>
            <a:chOff x="7394576" y="3627438"/>
            <a:chExt cx="1077913" cy="566738"/>
          </a:xfrm>
          <a:gradFill>
            <a:gsLst>
              <a:gs pos="0">
                <a:schemeClr val="accent1">
                  <a:lumMod val="5000"/>
                  <a:lumOff val="95000"/>
                </a:schemeClr>
              </a:gs>
              <a:gs pos="100000">
                <a:schemeClr val="tx1">
                  <a:lumMod val="95000"/>
                  <a:lumOff val="5000"/>
                  <a:alpha val="0"/>
                </a:schemeClr>
              </a:gs>
            </a:gsLst>
            <a:lin ang="5400000" scaled="1"/>
          </a:gradFill>
        </p:grpSpPr>
        <p:sp>
          <p:nvSpPr>
            <p:cNvPr id="32" name="Freeform 100">
              <a:extLst>
                <a:ext uri="{FF2B5EF4-FFF2-40B4-BE49-F238E27FC236}">
                  <a16:creationId xmlns:a16="http://schemas.microsoft.com/office/drawing/2014/main" id="{64F44510-DB03-4FCD-AFA8-4F420A2B58B3}"/>
                </a:ext>
              </a:extLst>
            </p:cNvPr>
            <p:cNvSpPr>
              <a:spLocks/>
            </p:cNvSpPr>
            <p:nvPr/>
          </p:nvSpPr>
          <p:spPr bwMode="auto">
            <a:xfrm>
              <a:off x="8123239" y="3681413"/>
              <a:ext cx="96837" cy="15875"/>
            </a:xfrm>
            <a:custGeom>
              <a:avLst/>
              <a:gdLst>
                <a:gd name="T0" fmla="*/ 31 w 31"/>
                <a:gd name="T1" fmla="*/ 2 h 5"/>
                <a:gd name="T2" fmla="*/ 30 w 31"/>
                <a:gd name="T3" fmla="*/ 5 h 5"/>
                <a:gd name="T4" fmla="*/ 0 w 31"/>
                <a:gd name="T5" fmla="*/ 4 h 5"/>
                <a:gd name="T6" fmla="*/ 12 w 31"/>
                <a:gd name="T7" fmla="*/ 1 h 5"/>
                <a:gd name="T8" fmla="*/ 18 w 31"/>
                <a:gd name="T9" fmla="*/ 0 h 5"/>
                <a:gd name="T10" fmla="*/ 26 w 31"/>
                <a:gd name="T11" fmla="*/ 2 h 5"/>
                <a:gd name="T12" fmla="*/ 31 w 31"/>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31" h="5">
                  <a:moveTo>
                    <a:pt x="31" y="2"/>
                  </a:moveTo>
                  <a:cubicBezTo>
                    <a:pt x="31" y="3"/>
                    <a:pt x="31" y="4"/>
                    <a:pt x="30" y="5"/>
                  </a:cubicBezTo>
                  <a:cubicBezTo>
                    <a:pt x="21" y="2"/>
                    <a:pt x="11" y="3"/>
                    <a:pt x="0" y="4"/>
                  </a:cubicBezTo>
                  <a:cubicBezTo>
                    <a:pt x="1" y="0"/>
                    <a:pt x="8" y="1"/>
                    <a:pt x="12" y="1"/>
                  </a:cubicBezTo>
                  <a:cubicBezTo>
                    <a:pt x="14" y="1"/>
                    <a:pt x="16" y="0"/>
                    <a:pt x="18" y="0"/>
                  </a:cubicBezTo>
                  <a:cubicBezTo>
                    <a:pt x="20" y="0"/>
                    <a:pt x="23" y="1"/>
                    <a:pt x="26" y="2"/>
                  </a:cubicBezTo>
                  <a:cubicBezTo>
                    <a:pt x="28" y="2"/>
                    <a:pt x="30" y="0"/>
                    <a:pt x="3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3" name="Freeform 101">
              <a:extLst>
                <a:ext uri="{FF2B5EF4-FFF2-40B4-BE49-F238E27FC236}">
                  <a16:creationId xmlns:a16="http://schemas.microsoft.com/office/drawing/2014/main" id="{47045993-3234-44D4-B38B-95FE852BC4B1}"/>
                </a:ext>
              </a:extLst>
            </p:cNvPr>
            <p:cNvSpPr>
              <a:spLocks/>
            </p:cNvSpPr>
            <p:nvPr/>
          </p:nvSpPr>
          <p:spPr bwMode="auto">
            <a:xfrm>
              <a:off x="8129589" y="3706813"/>
              <a:ext cx="90487" cy="15875"/>
            </a:xfrm>
            <a:custGeom>
              <a:avLst/>
              <a:gdLst>
                <a:gd name="T0" fmla="*/ 28 w 29"/>
                <a:gd name="T1" fmla="*/ 2 h 5"/>
                <a:gd name="T2" fmla="*/ 29 w 29"/>
                <a:gd name="T3" fmla="*/ 5 h 5"/>
                <a:gd name="T4" fmla="*/ 21 w 29"/>
                <a:gd name="T5" fmla="*/ 3 h 5"/>
                <a:gd name="T6" fmla="*/ 0 w 29"/>
                <a:gd name="T7" fmla="*/ 5 h 5"/>
                <a:gd name="T8" fmla="*/ 0 w 29"/>
                <a:gd name="T9" fmla="*/ 3 h 5"/>
                <a:gd name="T10" fmla="*/ 18 w 29"/>
                <a:gd name="T11" fmla="*/ 0 h 5"/>
                <a:gd name="T12" fmla="*/ 28 w 29"/>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9" h="5">
                  <a:moveTo>
                    <a:pt x="28" y="2"/>
                  </a:moveTo>
                  <a:cubicBezTo>
                    <a:pt x="28" y="2"/>
                    <a:pt x="29" y="3"/>
                    <a:pt x="29" y="5"/>
                  </a:cubicBezTo>
                  <a:cubicBezTo>
                    <a:pt x="26" y="5"/>
                    <a:pt x="23" y="3"/>
                    <a:pt x="21" y="3"/>
                  </a:cubicBezTo>
                  <a:cubicBezTo>
                    <a:pt x="13" y="2"/>
                    <a:pt x="7" y="3"/>
                    <a:pt x="0" y="5"/>
                  </a:cubicBezTo>
                  <a:cubicBezTo>
                    <a:pt x="0" y="4"/>
                    <a:pt x="0" y="3"/>
                    <a:pt x="0" y="3"/>
                  </a:cubicBezTo>
                  <a:cubicBezTo>
                    <a:pt x="0" y="0"/>
                    <a:pt x="13" y="0"/>
                    <a:pt x="18" y="0"/>
                  </a:cubicBezTo>
                  <a:cubicBezTo>
                    <a:pt x="22" y="1"/>
                    <a:pt x="24" y="1"/>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4" name="Freeform 102">
              <a:extLst>
                <a:ext uri="{FF2B5EF4-FFF2-40B4-BE49-F238E27FC236}">
                  <a16:creationId xmlns:a16="http://schemas.microsoft.com/office/drawing/2014/main" id="{030BA461-88AB-4911-81CC-C20468E0E757}"/>
                </a:ext>
              </a:extLst>
            </p:cNvPr>
            <p:cNvSpPr>
              <a:spLocks/>
            </p:cNvSpPr>
            <p:nvPr/>
          </p:nvSpPr>
          <p:spPr bwMode="auto">
            <a:xfrm>
              <a:off x="8145464" y="3884613"/>
              <a:ext cx="69850" cy="15875"/>
            </a:xfrm>
            <a:custGeom>
              <a:avLst/>
              <a:gdLst>
                <a:gd name="T0" fmla="*/ 21 w 22"/>
                <a:gd name="T1" fmla="*/ 1 h 5"/>
                <a:gd name="T2" fmla="*/ 22 w 22"/>
                <a:gd name="T3" fmla="*/ 3 h 5"/>
                <a:gd name="T4" fmla="*/ 20 w 22"/>
                <a:gd name="T5" fmla="*/ 5 h 5"/>
                <a:gd name="T6" fmla="*/ 0 w 22"/>
                <a:gd name="T7" fmla="*/ 3 h 5"/>
                <a:gd name="T8" fmla="*/ 5 w 22"/>
                <a:gd name="T9" fmla="*/ 1 h 5"/>
                <a:gd name="T10" fmla="*/ 21 w 22"/>
                <a:gd name="T11" fmla="*/ 1 h 5"/>
              </a:gdLst>
              <a:ahLst/>
              <a:cxnLst>
                <a:cxn ang="0">
                  <a:pos x="T0" y="T1"/>
                </a:cxn>
                <a:cxn ang="0">
                  <a:pos x="T2" y="T3"/>
                </a:cxn>
                <a:cxn ang="0">
                  <a:pos x="T4" y="T5"/>
                </a:cxn>
                <a:cxn ang="0">
                  <a:pos x="T6" y="T7"/>
                </a:cxn>
                <a:cxn ang="0">
                  <a:pos x="T8" y="T9"/>
                </a:cxn>
                <a:cxn ang="0">
                  <a:pos x="T10" y="T11"/>
                </a:cxn>
              </a:cxnLst>
              <a:rect l="0" t="0" r="r" b="b"/>
              <a:pathLst>
                <a:path w="22" h="5">
                  <a:moveTo>
                    <a:pt x="21" y="1"/>
                  </a:moveTo>
                  <a:cubicBezTo>
                    <a:pt x="21" y="2"/>
                    <a:pt x="22" y="2"/>
                    <a:pt x="22" y="3"/>
                  </a:cubicBezTo>
                  <a:cubicBezTo>
                    <a:pt x="22" y="4"/>
                    <a:pt x="21" y="4"/>
                    <a:pt x="20" y="5"/>
                  </a:cubicBezTo>
                  <a:cubicBezTo>
                    <a:pt x="15" y="2"/>
                    <a:pt x="5" y="4"/>
                    <a:pt x="0" y="3"/>
                  </a:cubicBezTo>
                  <a:cubicBezTo>
                    <a:pt x="0" y="0"/>
                    <a:pt x="4" y="1"/>
                    <a:pt x="5" y="1"/>
                  </a:cubicBezTo>
                  <a:cubicBezTo>
                    <a:pt x="9" y="0"/>
                    <a:pt x="17" y="2"/>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5" name="Freeform 103">
              <a:extLst>
                <a:ext uri="{FF2B5EF4-FFF2-40B4-BE49-F238E27FC236}">
                  <a16:creationId xmlns:a16="http://schemas.microsoft.com/office/drawing/2014/main" id="{ECE7ED75-75F9-4B0E-B725-6CB197865CDF}"/>
                </a:ext>
              </a:extLst>
            </p:cNvPr>
            <p:cNvSpPr>
              <a:spLocks/>
            </p:cNvSpPr>
            <p:nvPr/>
          </p:nvSpPr>
          <p:spPr bwMode="auto">
            <a:xfrm>
              <a:off x="8145464" y="3900488"/>
              <a:ext cx="71437" cy="20637"/>
            </a:xfrm>
            <a:custGeom>
              <a:avLst/>
              <a:gdLst>
                <a:gd name="T0" fmla="*/ 22 w 23"/>
                <a:gd name="T1" fmla="*/ 3 h 7"/>
                <a:gd name="T2" fmla="*/ 22 w 23"/>
                <a:gd name="T3" fmla="*/ 7 h 7"/>
                <a:gd name="T4" fmla="*/ 8 w 23"/>
                <a:gd name="T5" fmla="*/ 4 h 7"/>
                <a:gd name="T6" fmla="*/ 0 w 23"/>
                <a:gd name="T7" fmla="*/ 3 h 7"/>
                <a:gd name="T8" fmla="*/ 22 w 23"/>
                <a:gd name="T9" fmla="*/ 3 h 7"/>
              </a:gdLst>
              <a:ahLst/>
              <a:cxnLst>
                <a:cxn ang="0">
                  <a:pos x="T0" y="T1"/>
                </a:cxn>
                <a:cxn ang="0">
                  <a:pos x="T2" y="T3"/>
                </a:cxn>
                <a:cxn ang="0">
                  <a:pos x="T4" y="T5"/>
                </a:cxn>
                <a:cxn ang="0">
                  <a:pos x="T6" y="T7"/>
                </a:cxn>
                <a:cxn ang="0">
                  <a:pos x="T8" y="T9"/>
                </a:cxn>
              </a:cxnLst>
              <a:rect l="0" t="0" r="r" b="b"/>
              <a:pathLst>
                <a:path w="23" h="7">
                  <a:moveTo>
                    <a:pt x="22" y="3"/>
                  </a:moveTo>
                  <a:cubicBezTo>
                    <a:pt x="23" y="4"/>
                    <a:pt x="22" y="6"/>
                    <a:pt x="22" y="7"/>
                  </a:cubicBezTo>
                  <a:cubicBezTo>
                    <a:pt x="18" y="6"/>
                    <a:pt x="13" y="5"/>
                    <a:pt x="8" y="4"/>
                  </a:cubicBezTo>
                  <a:cubicBezTo>
                    <a:pt x="5" y="4"/>
                    <a:pt x="0" y="6"/>
                    <a:pt x="0" y="3"/>
                  </a:cubicBezTo>
                  <a:cubicBezTo>
                    <a:pt x="6" y="0"/>
                    <a:pt x="13" y="4"/>
                    <a:pt x="2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6" name="Freeform 104">
              <a:extLst>
                <a:ext uri="{FF2B5EF4-FFF2-40B4-BE49-F238E27FC236}">
                  <a16:creationId xmlns:a16="http://schemas.microsoft.com/office/drawing/2014/main" id="{A0BCEC4F-9D40-4109-9EE3-F79AFD57CC0C}"/>
                </a:ext>
              </a:extLst>
            </p:cNvPr>
            <p:cNvSpPr>
              <a:spLocks/>
            </p:cNvSpPr>
            <p:nvPr/>
          </p:nvSpPr>
          <p:spPr bwMode="auto">
            <a:xfrm>
              <a:off x="8142289" y="4073526"/>
              <a:ext cx="77787" cy="19050"/>
            </a:xfrm>
            <a:custGeom>
              <a:avLst/>
              <a:gdLst>
                <a:gd name="T0" fmla="*/ 23 w 25"/>
                <a:gd name="T1" fmla="*/ 2 h 6"/>
                <a:gd name="T2" fmla="*/ 22 w 25"/>
                <a:gd name="T3" fmla="*/ 6 h 6"/>
                <a:gd name="T4" fmla="*/ 20 w 25"/>
                <a:gd name="T5" fmla="*/ 5 h 6"/>
                <a:gd name="T6" fmla="*/ 0 w 25"/>
                <a:gd name="T7" fmla="*/ 4 h 6"/>
                <a:gd name="T8" fmla="*/ 13 w 25"/>
                <a:gd name="T9" fmla="*/ 2 h 6"/>
                <a:gd name="T10" fmla="*/ 23 w 25"/>
                <a:gd name="T11" fmla="*/ 2 h 6"/>
              </a:gdLst>
              <a:ahLst/>
              <a:cxnLst>
                <a:cxn ang="0">
                  <a:pos x="T0" y="T1"/>
                </a:cxn>
                <a:cxn ang="0">
                  <a:pos x="T2" y="T3"/>
                </a:cxn>
                <a:cxn ang="0">
                  <a:pos x="T4" y="T5"/>
                </a:cxn>
                <a:cxn ang="0">
                  <a:pos x="T6" y="T7"/>
                </a:cxn>
                <a:cxn ang="0">
                  <a:pos x="T8" y="T9"/>
                </a:cxn>
                <a:cxn ang="0">
                  <a:pos x="T10" y="T11"/>
                </a:cxn>
              </a:cxnLst>
              <a:rect l="0" t="0" r="r" b="b"/>
              <a:pathLst>
                <a:path w="25" h="6">
                  <a:moveTo>
                    <a:pt x="23" y="2"/>
                  </a:moveTo>
                  <a:cubicBezTo>
                    <a:pt x="25" y="3"/>
                    <a:pt x="25" y="6"/>
                    <a:pt x="22" y="6"/>
                  </a:cubicBezTo>
                  <a:cubicBezTo>
                    <a:pt x="22" y="6"/>
                    <a:pt x="21" y="6"/>
                    <a:pt x="20" y="5"/>
                  </a:cubicBezTo>
                  <a:cubicBezTo>
                    <a:pt x="15" y="4"/>
                    <a:pt x="5" y="5"/>
                    <a:pt x="0" y="4"/>
                  </a:cubicBezTo>
                  <a:cubicBezTo>
                    <a:pt x="3" y="0"/>
                    <a:pt x="10" y="2"/>
                    <a:pt x="13" y="2"/>
                  </a:cubicBezTo>
                  <a:cubicBezTo>
                    <a:pt x="18" y="2"/>
                    <a:pt x="19" y="3"/>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7" name="Freeform 105">
              <a:extLst>
                <a:ext uri="{FF2B5EF4-FFF2-40B4-BE49-F238E27FC236}">
                  <a16:creationId xmlns:a16="http://schemas.microsoft.com/office/drawing/2014/main" id="{4146A47D-BDFC-434D-ADFB-503F8038BD6A}"/>
                </a:ext>
              </a:extLst>
            </p:cNvPr>
            <p:cNvSpPr>
              <a:spLocks/>
            </p:cNvSpPr>
            <p:nvPr/>
          </p:nvSpPr>
          <p:spPr bwMode="auto">
            <a:xfrm>
              <a:off x="8139114" y="4098926"/>
              <a:ext cx="80962" cy="22225"/>
            </a:xfrm>
            <a:custGeom>
              <a:avLst/>
              <a:gdLst>
                <a:gd name="T0" fmla="*/ 25 w 26"/>
                <a:gd name="T1" fmla="*/ 1 h 7"/>
                <a:gd name="T2" fmla="*/ 26 w 26"/>
                <a:gd name="T3" fmla="*/ 4 h 7"/>
                <a:gd name="T4" fmla="*/ 20 w 26"/>
                <a:gd name="T5" fmla="*/ 5 h 7"/>
                <a:gd name="T6" fmla="*/ 5 w 26"/>
                <a:gd name="T7" fmla="*/ 4 h 7"/>
                <a:gd name="T8" fmla="*/ 0 w 26"/>
                <a:gd name="T9" fmla="*/ 3 h 7"/>
                <a:gd name="T10" fmla="*/ 25 w 26"/>
                <a:gd name="T11" fmla="*/ 1 h 7"/>
              </a:gdLst>
              <a:ahLst/>
              <a:cxnLst>
                <a:cxn ang="0">
                  <a:pos x="T0" y="T1"/>
                </a:cxn>
                <a:cxn ang="0">
                  <a:pos x="T2" y="T3"/>
                </a:cxn>
                <a:cxn ang="0">
                  <a:pos x="T4" y="T5"/>
                </a:cxn>
                <a:cxn ang="0">
                  <a:pos x="T6" y="T7"/>
                </a:cxn>
                <a:cxn ang="0">
                  <a:pos x="T8" y="T9"/>
                </a:cxn>
                <a:cxn ang="0">
                  <a:pos x="T10" y="T11"/>
                </a:cxn>
              </a:cxnLst>
              <a:rect l="0" t="0" r="r" b="b"/>
              <a:pathLst>
                <a:path w="26" h="7">
                  <a:moveTo>
                    <a:pt x="25" y="1"/>
                  </a:moveTo>
                  <a:cubicBezTo>
                    <a:pt x="25" y="2"/>
                    <a:pt x="26" y="3"/>
                    <a:pt x="26" y="4"/>
                  </a:cubicBezTo>
                  <a:cubicBezTo>
                    <a:pt x="25" y="7"/>
                    <a:pt x="23" y="6"/>
                    <a:pt x="20" y="5"/>
                  </a:cubicBezTo>
                  <a:cubicBezTo>
                    <a:pt x="16" y="5"/>
                    <a:pt x="10" y="4"/>
                    <a:pt x="5" y="4"/>
                  </a:cubicBezTo>
                  <a:cubicBezTo>
                    <a:pt x="3" y="4"/>
                    <a:pt x="1" y="5"/>
                    <a:pt x="0" y="3"/>
                  </a:cubicBezTo>
                  <a:cubicBezTo>
                    <a:pt x="6" y="0"/>
                    <a:pt x="17" y="5"/>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8" name="Freeform 106">
              <a:extLst>
                <a:ext uri="{FF2B5EF4-FFF2-40B4-BE49-F238E27FC236}">
                  <a16:creationId xmlns:a16="http://schemas.microsoft.com/office/drawing/2014/main" id="{1B4F3E72-CAB6-4ED5-93E2-620A0182D82C}"/>
                </a:ext>
              </a:extLst>
            </p:cNvPr>
            <p:cNvSpPr>
              <a:spLocks noEditPoints="1"/>
            </p:cNvSpPr>
            <p:nvPr/>
          </p:nvSpPr>
          <p:spPr bwMode="auto">
            <a:xfrm>
              <a:off x="7394576" y="3627438"/>
              <a:ext cx="1077913" cy="566738"/>
            </a:xfrm>
            <a:custGeom>
              <a:avLst/>
              <a:gdLst>
                <a:gd name="T0" fmla="*/ 114 w 342"/>
                <a:gd name="T1" fmla="*/ 19 h 179"/>
                <a:gd name="T2" fmla="*/ 194 w 342"/>
                <a:gd name="T3" fmla="*/ 30 h 179"/>
                <a:gd name="T4" fmla="*/ 265 w 342"/>
                <a:gd name="T5" fmla="*/ 19 h 179"/>
                <a:gd name="T6" fmla="*/ 335 w 342"/>
                <a:gd name="T7" fmla="*/ 144 h 179"/>
                <a:gd name="T8" fmla="*/ 288 w 342"/>
                <a:gd name="T9" fmla="*/ 167 h 179"/>
                <a:gd name="T10" fmla="*/ 235 w 342"/>
                <a:gd name="T11" fmla="*/ 178 h 179"/>
                <a:gd name="T12" fmla="*/ 173 w 342"/>
                <a:gd name="T13" fmla="*/ 172 h 179"/>
                <a:gd name="T14" fmla="*/ 112 w 342"/>
                <a:gd name="T15" fmla="*/ 168 h 179"/>
                <a:gd name="T16" fmla="*/ 43 w 342"/>
                <a:gd name="T17" fmla="*/ 169 h 179"/>
                <a:gd name="T18" fmla="*/ 52 w 342"/>
                <a:gd name="T19" fmla="*/ 47 h 179"/>
                <a:gd name="T20" fmla="*/ 264 w 342"/>
                <a:gd name="T21" fmla="*/ 132 h 179"/>
                <a:gd name="T22" fmla="*/ 229 w 342"/>
                <a:gd name="T23" fmla="*/ 10 h 179"/>
                <a:gd name="T24" fmla="*/ 246 w 342"/>
                <a:gd name="T25" fmla="*/ 177 h 179"/>
                <a:gd name="T26" fmla="*/ 224 w 342"/>
                <a:gd name="T27" fmla="*/ 168 h 179"/>
                <a:gd name="T28" fmla="*/ 225 w 342"/>
                <a:gd name="T29" fmla="*/ 11 h 179"/>
                <a:gd name="T30" fmla="*/ 134 w 342"/>
                <a:gd name="T31" fmla="*/ 20 h 179"/>
                <a:gd name="T32" fmla="*/ 98 w 342"/>
                <a:gd name="T33" fmla="*/ 49 h 179"/>
                <a:gd name="T34" fmla="*/ 112 w 342"/>
                <a:gd name="T35" fmla="*/ 165 h 179"/>
                <a:gd name="T36" fmla="*/ 111 w 342"/>
                <a:gd name="T37" fmla="*/ 24 h 179"/>
                <a:gd name="T38" fmla="*/ 195 w 342"/>
                <a:gd name="T39" fmla="*/ 57 h 179"/>
                <a:gd name="T40" fmla="*/ 154 w 342"/>
                <a:gd name="T41" fmla="*/ 34 h 179"/>
                <a:gd name="T42" fmla="*/ 156 w 342"/>
                <a:gd name="T43" fmla="*/ 142 h 179"/>
                <a:gd name="T44" fmla="*/ 114 w 342"/>
                <a:gd name="T45" fmla="*/ 39 h 179"/>
                <a:gd name="T46" fmla="*/ 52 w 342"/>
                <a:gd name="T47" fmla="*/ 50 h 179"/>
                <a:gd name="T48" fmla="*/ 15 w 342"/>
                <a:gd name="T49" fmla="*/ 153 h 179"/>
                <a:gd name="T50" fmla="*/ 75 w 342"/>
                <a:gd name="T51" fmla="*/ 45 h 179"/>
                <a:gd name="T52" fmla="*/ 221 w 342"/>
                <a:gd name="T53" fmla="*/ 51 h 179"/>
                <a:gd name="T54" fmla="*/ 221 w 342"/>
                <a:gd name="T55" fmla="*/ 170 h 179"/>
                <a:gd name="T56" fmla="*/ 69 w 342"/>
                <a:gd name="T57" fmla="*/ 85 h 179"/>
                <a:gd name="T58" fmla="*/ 82 w 342"/>
                <a:gd name="T59" fmla="*/ 58 h 179"/>
                <a:gd name="T60" fmla="*/ 72 w 342"/>
                <a:gd name="T61" fmla="*/ 74 h 179"/>
                <a:gd name="T62" fmla="*/ 63 w 342"/>
                <a:gd name="T63" fmla="*/ 93 h 179"/>
                <a:gd name="T64" fmla="*/ 45 w 342"/>
                <a:gd name="T65" fmla="*/ 133 h 179"/>
                <a:gd name="T66" fmla="*/ 50 w 342"/>
                <a:gd name="T67" fmla="*/ 131 h 179"/>
                <a:gd name="T68" fmla="*/ 114 w 342"/>
                <a:gd name="T69" fmla="*/ 51 h 179"/>
                <a:gd name="T70" fmla="*/ 153 w 342"/>
                <a:gd name="T71" fmla="*/ 110 h 179"/>
                <a:gd name="T72" fmla="*/ 198 w 342"/>
                <a:gd name="T73" fmla="*/ 165 h 179"/>
                <a:gd name="T74" fmla="*/ 279 w 342"/>
                <a:gd name="T75" fmla="*/ 76 h 179"/>
                <a:gd name="T76" fmla="*/ 267 w 342"/>
                <a:gd name="T77" fmla="*/ 63 h 179"/>
                <a:gd name="T78" fmla="*/ 76 w 342"/>
                <a:gd name="T79" fmla="*/ 57 h 179"/>
                <a:gd name="T80" fmla="*/ 85 w 342"/>
                <a:gd name="T81" fmla="*/ 61 h 179"/>
                <a:gd name="T82" fmla="*/ 107 w 342"/>
                <a:gd name="T83" fmla="*/ 167 h 179"/>
                <a:gd name="T84" fmla="*/ 93 w 342"/>
                <a:gd name="T85" fmla="*/ 64 h 179"/>
                <a:gd name="T86" fmla="*/ 265 w 342"/>
                <a:gd name="T87" fmla="*/ 103 h 179"/>
                <a:gd name="T88" fmla="*/ 306 w 342"/>
                <a:gd name="T89" fmla="*/ 169 h 179"/>
                <a:gd name="T90" fmla="*/ 265 w 342"/>
                <a:gd name="T91" fmla="*/ 73 h 179"/>
                <a:gd name="T92" fmla="*/ 300 w 342"/>
                <a:gd name="T93" fmla="*/ 78 h 179"/>
                <a:gd name="T94" fmla="*/ 278 w 342"/>
                <a:gd name="T95" fmla="*/ 96 h 179"/>
                <a:gd name="T96" fmla="*/ 64 w 342"/>
                <a:gd name="T97" fmla="*/ 105 h 179"/>
                <a:gd name="T98" fmla="*/ 71 w 342"/>
                <a:gd name="T99" fmla="*/ 123 h 179"/>
                <a:gd name="T100" fmla="*/ 280 w 342"/>
                <a:gd name="T101" fmla="*/ 100 h 179"/>
                <a:gd name="T102" fmla="*/ 52 w 342"/>
                <a:gd name="T103" fmla="*/ 111 h 179"/>
                <a:gd name="T104" fmla="*/ 66 w 342"/>
                <a:gd name="T105" fmla="*/ 118 h 179"/>
                <a:gd name="T106" fmla="*/ 323 w 342"/>
                <a:gd name="T107" fmla="*/ 125 h 179"/>
                <a:gd name="T108" fmla="*/ 37 w 342"/>
                <a:gd name="T109" fmla="*/ 140 h 179"/>
                <a:gd name="T110" fmla="*/ 332 w 342"/>
                <a:gd name="T111" fmla="*/ 153 h 179"/>
                <a:gd name="T112" fmla="*/ 153 w 342"/>
                <a:gd name="T113" fmla="*/ 156 h 179"/>
                <a:gd name="T114" fmla="*/ 34 w 342"/>
                <a:gd name="T115" fmla="*/ 149 h 179"/>
                <a:gd name="T116" fmla="*/ 339 w 342"/>
                <a:gd name="T117" fmla="*/ 162 h 179"/>
                <a:gd name="T118" fmla="*/ 115 w 342"/>
                <a:gd name="T119" fmla="*/ 1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179">
                  <a:moveTo>
                    <a:pt x="79" y="39"/>
                  </a:moveTo>
                  <a:cubicBezTo>
                    <a:pt x="80" y="39"/>
                    <a:pt x="82" y="40"/>
                    <a:pt x="83" y="40"/>
                  </a:cubicBezTo>
                  <a:cubicBezTo>
                    <a:pt x="84" y="37"/>
                    <a:pt x="83" y="32"/>
                    <a:pt x="85" y="30"/>
                  </a:cubicBezTo>
                  <a:cubicBezTo>
                    <a:pt x="92" y="28"/>
                    <a:pt x="99" y="28"/>
                    <a:pt x="106" y="24"/>
                  </a:cubicBezTo>
                  <a:cubicBezTo>
                    <a:pt x="108" y="23"/>
                    <a:pt x="110" y="22"/>
                    <a:pt x="111" y="21"/>
                  </a:cubicBezTo>
                  <a:cubicBezTo>
                    <a:pt x="112" y="21"/>
                    <a:pt x="112" y="20"/>
                    <a:pt x="113" y="21"/>
                  </a:cubicBezTo>
                  <a:cubicBezTo>
                    <a:pt x="113" y="20"/>
                    <a:pt x="114" y="20"/>
                    <a:pt x="114" y="19"/>
                  </a:cubicBezTo>
                  <a:cubicBezTo>
                    <a:pt x="120" y="18"/>
                    <a:pt x="126" y="17"/>
                    <a:pt x="131" y="17"/>
                  </a:cubicBezTo>
                  <a:cubicBezTo>
                    <a:pt x="136" y="17"/>
                    <a:pt x="140" y="18"/>
                    <a:pt x="145" y="19"/>
                  </a:cubicBezTo>
                  <a:cubicBezTo>
                    <a:pt x="147" y="20"/>
                    <a:pt x="150" y="20"/>
                    <a:pt x="152" y="23"/>
                  </a:cubicBezTo>
                  <a:cubicBezTo>
                    <a:pt x="153" y="25"/>
                    <a:pt x="153" y="26"/>
                    <a:pt x="153" y="28"/>
                  </a:cubicBezTo>
                  <a:cubicBezTo>
                    <a:pt x="155" y="28"/>
                    <a:pt x="157" y="27"/>
                    <a:pt x="160" y="26"/>
                  </a:cubicBezTo>
                  <a:cubicBezTo>
                    <a:pt x="164" y="26"/>
                    <a:pt x="170" y="28"/>
                    <a:pt x="176" y="28"/>
                  </a:cubicBezTo>
                  <a:cubicBezTo>
                    <a:pt x="182" y="29"/>
                    <a:pt x="190" y="26"/>
                    <a:pt x="194" y="30"/>
                  </a:cubicBezTo>
                  <a:cubicBezTo>
                    <a:pt x="196" y="32"/>
                    <a:pt x="198" y="37"/>
                    <a:pt x="198" y="41"/>
                  </a:cubicBezTo>
                  <a:cubicBezTo>
                    <a:pt x="199" y="43"/>
                    <a:pt x="198" y="45"/>
                    <a:pt x="198" y="47"/>
                  </a:cubicBezTo>
                  <a:cubicBezTo>
                    <a:pt x="201" y="47"/>
                    <a:pt x="203" y="45"/>
                    <a:pt x="205" y="45"/>
                  </a:cubicBezTo>
                  <a:cubicBezTo>
                    <a:pt x="207" y="34"/>
                    <a:pt x="204" y="22"/>
                    <a:pt x="207" y="15"/>
                  </a:cubicBezTo>
                  <a:cubicBezTo>
                    <a:pt x="214" y="14"/>
                    <a:pt x="221" y="10"/>
                    <a:pt x="228" y="7"/>
                  </a:cubicBezTo>
                  <a:cubicBezTo>
                    <a:pt x="237" y="0"/>
                    <a:pt x="250" y="1"/>
                    <a:pt x="260" y="4"/>
                  </a:cubicBezTo>
                  <a:cubicBezTo>
                    <a:pt x="265" y="6"/>
                    <a:pt x="264" y="12"/>
                    <a:pt x="265" y="19"/>
                  </a:cubicBezTo>
                  <a:cubicBezTo>
                    <a:pt x="266" y="31"/>
                    <a:pt x="266" y="47"/>
                    <a:pt x="265" y="59"/>
                  </a:cubicBezTo>
                  <a:cubicBezTo>
                    <a:pt x="271" y="54"/>
                    <a:pt x="281" y="50"/>
                    <a:pt x="291" y="52"/>
                  </a:cubicBezTo>
                  <a:cubicBezTo>
                    <a:pt x="293" y="56"/>
                    <a:pt x="294" y="60"/>
                    <a:pt x="296" y="64"/>
                  </a:cubicBezTo>
                  <a:cubicBezTo>
                    <a:pt x="297" y="66"/>
                    <a:pt x="298" y="68"/>
                    <a:pt x="299" y="70"/>
                  </a:cubicBezTo>
                  <a:cubicBezTo>
                    <a:pt x="302" y="80"/>
                    <a:pt x="309" y="89"/>
                    <a:pt x="313" y="99"/>
                  </a:cubicBezTo>
                  <a:cubicBezTo>
                    <a:pt x="314" y="101"/>
                    <a:pt x="316" y="103"/>
                    <a:pt x="317" y="106"/>
                  </a:cubicBezTo>
                  <a:cubicBezTo>
                    <a:pt x="323" y="118"/>
                    <a:pt x="329" y="132"/>
                    <a:pt x="335" y="144"/>
                  </a:cubicBezTo>
                  <a:cubicBezTo>
                    <a:pt x="336" y="145"/>
                    <a:pt x="336" y="146"/>
                    <a:pt x="337" y="147"/>
                  </a:cubicBezTo>
                  <a:cubicBezTo>
                    <a:pt x="337" y="148"/>
                    <a:pt x="337" y="148"/>
                    <a:pt x="337" y="148"/>
                  </a:cubicBezTo>
                  <a:cubicBezTo>
                    <a:pt x="339" y="151"/>
                    <a:pt x="340" y="155"/>
                    <a:pt x="342" y="158"/>
                  </a:cubicBezTo>
                  <a:cubicBezTo>
                    <a:pt x="342" y="165"/>
                    <a:pt x="335" y="174"/>
                    <a:pt x="327" y="175"/>
                  </a:cubicBezTo>
                  <a:cubicBezTo>
                    <a:pt x="321" y="176"/>
                    <a:pt x="316" y="176"/>
                    <a:pt x="311" y="174"/>
                  </a:cubicBezTo>
                  <a:cubicBezTo>
                    <a:pt x="308" y="173"/>
                    <a:pt x="306" y="172"/>
                    <a:pt x="303" y="172"/>
                  </a:cubicBezTo>
                  <a:cubicBezTo>
                    <a:pt x="299" y="170"/>
                    <a:pt x="293" y="169"/>
                    <a:pt x="288" y="167"/>
                  </a:cubicBezTo>
                  <a:cubicBezTo>
                    <a:pt x="285" y="167"/>
                    <a:pt x="282" y="165"/>
                    <a:pt x="281" y="164"/>
                  </a:cubicBezTo>
                  <a:cubicBezTo>
                    <a:pt x="280" y="163"/>
                    <a:pt x="279" y="158"/>
                    <a:pt x="278" y="156"/>
                  </a:cubicBezTo>
                  <a:cubicBezTo>
                    <a:pt x="277" y="153"/>
                    <a:pt x="275" y="150"/>
                    <a:pt x="274" y="148"/>
                  </a:cubicBezTo>
                  <a:cubicBezTo>
                    <a:pt x="272" y="142"/>
                    <a:pt x="269" y="137"/>
                    <a:pt x="267" y="132"/>
                  </a:cubicBezTo>
                  <a:cubicBezTo>
                    <a:pt x="266" y="141"/>
                    <a:pt x="266" y="156"/>
                    <a:pt x="267" y="168"/>
                  </a:cubicBezTo>
                  <a:cubicBezTo>
                    <a:pt x="267" y="178"/>
                    <a:pt x="255" y="179"/>
                    <a:pt x="247" y="179"/>
                  </a:cubicBezTo>
                  <a:cubicBezTo>
                    <a:pt x="243" y="179"/>
                    <a:pt x="239" y="178"/>
                    <a:pt x="235" y="178"/>
                  </a:cubicBezTo>
                  <a:cubicBezTo>
                    <a:pt x="232" y="176"/>
                    <a:pt x="227" y="171"/>
                    <a:pt x="222" y="172"/>
                  </a:cubicBezTo>
                  <a:cubicBezTo>
                    <a:pt x="220" y="172"/>
                    <a:pt x="219" y="174"/>
                    <a:pt x="217" y="174"/>
                  </a:cubicBezTo>
                  <a:cubicBezTo>
                    <a:pt x="212" y="175"/>
                    <a:pt x="208" y="175"/>
                    <a:pt x="205" y="171"/>
                  </a:cubicBezTo>
                  <a:cubicBezTo>
                    <a:pt x="203" y="171"/>
                    <a:pt x="200" y="170"/>
                    <a:pt x="198" y="168"/>
                  </a:cubicBezTo>
                  <a:cubicBezTo>
                    <a:pt x="195" y="168"/>
                    <a:pt x="194" y="170"/>
                    <a:pt x="193" y="171"/>
                  </a:cubicBezTo>
                  <a:cubicBezTo>
                    <a:pt x="190" y="173"/>
                    <a:pt x="186" y="172"/>
                    <a:pt x="182" y="172"/>
                  </a:cubicBezTo>
                  <a:cubicBezTo>
                    <a:pt x="179" y="172"/>
                    <a:pt x="176" y="172"/>
                    <a:pt x="173" y="172"/>
                  </a:cubicBezTo>
                  <a:cubicBezTo>
                    <a:pt x="169" y="172"/>
                    <a:pt x="165" y="170"/>
                    <a:pt x="161" y="171"/>
                  </a:cubicBezTo>
                  <a:cubicBezTo>
                    <a:pt x="158" y="170"/>
                    <a:pt x="156" y="170"/>
                    <a:pt x="154" y="169"/>
                  </a:cubicBezTo>
                  <a:cubicBezTo>
                    <a:pt x="151" y="172"/>
                    <a:pt x="140" y="173"/>
                    <a:pt x="138" y="172"/>
                  </a:cubicBezTo>
                  <a:cubicBezTo>
                    <a:pt x="137" y="172"/>
                    <a:pt x="138" y="173"/>
                    <a:pt x="137" y="173"/>
                  </a:cubicBezTo>
                  <a:cubicBezTo>
                    <a:pt x="134" y="171"/>
                    <a:pt x="122" y="171"/>
                    <a:pt x="115" y="169"/>
                  </a:cubicBezTo>
                  <a:cubicBezTo>
                    <a:pt x="114" y="169"/>
                    <a:pt x="114" y="172"/>
                    <a:pt x="113" y="171"/>
                  </a:cubicBezTo>
                  <a:cubicBezTo>
                    <a:pt x="112" y="171"/>
                    <a:pt x="112" y="170"/>
                    <a:pt x="112" y="168"/>
                  </a:cubicBezTo>
                  <a:cubicBezTo>
                    <a:pt x="111" y="170"/>
                    <a:pt x="109" y="171"/>
                    <a:pt x="109" y="171"/>
                  </a:cubicBezTo>
                  <a:cubicBezTo>
                    <a:pt x="102" y="171"/>
                    <a:pt x="94" y="173"/>
                    <a:pt x="86" y="170"/>
                  </a:cubicBezTo>
                  <a:cubicBezTo>
                    <a:pt x="81" y="165"/>
                    <a:pt x="75" y="160"/>
                    <a:pt x="68" y="157"/>
                  </a:cubicBezTo>
                  <a:cubicBezTo>
                    <a:pt x="69" y="144"/>
                    <a:pt x="69" y="131"/>
                    <a:pt x="70" y="117"/>
                  </a:cubicBezTo>
                  <a:cubicBezTo>
                    <a:pt x="65" y="128"/>
                    <a:pt x="60" y="139"/>
                    <a:pt x="55" y="150"/>
                  </a:cubicBezTo>
                  <a:cubicBezTo>
                    <a:pt x="53" y="155"/>
                    <a:pt x="51" y="162"/>
                    <a:pt x="48" y="167"/>
                  </a:cubicBezTo>
                  <a:cubicBezTo>
                    <a:pt x="46" y="169"/>
                    <a:pt x="45" y="167"/>
                    <a:pt x="43" y="169"/>
                  </a:cubicBezTo>
                  <a:cubicBezTo>
                    <a:pt x="38" y="167"/>
                    <a:pt x="31" y="166"/>
                    <a:pt x="28" y="161"/>
                  </a:cubicBezTo>
                  <a:cubicBezTo>
                    <a:pt x="19" y="157"/>
                    <a:pt x="9" y="153"/>
                    <a:pt x="0" y="150"/>
                  </a:cubicBezTo>
                  <a:cubicBezTo>
                    <a:pt x="0" y="149"/>
                    <a:pt x="1" y="147"/>
                    <a:pt x="0" y="147"/>
                  </a:cubicBezTo>
                  <a:cubicBezTo>
                    <a:pt x="7" y="132"/>
                    <a:pt x="15" y="118"/>
                    <a:pt x="22" y="104"/>
                  </a:cubicBezTo>
                  <a:cubicBezTo>
                    <a:pt x="22" y="98"/>
                    <a:pt x="26" y="94"/>
                    <a:pt x="28" y="89"/>
                  </a:cubicBezTo>
                  <a:cubicBezTo>
                    <a:pt x="32" y="79"/>
                    <a:pt x="37" y="72"/>
                    <a:pt x="41" y="63"/>
                  </a:cubicBezTo>
                  <a:cubicBezTo>
                    <a:pt x="43" y="59"/>
                    <a:pt x="48" y="49"/>
                    <a:pt x="52" y="47"/>
                  </a:cubicBezTo>
                  <a:cubicBezTo>
                    <a:pt x="54" y="45"/>
                    <a:pt x="59" y="44"/>
                    <a:pt x="62" y="44"/>
                  </a:cubicBezTo>
                  <a:cubicBezTo>
                    <a:pt x="64" y="43"/>
                    <a:pt x="66" y="43"/>
                    <a:pt x="68" y="42"/>
                  </a:cubicBezTo>
                  <a:cubicBezTo>
                    <a:pt x="72" y="41"/>
                    <a:pt x="76" y="42"/>
                    <a:pt x="79" y="39"/>
                  </a:cubicBezTo>
                  <a:close/>
                  <a:moveTo>
                    <a:pt x="246" y="177"/>
                  </a:moveTo>
                  <a:cubicBezTo>
                    <a:pt x="252" y="177"/>
                    <a:pt x="262" y="175"/>
                    <a:pt x="264" y="171"/>
                  </a:cubicBezTo>
                  <a:cubicBezTo>
                    <a:pt x="264" y="169"/>
                    <a:pt x="264" y="164"/>
                    <a:pt x="264" y="161"/>
                  </a:cubicBezTo>
                  <a:cubicBezTo>
                    <a:pt x="264" y="153"/>
                    <a:pt x="264" y="141"/>
                    <a:pt x="264" y="132"/>
                  </a:cubicBezTo>
                  <a:cubicBezTo>
                    <a:pt x="264" y="127"/>
                    <a:pt x="263" y="121"/>
                    <a:pt x="263" y="115"/>
                  </a:cubicBezTo>
                  <a:cubicBezTo>
                    <a:pt x="263" y="103"/>
                    <a:pt x="262" y="92"/>
                    <a:pt x="262" y="80"/>
                  </a:cubicBezTo>
                  <a:cubicBezTo>
                    <a:pt x="263" y="53"/>
                    <a:pt x="264" y="32"/>
                    <a:pt x="262" y="10"/>
                  </a:cubicBezTo>
                  <a:cubicBezTo>
                    <a:pt x="261" y="10"/>
                    <a:pt x="261" y="8"/>
                    <a:pt x="261" y="8"/>
                  </a:cubicBezTo>
                  <a:cubicBezTo>
                    <a:pt x="257" y="5"/>
                    <a:pt x="253" y="5"/>
                    <a:pt x="249" y="5"/>
                  </a:cubicBezTo>
                  <a:cubicBezTo>
                    <a:pt x="246" y="4"/>
                    <a:pt x="243" y="4"/>
                    <a:pt x="241" y="4"/>
                  </a:cubicBezTo>
                  <a:cubicBezTo>
                    <a:pt x="237" y="5"/>
                    <a:pt x="230" y="6"/>
                    <a:pt x="229" y="10"/>
                  </a:cubicBezTo>
                  <a:cubicBezTo>
                    <a:pt x="227" y="15"/>
                    <a:pt x="229" y="27"/>
                    <a:pt x="229" y="32"/>
                  </a:cubicBezTo>
                  <a:cubicBezTo>
                    <a:pt x="229" y="38"/>
                    <a:pt x="229" y="45"/>
                    <a:pt x="230" y="52"/>
                  </a:cubicBezTo>
                  <a:cubicBezTo>
                    <a:pt x="231" y="60"/>
                    <a:pt x="233" y="69"/>
                    <a:pt x="233" y="79"/>
                  </a:cubicBezTo>
                  <a:cubicBezTo>
                    <a:pt x="233" y="94"/>
                    <a:pt x="234" y="112"/>
                    <a:pt x="233" y="128"/>
                  </a:cubicBezTo>
                  <a:cubicBezTo>
                    <a:pt x="232" y="131"/>
                    <a:pt x="233" y="133"/>
                    <a:pt x="233" y="137"/>
                  </a:cubicBezTo>
                  <a:cubicBezTo>
                    <a:pt x="233" y="149"/>
                    <a:pt x="232" y="161"/>
                    <a:pt x="231" y="173"/>
                  </a:cubicBezTo>
                  <a:cubicBezTo>
                    <a:pt x="235" y="175"/>
                    <a:pt x="240" y="177"/>
                    <a:pt x="246" y="177"/>
                  </a:cubicBezTo>
                  <a:close/>
                  <a:moveTo>
                    <a:pt x="208" y="19"/>
                  </a:moveTo>
                  <a:cubicBezTo>
                    <a:pt x="208" y="28"/>
                    <a:pt x="208" y="39"/>
                    <a:pt x="208" y="45"/>
                  </a:cubicBezTo>
                  <a:cubicBezTo>
                    <a:pt x="212" y="46"/>
                    <a:pt x="218" y="47"/>
                    <a:pt x="222" y="48"/>
                  </a:cubicBezTo>
                  <a:cubicBezTo>
                    <a:pt x="222" y="49"/>
                    <a:pt x="223" y="49"/>
                    <a:pt x="224" y="50"/>
                  </a:cubicBezTo>
                  <a:cubicBezTo>
                    <a:pt x="225" y="55"/>
                    <a:pt x="224" y="62"/>
                    <a:pt x="224" y="68"/>
                  </a:cubicBezTo>
                  <a:cubicBezTo>
                    <a:pt x="224" y="85"/>
                    <a:pt x="226" y="104"/>
                    <a:pt x="225" y="123"/>
                  </a:cubicBezTo>
                  <a:cubicBezTo>
                    <a:pt x="225" y="137"/>
                    <a:pt x="225" y="151"/>
                    <a:pt x="224" y="168"/>
                  </a:cubicBezTo>
                  <a:cubicBezTo>
                    <a:pt x="226" y="169"/>
                    <a:pt x="226" y="170"/>
                    <a:pt x="229" y="171"/>
                  </a:cubicBezTo>
                  <a:cubicBezTo>
                    <a:pt x="231" y="152"/>
                    <a:pt x="230" y="134"/>
                    <a:pt x="230" y="111"/>
                  </a:cubicBezTo>
                  <a:cubicBezTo>
                    <a:pt x="230" y="108"/>
                    <a:pt x="231" y="105"/>
                    <a:pt x="231" y="102"/>
                  </a:cubicBezTo>
                  <a:cubicBezTo>
                    <a:pt x="231" y="94"/>
                    <a:pt x="231" y="85"/>
                    <a:pt x="231" y="77"/>
                  </a:cubicBezTo>
                  <a:cubicBezTo>
                    <a:pt x="230" y="68"/>
                    <a:pt x="228" y="58"/>
                    <a:pt x="228" y="48"/>
                  </a:cubicBezTo>
                  <a:cubicBezTo>
                    <a:pt x="227" y="38"/>
                    <a:pt x="227" y="29"/>
                    <a:pt x="226" y="19"/>
                  </a:cubicBezTo>
                  <a:cubicBezTo>
                    <a:pt x="226" y="16"/>
                    <a:pt x="227" y="14"/>
                    <a:pt x="225" y="11"/>
                  </a:cubicBezTo>
                  <a:cubicBezTo>
                    <a:pt x="219" y="14"/>
                    <a:pt x="214" y="16"/>
                    <a:pt x="208" y="19"/>
                  </a:cubicBezTo>
                  <a:close/>
                  <a:moveTo>
                    <a:pt x="123" y="38"/>
                  </a:moveTo>
                  <a:cubicBezTo>
                    <a:pt x="128" y="39"/>
                    <a:pt x="132" y="40"/>
                    <a:pt x="137" y="40"/>
                  </a:cubicBezTo>
                  <a:cubicBezTo>
                    <a:pt x="140" y="40"/>
                    <a:pt x="145" y="39"/>
                    <a:pt x="146" y="39"/>
                  </a:cubicBezTo>
                  <a:cubicBezTo>
                    <a:pt x="147" y="39"/>
                    <a:pt x="149" y="38"/>
                    <a:pt x="150" y="37"/>
                  </a:cubicBezTo>
                  <a:cubicBezTo>
                    <a:pt x="150" y="32"/>
                    <a:pt x="150" y="27"/>
                    <a:pt x="149" y="23"/>
                  </a:cubicBezTo>
                  <a:cubicBezTo>
                    <a:pt x="145" y="22"/>
                    <a:pt x="140" y="20"/>
                    <a:pt x="134" y="20"/>
                  </a:cubicBezTo>
                  <a:cubicBezTo>
                    <a:pt x="128" y="20"/>
                    <a:pt x="117" y="20"/>
                    <a:pt x="115" y="23"/>
                  </a:cubicBezTo>
                  <a:cubicBezTo>
                    <a:pt x="113" y="25"/>
                    <a:pt x="114" y="28"/>
                    <a:pt x="114" y="31"/>
                  </a:cubicBezTo>
                  <a:cubicBezTo>
                    <a:pt x="114" y="34"/>
                    <a:pt x="113" y="36"/>
                    <a:pt x="114" y="38"/>
                  </a:cubicBezTo>
                  <a:cubicBezTo>
                    <a:pt x="116" y="35"/>
                    <a:pt x="120" y="38"/>
                    <a:pt x="123" y="38"/>
                  </a:cubicBezTo>
                  <a:close/>
                  <a:moveTo>
                    <a:pt x="86" y="34"/>
                  </a:moveTo>
                  <a:cubicBezTo>
                    <a:pt x="86" y="36"/>
                    <a:pt x="85" y="39"/>
                    <a:pt x="85" y="41"/>
                  </a:cubicBezTo>
                  <a:cubicBezTo>
                    <a:pt x="90" y="42"/>
                    <a:pt x="94" y="46"/>
                    <a:pt x="98" y="49"/>
                  </a:cubicBezTo>
                  <a:cubicBezTo>
                    <a:pt x="99" y="52"/>
                    <a:pt x="96" y="57"/>
                    <a:pt x="95" y="61"/>
                  </a:cubicBezTo>
                  <a:cubicBezTo>
                    <a:pt x="101" y="60"/>
                    <a:pt x="105" y="61"/>
                    <a:pt x="109" y="63"/>
                  </a:cubicBezTo>
                  <a:cubicBezTo>
                    <a:pt x="109" y="66"/>
                    <a:pt x="108" y="69"/>
                    <a:pt x="110" y="71"/>
                  </a:cubicBezTo>
                  <a:cubicBezTo>
                    <a:pt x="111" y="87"/>
                    <a:pt x="112" y="105"/>
                    <a:pt x="111" y="121"/>
                  </a:cubicBezTo>
                  <a:cubicBezTo>
                    <a:pt x="111" y="124"/>
                    <a:pt x="110" y="126"/>
                    <a:pt x="110" y="129"/>
                  </a:cubicBezTo>
                  <a:cubicBezTo>
                    <a:pt x="110" y="138"/>
                    <a:pt x="111" y="148"/>
                    <a:pt x="111" y="157"/>
                  </a:cubicBezTo>
                  <a:cubicBezTo>
                    <a:pt x="110" y="160"/>
                    <a:pt x="109" y="163"/>
                    <a:pt x="112" y="165"/>
                  </a:cubicBezTo>
                  <a:cubicBezTo>
                    <a:pt x="111" y="163"/>
                    <a:pt x="113" y="157"/>
                    <a:pt x="111" y="154"/>
                  </a:cubicBezTo>
                  <a:cubicBezTo>
                    <a:pt x="111" y="153"/>
                    <a:pt x="112" y="154"/>
                    <a:pt x="112" y="153"/>
                  </a:cubicBezTo>
                  <a:cubicBezTo>
                    <a:pt x="112" y="139"/>
                    <a:pt x="112" y="122"/>
                    <a:pt x="112" y="108"/>
                  </a:cubicBezTo>
                  <a:cubicBezTo>
                    <a:pt x="113" y="97"/>
                    <a:pt x="112" y="85"/>
                    <a:pt x="112" y="75"/>
                  </a:cubicBezTo>
                  <a:cubicBezTo>
                    <a:pt x="112" y="66"/>
                    <a:pt x="112" y="56"/>
                    <a:pt x="112" y="48"/>
                  </a:cubicBezTo>
                  <a:cubicBezTo>
                    <a:pt x="112" y="40"/>
                    <a:pt x="112" y="32"/>
                    <a:pt x="111" y="24"/>
                  </a:cubicBezTo>
                  <a:cubicBezTo>
                    <a:pt x="111" y="24"/>
                    <a:pt x="111" y="24"/>
                    <a:pt x="111" y="24"/>
                  </a:cubicBezTo>
                  <a:cubicBezTo>
                    <a:pt x="105" y="28"/>
                    <a:pt x="93" y="31"/>
                    <a:pt x="86" y="34"/>
                  </a:cubicBezTo>
                  <a:close/>
                  <a:moveTo>
                    <a:pt x="179" y="170"/>
                  </a:moveTo>
                  <a:cubicBezTo>
                    <a:pt x="186" y="171"/>
                    <a:pt x="192" y="169"/>
                    <a:pt x="194" y="165"/>
                  </a:cubicBezTo>
                  <a:cubicBezTo>
                    <a:pt x="195" y="157"/>
                    <a:pt x="194" y="147"/>
                    <a:pt x="194" y="139"/>
                  </a:cubicBezTo>
                  <a:cubicBezTo>
                    <a:pt x="194" y="120"/>
                    <a:pt x="194" y="103"/>
                    <a:pt x="195" y="87"/>
                  </a:cubicBezTo>
                  <a:cubicBezTo>
                    <a:pt x="196" y="79"/>
                    <a:pt x="195" y="70"/>
                    <a:pt x="195" y="61"/>
                  </a:cubicBezTo>
                  <a:cubicBezTo>
                    <a:pt x="195" y="60"/>
                    <a:pt x="195" y="58"/>
                    <a:pt x="195" y="57"/>
                  </a:cubicBezTo>
                  <a:cubicBezTo>
                    <a:pt x="195" y="55"/>
                    <a:pt x="195" y="54"/>
                    <a:pt x="195" y="52"/>
                  </a:cubicBezTo>
                  <a:cubicBezTo>
                    <a:pt x="195" y="48"/>
                    <a:pt x="197" y="39"/>
                    <a:pt x="194" y="35"/>
                  </a:cubicBezTo>
                  <a:cubicBezTo>
                    <a:pt x="193" y="33"/>
                    <a:pt x="188" y="31"/>
                    <a:pt x="185" y="31"/>
                  </a:cubicBezTo>
                  <a:cubicBezTo>
                    <a:pt x="180" y="30"/>
                    <a:pt x="176" y="31"/>
                    <a:pt x="171" y="30"/>
                  </a:cubicBezTo>
                  <a:cubicBezTo>
                    <a:pt x="166" y="29"/>
                    <a:pt x="161" y="28"/>
                    <a:pt x="158" y="29"/>
                  </a:cubicBezTo>
                  <a:cubicBezTo>
                    <a:pt x="157" y="29"/>
                    <a:pt x="154" y="30"/>
                    <a:pt x="154" y="32"/>
                  </a:cubicBezTo>
                  <a:cubicBezTo>
                    <a:pt x="153" y="32"/>
                    <a:pt x="154" y="33"/>
                    <a:pt x="154" y="34"/>
                  </a:cubicBezTo>
                  <a:cubicBezTo>
                    <a:pt x="154" y="36"/>
                    <a:pt x="154" y="40"/>
                    <a:pt x="154" y="43"/>
                  </a:cubicBezTo>
                  <a:cubicBezTo>
                    <a:pt x="154" y="44"/>
                    <a:pt x="153" y="45"/>
                    <a:pt x="153" y="46"/>
                  </a:cubicBezTo>
                  <a:cubicBezTo>
                    <a:pt x="153" y="50"/>
                    <a:pt x="153" y="54"/>
                    <a:pt x="153" y="57"/>
                  </a:cubicBezTo>
                  <a:cubicBezTo>
                    <a:pt x="153" y="66"/>
                    <a:pt x="155" y="77"/>
                    <a:pt x="155" y="88"/>
                  </a:cubicBezTo>
                  <a:cubicBezTo>
                    <a:pt x="155" y="93"/>
                    <a:pt x="155" y="98"/>
                    <a:pt x="155" y="103"/>
                  </a:cubicBezTo>
                  <a:cubicBezTo>
                    <a:pt x="155" y="108"/>
                    <a:pt x="156" y="113"/>
                    <a:pt x="156" y="118"/>
                  </a:cubicBezTo>
                  <a:cubicBezTo>
                    <a:pt x="156" y="126"/>
                    <a:pt x="156" y="134"/>
                    <a:pt x="156" y="142"/>
                  </a:cubicBezTo>
                  <a:cubicBezTo>
                    <a:pt x="155" y="150"/>
                    <a:pt x="154" y="159"/>
                    <a:pt x="156" y="167"/>
                  </a:cubicBezTo>
                  <a:cubicBezTo>
                    <a:pt x="162" y="167"/>
                    <a:pt x="171" y="169"/>
                    <a:pt x="179" y="170"/>
                  </a:cubicBezTo>
                  <a:close/>
                  <a:moveTo>
                    <a:pt x="114" y="47"/>
                  </a:moveTo>
                  <a:cubicBezTo>
                    <a:pt x="118" y="47"/>
                    <a:pt x="122" y="50"/>
                    <a:pt x="127" y="51"/>
                  </a:cubicBezTo>
                  <a:cubicBezTo>
                    <a:pt x="133" y="52"/>
                    <a:pt x="146" y="53"/>
                    <a:pt x="151" y="49"/>
                  </a:cubicBezTo>
                  <a:cubicBezTo>
                    <a:pt x="150" y="45"/>
                    <a:pt x="150" y="44"/>
                    <a:pt x="151" y="40"/>
                  </a:cubicBezTo>
                  <a:cubicBezTo>
                    <a:pt x="140" y="44"/>
                    <a:pt x="126" y="42"/>
                    <a:pt x="114" y="39"/>
                  </a:cubicBezTo>
                  <a:cubicBezTo>
                    <a:pt x="113" y="42"/>
                    <a:pt x="114" y="44"/>
                    <a:pt x="114" y="47"/>
                  </a:cubicBezTo>
                  <a:close/>
                  <a:moveTo>
                    <a:pt x="94" y="49"/>
                  </a:moveTo>
                  <a:cubicBezTo>
                    <a:pt x="90" y="47"/>
                    <a:pt x="86" y="43"/>
                    <a:pt x="80" y="43"/>
                  </a:cubicBezTo>
                  <a:cubicBezTo>
                    <a:pt x="79" y="44"/>
                    <a:pt x="77" y="45"/>
                    <a:pt x="77" y="47"/>
                  </a:cubicBezTo>
                  <a:cubicBezTo>
                    <a:pt x="84" y="47"/>
                    <a:pt x="88" y="52"/>
                    <a:pt x="94" y="55"/>
                  </a:cubicBezTo>
                  <a:cubicBezTo>
                    <a:pt x="95" y="52"/>
                    <a:pt x="96" y="51"/>
                    <a:pt x="94" y="49"/>
                  </a:cubicBezTo>
                  <a:close/>
                  <a:moveTo>
                    <a:pt x="52" y="50"/>
                  </a:moveTo>
                  <a:cubicBezTo>
                    <a:pt x="43" y="64"/>
                    <a:pt x="36" y="80"/>
                    <a:pt x="28" y="95"/>
                  </a:cubicBezTo>
                  <a:cubicBezTo>
                    <a:pt x="28" y="96"/>
                    <a:pt x="27" y="97"/>
                    <a:pt x="26" y="98"/>
                  </a:cubicBezTo>
                  <a:cubicBezTo>
                    <a:pt x="25" y="100"/>
                    <a:pt x="25" y="103"/>
                    <a:pt x="24" y="105"/>
                  </a:cubicBezTo>
                  <a:cubicBezTo>
                    <a:pt x="21" y="113"/>
                    <a:pt x="15" y="121"/>
                    <a:pt x="12" y="130"/>
                  </a:cubicBezTo>
                  <a:cubicBezTo>
                    <a:pt x="8" y="135"/>
                    <a:pt x="6" y="141"/>
                    <a:pt x="4" y="147"/>
                  </a:cubicBezTo>
                  <a:cubicBezTo>
                    <a:pt x="6" y="150"/>
                    <a:pt x="11" y="151"/>
                    <a:pt x="13" y="152"/>
                  </a:cubicBezTo>
                  <a:cubicBezTo>
                    <a:pt x="14" y="153"/>
                    <a:pt x="15" y="153"/>
                    <a:pt x="15" y="153"/>
                  </a:cubicBezTo>
                  <a:cubicBezTo>
                    <a:pt x="20" y="155"/>
                    <a:pt x="24" y="156"/>
                    <a:pt x="27" y="156"/>
                  </a:cubicBezTo>
                  <a:cubicBezTo>
                    <a:pt x="28" y="155"/>
                    <a:pt x="28" y="154"/>
                    <a:pt x="28" y="152"/>
                  </a:cubicBezTo>
                  <a:cubicBezTo>
                    <a:pt x="28" y="151"/>
                    <a:pt x="29" y="152"/>
                    <a:pt x="30" y="151"/>
                  </a:cubicBezTo>
                  <a:cubicBezTo>
                    <a:pt x="37" y="135"/>
                    <a:pt x="45" y="119"/>
                    <a:pt x="51" y="102"/>
                  </a:cubicBezTo>
                  <a:cubicBezTo>
                    <a:pt x="58" y="85"/>
                    <a:pt x="65" y="65"/>
                    <a:pt x="74" y="50"/>
                  </a:cubicBezTo>
                  <a:cubicBezTo>
                    <a:pt x="73" y="49"/>
                    <a:pt x="72" y="49"/>
                    <a:pt x="72" y="48"/>
                  </a:cubicBezTo>
                  <a:cubicBezTo>
                    <a:pt x="74" y="47"/>
                    <a:pt x="75" y="47"/>
                    <a:pt x="75" y="45"/>
                  </a:cubicBezTo>
                  <a:cubicBezTo>
                    <a:pt x="69" y="44"/>
                    <a:pt x="58" y="46"/>
                    <a:pt x="52" y="50"/>
                  </a:cubicBezTo>
                  <a:close/>
                  <a:moveTo>
                    <a:pt x="222" y="152"/>
                  </a:moveTo>
                  <a:cubicBezTo>
                    <a:pt x="223" y="137"/>
                    <a:pt x="223" y="119"/>
                    <a:pt x="223" y="105"/>
                  </a:cubicBezTo>
                  <a:cubicBezTo>
                    <a:pt x="223" y="100"/>
                    <a:pt x="222" y="96"/>
                    <a:pt x="222" y="93"/>
                  </a:cubicBezTo>
                  <a:cubicBezTo>
                    <a:pt x="222" y="91"/>
                    <a:pt x="222" y="90"/>
                    <a:pt x="222" y="88"/>
                  </a:cubicBezTo>
                  <a:cubicBezTo>
                    <a:pt x="222" y="82"/>
                    <a:pt x="222" y="76"/>
                    <a:pt x="222" y="70"/>
                  </a:cubicBezTo>
                  <a:cubicBezTo>
                    <a:pt x="222" y="65"/>
                    <a:pt x="223" y="53"/>
                    <a:pt x="221" y="51"/>
                  </a:cubicBezTo>
                  <a:cubicBezTo>
                    <a:pt x="220" y="50"/>
                    <a:pt x="211" y="48"/>
                    <a:pt x="208" y="48"/>
                  </a:cubicBezTo>
                  <a:cubicBezTo>
                    <a:pt x="208" y="48"/>
                    <a:pt x="206" y="48"/>
                    <a:pt x="205" y="49"/>
                  </a:cubicBezTo>
                  <a:cubicBezTo>
                    <a:pt x="206" y="53"/>
                    <a:pt x="205" y="58"/>
                    <a:pt x="205" y="63"/>
                  </a:cubicBezTo>
                  <a:cubicBezTo>
                    <a:pt x="205" y="68"/>
                    <a:pt x="205" y="73"/>
                    <a:pt x="205" y="77"/>
                  </a:cubicBezTo>
                  <a:cubicBezTo>
                    <a:pt x="205" y="87"/>
                    <a:pt x="206" y="97"/>
                    <a:pt x="206" y="107"/>
                  </a:cubicBezTo>
                  <a:cubicBezTo>
                    <a:pt x="207" y="128"/>
                    <a:pt x="206" y="149"/>
                    <a:pt x="205" y="169"/>
                  </a:cubicBezTo>
                  <a:cubicBezTo>
                    <a:pt x="209" y="174"/>
                    <a:pt x="217" y="172"/>
                    <a:pt x="221" y="170"/>
                  </a:cubicBezTo>
                  <a:cubicBezTo>
                    <a:pt x="223" y="164"/>
                    <a:pt x="222" y="158"/>
                    <a:pt x="222" y="152"/>
                  </a:cubicBezTo>
                  <a:close/>
                  <a:moveTo>
                    <a:pt x="68" y="115"/>
                  </a:moveTo>
                  <a:cubicBezTo>
                    <a:pt x="68" y="114"/>
                    <a:pt x="69" y="113"/>
                    <a:pt x="70" y="111"/>
                  </a:cubicBezTo>
                  <a:cubicBezTo>
                    <a:pt x="69" y="112"/>
                    <a:pt x="68" y="112"/>
                    <a:pt x="67" y="111"/>
                  </a:cubicBezTo>
                  <a:cubicBezTo>
                    <a:pt x="67" y="107"/>
                    <a:pt x="62" y="108"/>
                    <a:pt x="60" y="105"/>
                  </a:cubicBezTo>
                  <a:cubicBezTo>
                    <a:pt x="60" y="105"/>
                    <a:pt x="60" y="103"/>
                    <a:pt x="62" y="103"/>
                  </a:cubicBezTo>
                  <a:cubicBezTo>
                    <a:pt x="63" y="97"/>
                    <a:pt x="68" y="93"/>
                    <a:pt x="69" y="85"/>
                  </a:cubicBezTo>
                  <a:cubicBezTo>
                    <a:pt x="72" y="82"/>
                    <a:pt x="76" y="87"/>
                    <a:pt x="79" y="88"/>
                  </a:cubicBezTo>
                  <a:cubicBezTo>
                    <a:pt x="80" y="87"/>
                    <a:pt x="81" y="86"/>
                    <a:pt x="81" y="85"/>
                  </a:cubicBezTo>
                  <a:cubicBezTo>
                    <a:pt x="78" y="82"/>
                    <a:pt x="75" y="83"/>
                    <a:pt x="72" y="81"/>
                  </a:cubicBezTo>
                  <a:cubicBezTo>
                    <a:pt x="71" y="76"/>
                    <a:pt x="76" y="76"/>
                    <a:pt x="76" y="71"/>
                  </a:cubicBezTo>
                  <a:cubicBezTo>
                    <a:pt x="78" y="69"/>
                    <a:pt x="79" y="66"/>
                    <a:pt x="80" y="63"/>
                  </a:cubicBezTo>
                  <a:cubicBezTo>
                    <a:pt x="81" y="61"/>
                    <a:pt x="81" y="57"/>
                    <a:pt x="82" y="59"/>
                  </a:cubicBezTo>
                  <a:cubicBezTo>
                    <a:pt x="82" y="58"/>
                    <a:pt x="81" y="58"/>
                    <a:pt x="82" y="58"/>
                  </a:cubicBezTo>
                  <a:cubicBezTo>
                    <a:pt x="86" y="56"/>
                    <a:pt x="89" y="59"/>
                    <a:pt x="92" y="61"/>
                  </a:cubicBezTo>
                  <a:cubicBezTo>
                    <a:pt x="92" y="60"/>
                    <a:pt x="93" y="59"/>
                    <a:pt x="93" y="58"/>
                  </a:cubicBezTo>
                  <a:cubicBezTo>
                    <a:pt x="89" y="53"/>
                    <a:pt x="83" y="50"/>
                    <a:pt x="76" y="49"/>
                  </a:cubicBezTo>
                  <a:cubicBezTo>
                    <a:pt x="76" y="51"/>
                    <a:pt x="74" y="52"/>
                    <a:pt x="75" y="53"/>
                  </a:cubicBezTo>
                  <a:cubicBezTo>
                    <a:pt x="77" y="54"/>
                    <a:pt x="82" y="57"/>
                    <a:pt x="78" y="60"/>
                  </a:cubicBezTo>
                  <a:cubicBezTo>
                    <a:pt x="78" y="61"/>
                    <a:pt x="77" y="62"/>
                    <a:pt x="77" y="63"/>
                  </a:cubicBezTo>
                  <a:cubicBezTo>
                    <a:pt x="75" y="67"/>
                    <a:pt x="73" y="71"/>
                    <a:pt x="72" y="74"/>
                  </a:cubicBezTo>
                  <a:cubicBezTo>
                    <a:pt x="71" y="76"/>
                    <a:pt x="71" y="79"/>
                    <a:pt x="69" y="80"/>
                  </a:cubicBezTo>
                  <a:cubicBezTo>
                    <a:pt x="68" y="79"/>
                    <a:pt x="67" y="78"/>
                    <a:pt x="66" y="77"/>
                  </a:cubicBezTo>
                  <a:cubicBezTo>
                    <a:pt x="65" y="78"/>
                    <a:pt x="64" y="78"/>
                    <a:pt x="63" y="78"/>
                  </a:cubicBezTo>
                  <a:cubicBezTo>
                    <a:pt x="62" y="79"/>
                    <a:pt x="62" y="80"/>
                    <a:pt x="62" y="82"/>
                  </a:cubicBezTo>
                  <a:cubicBezTo>
                    <a:pt x="63" y="83"/>
                    <a:pt x="66" y="84"/>
                    <a:pt x="66" y="86"/>
                  </a:cubicBezTo>
                  <a:cubicBezTo>
                    <a:pt x="66" y="87"/>
                    <a:pt x="64" y="88"/>
                    <a:pt x="63" y="90"/>
                  </a:cubicBezTo>
                  <a:cubicBezTo>
                    <a:pt x="63" y="91"/>
                    <a:pt x="63" y="92"/>
                    <a:pt x="63" y="93"/>
                  </a:cubicBezTo>
                  <a:cubicBezTo>
                    <a:pt x="61" y="97"/>
                    <a:pt x="59" y="102"/>
                    <a:pt x="58" y="105"/>
                  </a:cubicBezTo>
                  <a:cubicBezTo>
                    <a:pt x="57" y="105"/>
                    <a:pt x="57" y="105"/>
                    <a:pt x="56" y="105"/>
                  </a:cubicBezTo>
                  <a:cubicBezTo>
                    <a:pt x="55" y="105"/>
                    <a:pt x="55" y="104"/>
                    <a:pt x="53" y="103"/>
                  </a:cubicBezTo>
                  <a:cubicBezTo>
                    <a:pt x="52" y="105"/>
                    <a:pt x="52" y="107"/>
                    <a:pt x="51" y="108"/>
                  </a:cubicBezTo>
                  <a:cubicBezTo>
                    <a:pt x="53" y="109"/>
                    <a:pt x="55" y="110"/>
                    <a:pt x="55" y="112"/>
                  </a:cubicBezTo>
                  <a:cubicBezTo>
                    <a:pt x="51" y="117"/>
                    <a:pt x="48" y="125"/>
                    <a:pt x="48" y="131"/>
                  </a:cubicBezTo>
                  <a:cubicBezTo>
                    <a:pt x="47" y="132"/>
                    <a:pt x="46" y="132"/>
                    <a:pt x="45" y="133"/>
                  </a:cubicBezTo>
                  <a:cubicBezTo>
                    <a:pt x="44" y="132"/>
                    <a:pt x="43" y="130"/>
                    <a:pt x="42" y="130"/>
                  </a:cubicBezTo>
                  <a:cubicBezTo>
                    <a:pt x="41" y="133"/>
                    <a:pt x="39" y="135"/>
                    <a:pt x="39" y="138"/>
                  </a:cubicBezTo>
                  <a:cubicBezTo>
                    <a:pt x="45" y="136"/>
                    <a:pt x="50" y="141"/>
                    <a:pt x="55" y="143"/>
                  </a:cubicBezTo>
                  <a:cubicBezTo>
                    <a:pt x="56" y="142"/>
                    <a:pt x="57" y="141"/>
                    <a:pt x="57" y="140"/>
                  </a:cubicBezTo>
                  <a:cubicBezTo>
                    <a:pt x="55" y="137"/>
                    <a:pt x="52" y="135"/>
                    <a:pt x="49" y="134"/>
                  </a:cubicBezTo>
                  <a:cubicBezTo>
                    <a:pt x="49" y="134"/>
                    <a:pt x="49" y="133"/>
                    <a:pt x="49" y="133"/>
                  </a:cubicBezTo>
                  <a:cubicBezTo>
                    <a:pt x="49" y="132"/>
                    <a:pt x="49" y="131"/>
                    <a:pt x="50" y="131"/>
                  </a:cubicBezTo>
                  <a:cubicBezTo>
                    <a:pt x="50" y="130"/>
                    <a:pt x="50" y="130"/>
                    <a:pt x="50" y="129"/>
                  </a:cubicBezTo>
                  <a:cubicBezTo>
                    <a:pt x="54" y="126"/>
                    <a:pt x="54" y="120"/>
                    <a:pt x="58" y="117"/>
                  </a:cubicBezTo>
                  <a:cubicBezTo>
                    <a:pt x="58" y="114"/>
                    <a:pt x="58" y="112"/>
                    <a:pt x="60" y="111"/>
                  </a:cubicBezTo>
                  <a:cubicBezTo>
                    <a:pt x="63" y="112"/>
                    <a:pt x="65" y="114"/>
                    <a:pt x="68" y="115"/>
                  </a:cubicBezTo>
                  <a:close/>
                  <a:moveTo>
                    <a:pt x="140" y="54"/>
                  </a:moveTo>
                  <a:cubicBezTo>
                    <a:pt x="131" y="55"/>
                    <a:pt x="122" y="52"/>
                    <a:pt x="114" y="50"/>
                  </a:cubicBezTo>
                  <a:cubicBezTo>
                    <a:pt x="114" y="50"/>
                    <a:pt x="114" y="51"/>
                    <a:pt x="114" y="51"/>
                  </a:cubicBezTo>
                  <a:cubicBezTo>
                    <a:pt x="115" y="82"/>
                    <a:pt x="113" y="115"/>
                    <a:pt x="114" y="142"/>
                  </a:cubicBezTo>
                  <a:cubicBezTo>
                    <a:pt x="115" y="141"/>
                    <a:pt x="117" y="142"/>
                    <a:pt x="117" y="142"/>
                  </a:cubicBezTo>
                  <a:cubicBezTo>
                    <a:pt x="119" y="141"/>
                    <a:pt x="119" y="142"/>
                    <a:pt x="121" y="143"/>
                  </a:cubicBezTo>
                  <a:cubicBezTo>
                    <a:pt x="122" y="143"/>
                    <a:pt x="123" y="142"/>
                    <a:pt x="124" y="143"/>
                  </a:cubicBezTo>
                  <a:cubicBezTo>
                    <a:pt x="125" y="143"/>
                    <a:pt x="126" y="143"/>
                    <a:pt x="126" y="143"/>
                  </a:cubicBezTo>
                  <a:cubicBezTo>
                    <a:pt x="135" y="145"/>
                    <a:pt x="145" y="144"/>
                    <a:pt x="153" y="143"/>
                  </a:cubicBezTo>
                  <a:cubicBezTo>
                    <a:pt x="153" y="132"/>
                    <a:pt x="154" y="121"/>
                    <a:pt x="153" y="110"/>
                  </a:cubicBezTo>
                  <a:cubicBezTo>
                    <a:pt x="152" y="101"/>
                    <a:pt x="153" y="91"/>
                    <a:pt x="152" y="82"/>
                  </a:cubicBezTo>
                  <a:cubicBezTo>
                    <a:pt x="152" y="73"/>
                    <a:pt x="150" y="62"/>
                    <a:pt x="151" y="53"/>
                  </a:cubicBezTo>
                  <a:cubicBezTo>
                    <a:pt x="147" y="52"/>
                    <a:pt x="144" y="54"/>
                    <a:pt x="140" y="54"/>
                  </a:cubicBezTo>
                  <a:close/>
                  <a:moveTo>
                    <a:pt x="197" y="51"/>
                  </a:moveTo>
                  <a:cubicBezTo>
                    <a:pt x="197" y="57"/>
                    <a:pt x="198" y="59"/>
                    <a:pt x="197" y="62"/>
                  </a:cubicBezTo>
                  <a:cubicBezTo>
                    <a:pt x="198" y="70"/>
                    <a:pt x="199" y="78"/>
                    <a:pt x="198" y="86"/>
                  </a:cubicBezTo>
                  <a:cubicBezTo>
                    <a:pt x="196" y="112"/>
                    <a:pt x="197" y="141"/>
                    <a:pt x="198" y="165"/>
                  </a:cubicBezTo>
                  <a:cubicBezTo>
                    <a:pt x="199" y="166"/>
                    <a:pt x="201" y="168"/>
                    <a:pt x="202" y="167"/>
                  </a:cubicBezTo>
                  <a:cubicBezTo>
                    <a:pt x="205" y="146"/>
                    <a:pt x="204" y="126"/>
                    <a:pt x="204" y="105"/>
                  </a:cubicBezTo>
                  <a:cubicBezTo>
                    <a:pt x="204" y="98"/>
                    <a:pt x="203" y="92"/>
                    <a:pt x="202" y="85"/>
                  </a:cubicBezTo>
                  <a:cubicBezTo>
                    <a:pt x="202" y="74"/>
                    <a:pt x="203" y="62"/>
                    <a:pt x="203" y="51"/>
                  </a:cubicBezTo>
                  <a:cubicBezTo>
                    <a:pt x="200" y="51"/>
                    <a:pt x="199" y="52"/>
                    <a:pt x="198" y="51"/>
                  </a:cubicBezTo>
                  <a:cubicBezTo>
                    <a:pt x="198" y="51"/>
                    <a:pt x="197" y="51"/>
                    <a:pt x="197" y="51"/>
                  </a:cubicBezTo>
                  <a:close/>
                  <a:moveTo>
                    <a:pt x="279" y="76"/>
                  </a:moveTo>
                  <a:cubicBezTo>
                    <a:pt x="284" y="75"/>
                    <a:pt x="291" y="72"/>
                    <a:pt x="294" y="68"/>
                  </a:cubicBezTo>
                  <a:cubicBezTo>
                    <a:pt x="296" y="65"/>
                    <a:pt x="293" y="62"/>
                    <a:pt x="292" y="60"/>
                  </a:cubicBezTo>
                  <a:cubicBezTo>
                    <a:pt x="291" y="58"/>
                    <a:pt x="290" y="55"/>
                    <a:pt x="288" y="54"/>
                  </a:cubicBezTo>
                  <a:cubicBezTo>
                    <a:pt x="287" y="54"/>
                    <a:pt x="284" y="54"/>
                    <a:pt x="281" y="54"/>
                  </a:cubicBezTo>
                  <a:cubicBezTo>
                    <a:pt x="279" y="55"/>
                    <a:pt x="276" y="55"/>
                    <a:pt x="275" y="55"/>
                  </a:cubicBezTo>
                  <a:cubicBezTo>
                    <a:pt x="272" y="56"/>
                    <a:pt x="269" y="59"/>
                    <a:pt x="267" y="60"/>
                  </a:cubicBezTo>
                  <a:cubicBezTo>
                    <a:pt x="268" y="61"/>
                    <a:pt x="266" y="62"/>
                    <a:pt x="267" y="63"/>
                  </a:cubicBezTo>
                  <a:cubicBezTo>
                    <a:pt x="266" y="63"/>
                    <a:pt x="265" y="63"/>
                    <a:pt x="265" y="64"/>
                  </a:cubicBezTo>
                  <a:cubicBezTo>
                    <a:pt x="265" y="69"/>
                    <a:pt x="268" y="73"/>
                    <a:pt x="270" y="77"/>
                  </a:cubicBezTo>
                  <a:cubicBezTo>
                    <a:pt x="273" y="76"/>
                    <a:pt x="275" y="76"/>
                    <a:pt x="279" y="76"/>
                  </a:cubicBezTo>
                  <a:close/>
                  <a:moveTo>
                    <a:pt x="73" y="56"/>
                  </a:moveTo>
                  <a:cubicBezTo>
                    <a:pt x="70" y="62"/>
                    <a:pt x="67" y="68"/>
                    <a:pt x="64" y="75"/>
                  </a:cubicBezTo>
                  <a:cubicBezTo>
                    <a:pt x="66" y="74"/>
                    <a:pt x="66" y="76"/>
                    <a:pt x="68" y="76"/>
                  </a:cubicBezTo>
                  <a:cubicBezTo>
                    <a:pt x="71" y="70"/>
                    <a:pt x="74" y="63"/>
                    <a:pt x="76" y="57"/>
                  </a:cubicBezTo>
                  <a:cubicBezTo>
                    <a:pt x="76" y="56"/>
                    <a:pt x="75" y="55"/>
                    <a:pt x="73" y="56"/>
                  </a:cubicBezTo>
                  <a:close/>
                  <a:moveTo>
                    <a:pt x="85" y="61"/>
                  </a:moveTo>
                  <a:cubicBezTo>
                    <a:pt x="83" y="63"/>
                    <a:pt x="82" y="66"/>
                    <a:pt x="80" y="70"/>
                  </a:cubicBezTo>
                  <a:cubicBezTo>
                    <a:pt x="79" y="73"/>
                    <a:pt x="76" y="76"/>
                    <a:pt x="76" y="78"/>
                  </a:cubicBezTo>
                  <a:cubicBezTo>
                    <a:pt x="77" y="81"/>
                    <a:pt x="80" y="81"/>
                    <a:pt x="81" y="83"/>
                  </a:cubicBezTo>
                  <a:cubicBezTo>
                    <a:pt x="86" y="77"/>
                    <a:pt x="88" y="70"/>
                    <a:pt x="91" y="64"/>
                  </a:cubicBezTo>
                  <a:cubicBezTo>
                    <a:pt x="89" y="62"/>
                    <a:pt x="87" y="61"/>
                    <a:pt x="85" y="61"/>
                  </a:cubicBezTo>
                  <a:close/>
                  <a:moveTo>
                    <a:pt x="93" y="64"/>
                  </a:moveTo>
                  <a:cubicBezTo>
                    <a:pt x="91" y="70"/>
                    <a:pt x="86" y="77"/>
                    <a:pt x="84" y="83"/>
                  </a:cubicBezTo>
                  <a:cubicBezTo>
                    <a:pt x="83" y="89"/>
                    <a:pt x="84" y="98"/>
                    <a:pt x="85" y="105"/>
                  </a:cubicBezTo>
                  <a:cubicBezTo>
                    <a:pt x="85" y="111"/>
                    <a:pt x="84" y="117"/>
                    <a:pt x="84" y="123"/>
                  </a:cubicBezTo>
                  <a:cubicBezTo>
                    <a:pt x="85" y="135"/>
                    <a:pt x="85" y="150"/>
                    <a:pt x="85" y="163"/>
                  </a:cubicBezTo>
                  <a:cubicBezTo>
                    <a:pt x="85" y="164"/>
                    <a:pt x="87" y="165"/>
                    <a:pt x="86" y="167"/>
                  </a:cubicBezTo>
                  <a:cubicBezTo>
                    <a:pt x="93" y="170"/>
                    <a:pt x="101" y="169"/>
                    <a:pt x="107" y="167"/>
                  </a:cubicBezTo>
                  <a:cubicBezTo>
                    <a:pt x="109" y="159"/>
                    <a:pt x="108" y="152"/>
                    <a:pt x="108" y="144"/>
                  </a:cubicBezTo>
                  <a:cubicBezTo>
                    <a:pt x="108" y="132"/>
                    <a:pt x="109" y="119"/>
                    <a:pt x="109" y="105"/>
                  </a:cubicBezTo>
                  <a:cubicBezTo>
                    <a:pt x="109" y="101"/>
                    <a:pt x="109" y="96"/>
                    <a:pt x="109" y="93"/>
                  </a:cubicBezTo>
                  <a:cubicBezTo>
                    <a:pt x="109" y="92"/>
                    <a:pt x="108" y="91"/>
                    <a:pt x="108" y="90"/>
                  </a:cubicBezTo>
                  <a:cubicBezTo>
                    <a:pt x="108" y="87"/>
                    <a:pt x="109" y="84"/>
                    <a:pt x="108" y="81"/>
                  </a:cubicBezTo>
                  <a:cubicBezTo>
                    <a:pt x="108" y="75"/>
                    <a:pt x="106" y="70"/>
                    <a:pt x="106" y="64"/>
                  </a:cubicBezTo>
                  <a:cubicBezTo>
                    <a:pt x="102" y="62"/>
                    <a:pt x="97" y="62"/>
                    <a:pt x="93" y="64"/>
                  </a:cubicBezTo>
                  <a:close/>
                  <a:moveTo>
                    <a:pt x="271" y="79"/>
                  </a:moveTo>
                  <a:cubicBezTo>
                    <a:pt x="271" y="82"/>
                    <a:pt x="272" y="83"/>
                    <a:pt x="273" y="84"/>
                  </a:cubicBezTo>
                  <a:cubicBezTo>
                    <a:pt x="274" y="84"/>
                    <a:pt x="274" y="83"/>
                    <a:pt x="276" y="83"/>
                  </a:cubicBezTo>
                  <a:cubicBezTo>
                    <a:pt x="285" y="87"/>
                    <a:pt x="306" y="80"/>
                    <a:pt x="296" y="69"/>
                  </a:cubicBezTo>
                  <a:cubicBezTo>
                    <a:pt x="292" y="77"/>
                    <a:pt x="281" y="78"/>
                    <a:pt x="271" y="79"/>
                  </a:cubicBezTo>
                  <a:close/>
                  <a:moveTo>
                    <a:pt x="265" y="96"/>
                  </a:moveTo>
                  <a:cubicBezTo>
                    <a:pt x="265" y="98"/>
                    <a:pt x="265" y="100"/>
                    <a:pt x="265" y="103"/>
                  </a:cubicBezTo>
                  <a:cubicBezTo>
                    <a:pt x="265" y="107"/>
                    <a:pt x="265" y="112"/>
                    <a:pt x="265" y="118"/>
                  </a:cubicBezTo>
                  <a:cubicBezTo>
                    <a:pt x="265" y="121"/>
                    <a:pt x="265" y="125"/>
                    <a:pt x="266" y="127"/>
                  </a:cubicBezTo>
                  <a:cubicBezTo>
                    <a:pt x="266" y="128"/>
                    <a:pt x="268" y="130"/>
                    <a:pt x="269" y="132"/>
                  </a:cubicBezTo>
                  <a:cubicBezTo>
                    <a:pt x="272" y="136"/>
                    <a:pt x="274" y="141"/>
                    <a:pt x="276" y="147"/>
                  </a:cubicBezTo>
                  <a:cubicBezTo>
                    <a:pt x="278" y="151"/>
                    <a:pt x="281" y="160"/>
                    <a:pt x="284" y="163"/>
                  </a:cubicBezTo>
                  <a:cubicBezTo>
                    <a:pt x="285" y="164"/>
                    <a:pt x="289" y="165"/>
                    <a:pt x="291" y="166"/>
                  </a:cubicBezTo>
                  <a:cubicBezTo>
                    <a:pt x="296" y="168"/>
                    <a:pt x="302" y="168"/>
                    <a:pt x="306" y="169"/>
                  </a:cubicBezTo>
                  <a:cubicBezTo>
                    <a:pt x="304" y="166"/>
                    <a:pt x="303" y="162"/>
                    <a:pt x="302" y="159"/>
                  </a:cubicBezTo>
                  <a:cubicBezTo>
                    <a:pt x="301" y="156"/>
                    <a:pt x="299" y="153"/>
                    <a:pt x="298" y="151"/>
                  </a:cubicBezTo>
                  <a:cubicBezTo>
                    <a:pt x="298" y="150"/>
                    <a:pt x="298" y="148"/>
                    <a:pt x="298" y="147"/>
                  </a:cubicBezTo>
                  <a:cubicBezTo>
                    <a:pt x="296" y="141"/>
                    <a:pt x="292" y="135"/>
                    <a:pt x="290" y="128"/>
                  </a:cubicBezTo>
                  <a:cubicBezTo>
                    <a:pt x="287" y="122"/>
                    <a:pt x="285" y="115"/>
                    <a:pt x="282" y="109"/>
                  </a:cubicBezTo>
                  <a:cubicBezTo>
                    <a:pt x="276" y="97"/>
                    <a:pt x="271" y="84"/>
                    <a:pt x="265" y="73"/>
                  </a:cubicBezTo>
                  <a:cubicBezTo>
                    <a:pt x="265" y="72"/>
                    <a:pt x="265" y="72"/>
                    <a:pt x="265" y="73"/>
                  </a:cubicBezTo>
                  <a:cubicBezTo>
                    <a:pt x="264" y="79"/>
                    <a:pt x="265" y="87"/>
                    <a:pt x="265" y="96"/>
                  </a:cubicBezTo>
                  <a:close/>
                  <a:moveTo>
                    <a:pt x="274" y="87"/>
                  </a:moveTo>
                  <a:cubicBezTo>
                    <a:pt x="276" y="89"/>
                    <a:pt x="276" y="92"/>
                    <a:pt x="278" y="94"/>
                  </a:cubicBezTo>
                  <a:cubicBezTo>
                    <a:pt x="278" y="93"/>
                    <a:pt x="278" y="93"/>
                    <a:pt x="278" y="93"/>
                  </a:cubicBezTo>
                  <a:cubicBezTo>
                    <a:pt x="280" y="93"/>
                    <a:pt x="283" y="93"/>
                    <a:pt x="285" y="93"/>
                  </a:cubicBezTo>
                  <a:cubicBezTo>
                    <a:pt x="291" y="93"/>
                    <a:pt x="299" y="87"/>
                    <a:pt x="301" y="83"/>
                  </a:cubicBezTo>
                  <a:cubicBezTo>
                    <a:pt x="302" y="81"/>
                    <a:pt x="302" y="79"/>
                    <a:pt x="300" y="78"/>
                  </a:cubicBezTo>
                  <a:cubicBezTo>
                    <a:pt x="295" y="87"/>
                    <a:pt x="283" y="86"/>
                    <a:pt x="274" y="87"/>
                  </a:cubicBezTo>
                  <a:close/>
                  <a:moveTo>
                    <a:pt x="278" y="96"/>
                  </a:moveTo>
                  <a:cubicBezTo>
                    <a:pt x="279" y="96"/>
                    <a:pt x="279" y="97"/>
                    <a:pt x="279" y="98"/>
                  </a:cubicBezTo>
                  <a:cubicBezTo>
                    <a:pt x="283" y="98"/>
                    <a:pt x="287" y="99"/>
                    <a:pt x="290" y="98"/>
                  </a:cubicBezTo>
                  <a:cubicBezTo>
                    <a:pt x="297" y="98"/>
                    <a:pt x="302" y="92"/>
                    <a:pt x="305" y="87"/>
                  </a:cubicBezTo>
                  <a:cubicBezTo>
                    <a:pt x="304" y="86"/>
                    <a:pt x="304" y="84"/>
                    <a:pt x="303" y="84"/>
                  </a:cubicBezTo>
                  <a:cubicBezTo>
                    <a:pt x="298" y="92"/>
                    <a:pt x="289" y="97"/>
                    <a:pt x="278" y="96"/>
                  </a:cubicBezTo>
                  <a:close/>
                  <a:moveTo>
                    <a:pt x="54" y="102"/>
                  </a:moveTo>
                  <a:cubicBezTo>
                    <a:pt x="55" y="102"/>
                    <a:pt x="56" y="103"/>
                    <a:pt x="57" y="102"/>
                  </a:cubicBezTo>
                  <a:cubicBezTo>
                    <a:pt x="57" y="100"/>
                    <a:pt x="60" y="96"/>
                    <a:pt x="61" y="92"/>
                  </a:cubicBezTo>
                  <a:cubicBezTo>
                    <a:pt x="62" y="90"/>
                    <a:pt x="65" y="84"/>
                    <a:pt x="60" y="84"/>
                  </a:cubicBezTo>
                  <a:cubicBezTo>
                    <a:pt x="59" y="91"/>
                    <a:pt x="56" y="95"/>
                    <a:pt x="54" y="102"/>
                  </a:cubicBezTo>
                  <a:close/>
                  <a:moveTo>
                    <a:pt x="72" y="88"/>
                  </a:moveTo>
                  <a:cubicBezTo>
                    <a:pt x="69" y="92"/>
                    <a:pt x="66" y="99"/>
                    <a:pt x="64" y="105"/>
                  </a:cubicBezTo>
                  <a:cubicBezTo>
                    <a:pt x="66" y="106"/>
                    <a:pt x="68" y="108"/>
                    <a:pt x="70" y="110"/>
                  </a:cubicBezTo>
                  <a:cubicBezTo>
                    <a:pt x="73" y="104"/>
                    <a:pt x="76" y="98"/>
                    <a:pt x="78" y="91"/>
                  </a:cubicBezTo>
                  <a:cubicBezTo>
                    <a:pt x="77" y="89"/>
                    <a:pt x="74" y="88"/>
                    <a:pt x="72" y="88"/>
                  </a:cubicBezTo>
                  <a:close/>
                  <a:moveTo>
                    <a:pt x="79" y="94"/>
                  </a:moveTo>
                  <a:cubicBezTo>
                    <a:pt x="79" y="95"/>
                    <a:pt x="79" y="96"/>
                    <a:pt x="79" y="97"/>
                  </a:cubicBezTo>
                  <a:cubicBezTo>
                    <a:pt x="77" y="101"/>
                    <a:pt x="74" y="105"/>
                    <a:pt x="73" y="109"/>
                  </a:cubicBezTo>
                  <a:cubicBezTo>
                    <a:pt x="72" y="113"/>
                    <a:pt x="72" y="118"/>
                    <a:pt x="71" y="123"/>
                  </a:cubicBezTo>
                  <a:cubicBezTo>
                    <a:pt x="71" y="135"/>
                    <a:pt x="72" y="143"/>
                    <a:pt x="70" y="154"/>
                  </a:cubicBezTo>
                  <a:cubicBezTo>
                    <a:pt x="74" y="157"/>
                    <a:pt x="78" y="160"/>
                    <a:pt x="82" y="163"/>
                  </a:cubicBezTo>
                  <a:cubicBezTo>
                    <a:pt x="83" y="155"/>
                    <a:pt x="83" y="148"/>
                    <a:pt x="83" y="139"/>
                  </a:cubicBezTo>
                  <a:cubicBezTo>
                    <a:pt x="83" y="131"/>
                    <a:pt x="82" y="123"/>
                    <a:pt x="82" y="117"/>
                  </a:cubicBezTo>
                  <a:cubicBezTo>
                    <a:pt x="82" y="109"/>
                    <a:pt x="83" y="97"/>
                    <a:pt x="82" y="89"/>
                  </a:cubicBezTo>
                  <a:cubicBezTo>
                    <a:pt x="81" y="91"/>
                    <a:pt x="80" y="92"/>
                    <a:pt x="79" y="94"/>
                  </a:cubicBezTo>
                  <a:close/>
                  <a:moveTo>
                    <a:pt x="280" y="100"/>
                  </a:moveTo>
                  <a:cubicBezTo>
                    <a:pt x="285" y="111"/>
                    <a:pt x="290" y="124"/>
                    <a:pt x="295" y="136"/>
                  </a:cubicBezTo>
                  <a:cubicBezTo>
                    <a:pt x="305" y="137"/>
                    <a:pt x="318" y="131"/>
                    <a:pt x="322" y="122"/>
                  </a:cubicBezTo>
                  <a:cubicBezTo>
                    <a:pt x="317" y="111"/>
                    <a:pt x="312" y="100"/>
                    <a:pt x="306" y="90"/>
                  </a:cubicBezTo>
                  <a:cubicBezTo>
                    <a:pt x="302" y="97"/>
                    <a:pt x="291" y="104"/>
                    <a:pt x="280" y="100"/>
                  </a:cubicBezTo>
                  <a:close/>
                  <a:moveTo>
                    <a:pt x="43" y="128"/>
                  </a:moveTo>
                  <a:cubicBezTo>
                    <a:pt x="44" y="129"/>
                    <a:pt x="44" y="129"/>
                    <a:pt x="45" y="129"/>
                  </a:cubicBezTo>
                  <a:cubicBezTo>
                    <a:pt x="47" y="123"/>
                    <a:pt x="50" y="117"/>
                    <a:pt x="52" y="111"/>
                  </a:cubicBezTo>
                  <a:cubicBezTo>
                    <a:pt x="51" y="112"/>
                    <a:pt x="51" y="111"/>
                    <a:pt x="50" y="111"/>
                  </a:cubicBezTo>
                  <a:cubicBezTo>
                    <a:pt x="48" y="117"/>
                    <a:pt x="45" y="122"/>
                    <a:pt x="43" y="128"/>
                  </a:cubicBezTo>
                  <a:close/>
                  <a:moveTo>
                    <a:pt x="62" y="115"/>
                  </a:moveTo>
                  <a:cubicBezTo>
                    <a:pt x="59" y="116"/>
                    <a:pt x="58" y="121"/>
                    <a:pt x="57" y="124"/>
                  </a:cubicBezTo>
                  <a:cubicBezTo>
                    <a:pt x="56" y="126"/>
                    <a:pt x="53" y="129"/>
                    <a:pt x="52" y="133"/>
                  </a:cubicBezTo>
                  <a:cubicBezTo>
                    <a:pt x="54" y="134"/>
                    <a:pt x="57" y="136"/>
                    <a:pt x="58" y="138"/>
                  </a:cubicBezTo>
                  <a:cubicBezTo>
                    <a:pt x="61" y="132"/>
                    <a:pt x="64" y="125"/>
                    <a:pt x="66" y="118"/>
                  </a:cubicBezTo>
                  <a:cubicBezTo>
                    <a:pt x="65" y="117"/>
                    <a:pt x="64" y="116"/>
                    <a:pt x="62" y="115"/>
                  </a:cubicBezTo>
                  <a:close/>
                  <a:moveTo>
                    <a:pt x="297" y="139"/>
                  </a:moveTo>
                  <a:cubicBezTo>
                    <a:pt x="297" y="140"/>
                    <a:pt x="297" y="141"/>
                    <a:pt x="298" y="142"/>
                  </a:cubicBezTo>
                  <a:cubicBezTo>
                    <a:pt x="298" y="141"/>
                    <a:pt x="298" y="141"/>
                    <a:pt x="299" y="140"/>
                  </a:cubicBezTo>
                  <a:cubicBezTo>
                    <a:pt x="302" y="141"/>
                    <a:pt x="306" y="140"/>
                    <a:pt x="308" y="140"/>
                  </a:cubicBezTo>
                  <a:cubicBezTo>
                    <a:pt x="314" y="139"/>
                    <a:pt x="320" y="135"/>
                    <a:pt x="323" y="132"/>
                  </a:cubicBezTo>
                  <a:cubicBezTo>
                    <a:pt x="324" y="130"/>
                    <a:pt x="326" y="127"/>
                    <a:pt x="323" y="125"/>
                  </a:cubicBezTo>
                  <a:cubicBezTo>
                    <a:pt x="317" y="134"/>
                    <a:pt x="308" y="138"/>
                    <a:pt x="297" y="139"/>
                  </a:cubicBezTo>
                  <a:close/>
                  <a:moveTo>
                    <a:pt x="326" y="131"/>
                  </a:moveTo>
                  <a:cubicBezTo>
                    <a:pt x="321" y="139"/>
                    <a:pt x="310" y="145"/>
                    <a:pt x="298" y="142"/>
                  </a:cubicBezTo>
                  <a:cubicBezTo>
                    <a:pt x="299" y="146"/>
                    <a:pt x="301" y="150"/>
                    <a:pt x="306" y="148"/>
                  </a:cubicBezTo>
                  <a:cubicBezTo>
                    <a:pt x="316" y="150"/>
                    <a:pt x="327" y="146"/>
                    <a:pt x="330" y="137"/>
                  </a:cubicBezTo>
                  <a:cubicBezTo>
                    <a:pt x="328" y="135"/>
                    <a:pt x="328" y="132"/>
                    <a:pt x="326" y="131"/>
                  </a:cubicBezTo>
                  <a:close/>
                  <a:moveTo>
                    <a:pt x="37" y="140"/>
                  </a:moveTo>
                  <a:cubicBezTo>
                    <a:pt x="36" y="142"/>
                    <a:pt x="35" y="145"/>
                    <a:pt x="34" y="147"/>
                  </a:cubicBezTo>
                  <a:cubicBezTo>
                    <a:pt x="38" y="148"/>
                    <a:pt x="41" y="147"/>
                    <a:pt x="45" y="149"/>
                  </a:cubicBezTo>
                  <a:cubicBezTo>
                    <a:pt x="47" y="150"/>
                    <a:pt x="49" y="153"/>
                    <a:pt x="51" y="154"/>
                  </a:cubicBezTo>
                  <a:cubicBezTo>
                    <a:pt x="52" y="151"/>
                    <a:pt x="53" y="150"/>
                    <a:pt x="54" y="147"/>
                  </a:cubicBezTo>
                  <a:cubicBezTo>
                    <a:pt x="50" y="143"/>
                    <a:pt x="44" y="140"/>
                    <a:pt x="37" y="140"/>
                  </a:cubicBezTo>
                  <a:close/>
                  <a:moveTo>
                    <a:pt x="313" y="160"/>
                  </a:moveTo>
                  <a:cubicBezTo>
                    <a:pt x="320" y="161"/>
                    <a:pt x="328" y="157"/>
                    <a:pt x="332" y="153"/>
                  </a:cubicBezTo>
                  <a:cubicBezTo>
                    <a:pt x="335" y="149"/>
                    <a:pt x="334" y="145"/>
                    <a:pt x="332" y="141"/>
                  </a:cubicBezTo>
                  <a:cubicBezTo>
                    <a:pt x="332" y="141"/>
                    <a:pt x="331" y="141"/>
                    <a:pt x="331" y="141"/>
                  </a:cubicBezTo>
                  <a:cubicBezTo>
                    <a:pt x="326" y="150"/>
                    <a:pt x="312" y="151"/>
                    <a:pt x="302" y="151"/>
                  </a:cubicBezTo>
                  <a:cubicBezTo>
                    <a:pt x="303" y="154"/>
                    <a:pt x="304" y="157"/>
                    <a:pt x="306" y="159"/>
                  </a:cubicBezTo>
                  <a:cubicBezTo>
                    <a:pt x="308" y="159"/>
                    <a:pt x="311" y="160"/>
                    <a:pt x="313" y="160"/>
                  </a:cubicBezTo>
                  <a:close/>
                  <a:moveTo>
                    <a:pt x="114" y="154"/>
                  </a:moveTo>
                  <a:cubicBezTo>
                    <a:pt x="125" y="157"/>
                    <a:pt x="139" y="158"/>
                    <a:pt x="153" y="156"/>
                  </a:cubicBezTo>
                  <a:cubicBezTo>
                    <a:pt x="153" y="152"/>
                    <a:pt x="153" y="149"/>
                    <a:pt x="153" y="145"/>
                  </a:cubicBezTo>
                  <a:cubicBezTo>
                    <a:pt x="139" y="147"/>
                    <a:pt x="124" y="147"/>
                    <a:pt x="115" y="144"/>
                  </a:cubicBezTo>
                  <a:cubicBezTo>
                    <a:pt x="114" y="147"/>
                    <a:pt x="114" y="150"/>
                    <a:pt x="114" y="154"/>
                  </a:cubicBezTo>
                  <a:close/>
                  <a:moveTo>
                    <a:pt x="32" y="153"/>
                  </a:moveTo>
                  <a:cubicBezTo>
                    <a:pt x="40" y="153"/>
                    <a:pt x="44" y="158"/>
                    <a:pt x="49" y="160"/>
                  </a:cubicBezTo>
                  <a:cubicBezTo>
                    <a:pt x="49" y="159"/>
                    <a:pt x="50" y="158"/>
                    <a:pt x="50" y="157"/>
                  </a:cubicBezTo>
                  <a:cubicBezTo>
                    <a:pt x="47" y="152"/>
                    <a:pt x="41" y="150"/>
                    <a:pt x="34" y="149"/>
                  </a:cubicBezTo>
                  <a:cubicBezTo>
                    <a:pt x="34" y="149"/>
                    <a:pt x="33" y="149"/>
                    <a:pt x="33" y="149"/>
                  </a:cubicBezTo>
                  <a:cubicBezTo>
                    <a:pt x="33" y="150"/>
                    <a:pt x="32" y="151"/>
                    <a:pt x="32" y="153"/>
                  </a:cubicBezTo>
                  <a:close/>
                  <a:moveTo>
                    <a:pt x="332" y="156"/>
                  </a:moveTo>
                  <a:cubicBezTo>
                    <a:pt x="326" y="163"/>
                    <a:pt x="317" y="163"/>
                    <a:pt x="307" y="162"/>
                  </a:cubicBezTo>
                  <a:cubicBezTo>
                    <a:pt x="309" y="166"/>
                    <a:pt x="310" y="171"/>
                    <a:pt x="314" y="172"/>
                  </a:cubicBezTo>
                  <a:cubicBezTo>
                    <a:pt x="316" y="173"/>
                    <a:pt x="321" y="173"/>
                    <a:pt x="323" y="173"/>
                  </a:cubicBezTo>
                  <a:cubicBezTo>
                    <a:pt x="331" y="172"/>
                    <a:pt x="337" y="168"/>
                    <a:pt x="339" y="162"/>
                  </a:cubicBezTo>
                  <a:cubicBezTo>
                    <a:pt x="341" y="158"/>
                    <a:pt x="338" y="154"/>
                    <a:pt x="336" y="150"/>
                  </a:cubicBezTo>
                  <a:cubicBezTo>
                    <a:pt x="335" y="152"/>
                    <a:pt x="333" y="155"/>
                    <a:pt x="332" y="156"/>
                  </a:cubicBezTo>
                  <a:close/>
                  <a:moveTo>
                    <a:pt x="30" y="160"/>
                  </a:moveTo>
                  <a:cubicBezTo>
                    <a:pt x="33" y="164"/>
                    <a:pt x="45" y="169"/>
                    <a:pt x="48" y="162"/>
                  </a:cubicBezTo>
                  <a:cubicBezTo>
                    <a:pt x="42" y="159"/>
                    <a:pt x="38" y="155"/>
                    <a:pt x="31" y="154"/>
                  </a:cubicBezTo>
                  <a:cubicBezTo>
                    <a:pt x="30" y="156"/>
                    <a:pt x="30" y="158"/>
                    <a:pt x="30" y="160"/>
                  </a:cubicBezTo>
                  <a:close/>
                  <a:moveTo>
                    <a:pt x="115" y="166"/>
                  </a:moveTo>
                  <a:cubicBezTo>
                    <a:pt x="119" y="167"/>
                    <a:pt x="125" y="169"/>
                    <a:pt x="132" y="169"/>
                  </a:cubicBezTo>
                  <a:cubicBezTo>
                    <a:pt x="138" y="170"/>
                    <a:pt x="149" y="171"/>
                    <a:pt x="152" y="167"/>
                  </a:cubicBezTo>
                  <a:cubicBezTo>
                    <a:pt x="153" y="165"/>
                    <a:pt x="152" y="160"/>
                    <a:pt x="152" y="159"/>
                  </a:cubicBezTo>
                  <a:cubicBezTo>
                    <a:pt x="139" y="159"/>
                    <a:pt x="125" y="160"/>
                    <a:pt x="114" y="156"/>
                  </a:cubicBezTo>
                  <a:cubicBezTo>
                    <a:pt x="114" y="160"/>
                    <a:pt x="113" y="164"/>
                    <a:pt x="115" y="1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9" name="Freeform 107">
              <a:extLst>
                <a:ext uri="{FF2B5EF4-FFF2-40B4-BE49-F238E27FC236}">
                  <a16:creationId xmlns:a16="http://schemas.microsoft.com/office/drawing/2014/main" id="{2274201B-23E2-43E0-9D47-AF312DF56EE2}"/>
                </a:ext>
              </a:extLst>
            </p:cNvPr>
            <p:cNvSpPr>
              <a:spLocks noEditPoints="1"/>
            </p:cNvSpPr>
            <p:nvPr/>
          </p:nvSpPr>
          <p:spPr bwMode="auto">
            <a:xfrm>
              <a:off x="7893051" y="3754438"/>
              <a:ext cx="96838" cy="369888"/>
            </a:xfrm>
            <a:custGeom>
              <a:avLst/>
              <a:gdLst>
                <a:gd name="T0" fmla="*/ 28 w 31"/>
                <a:gd name="T1" fmla="*/ 114 h 117"/>
                <a:gd name="T2" fmla="*/ 4 w 31"/>
                <a:gd name="T3" fmla="*/ 114 h 117"/>
                <a:gd name="T4" fmla="*/ 2 w 31"/>
                <a:gd name="T5" fmla="*/ 91 h 117"/>
                <a:gd name="T6" fmla="*/ 3 w 31"/>
                <a:gd name="T7" fmla="*/ 67 h 117"/>
                <a:gd name="T8" fmla="*/ 2 w 31"/>
                <a:gd name="T9" fmla="*/ 61 h 117"/>
                <a:gd name="T10" fmla="*/ 2 w 31"/>
                <a:gd name="T11" fmla="*/ 34 h 117"/>
                <a:gd name="T12" fmla="*/ 1 w 31"/>
                <a:gd name="T13" fmla="*/ 18 h 117"/>
                <a:gd name="T14" fmla="*/ 2 w 31"/>
                <a:gd name="T15" fmla="*/ 5 h 117"/>
                <a:gd name="T16" fmla="*/ 7 w 31"/>
                <a:gd name="T17" fmla="*/ 1 h 117"/>
                <a:gd name="T18" fmla="*/ 12 w 31"/>
                <a:gd name="T19" fmla="*/ 1 h 117"/>
                <a:gd name="T20" fmla="*/ 29 w 31"/>
                <a:gd name="T21" fmla="*/ 7 h 117"/>
                <a:gd name="T22" fmla="*/ 29 w 31"/>
                <a:gd name="T23" fmla="*/ 24 h 117"/>
                <a:gd name="T24" fmla="*/ 29 w 31"/>
                <a:gd name="T25" fmla="*/ 82 h 117"/>
                <a:gd name="T26" fmla="*/ 28 w 31"/>
                <a:gd name="T27" fmla="*/ 114 h 117"/>
                <a:gd name="T28" fmla="*/ 9 w 31"/>
                <a:gd name="T29" fmla="*/ 112 h 117"/>
                <a:gd name="T30" fmla="*/ 19 w 31"/>
                <a:gd name="T31" fmla="*/ 112 h 117"/>
                <a:gd name="T32" fmla="*/ 26 w 31"/>
                <a:gd name="T33" fmla="*/ 108 h 117"/>
                <a:gd name="T34" fmla="*/ 26 w 31"/>
                <a:gd name="T35" fmla="*/ 97 h 117"/>
                <a:gd name="T36" fmla="*/ 26 w 31"/>
                <a:gd name="T37" fmla="*/ 76 h 117"/>
                <a:gd name="T38" fmla="*/ 27 w 31"/>
                <a:gd name="T39" fmla="*/ 24 h 117"/>
                <a:gd name="T40" fmla="*/ 27 w 31"/>
                <a:gd name="T41" fmla="*/ 10 h 117"/>
                <a:gd name="T42" fmla="*/ 21 w 31"/>
                <a:gd name="T43" fmla="*/ 5 h 117"/>
                <a:gd name="T44" fmla="*/ 7 w 31"/>
                <a:gd name="T45" fmla="*/ 5 h 117"/>
                <a:gd name="T46" fmla="*/ 4 w 31"/>
                <a:gd name="T47" fmla="*/ 13 h 117"/>
                <a:gd name="T48" fmla="*/ 4 w 31"/>
                <a:gd name="T49" fmla="*/ 15 h 117"/>
                <a:gd name="T50" fmla="*/ 5 w 31"/>
                <a:gd name="T51" fmla="*/ 54 h 117"/>
                <a:gd name="T52" fmla="*/ 4 w 31"/>
                <a:gd name="T53" fmla="*/ 106 h 117"/>
                <a:gd name="T54" fmla="*/ 4 w 31"/>
                <a:gd name="T55" fmla="*/ 109 h 117"/>
                <a:gd name="T56" fmla="*/ 8 w 31"/>
                <a:gd name="T57" fmla="*/ 113 h 117"/>
                <a:gd name="T58" fmla="*/ 9 w 31"/>
                <a:gd name="T59" fmla="*/ 1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117">
                  <a:moveTo>
                    <a:pt x="28" y="114"/>
                  </a:moveTo>
                  <a:cubicBezTo>
                    <a:pt x="22" y="117"/>
                    <a:pt x="12" y="117"/>
                    <a:pt x="4" y="114"/>
                  </a:cubicBezTo>
                  <a:cubicBezTo>
                    <a:pt x="0" y="108"/>
                    <a:pt x="2" y="100"/>
                    <a:pt x="2" y="91"/>
                  </a:cubicBezTo>
                  <a:cubicBezTo>
                    <a:pt x="2" y="83"/>
                    <a:pt x="3" y="75"/>
                    <a:pt x="3" y="67"/>
                  </a:cubicBezTo>
                  <a:cubicBezTo>
                    <a:pt x="3" y="65"/>
                    <a:pt x="2" y="63"/>
                    <a:pt x="2" y="61"/>
                  </a:cubicBezTo>
                  <a:cubicBezTo>
                    <a:pt x="3" y="51"/>
                    <a:pt x="2" y="42"/>
                    <a:pt x="2" y="34"/>
                  </a:cubicBezTo>
                  <a:cubicBezTo>
                    <a:pt x="1" y="28"/>
                    <a:pt x="1" y="23"/>
                    <a:pt x="1" y="18"/>
                  </a:cubicBezTo>
                  <a:cubicBezTo>
                    <a:pt x="2" y="14"/>
                    <a:pt x="0" y="9"/>
                    <a:pt x="2" y="5"/>
                  </a:cubicBezTo>
                  <a:cubicBezTo>
                    <a:pt x="3" y="3"/>
                    <a:pt x="6" y="1"/>
                    <a:pt x="7" y="1"/>
                  </a:cubicBezTo>
                  <a:cubicBezTo>
                    <a:pt x="8" y="1"/>
                    <a:pt x="10" y="1"/>
                    <a:pt x="12" y="1"/>
                  </a:cubicBezTo>
                  <a:cubicBezTo>
                    <a:pt x="19" y="1"/>
                    <a:pt x="26" y="0"/>
                    <a:pt x="29" y="7"/>
                  </a:cubicBezTo>
                  <a:cubicBezTo>
                    <a:pt x="31" y="13"/>
                    <a:pt x="29" y="19"/>
                    <a:pt x="29" y="24"/>
                  </a:cubicBezTo>
                  <a:cubicBezTo>
                    <a:pt x="28" y="41"/>
                    <a:pt x="29" y="64"/>
                    <a:pt x="29" y="82"/>
                  </a:cubicBezTo>
                  <a:cubicBezTo>
                    <a:pt x="29" y="94"/>
                    <a:pt x="30" y="104"/>
                    <a:pt x="28" y="114"/>
                  </a:cubicBezTo>
                  <a:close/>
                  <a:moveTo>
                    <a:pt x="9" y="112"/>
                  </a:moveTo>
                  <a:cubicBezTo>
                    <a:pt x="10" y="113"/>
                    <a:pt x="16" y="114"/>
                    <a:pt x="19" y="112"/>
                  </a:cubicBezTo>
                  <a:cubicBezTo>
                    <a:pt x="23" y="114"/>
                    <a:pt x="26" y="112"/>
                    <a:pt x="26" y="108"/>
                  </a:cubicBezTo>
                  <a:cubicBezTo>
                    <a:pt x="27" y="105"/>
                    <a:pt x="26" y="101"/>
                    <a:pt x="26" y="97"/>
                  </a:cubicBezTo>
                  <a:cubicBezTo>
                    <a:pt x="27" y="90"/>
                    <a:pt x="26" y="83"/>
                    <a:pt x="26" y="76"/>
                  </a:cubicBezTo>
                  <a:cubicBezTo>
                    <a:pt x="27" y="56"/>
                    <a:pt x="26" y="43"/>
                    <a:pt x="27" y="24"/>
                  </a:cubicBezTo>
                  <a:cubicBezTo>
                    <a:pt x="27" y="19"/>
                    <a:pt x="28" y="13"/>
                    <a:pt x="27" y="10"/>
                  </a:cubicBezTo>
                  <a:cubicBezTo>
                    <a:pt x="26" y="8"/>
                    <a:pt x="24" y="6"/>
                    <a:pt x="21" y="5"/>
                  </a:cubicBezTo>
                  <a:cubicBezTo>
                    <a:pt x="17" y="2"/>
                    <a:pt x="10" y="5"/>
                    <a:pt x="7" y="5"/>
                  </a:cubicBezTo>
                  <a:cubicBezTo>
                    <a:pt x="4" y="6"/>
                    <a:pt x="4" y="10"/>
                    <a:pt x="4" y="13"/>
                  </a:cubicBezTo>
                  <a:cubicBezTo>
                    <a:pt x="4" y="13"/>
                    <a:pt x="4" y="14"/>
                    <a:pt x="4" y="15"/>
                  </a:cubicBezTo>
                  <a:cubicBezTo>
                    <a:pt x="3" y="27"/>
                    <a:pt x="4" y="41"/>
                    <a:pt x="5" y="54"/>
                  </a:cubicBezTo>
                  <a:cubicBezTo>
                    <a:pt x="6" y="71"/>
                    <a:pt x="4" y="91"/>
                    <a:pt x="4" y="106"/>
                  </a:cubicBezTo>
                  <a:cubicBezTo>
                    <a:pt x="4" y="107"/>
                    <a:pt x="5" y="108"/>
                    <a:pt x="4" y="109"/>
                  </a:cubicBezTo>
                  <a:cubicBezTo>
                    <a:pt x="6" y="110"/>
                    <a:pt x="7" y="112"/>
                    <a:pt x="8" y="113"/>
                  </a:cubicBezTo>
                  <a:cubicBezTo>
                    <a:pt x="8" y="112"/>
                    <a:pt x="8" y="111"/>
                    <a:pt x="9"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grpSp>
        <p:nvGrpSpPr>
          <p:cNvPr id="7" name="组合 6">
            <a:extLst>
              <a:ext uri="{FF2B5EF4-FFF2-40B4-BE49-F238E27FC236}">
                <a16:creationId xmlns:a16="http://schemas.microsoft.com/office/drawing/2014/main" id="{5CF2C337-5F01-4682-8E5A-09C9EB814BAE}"/>
              </a:ext>
            </a:extLst>
          </p:cNvPr>
          <p:cNvGrpSpPr/>
          <p:nvPr/>
        </p:nvGrpSpPr>
        <p:grpSpPr>
          <a:xfrm rot="5400000">
            <a:off x="5792978" y="5013913"/>
            <a:ext cx="672063" cy="1646553"/>
            <a:chOff x="1820334" y="4988984"/>
            <a:chExt cx="465667" cy="1140883"/>
          </a:xfrm>
          <a:gradFill flip="none" rotWithShape="1">
            <a:gsLst>
              <a:gs pos="0">
                <a:schemeClr val="accent1">
                  <a:lumMod val="5000"/>
                  <a:lumOff val="95000"/>
                </a:schemeClr>
              </a:gs>
              <a:gs pos="100000">
                <a:schemeClr val="tx1">
                  <a:lumMod val="95000"/>
                  <a:lumOff val="5000"/>
                  <a:alpha val="0"/>
                </a:schemeClr>
              </a:gs>
            </a:gsLst>
            <a:lin ang="0" scaled="1"/>
            <a:tileRect/>
          </a:gradFill>
        </p:grpSpPr>
        <p:sp>
          <p:nvSpPr>
            <p:cNvPr id="40" name="Freeform 296">
              <a:extLst>
                <a:ext uri="{FF2B5EF4-FFF2-40B4-BE49-F238E27FC236}">
                  <a16:creationId xmlns:a16="http://schemas.microsoft.com/office/drawing/2014/main" id="{9109EA3D-2A88-43A4-84F3-4EAC82D9C756}"/>
                </a:ext>
              </a:extLst>
            </p:cNvPr>
            <p:cNvSpPr>
              <a:spLocks noEditPoints="1"/>
            </p:cNvSpPr>
            <p:nvPr/>
          </p:nvSpPr>
          <p:spPr bwMode="auto">
            <a:xfrm>
              <a:off x="2089152" y="4988984"/>
              <a:ext cx="196849" cy="1123949"/>
            </a:xfrm>
            <a:custGeom>
              <a:avLst/>
              <a:gdLst>
                <a:gd name="T0" fmla="*/ 21 w 47"/>
                <a:gd name="T1" fmla="*/ 263 h 267"/>
                <a:gd name="T2" fmla="*/ 16 w 47"/>
                <a:gd name="T3" fmla="*/ 259 h 267"/>
                <a:gd name="T4" fmla="*/ 15 w 47"/>
                <a:gd name="T5" fmla="*/ 248 h 267"/>
                <a:gd name="T6" fmla="*/ 11 w 47"/>
                <a:gd name="T7" fmla="*/ 199 h 267"/>
                <a:gd name="T8" fmla="*/ 8 w 47"/>
                <a:gd name="T9" fmla="*/ 149 h 267"/>
                <a:gd name="T10" fmla="*/ 7 w 47"/>
                <a:gd name="T11" fmla="*/ 133 h 267"/>
                <a:gd name="T12" fmla="*/ 7 w 47"/>
                <a:gd name="T13" fmla="*/ 124 h 267"/>
                <a:gd name="T14" fmla="*/ 1 w 47"/>
                <a:gd name="T15" fmla="*/ 52 h 267"/>
                <a:gd name="T16" fmla="*/ 3 w 47"/>
                <a:gd name="T17" fmla="*/ 38 h 267"/>
                <a:gd name="T18" fmla="*/ 14 w 47"/>
                <a:gd name="T19" fmla="*/ 1 h 267"/>
                <a:gd name="T20" fmla="*/ 23 w 47"/>
                <a:gd name="T21" fmla="*/ 19 h 267"/>
                <a:gd name="T22" fmla="*/ 30 w 47"/>
                <a:gd name="T23" fmla="*/ 38 h 267"/>
                <a:gd name="T24" fmla="*/ 35 w 47"/>
                <a:gd name="T25" fmla="*/ 69 h 267"/>
                <a:gd name="T26" fmla="*/ 36 w 47"/>
                <a:gd name="T27" fmla="*/ 83 h 267"/>
                <a:gd name="T28" fmla="*/ 42 w 47"/>
                <a:gd name="T29" fmla="*/ 152 h 267"/>
                <a:gd name="T30" fmla="*/ 44 w 47"/>
                <a:gd name="T31" fmla="*/ 167 h 267"/>
                <a:gd name="T32" fmla="*/ 44 w 47"/>
                <a:gd name="T33" fmla="*/ 189 h 267"/>
                <a:gd name="T34" fmla="*/ 47 w 47"/>
                <a:gd name="T35" fmla="*/ 236 h 267"/>
                <a:gd name="T36" fmla="*/ 47 w 47"/>
                <a:gd name="T37" fmla="*/ 253 h 267"/>
                <a:gd name="T38" fmla="*/ 31 w 47"/>
                <a:gd name="T39" fmla="*/ 43 h 267"/>
                <a:gd name="T40" fmla="*/ 3 w 47"/>
                <a:gd name="T41" fmla="*/ 44 h 267"/>
                <a:gd name="T42" fmla="*/ 4 w 47"/>
                <a:gd name="T43" fmla="*/ 69 h 267"/>
                <a:gd name="T44" fmla="*/ 7 w 47"/>
                <a:gd name="T45" fmla="*/ 93 h 267"/>
                <a:gd name="T46" fmla="*/ 11 w 47"/>
                <a:gd name="T47" fmla="*/ 156 h 267"/>
                <a:gd name="T48" fmla="*/ 13 w 47"/>
                <a:gd name="T49" fmla="*/ 173 h 267"/>
                <a:gd name="T50" fmla="*/ 17 w 47"/>
                <a:gd name="T51" fmla="*/ 229 h 267"/>
                <a:gd name="T52" fmla="*/ 18 w 47"/>
                <a:gd name="T53" fmla="*/ 258 h 267"/>
                <a:gd name="T54" fmla="*/ 44 w 47"/>
                <a:gd name="T55" fmla="*/ 257 h 267"/>
                <a:gd name="T56" fmla="*/ 44 w 47"/>
                <a:gd name="T57" fmla="*/ 226 h 267"/>
                <a:gd name="T58" fmla="*/ 42 w 47"/>
                <a:gd name="T59" fmla="*/ 191 h 267"/>
                <a:gd name="T60" fmla="*/ 23 w 47"/>
                <a:gd name="T61" fmla="*/ 181 h 267"/>
                <a:gd name="T62" fmla="*/ 21 w 47"/>
                <a:gd name="T63" fmla="*/ 138 h 267"/>
                <a:gd name="T64" fmla="*/ 16 w 47"/>
                <a:gd name="T65" fmla="*/ 79 h 267"/>
                <a:gd name="T66" fmla="*/ 15 w 47"/>
                <a:gd name="T67" fmla="*/ 59 h 267"/>
                <a:gd name="T68" fmla="*/ 31 w 47"/>
                <a:gd name="T69" fmla="*/ 57 h 267"/>
                <a:gd name="T70" fmla="*/ 31 w 47"/>
                <a:gd name="T71" fmla="*/ 43 h 267"/>
                <a:gd name="T72" fmla="*/ 12 w 47"/>
                <a:gd name="T73" fmla="*/ 42 h 267"/>
                <a:gd name="T74" fmla="*/ 22 w 47"/>
                <a:gd name="T75" fmla="*/ 42 h 267"/>
                <a:gd name="T76" fmla="*/ 39 w 47"/>
                <a:gd name="T77" fmla="*/ 149 h 267"/>
                <a:gd name="T78" fmla="*/ 38 w 47"/>
                <a:gd name="T79" fmla="*/ 138 h 267"/>
                <a:gd name="T80" fmla="*/ 35 w 47"/>
                <a:gd name="T81" fmla="*/ 105 h 267"/>
                <a:gd name="T82" fmla="*/ 35 w 47"/>
                <a:gd name="T83" fmla="*/ 89 h 267"/>
                <a:gd name="T84" fmla="*/ 31 w 47"/>
                <a:gd name="T85" fmla="*/ 61 h 267"/>
                <a:gd name="T86" fmla="*/ 19 w 47"/>
                <a:gd name="T87" fmla="*/ 87 h 267"/>
                <a:gd name="T88" fmla="*/ 25 w 47"/>
                <a:gd name="T89" fmla="*/ 190 h 267"/>
                <a:gd name="T90" fmla="*/ 40 w 47"/>
                <a:gd name="T91" fmla="*/ 155 h 267"/>
                <a:gd name="T92" fmla="*/ 15 w 47"/>
                <a:gd name="T93" fmla="*/ 4 h 267"/>
                <a:gd name="T94" fmla="*/ 8 w 47"/>
                <a:gd name="T95" fmla="*/ 34 h 267"/>
                <a:gd name="T96" fmla="*/ 9 w 47"/>
                <a:gd name="T97" fmla="*/ 39 h 267"/>
                <a:gd name="T98" fmla="*/ 21 w 47"/>
                <a:gd name="T99" fmla="*/ 17 h 267"/>
                <a:gd name="T100" fmla="*/ 21 w 47"/>
                <a:gd name="T101" fmla="*/ 17 h 267"/>
                <a:gd name="T102" fmla="*/ 5 w 47"/>
                <a:gd name="T103" fmla="*/ 40 h 267"/>
                <a:gd name="T104" fmla="*/ 12 w 47"/>
                <a:gd name="T105" fmla="*/ 4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 h="267">
                  <a:moveTo>
                    <a:pt x="46" y="259"/>
                  </a:moveTo>
                  <a:cubicBezTo>
                    <a:pt x="39" y="265"/>
                    <a:pt x="29" y="267"/>
                    <a:pt x="21" y="263"/>
                  </a:cubicBezTo>
                  <a:cubicBezTo>
                    <a:pt x="20" y="263"/>
                    <a:pt x="21" y="263"/>
                    <a:pt x="20" y="262"/>
                  </a:cubicBezTo>
                  <a:cubicBezTo>
                    <a:pt x="19" y="262"/>
                    <a:pt x="16" y="261"/>
                    <a:pt x="16" y="259"/>
                  </a:cubicBezTo>
                  <a:cubicBezTo>
                    <a:pt x="15" y="258"/>
                    <a:pt x="16" y="257"/>
                    <a:pt x="16" y="255"/>
                  </a:cubicBezTo>
                  <a:cubicBezTo>
                    <a:pt x="16" y="253"/>
                    <a:pt x="15" y="250"/>
                    <a:pt x="15" y="248"/>
                  </a:cubicBezTo>
                  <a:cubicBezTo>
                    <a:pt x="15" y="245"/>
                    <a:pt x="15" y="241"/>
                    <a:pt x="15" y="238"/>
                  </a:cubicBezTo>
                  <a:cubicBezTo>
                    <a:pt x="15" y="224"/>
                    <a:pt x="13" y="211"/>
                    <a:pt x="11" y="199"/>
                  </a:cubicBezTo>
                  <a:cubicBezTo>
                    <a:pt x="11" y="196"/>
                    <a:pt x="10" y="194"/>
                    <a:pt x="11" y="192"/>
                  </a:cubicBezTo>
                  <a:cubicBezTo>
                    <a:pt x="11" y="178"/>
                    <a:pt x="8" y="165"/>
                    <a:pt x="8" y="149"/>
                  </a:cubicBezTo>
                  <a:cubicBezTo>
                    <a:pt x="8" y="146"/>
                    <a:pt x="8" y="144"/>
                    <a:pt x="8" y="142"/>
                  </a:cubicBezTo>
                  <a:cubicBezTo>
                    <a:pt x="8" y="139"/>
                    <a:pt x="7" y="136"/>
                    <a:pt x="7" y="133"/>
                  </a:cubicBezTo>
                  <a:cubicBezTo>
                    <a:pt x="7" y="132"/>
                    <a:pt x="8" y="130"/>
                    <a:pt x="8" y="129"/>
                  </a:cubicBezTo>
                  <a:cubicBezTo>
                    <a:pt x="8" y="127"/>
                    <a:pt x="7" y="126"/>
                    <a:pt x="7" y="124"/>
                  </a:cubicBezTo>
                  <a:cubicBezTo>
                    <a:pt x="7" y="121"/>
                    <a:pt x="7" y="118"/>
                    <a:pt x="7" y="115"/>
                  </a:cubicBezTo>
                  <a:cubicBezTo>
                    <a:pt x="5" y="95"/>
                    <a:pt x="1" y="74"/>
                    <a:pt x="1" y="52"/>
                  </a:cubicBezTo>
                  <a:cubicBezTo>
                    <a:pt x="1" y="48"/>
                    <a:pt x="1" y="43"/>
                    <a:pt x="0" y="40"/>
                  </a:cubicBezTo>
                  <a:cubicBezTo>
                    <a:pt x="0" y="39"/>
                    <a:pt x="2" y="39"/>
                    <a:pt x="3" y="38"/>
                  </a:cubicBezTo>
                  <a:cubicBezTo>
                    <a:pt x="6" y="29"/>
                    <a:pt x="8" y="17"/>
                    <a:pt x="12" y="6"/>
                  </a:cubicBezTo>
                  <a:cubicBezTo>
                    <a:pt x="12" y="5"/>
                    <a:pt x="13" y="2"/>
                    <a:pt x="14" y="1"/>
                  </a:cubicBezTo>
                  <a:cubicBezTo>
                    <a:pt x="15" y="0"/>
                    <a:pt x="16" y="1"/>
                    <a:pt x="18" y="1"/>
                  </a:cubicBezTo>
                  <a:cubicBezTo>
                    <a:pt x="21" y="5"/>
                    <a:pt x="22" y="12"/>
                    <a:pt x="23" y="19"/>
                  </a:cubicBezTo>
                  <a:cubicBezTo>
                    <a:pt x="24" y="21"/>
                    <a:pt x="26" y="24"/>
                    <a:pt x="26" y="27"/>
                  </a:cubicBezTo>
                  <a:cubicBezTo>
                    <a:pt x="27" y="31"/>
                    <a:pt x="28" y="35"/>
                    <a:pt x="30" y="38"/>
                  </a:cubicBezTo>
                  <a:cubicBezTo>
                    <a:pt x="31" y="38"/>
                    <a:pt x="33" y="39"/>
                    <a:pt x="33" y="40"/>
                  </a:cubicBezTo>
                  <a:cubicBezTo>
                    <a:pt x="33" y="47"/>
                    <a:pt x="34" y="58"/>
                    <a:pt x="35" y="69"/>
                  </a:cubicBezTo>
                  <a:cubicBezTo>
                    <a:pt x="35" y="71"/>
                    <a:pt x="36" y="72"/>
                    <a:pt x="36" y="74"/>
                  </a:cubicBezTo>
                  <a:cubicBezTo>
                    <a:pt x="36" y="77"/>
                    <a:pt x="36" y="80"/>
                    <a:pt x="36" y="83"/>
                  </a:cubicBezTo>
                  <a:cubicBezTo>
                    <a:pt x="37" y="98"/>
                    <a:pt x="39" y="120"/>
                    <a:pt x="40" y="139"/>
                  </a:cubicBezTo>
                  <a:cubicBezTo>
                    <a:pt x="41" y="143"/>
                    <a:pt x="41" y="148"/>
                    <a:pt x="42" y="152"/>
                  </a:cubicBezTo>
                  <a:cubicBezTo>
                    <a:pt x="42" y="156"/>
                    <a:pt x="42" y="160"/>
                    <a:pt x="43" y="164"/>
                  </a:cubicBezTo>
                  <a:cubicBezTo>
                    <a:pt x="43" y="165"/>
                    <a:pt x="43" y="166"/>
                    <a:pt x="44" y="167"/>
                  </a:cubicBezTo>
                  <a:cubicBezTo>
                    <a:pt x="44" y="169"/>
                    <a:pt x="43" y="170"/>
                    <a:pt x="43" y="172"/>
                  </a:cubicBezTo>
                  <a:cubicBezTo>
                    <a:pt x="44" y="178"/>
                    <a:pt x="44" y="183"/>
                    <a:pt x="44" y="189"/>
                  </a:cubicBezTo>
                  <a:cubicBezTo>
                    <a:pt x="44" y="200"/>
                    <a:pt x="46" y="210"/>
                    <a:pt x="46" y="220"/>
                  </a:cubicBezTo>
                  <a:cubicBezTo>
                    <a:pt x="46" y="226"/>
                    <a:pt x="47" y="231"/>
                    <a:pt x="47" y="236"/>
                  </a:cubicBezTo>
                  <a:cubicBezTo>
                    <a:pt x="47" y="242"/>
                    <a:pt x="47" y="246"/>
                    <a:pt x="47" y="251"/>
                  </a:cubicBezTo>
                  <a:cubicBezTo>
                    <a:pt x="47" y="252"/>
                    <a:pt x="47" y="252"/>
                    <a:pt x="47" y="253"/>
                  </a:cubicBezTo>
                  <a:cubicBezTo>
                    <a:pt x="47" y="254"/>
                    <a:pt x="47" y="257"/>
                    <a:pt x="46" y="259"/>
                  </a:cubicBezTo>
                  <a:close/>
                  <a:moveTo>
                    <a:pt x="31" y="43"/>
                  </a:moveTo>
                  <a:cubicBezTo>
                    <a:pt x="28" y="43"/>
                    <a:pt x="25" y="45"/>
                    <a:pt x="21" y="45"/>
                  </a:cubicBezTo>
                  <a:cubicBezTo>
                    <a:pt x="15" y="46"/>
                    <a:pt x="8" y="44"/>
                    <a:pt x="3" y="44"/>
                  </a:cubicBezTo>
                  <a:cubicBezTo>
                    <a:pt x="2" y="50"/>
                    <a:pt x="4" y="57"/>
                    <a:pt x="4" y="64"/>
                  </a:cubicBezTo>
                  <a:cubicBezTo>
                    <a:pt x="4" y="66"/>
                    <a:pt x="4" y="67"/>
                    <a:pt x="4" y="69"/>
                  </a:cubicBezTo>
                  <a:cubicBezTo>
                    <a:pt x="4" y="73"/>
                    <a:pt x="5" y="77"/>
                    <a:pt x="5" y="81"/>
                  </a:cubicBezTo>
                  <a:cubicBezTo>
                    <a:pt x="6" y="85"/>
                    <a:pt x="6" y="89"/>
                    <a:pt x="7" y="93"/>
                  </a:cubicBezTo>
                  <a:cubicBezTo>
                    <a:pt x="9" y="112"/>
                    <a:pt x="10" y="132"/>
                    <a:pt x="11" y="150"/>
                  </a:cubicBezTo>
                  <a:cubicBezTo>
                    <a:pt x="11" y="152"/>
                    <a:pt x="11" y="154"/>
                    <a:pt x="11" y="156"/>
                  </a:cubicBezTo>
                  <a:cubicBezTo>
                    <a:pt x="11" y="158"/>
                    <a:pt x="12" y="160"/>
                    <a:pt x="12" y="162"/>
                  </a:cubicBezTo>
                  <a:cubicBezTo>
                    <a:pt x="12" y="166"/>
                    <a:pt x="11" y="170"/>
                    <a:pt x="13" y="173"/>
                  </a:cubicBezTo>
                  <a:cubicBezTo>
                    <a:pt x="13" y="182"/>
                    <a:pt x="13" y="191"/>
                    <a:pt x="14" y="199"/>
                  </a:cubicBezTo>
                  <a:cubicBezTo>
                    <a:pt x="15" y="209"/>
                    <a:pt x="17" y="219"/>
                    <a:pt x="17" y="229"/>
                  </a:cubicBezTo>
                  <a:cubicBezTo>
                    <a:pt x="17" y="230"/>
                    <a:pt x="17" y="232"/>
                    <a:pt x="17" y="233"/>
                  </a:cubicBezTo>
                  <a:cubicBezTo>
                    <a:pt x="17" y="241"/>
                    <a:pt x="17" y="249"/>
                    <a:pt x="18" y="258"/>
                  </a:cubicBezTo>
                  <a:cubicBezTo>
                    <a:pt x="22" y="261"/>
                    <a:pt x="26" y="262"/>
                    <a:pt x="30" y="263"/>
                  </a:cubicBezTo>
                  <a:cubicBezTo>
                    <a:pt x="35" y="262"/>
                    <a:pt x="41" y="260"/>
                    <a:pt x="44" y="257"/>
                  </a:cubicBezTo>
                  <a:cubicBezTo>
                    <a:pt x="45" y="249"/>
                    <a:pt x="45" y="238"/>
                    <a:pt x="43" y="228"/>
                  </a:cubicBezTo>
                  <a:cubicBezTo>
                    <a:pt x="43" y="227"/>
                    <a:pt x="44" y="226"/>
                    <a:pt x="44" y="226"/>
                  </a:cubicBezTo>
                  <a:cubicBezTo>
                    <a:pt x="43" y="224"/>
                    <a:pt x="44" y="222"/>
                    <a:pt x="44" y="220"/>
                  </a:cubicBezTo>
                  <a:cubicBezTo>
                    <a:pt x="43" y="211"/>
                    <a:pt x="42" y="201"/>
                    <a:pt x="42" y="191"/>
                  </a:cubicBezTo>
                  <a:cubicBezTo>
                    <a:pt x="38" y="194"/>
                    <a:pt x="28" y="196"/>
                    <a:pt x="24" y="191"/>
                  </a:cubicBezTo>
                  <a:cubicBezTo>
                    <a:pt x="22" y="189"/>
                    <a:pt x="23" y="185"/>
                    <a:pt x="23" y="181"/>
                  </a:cubicBezTo>
                  <a:cubicBezTo>
                    <a:pt x="23" y="172"/>
                    <a:pt x="21" y="162"/>
                    <a:pt x="21" y="153"/>
                  </a:cubicBezTo>
                  <a:cubicBezTo>
                    <a:pt x="21" y="148"/>
                    <a:pt x="21" y="143"/>
                    <a:pt x="21" y="138"/>
                  </a:cubicBezTo>
                  <a:cubicBezTo>
                    <a:pt x="20" y="121"/>
                    <a:pt x="19" y="101"/>
                    <a:pt x="17" y="84"/>
                  </a:cubicBezTo>
                  <a:cubicBezTo>
                    <a:pt x="17" y="83"/>
                    <a:pt x="16" y="81"/>
                    <a:pt x="16" y="79"/>
                  </a:cubicBezTo>
                  <a:cubicBezTo>
                    <a:pt x="16" y="77"/>
                    <a:pt x="16" y="75"/>
                    <a:pt x="16" y="73"/>
                  </a:cubicBezTo>
                  <a:cubicBezTo>
                    <a:pt x="16" y="68"/>
                    <a:pt x="13" y="62"/>
                    <a:pt x="15" y="59"/>
                  </a:cubicBezTo>
                  <a:cubicBezTo>
                    <a:pt x="16" y="59"/>
                    <a:pt x="17" y="61"/>
                    <a:pt x="18" y="61"/>
                  </a:cubicBezTo>
                  <a:cubicBezTo>
                    <a:pt x="22" y="62"/>
                    <a:pt x="30" y="61"/>
                    <a:pt x="31" y="57"/>
                  </a:cubicBezTo>
                  <a:cubicBezTo>
                    <a:pt x="31" y="53"/>
                    <a:pt x="31" y="47"/>
                    <a:pt x="31" y="43"/>
                  </a:cubicBezTo>
                  <a:cubicBezTo>
                    <a:pt x="31" y="43"/>
                    <a:pt x="31" y="43"/>
                    <a:pt x="31" y="43"/>
                  </a:cubicBezTo>
                  <a:close/>
                  <a:moveTo>
                    <a:pt x="22" y="42"/>
                  </a:moveTo>
                  <a:cubicBezTo>
                    <a:pt x="18" y="42"/>
                    <a:pt x="14" y="41"/>
                    <a:pt x="12" y="42"/>
                  </a:cubicBezTo>
                  <a:cubicBezTo>
                    <a:pt x="18" y="43"/>
                    <a:pt x="25" y="44"/>
                    <a:pt x="30" y="41"/>
                  </a:cubicBezTo>
                  <a:cubicBezTo>
                    <a:pt x="27" y="39"/>
                    <a:pt x="25" y="41"/>
                    <a:pt x="22" y="42"/>
                  </a:cubicBezTo>
                  <a:close/>
                  <a:moveTo>
                    <a:pt x="40" y="155"/>
                  </a:moveTo>
                  <a:cubicBezTo>
                    <a:pt x="40" y="153"/>
                    <a:pt x="40" y="151"/>
                    <a:pt x="39" y="149"/>
                  </a:cubicBezTo>
                  <a:cubicBezTo>
                    <a:pt x="39" y="146"/>
                    <a:pt x="39" y="143"/>
                    <a:pt x="39" y="142"/>
                  </a:cubicBezTo>
                  <a:cubicBezTo>
                    <a:pt x="39" y="141"/>
                    <a:pt x="38" y="139"/>
                    <a:pt x="38" y="138"/>
                  </a:cubicBezTo>
                  <a:cubicBezTo>
                    <a:pt x="37" y="136"/>
                    <a:pt x="38" y="134"/>
                    <a:pt x="38" y="132"/>
                  </a:cubicBezTo>
                  <a:cubicBezTo>
                    <a:pt x="37" y="122"/>
                    <a:pt x="36" y="116"/>
                    <a:pt x="35" y="105"/>
                  </a:cubicBezTo>
                  <a:cubicBezTo>
                    <a:pt x="35" y="102"/>
                    <a:pt x="34" y="99"/>
                    <a:pt x="34" y="97"/>
                  </a:cubicBezTo>
                  <a:cubicBezTo>
                    <a:pt x="34" y="94"/>
                    <a:pt x="34" y="91"/>
                    <a:pt x="35" y="89"/>
                  </a:cubicBezTo>
                  <a:cubicBezTo>
                    <a:pt x="35" y="86"/>
                    <a:pt x="34" y="83"/>
                    <a:pt x="33" y="79"/>
                  </a:cubicBezTo>
                  <a:cubicBezTo>
                    <a:pt x="33" y="72"/>
                    <a:pt x="32" y="66"/>
                    <a:pt x="31" y="61"/>
                  </a:cubicBezTo>
                  <a:cubicBezTo>
                    <a:pt x="27" y="63"/>
                    <a:pt x="21" y="63"/>
                    <a:pt x="17" y="63"/>
                  </a:cubicBezTo>
                  <a:cubicBezTo>
                    <a:pt x="17" y="70"/>
                    <a:pt x="18" y="79"/>
                    <a:pt x="19" y="87"/>
                  </a:cubicBezTo>
                  <a:cubicBezTo>
                    <a:pt x="20" y="98"/>
                    <a:pt x="22" y="110"/>
                    <a:pt x="22" y="118"/>
                  </a:cubicBezTo>
                  <a:cubicBezTo>
                    <a:pt x="23" y="141"/>
                    <a:pt x="24" y="169"/>
                    <a:pt x="25" y="190"/>
                  </a:cubicBezTo>
                  <a:cubicBezTo>
                    <a:pt x="31" y="193"/>
                    <a:pt x="38" y="192"/>
                    <a:pt x="42" y="188"/>
                  </a:cubicBezTo>
                  <a:cubicBezTo>
                    <a:pt x="42" y="176"/>
                    <a:pt x="40" y="164"/>
                    <a:pt x="40" y="155"/>
                  </a:cubicBezTo>
                  <a:close/>
                  <a:moveTo>
                    <a:pt x="21" y="17"/>
                  </a:moveTo>
                  <a:cubicBezTo>
                    <a:pt x="19" y="12"/>
                    <a:pt x="19" y="6"/>
                    <a:pt x="15" y="4"/>
                  </a:cubicBezTo>
                  <a:cubicBezTo>
                    <a:pt x="11" y="14"/>
                    <a:pt x="9" y="27"/>
                    <a:pt x="6" y="38"/>
                  </a:cubicBezTo>
                  <a:cubicBezTo>
                    <a:pt x="8" y="37"/>
                    <a:pt x="7" y="35"/>
                    <a:pt x="8" y="34"/>
                  </a:cubicBezTo>
                  <a:cubicBezTo>
                    <a:pt x="9" y="32"/>
                    <a:pt x="9" y="28"/>
                    <a:pt x="11" y="27"/>
                  </a:cubicBezTo>
                  <a:cubicBezTo>
                    <a:pt x="10" y="31"/>
                    <a:pt x="9" y="35"/>
                    <a:pt x="9" y="39"/>
                  </a:cubicBezTo>
                  <a:cubicBezTo>
                    <a:pt x="14" y="39"/>
                    <a:pt x="20" y="40"/>
                    <a:pt x="26" y="38"/>
                  </a:cubicBezTo>
                  <a:cubicBezTo>
                    <a:pt x="26" y="30"/>
                    <a:pt x="22" y="25"/>
                    <a:pt x="21" y="17"/>
                  </a:cubicBezTo>
                  <a:cubicBezTo>
                    <a:pt x="21" y="17"/>
                    <a:pt x="21" y="18"/>
                    <a:pt x="21" y="17"/>
                  </a:cubicBezTo>
                  <a:cubicBezTo>
                    <a:pt x="21" y="17"/>
                    <a:pt x="21" y="17"/>
                    <a:pt x="21" y="17"/>
                  </a:cubicBezTo>
                  <a:close/>
                  <a:moveTo>
                    <a:pt x="5" y="41"/>
                  </a:moveTo>
                  <a:cubicBezTo>
                    <a:pt x="5" y="41"/>
                    <a:pt x="5" y="40"/>
                    <a:pt x="5" y="40"/>
                  </a:cubicBezTo>
                  <a:cubicBezTo>
                    <a:pt x="4" y="41"/>
                    <a:pt x="3" y="39"/>
                    <a:pt x="3" y="41"/>
                  </a:cubicBezTo>
                  <a:cubicBezTo>
                    <a:pt x="6" y="42"/>
                    <a:pt x="9" y="42"/>
                    <a:pt x="12" y="42"/>
                  </a:cubicBezTo>
                  <a:cubicBezTo>
                    <a:pt x="9" y="42"/>
                    <a:pt x="7" y="40"/>
                    <a:pt x="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1" name="Freeform 297">
              <a:extLst>
                <a:ext uri="{FF2B5EF4-FFF2-40B4-BE49-F238E27FC236}">
                  <a16:creationId xmlns:a16="http://schemas.microsoft.com/office/drawing/2014/main" id="{BB5E559D-27A4-4CFA-B856-EC73BD2793D6}"/>
                </a:ext>
              </a:extLst>
            </p:cNvPr>
            <p:cNvSpPr>
              <a:spLocks noEditPoints="1"/>
            </p:cNvSpPr>
            <p:nvPr/>
          </p:nvSpPr>
          <p:spPr bwMode="auto">
            <a:xfrm>
              <a:off x="1820334" y="5031318"/>
              <a:ext cx="332317" cy="1098549"/>
            </a:xfrm>
            <a:custGeom>
              <a:avLst/>
              <a:gdLst>
                <a:gd name="T0" fmla="*/ 5 w 79"/>
                <a:gd name="T1" fmla="*/ 41 h 261"/>
                <a:gd name="T2" fmla="*/ 6 w 79"/>
                <a:gd name="T3" fmla="*/ 8 h 261"/>
                <a:gd name="T4" fmla="*/ 12 w 79"/>
                <a:gd name="T5" fmla="*/ 4 h 261"/>
                <a:gd name="T6" fmla="*/ 27 w 79"/>
                <a:gd name="T7" fmla="*/ 27 h 261"/>
                <a:gd name="T8" fmla="*/ 34 w 79"/>
                <a:gd name="T9" fmla="*/ 35 h 261"/>
                <a:gd name="T10" fmla="*/ 38 w 79"/>
                <a:gd name="T11" fmla="*/ 46 h 261"/>
                <a:gd name="T12" fmla="*/ 43 w 79"/>
                <a:gd name="T13" fmla="*/ 69 h 261"/>
                <a:gd name="T14" fmla="*/ 61 w 79"/>
                <a:gd name="T15" fmla="*/ 137 h 261"/>
                <a:gd name="T16" fmla="*/ 70 w 79"/>
                <a:gd name="T17" fmla="*/ 187 h 261"/>
                <a:gd name="T18" fmla="*/ 77 w 79"/>
                <a:gd name="T19" fmla="*/ 229 h 261"/>
                <a:gd name="T20" fmla="*/ 76 w 79"/>
                <a:gd name="T21" fmla="*/ 252 h 261"/>
                <a:gd name="T22" fmla="*/ 53 w 79"/>
                <a:gd name="T23" fmla="*/ 259 h 261"/>
                <a:gd name="T24" fmla="*/ 46 w 79"/>
                <a:gd name="T25" fmla="*/ 257 h 261"/>
                <a:gd name="T26" fmla="*/ 41 w 79"/>
                <a:gd name="T27" fmla="*/ 221 h 261"/>
                <a:gd name="T28" fmla="*/ 36 w 79"/>
                <a:gd name="T29" fmla="*/ 190 h 261"/>
                <a:gd name="T30" fmla="*/ 24 w 79"/>
                <a:gd name="T31" fmla="*/ 140 h 261"/>
                <a:gd name="T32" fmla="*/ 14 w 79"/>
                <a:gd name="T33" fmla="*/ 101 h 261"/>
                <a:gd name="T34" fmla="*/ 7 w 79"/>
                <a:gd name="T35" fmla="*/ 69 h 261"/>
                <a:gd name="T36" fmla="*/ 2 w 79"/>
                <a:gd name="T37" fmla="*/ 50 h 261"/>
                <a:gd name="T38" fmla="*/ 13 w 79"/>
                <a:gd name="T39" fmla="*/ 85 h 261"/>
                <a:gd name="T40" fmla="*/ 17 w 79"/>
                <a:gd name="T41" fmla="*/ 102 h 261"/>
                <a:gd name="T42" fmla="*/ 33 w 79"/>
                <a:gd name="T43" fmla="*/ 172 h 261"/>
                <a:gd name="T44" fmla="*/ 40 w 79"/>
                <a:gd name="T45" fmla="*/ 201 h 261"/>
                <a:gd name="T46" fmla="*/ 48 w 79"/>
                <a:gd name="T47" fmla="*/ 255 h 261"/>
                <a:gd name="T48" fmla="*/ 56 w 79"/>
                <a:gd name="T49" fmla="*/ 258 h 261"/>
                <a:gd name="T50" fmla="*/ 75 w 79"/>
                <a:gd name="T51" fmla="*/ 250 h 261"/>
                <a:gd name="T52" fmla="*/ 75 w 79"/>
                <a:gd name="T53" fmla="*/ 234 h 261"/>
                <a:gd name="T54" fmla="*/ 51 w 79"/>
                <a:gd name="T55" fmla="*/ 201 h 261"/>
                <a:gd name="T56" fmla="*/ 45 w 79"/>
                <a:gd name="T57" fmla="*/ 195 h 261"/>
                <a:gd name="T58" fmla="*/ 38 w 79"/>
                <a:gd name="T59" fmla="*/ 154 h 261"/>
                <a:gd name="T60" fmla="*/ 19 w 79"/>
                <a:gd name="T61" fmla="*/ 78 h 261"/>
                <a:gd name="T62" fmla="*/ 13 w 79"/>
                <a:gd name="T63" fmla="*/ 55 h 261"/>
                <a:gd name="T64" fmla="*/ 33 w 79"/>
                <a:gd name="T65" fmla="*/ 38 h 261"/>
                <a:gd name="T66" fmla="*/ 13 w 79"/>
                <a:gd name="T67" fmla="*/ 85 h 261"/>
                <a:gd name="T68" fmla="*/ 34 w 79"/>
                <a:gd name="T69" fmla="*/ 128 h 261"/>
                <a:gd name="T70" fmla="*/ 48 w 79"/>
                <a:gd name="T71" fmla="*/ 194 h 261"/>
                <a:gd name="T72" fmla="*/ 67 w 79"/>
                <a:gd name="T73" fmla="*/ 194 h 261"/>
                <a:gd name="T74" fmla="*/ 62 w 79"/>
                <a:gd name="T75" fmla="*/ 156 h 261"/>
                <a:gd name="T76" fmla="*/ 59 w 79"/>
                <a:gd name="T77" fmla="*/ 137 h 261"/>
                <a:gd name="T78" fmla="*/ 47 w 79"/>
                <a:gd name="T79" fmla="*/ 95 h 261"/>
                <a:gd name="T80" fmla="*/ 33 w 79"/>
                <a:gd name="T81" fmla="*/ 52 h 261"/>
                <a:gd name="T82" fmla="*/ 28 w 79"/>
                <a:gd name="T83" fmla="*/ 105 h 261"/>
                <a:gd name="T84" fmla="*/ 6 w 79"/>
                <a:gd name="T85" fmla="*/ 43 h 261"/>
                <a:gd name="T86" fmla="*/ 32 w 79"/>
                <a:gd name="T87" fmla="*/ 36 h 261"/>
                <a:gd name="T88" fmla="*/ 26 w 79"/>
                <a:gd name="T89" fmla="*/ 30 h 261"/>
                <a:gd name="T90" fmla="*/ 11 w 79"/>
                <a:gd name="T91" fmla="*/ 5 h 261"/>
                <a:gd name="T92" fmla="*/ 7 w 79"/>
                <a:gd name="T93" fmla="*/ 40 h 261"/>
                <a:gd name="T94" fmla="*/ 19 w 79"/>
                <a:gd name="T95" fmla="*/ 22 h 261"/>
                <a:gd name="T96" fmla="*/ 26 w 79"/>
                <a:gd name="T97" fmla="*/ 3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9" h="261">
                  <a:moveTo>
                    <a:pt x="0" y="45"/>
                  </a:moveTo>
                  <a:cubicBezTo>
                    <a:pt x="1" y="44"/>
                    <a:pt x="3" y="43"/>
                    <a:pt x="5" y="41"/>
                  </a:cubicBezTo>
                  <a:cubicBezTo>
                    <a:pt x="6" y="34"/>
                    <a:pt x="5" y="27"/>
                    <a:pt x="5" y="18"/>
                  </a:cubicBezTo>
                  <a:cubicBezTo>
                    <a:pt x="5" y="14"/>
                    <a:pt x="5" y="11"/>
                    <a:pt x="6" y="8"/>
                  </a:cubicBezTo>
                  <a:cubicBezTo>
                    <a:pt x="6" y="5"/>
                    <a:pt x="5" y="1"/>
                    <a:pt x="7" y="1"/>
                  </a:cubicBezTo>
                  <a:cubicBezTo>
                    <a:pt x="10" y="0"/>
                    <a:pt x="11" y="2"/>
                    <a:pt x="12" y="4"/>
                  </a:cubicBezTo>
                  <a:cubicBezTo>
                    <a:pt x="16" y="8"/>
                    <a:pt x="18" y="12"/>
                    <a:pt x="21" y="18"/>
                  </a:cubicBezTo>
                  <a:cubicBezTo>
                    <a:pt x="23" y="21"/>
                    <a:pt x="26" y="25"/>
                    <a:pt x="27" y="27"/>
                  </a:cubicBezTo>
                  <a:cubicBezTo>
                    <a:pt x="28" y="29"/>
                    <a:pt x="28" y="30"/>
                    <a:pt x="29" y="31"/>
                  </a:cubicBezTo>
                  <a:cubicBezTo>
                    <a:pt x="30" y="32"/>
                    <a:pt x="33" y="34"/>
                    <a:pt x="34" y="35"/>
                  </a:cubicBezTo>
                  <a:cubicBezTo>
                    <a:pt x="35" y="35"/>
                    <a:pt x="35" y="37"/>
                    <a:pt x="36" y="36"/>
                  </a:cubicBezTo>
                  <a:cubicBezTo>
                    <a:pt x="36" y="40"/>
                    <a:pt x="36" y="44"/>
                    <a:pt x="38" y="46"/>
                  </a:cubicBezTo>
                  <a:cubicBezTo>
                    <a:pt x="38" y="50"/>
                    <a:pt x="40" y="54"/>
                    <a:pt x="41" y="59"/>
                  </a:cubicBezTo>
                  <a:cubicBezTo>
                    <a:pt x="42" y="62"/>
                    <a:pt x="42" y="65"/>
                    <a:pt x="43" y="69"/>
                  </a:cubicBezTo>
                  <a:cubicBezTo>
                    <a:pt x="45" y="75"/>
                    <a:pt x="47" y="81"/>
                    <a:pt x="48" y="88"/>
                  </a:cubicBezTo>
                  <a:cubicBezTo>
                    <a:pt x="52" y="104"/>
                    <a:pt x="57" y="120"/>
                    <a:pt x="61" y="137"/>
                  </a:cubicBezTo>
                  <a:cubicBezTo>
                    <a:pt x="63" y="147"/>
                    <a:pt x="65" y="158"/>
                    <a:pt x="67" y="170"/>
                  </a:cubicBezTo>
                  <a:cubicBezTo>
                    <a:pt x="68" y="176"/>
                    <a:pt x="68" y="182"/>
                    <a:pt x="70" y="187"/>
                  </a:cubicBezTo>
                  <a:cubicBezTo>
                    <a:pt x="71" y="193"/>
                    <a:pt x="71" y="198"/>
                    <a:pt x="72" y="204"/>
                  </a:cubicBezTo>
                  <a:cubicBezTo>
                    <a:pt x="74" y="212"/>
                    <a:pt x="76" y="221"/>
                    <a:pt x="77" y="229"/>
                  </a:cubicBezTo>
                  <a:cubicBezTo>
                    <a:pt x="78" y="234"/>
                    <a:pt x="78" y="240"/>
                    <a:pt x="79" y="245"/>
                  </a:cubicBezTo>
                  <a:cubicBezTo>
                    <a:pt x="79" y="248"/>
                    <a:pt x="77" y="249"/>
                    <a:pt x="76" y="252"/>
                  </a:cubicBezTo>
                  <a:cubicBezTo>
                    <a:pt x="72" y="255"/>
                    <a:pt x="65" y="261"/>
                    <a:pt x="56" y="260"/>
                  </a:cubicBezTo>
                  <a:cubicBezTo>
                    <a:pt x="55" y="260"/>
                    <a:pt x="54" y="259"/>
                    <a:pt x="53" y="259"/>
                  </a:cubicBezTo>
                  <a:cubicBezTo>
                    <a:pt x="52" y="259"/>
                    <a:pt x="50" y="259"/>
                    <a:pt x="49" y="259"/>
                  </a:cubicBezTo>
                  <a:cubicBezTo>
                    <a:pt x="49" y="259"/>
                    <a:pt x="47" y="258"/>
                    <a:pt x="46" y="257"/>
                  </a:cubicBezTo>
                  <a:cubicBezTo>
                    <a:pt x="45" y="256"/>
                    <a:pt x="45" y="251"/>
                    <a:pt x="44" y="248"/>
                  </a:cubicBezTo>
                  <a:cubicBezTo>
                    <a:pt x="44" y="242"/>
                    <a:pt x="42" y="229"/>
                    <a:pt x="41" y="221"/>
                  </a:cubicBezTo>
                  <a:cubicBezTo>
                    <a:pt x="41" y="220"/>
                    <a:pt x="41" y="218"/>
                    <a:pt x="40" y="216"/>
                  </a:cubicBezTo>
                  <a:cubicBezTo>
                    <a:pt x="39" y="207"/>
                    <a:pt x="37" y="199"/>
                    <a:pt x="36" y="190"/>
                  </a:cubicBezTo>
                  <a:cubicBezTo>
                    <a:pt x="34" y="182"/>
                    <a:pt x="32" y="174"/>
                    <a:pt x="30" y="165"/>
                  </a:cubicBezTo>
                  <a:cubicBezTo>
                    <a:pt x="29" y="157"/>
                    <a:pt x="27" y="148"/>
                    <a:pt x="24" y="140"/>
                  </a:cubicBezTo>
                  <a:cubicBezTo>
                    <a:pt x="21" y="132"/>
                    <a:pt x="20" y="122"/>
                    <a:pt x="18" y="114"/>
                  </a:cubicBezTo>
                  <a:cubicBezTo>
                    <a:pt x="17" y="109"/>
                    <a:pt x="15" y="105"/>
                    <a:pt x="14" y="101"/>
                  </a:cubicBezTo>
                  <a:cubicBezTo>
                    <a:pt x="13" y="97"/>
                    <a:pt x="13" y="93"/>
                    <a:pt x="12" y="89"/>
                  </a:cubicBezTo>
                  <a:cubicBezTo>
                    <a:pt x="10" y="82"/>
                    <a:pt x="9" y="75"/>
                    <a:pt x="7" y="69"/>
                  </a:cubicBezTo>
                  <a:cubicBezTo>
                    <a:pt x="5" y="65"/>
                    <a:pt x="4" y="61"/>
                    <a:pt x="3" y="57"/>
                  </a:cubicBezTo>
                  <a:cubicBezTo>
                    <a:pt x="2" y="54"/>
                    <a:pt x="2" y="52"/>
                    <a:pt x="2" y="50"/>
                  </a:cubicBezTo>
                  <a:cubicBezTo>
                    <a:pt x="1" y="48"/>
                    <a:pt x="0" y="47"/>
                    <a:pt x="0" y="45"/>
                  </a:cubicBezTo>
                  <a:close/>
                  <a:moveTo>
                    <a:pt x="13" y="85"/>
                  </a:moveTo>
                  <a:cubicBezTo>
                    <a:pt x="14" y="87"/>
                    <a:pt x="15" y="89"/>
                    <a:pt x="15" y="91"/>
                  </a:cubicBezTo>
                  <a:cubicBezTo>
                    <a:pt x="16" y="94"/>
                    <a:pt x="16" y="98"/>
                    <a:pt x="17" y="102"/>
                  </a:cubicBezTo>
                  <a:cubicBezTo>
                    <a:pt x="20" y="113"/>
                    <a:pt x="23" y="125"/>
                    <a:pt x="26" y="137"/>
                  </a:cubicBezTo>
                  <a:cubicBezTo>
                    <a:pt x="29" y="149"/>
                    <a:pt x="31" y="160"/>
                    <a:pt x="33" y="172"/>
                  </a:cubicBezTo>
                  <a:cubicBezTo>
                    <a:pt x="34" y="176"/>
                    <a:pt x="35" y="180"/>
                    <a:pt x="36" y="184"/>
                  </a:cubicBezTo>
                  <a:cubicBezTo>
                    <a:pt x="38" y="189"/>
                    <a:pt x="38" y="195"/>
                    <a:pt x="40" y="201"/>
                  </a:cubicBezTo>
                  <a:cubicBezTo>
                    <a:pt x="41" y="210"/>
                    <a:pt x="42" y="218"/>
                    <a:pt x="44" y="228"/>
                  </a:cubicBezTo>
                  <a:cubicBezTo>
                    <a:pt x="46" y="237"/>
                    <a:pt x="46" y="247"/>
                    <a:pt x="48" y="255"/>
                  </a:cubicBezTo>
                  <a:cubicBezTo>
                    <a:pt x="49" y="255"/>
                    <a:pt x="50" y="256"/>
                    <a:pt x="51" y="257"/>
                  </a:cubicBezTo>
                  <a:cubicBezTo>
                    <a:pt x="53" y="256"/>
                    <a:pt x="54" y="258"/>
                    <a:pt x="56" y="258"/>
                  </a:cubicBezTo>
                  <a:cubicBezTo>
                    <a:pt x="62" y="258"/>
                    <a:pt x="66" y="256"/>
                    <a:pt x="70" y="254"/>
                  </a:cubicBezTo>
                  <a:cubicBezTo>
                    <a:pt x="72" y="253"/>
                    <a:pt x="74" y="251"/>
                    <a:pt x="75" y="250"/>
                  </a:cubicBezTo>
                  <a:cubicBezTo>
                    <a:pt x="77" y="247"/>
                    <a:pt x="76" y="243"/>
                    <a:pt x="75" y="240"/>
                  </a:cubicBezTo>
                  <a:cubicBezTo>
                    <a:pt x="75" y="238"/>
                    <a:pt x="75" y="236"/>
                    <a:pt x="75" y="234"/>
                  </a:cubicBezTo>
                  <a:cubicBezTo>
                    <a:pt x="74" y="222"/>
                    <a:pt x="70" y="209"/>
                    <a:pt x="69" y="197"/>
                  </a:cubicBezTo>
                  <a:cubicBezTo>
                    <a:pt x="65" y="198"/>
                    <a:pt x="57" y="202"/>
                    <a:pt x="51" y="201"/>
                  </a:cubicBezTo>
                  <a:cubicBezTo>
                    <a:pt x="49" y="201"/>
                    <a:pt x="46" y="200"/>
                    <a:pt x="45" y="199"/>
                  </a:cubicBezTo>
                  <a:cubicBezTo>
                    <a:pt x="45" y="198"/>
                    <a:pt x="45" y="196"/>
                    <a:pt x="45" y="195"/>
                  </a:cubicBezTo>
                  <a:cubicBezTo>
                    <a:pt x="45" y="190"/>
                    <a:pt x="44" y="185"/>
                    <a:pt x="43" y="180"/>
                  </a:cubicBezTo>
                  <a:cubicBezTo>
                    <a:pt x="42" y="171"/>
                    <a:pt x="40" y="163"/>
                    <a:pt x="38" y="154"/>
                  </a:cubicBezTo>
                  <a:cubicBezTo>
                    <a:pt x="34" y="134"/>
                    <a:pt x="30" y="113"/>
                    <a:pt x="23" y="93"/>
                  </a:cubicBezTo>
                  <a:cubicBezTo>
                    <a:pt x="21" y="88"/>
                    <a:pt x="20" y="83"/>
                    <a:pt x="19" y="78"/>
                  </a:cubicBezTo>
                  <a:cubicBezTo>
                    <a:pt x="17" y="72"/>
                    <a:pt x="17" y="66"/>
                    <a:pt x="15" y="61"/>
                  </a:cubicBezTo>
                  <a:cubicBezTo>
                    <a:pt x="14" y="60"/>
                    <a:pt x="12" y="58"/>
                    <a:pt x="13" y="55"/>
                  </a:cubicBezTo>
                  <a:cubicBezTo>
                    <a:pt x="22" y="57"/>
                    <a:pt x="32" y="52"/>
                    <a:pt x="36" y="46"/>
                  </a:cubicBezTo>
                  <a:cubicBezTo>
                    <a:pt x="35" y="44"/>
                    <a:pt x="34" y="41"/>
                    <a:pt x="33" y="38"/>
                  </a:cubicBezTo>
                  <a:cubicBezTo>
                    <a:pt x="25" y="44"/>
                    <a:pt x="15" y="47"/>
                    <a:pt x="3" y="48"/>
                  </a:cubicBezTo>
                  <a:cubicBezTo>
                    <a:pt x="5" y="60"/>
                    <a:pt x="10" y="72"/>
                    <a:pt x="13" y="85"/>
                  </a:cubicBezTo>
                  <a:close/>
                  <a:moveTo>
                    <a:pt x="28" y="105"/>
                  </a:moveTo>
                  <a:cubicBezTo>
                    <a:pt x="31" y="112"/>
                    <a:pt x="32" y="120"/>
                    <a:pt x="34" y="128"/>
                  </a:cubicBezTo>
                  <a:cubicBezTo>
                    <a:pt x="36" y="138"/>
                    <a:pt x="39" y="147"/>
                    <a:pt x="41" y="156"/>
                  </a:cubicBezTo>
                  <a:cubicBezTo>
                    <a:pt x="43" y="169"/>
                    <a:pt x="45" y="182"/>
                    <a:pt x="48" y="194"/>
                  </a:cubicBezTo>
                  <a:cubicBezTo>
                    <a:pt x="45" y="199"/>
                    <a:pt x="52" y="199"/>
                    <a:pt x="57" y="199"/>
                  </a:cubicBezTo>
                  <a:cubicBezTo>
                    <a:pt x="60" y="198"/>
                    <a:pt x="66" y="196"/>
                    <a:pt x="67" y="194"/>
                  </a:cubicBezTo>
                  <a:cubicBezTo>
                    <a:pt x="68" y="192"/>
                    <a:pt x="67" y="190"/>
                    <a:pt x="67" y="189"/>
                  </a:cubicBezTo>
                  <a:cubicBezTo>
                    <a:pt x="65" y="178"/>
                    <a:pt x="64" y="166"/>
                    <a:pt x="62" y="156"/>
                  </a:cubicBezTo>
                  <a:cubicBezTo>
                    <a:pt x="62" y="153"/>
                    <a:pt x="61" y="151"/>
                    <a:pt x="60" y="148"/>
                  </a:cubicBezTo>
                  <a:cubicBezTo>
                    <a:pt x="59" y="145"/>
                    <a:pt x="59" y="141"/>
                    <a:pt x="59" y="137"/>
                  </a:cubicBezTo>
                  <a:cubicBezTo>
                    <a:pt x="56" y="126"/>
                    <a:pt x="53" y="117"/>
                    <a:pt x="50" y="106"/>
                  </a:cubicBezTo>
                  <a:cubicBezTo>
                    <a:pt x="49" y="103"/>
                    <a:pt x="48" y="99"/>
                    <a:pt x="47" y="95"/>
                  </a:cubicBezTo>
                  <a:cubicBezTo>
                    <a:pt x="44" y="81"/>
                    <a:pt x="41" y="64"/>
                    <a:pt x="36" y="50"/>
                  </a:cubicBezTo>
                  <a:cubicBezTo>
                    <a:pt x="35" y="50"/>
                    <a:pt x="34" y="51"/>
                    <a:pt x="33" y="52"/>
                  </a:cubicBezTo>
                  <a:cubicBezTo>
                    <a:pt x="27" y="56"/>
                    <a:pt x="21" y="58"/>
                    <a:pt x="16" y="58"/>
                  </a:cubicBezTo>
                  <a:cubicBezTo>
                    <a:pt x="19" y="73"/>
                    <a:pt x="23" y="89"/>
                    <a:pt x="28" y="105"/>
                  </a:cubicBezTo>
                  <a:close/>
                  <a:moveTo>
                    <a:pt x="27" y="37"/>
                  </a:moveTo>
                  <a:cubicBezTo>
                    <a:pt x="21" y="40"/>
                    <a:pt x="10" y="42"/>
                    <a:pt x="6" y="43"/>
                  </a:cubicBezTo>
                  <a:cubicBezTo>
                    <a:pt x="6" y="44"/>
                    <a:pt x="4" y="44"/>
                    <a:pt x="4" y="46"/>
                  </a:cubicBezTo>
                  <a:cubicBezTo>
                    <a:pt x="14" y="44"/>
                    <a:pt x="24" y="42"/>
                    <a:pt x="32" y="36"/>
                  </a:cubicBezTo>
                  <a:cubicBezTo>
                    <a:pt x="30" y="34"/>
                    <a:pt x="29" y="36"/>
                    <a:pt x="27" y="37"/>
                  </a:cubicBezTo>
                  <a:close/>
                  <a:moveTo>
                    <a:pt x="26" y="30"/>
                  </a:moveTo>
                  <a:cubicBezTo>
                    <a:pt x="23" y="25"/>
                    <a:pt x="19" y="19"/>
                    <a:pt x="17" y="14"/>
                  </a:cubicBezTo>
                  <a:cubicBezTo>
                    <a:pt x="15" y="11"/>
                    <a:pt x="14" y="7"/>
                    <a:pt x="11" y="5"/>
                  </a:cubicBezTo>
                  <a:cubicBezTo>
                    <a:pt x="10" y="4"/>
                    <a:pt x="9" y="3"/>
                    <a:pt x="8" y="3"/>
                  </a:cubicBezTo>
                  <a:cubicBezTo>
                    <a:pt x="5" y="15"/>
                    <a:pt x="8" y="28"/>
                    <a:pt x="7" y="40"/>
                  </a:cubicBezTo>
                  <a:cubicBezTo>
                    <a:pt x="13" y="39"/>
                    <a:pt x="17" y="37"/>
                    <a:pt x="24" y="36"/>
                  </a:cubicBezTo>
                  <a:cubicBezTo>
                    <a:pt x="23" y="30"/>
                    <a:pt x="19" y="27"/>
                    <a:pt x="19" y="22"/>
                  </a:cubicBezTo>
                  <a:cubicBezTo>
                    <a:pt x="22" y="26"/>
                    <a:pt x="24" y="30"/>
                    <a:pt x="25" y="35"/>
                  </a:cubicBezTo>
                  <a:cubicBezTo>
                    <a:pt x="29" y="34"/>
                    <a:pt x="27" y="32"/>
                    <a:pt x="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sp>
        <p:nvSpPr>
          <p:cNvPr id="42" name="Freeform 206">
            <a:extLst>
              <a:ext uri="{FF2B5EF4-FFF2-40B4-BE49-F238E27FC236}">
                <a16:creationId xmlns:a16="http://schemas.microsoft.com/office/drawing/2014/main" id="{78A9AE6F-8E2C-42A0-A767-5E6978D43F3B}"/>
              </a:ext>
            </a:extLst>
          </p:cNvPr>
          <p:cNvSpPr>
            <a:spLocks noEditPoints="1"/>
          </p:cNvSpPr>
          <p:nvPr/>
        </p:nvSpPr>
        <p:spPr bwMode="auto">
          <a:xfrm>
            <a:off x="7322269" y="5422787"/>
            <a:ext cx="723900" cy="791633"/>
          </a:xfrm>
          <a:custGeom>
            <a:avLst/>
            <a:gdLst>
              <a:gd name="T0" fmla="*/ 79 w 172"/>
              <a:gd name="T1" fmla="*/ 173 h 188"/>
              <a:gd name="T2" fmla="*/ 41 w 172"/>
              <a:gd name="T3" fmla="*/ 170 h 188"/>
              <a:gd name="T4" fmla="*/ 1 w 172"/>
              <a:gd name="T5" fmla="*/ 94 h 188"/>
              <a:gd name="T6" fmla="*/ 12 w 172"/>
              <a:gd name="T7" fmla="*/ 65 h 188"/>
              <a:gd name="T8" fmla="*/ 83 w 172"/>
              <a:gd name="T9" fmla="*/ 40 h 188"/>
              <a:gd name="T10" fmla="*/ 112 w 172"/>
              <a:gd name="T11" fmla="*/ 9 h 188"/>
              <a:gd name="T12" fmla="*/ 126 w 172"/>
              <a:gd name="T13" fmla="*/ 25 h 188"/>
              <a:gd name="T14" fmla="*/ 168 w 172"/>
              <a:gd name="T15" fmla="*/ 28 h 188"/>
              <a:gd name="T16" fmla="*/ 155 w 172"/>
              <a:gd name="T17" fmla="*/ 59 h 188"/>
              <a:gd name="T18" fmla="*/ 168 w 172"/>
              <a:gd name="T19" fmla="*/ 84 h 188"/>
              <a:gd name="T20" fmla="*/ 149 w 172"/>
              <a:gd name="T21" fmla="*/ 151 h 188"/>
              <a:gd name="T22" fmla="*/ 91 w 172"/>
              <a:gd name="T23" fmla="*/ 177 h 188"/>
              <a:gd name="T24" fmla="*/ 79 w 172"/>
              <a:gd name="T25" fmla="*/ 179 h 188"/>
              <a:gd name="T26" fmla="*/ 105 w 172"/>
              <a:gd name="T27" fmla="*/ 9 h 188"/>
              <a:gd name="T28" fmla="*/ 96 w 172"/>
              <a:gd name="T29" fmla="*/ 11 h 188"/>
              <a:gd name="T30" fmla="*/ 90 w 172"/>
              <a:gd name="T31" fmla="*/ 28 h 188"/>
              <a:gd name="T32" fmla="*/ 86 w 172"/>
              <a:gd name="T33" fmla="*/ 42 h 188"/>
              <a:gd name="T34" fmla="*/ 105 w 172"/>
              <a:gd name="T35" fmla="*/ 12 h 188"/>
              <a:gd name="T36" fmla="*/ 149 w 172"/>
              <a:gd name="T37" fmla="*/ 30 h 188"/>
              <a:gd name="T38" fmla="*/ 108 w 172"/>
              <a:gd name="T39" fmla="*/ 38 h 188"/>
              <a:gd name="T40" fmla="*/ 116 w 172"/>
              <a:gd name="T41" fmla="*/ 44 h 188"/>
              <a:gd name="T42" fmla="*/ 119 w 172"/>
              <a:gd name="T43" fmla="*/ 43 h 188"/>
              <a:gd name="T44" fmla="*/ 134 w 172"/>
              <a:gd name="T45" fmla="*/ 32 h 188"/>
              <a:gd name="T46" fmla="*/ 139 w 172"/>
              <a:gd name="T47" fmla="*/ 41 h 188"/>
              <a:gd name="T48" fmla="*/ 155 w 172"/>
              <a:gd name="T49" fmla="*/ 37 h 188"/>
              <a:gd name="T50" fmla="*/ 142 w 172"/>
              <a:gd name="T51" fmla="*/ 58 h 188"/>
              <a:gd name="T52" fmla="*/ 132 w 172"/>
              <a:gd name="T53" fmla="*/ 63 h 188"/>
              <a:gd name="T54" fmla="*/ 113 w 172"/>
              <a:gd name="T55" fmla="*/ 50 h 188"/>
              <a:gd name="T56" fmla="*/ 126 w 172"/>
              <a:gd name="T57" fmla="*/ 64 h 188"/>
              <a:gd name="T58" fmla="*/ 166 w 172"/>
              <a:gd name="T59" fmla="*/ 33 h 188"/>
              <a:gd name="T60" fmla="*/ 60 w 172"/>
              <a:gd name="T61" fmla="*/ 42 h 188"/>
              <a:gd name="T62" fmla="*/ 22 w 172"/>
              <a:gd name="T63" fmla="*/ 59 h 188"/>
              <a:gd name="T64" fmla="*/ 16 w 172"/>
              <a:gd name="T65" fmla="*/ 66 h 188"/>
              <a:gd name="T66" fmla="*/ 6 w 172"/>
              <a:gd name="T67" fmla="*/ 113 h 188"/>
              <a:gd name="T68" fmla="*/ 28 w 172"/>
              <a:gd name="T69" fmla="*/ 152 h 188"/>
              <a:gd name="T70" fmla="*/ 71 w 172"/>
              <a:gd name="T71" fmla="*/ 171 h 188"/>
              <a:gd name="T72" fmla="*/ 74 w 172"/>
              <a:gd name="T73" fmla="*/ 169 h 188"/>
              <a:gd name="T74" fmla="*/ 95 w 172"/>
              <a:gd name="T75" fmla="*/ 154 h 188"/>
              <a:gd name="T76" fmla="*/ 110 w 172"/>
              <a:gd name="T77" fmla="*/ 174 h 188"/>
              <a:gd name="T78" fmla="*/ 142 w 172"/>
              <a:gd name="T79" fmla="*/ 153 h 188"/>
              <a:gd name="T80" fmla="*/ 164 w 172"/>
              <a:gd name="T81" fmla="*/ 97 h 188"/>
              <a:gd name="T82" fmla="*/ 150 w 172"/>
              <a:gd name="T83" fmla="*/ 63 h 188"/>
              <a:gd name="T84" fmla="*/ 98 w 172"/>
              <a:gd name="T85" fmla="*/ 65 h 188"/>
              <a:gd name="T86" fmla="*/ 78 w 172"/>
              <a:gd name="T87" fmla="*/ 54 h 188"/>
              <a:gd name="T88" fmla="*/ 87 w 172"/>
              <a:gd name="T89" fmla="*/ 63 h 188"/>
              <a:gd name="T90" fmla="*/ 60 w 172"/>
              <a:gd name="T91" fmla="*/ 4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2" h="188">
                <a:moveTo>
                  <a:pt x="79" y="179"/>
                </a:moveTo>
                <a:cubicBezTo>
                  <a:pt x="78" y="177"/>
                  <a:pt x="78" y="175"/>
                  <a:pt x="79" y="173"/>
                </a:cubicBezTo>
                <a:cubicBezTo>
                  <a:pt x="75" y="175"/>
                  <a:pt x="70" y="178"/>
                  <a:pt x="65" y="181"/>
                </a:cubicBezTo>
                <a:cubicBezTo>
                  <a:pt x="55" y="182"/>
                  <a:pt x="49" y="176"/>
                  <a:pt x="41" y="170"/>
                </a:cubicBezTo>
                <a:cubicBezTo>
                  <a:pt x="30" y="162"/>
                  <a:pt x="22" y="153"/>
                  <a:pt x="14" y="140"/>
                </a:cubicBezTo>
                <a:cubicBezTo>
                  <a:pt x="7" y="127"/>
                  <a:pt x="0" y="115"/>
                  <a:pt x="1" y="94"/>
                </a:cubicBezTo>
                <a:cubicBezTo>
                  <a:pt x="2" y="87"/>
                  <a:pt x="4" y="84"/>
                  <a:pt x="6" y="77"/>
                </a:cubicBezTo>
                <a:cubicBezTo>
                  <a:pt x="8" y="74"/>
                  <a:pt x="10" y="70"/>
                  <a:pt x="12" y="65"/>
                </a:cubicBezTo>
                <a:cubicBezTo>
                  <a:pt x="22" y="56"/>
                  <a:pt x="31" y="44"/>
                  <a:pt x="47" y="41"/>
                </a:cubicBezTo>
                <a:cubicBezTo>
                  <a:pt x="56" y="34"/>
                  <a:pt x="74" y="37"/>
                  <a:pt x="83" y="40"/>
                </a:cubicBezTo>
                <a:cubicBezTo>
                  <a:pt x="84" y="30"/>
                  <a:pt x="89" y="17"/>
                  <a:pt x="92" y="7"/>
                </a:cubicBezTo>
                <a:cubicBezTo>
                  <a:pt x="98" y="2"/>
                  <a:pt x="109" y="0"/>
                  <a:pt x="112" y="9"/>
                </a:cubicBezTo>
                <a:cubicBezTo>
                  <a:pt x="104" y="21"/>
                  <a:pt x="99" y="30"/>
                  <a:pt x="95" y="45"/>
                </a:cubicBezTo>
                <a:cubicBezTo>
                  <a:pt x="101" y="36"/>
                  <a:pt x="112" y="25"/>
                  <a:pt x="126" y="25"/>
                </a:cubicBezTo>
                <a:cubicBezTo>
                  <a:pt x="130" y="24"/>
                  <a:pt x="134" y="26"/>
                  <a:pt x="137" y="24"/>
                </a:cubicBezTo>
                <a:cubicBezTo>
                  <a:pt x="148" y="27"/>
                  <a:pt x="160" y="31"/>
                  <a:pt x="168" y="28"/>
                </a:cubicBezTo>
                <a:cubicBezTo>
                  <a:pt x="170" y="28"/>
                  <a:pt x="171" y="29"/>
                  <a:pt x="172" y="30"/>
                </a:cubicBezTo>
                <a:cubicBezTo>
                  <a:pt x="169" y="40"/>
                  <a:pt x="165" y="54"/>
                  <a:pt x="155" y="59"/>
                </a:cubicBezTo>
                <a:cubicBezTo>
                  <a:pt x="159" y="62"/>
                  <a:pt x="160" y="65"/>
                  <a:pt x="163" y="70"/>
                </a:cubicBezTo>
                <a:cubicBezTo>
                  <a:pt x="166" y="75"/>
                  <a:pt x="167" y="76"/>
                  <a:pt x="168" y="84"/>
                </a:cubicBezTo>
                <a:cubicBezTo>
                  <a:pt x="169" y="105"/>
                  <a:pt x="165" y="119"/>
                  <a:pt x="157" y="135"/>
                </a:cubicBezTo>
                <a:cubicBezTo>
                  <a:pt x="154" y="141"/>
                  <a:pt x="150" y="146"/>
                  <a:pt x="149" y="151"/>
                </a:cubicBezTo>
                <a:cubicBezTo>
                  <a:pt x="135" y="166"/>
                  <a:pt x="116" y="188"/>
                  <a:pt x="91" y="173"/>
                </a:cubicBezTo>
                <a:cubicBezTo>
                  <a:pt x="90" y="174"/>
                  <a:pt x="93" y="175"/>
                  <a:pt x="91" y="177"/>
                </a:cubicBezTo>
                <a:cubicBezTo>
                  <a:pt x="88" y="177"/>
                  <a:pt x="87" y="176"/>
                  <a:pt x="86" y="174"/>
                </a:cubicBezTo>
                <a:cubicBezTo>
                  <a:pt x="85" y="174"/>
                  <a:pt x="84" y="180"/>
                  <a:pt x="79" y="179"/>
                </a:cubicBezTo>
                <a:close/>
                <a:moveTo>
                  <a:pt x="98" y="8"/>
                </a:moveTo>
                <a:cubicBezTo>
                  <a:pt x="99" y="9"/>
                  <a:pt x="103" y="9"/>
                  <a:pt x="105" y="9"/>
                </a:cubicBezTo>
                <a:cubicBezTo>
                  <a:pt x="104" y="6"/>
                  <a:pt x="101" y="8"/>
                  <a:pt x="98" y="8"/>
                </a:cubicBezTo>
                <a:close/>
                <a:moveTo>
                  <a:pt x="96" y="11"/>
                </a:moveTo>
                <a:cubicBezTo>
                  <a:pt x="94" y="13"/>
                  <a:pt x="90" y="23"/>
                  <a:pt x="90" y="26"/>
                </a:cubicBezTo>
                <a:cubicBezTo>
                  <a:pt x="90" y="27"/>
                  <a:pt x="90" y="28"/>
                  <a:pt x="90" y="28"/>
                </a:cubicBezTo>
                <a:cubicBezTo>
                  <a:pt x="90" y="29"/>
                  <a:pt x="89" y="29"/>
                  <a:pt x="88" y="30"/>
                </a:cubicBezTo>
                <a:cubicBezTo>
                  <a:pt x="87" y="34"/>
                  <a:pt x="89" y="39"/>
                  <a:pt x="86" y="42"/>
                </a:cubicBezTo>
                <a:cubicBezTo>
                  <a:pt x="87" y="48"/>
                  <a:pt x="87" y="54"/>
                  <a:pt x="91" y="59"/>
                </a:cubicBezTo>
                <a:cubicBezTo>
                  <a:pt x="90" y="40"/>
                  <a:pt x="97" y="26"/>
                  <a:pt x="105" y="12"/>
                </a:cubicBezTo>
                <a:cubicBezTo>
                  <a:pt x="102" y="13"/>
                  <a:pt x="99" y="12"/>
                  <a:pt x="96" y="11"/>
                </a:cubicBezTo>
                <a:close/>
                <a:moveTo>
                  <a:pt x="149" y="30"/>
                </a:moveTo>
                <a:cubicBezTo>
                  <a:pt x="145" y="31"/>
                  <a:pt x="142" y="29"/>
                  <a:pt x="139" y="29"/>
                </a:cubicBezTo>
                <a:cubicBezTo>
                  <a:pt x="128" y="28"/>
                  <a:pt x="117" y="35"/>
                  <a:pt x="108" y="38"/>
                </a:cubicBezTo>
                <a:cubicBezTo>
                  <a:pt x="105" y="43"/>
                  <a:pt x="98" y="48"/>
                  <a:pt x="97" y="55"/>
                </a:cubicBezTo>
                <a:cubicBezTo>
                  <a:pt x="102" y="50"/>
                  <a:pt x="109" y="46"/>
                  <a:pt x="116" y="44"/>
                </a:cubicBezTo>
                <a:cubicBezTo>
                  <a:pt x="116" y="41"/>
                  <a:pt x="116" y="40"/>
                  <a:pt x="118" y="38"/>
                </a:cubicBezTo>
                <a:cubicBezTo>
                  <a:pt x="119" y="40"/>
                  <a:pt x="118" y="41"/>
                  <a:pt x="119" y="43"/>
                </a:cubicBezTo>
                <a:cubicBezTo>
                  <a:pt x="121" y="43"/>
                  <a:pt x="121" y="42"/>
                  <a:pt x="122" y="42"/>
                </a:cubicBezTo>
                <a:cubicBezTo>
                  <a:pt x="131" y="43"/>
                  <a:pt x="131" y="35"/>
                  <a:pt x="134" y="32"/>
                </a:cubicBezTo>
                <a:cubicBezTo>
                  <a:pt x="135" y="34"/>
                  <a:pt x="134" y="38"/>
                  <a:pt x="134" y="41"/>
                </a:cubicBezTo>
                <a:cubicBezTo>
                  <a:pt x="135" y="39"/>
                  <a:pt x="137" y="41"/>
                  <a:pt x="139" y="41"/>
                </a:cubicBezTo>
                <a:cubicBezTo>
                  <a:pt x="144" y="40"/>
                  <a:pt x="149" y="38"/>
                  <a:pt x="153" y="36"/>
                </a:cubicBezTo>
                <a:cubicBezTo>
                  <a:pt x="153" y="37"/>
                  <a:pt x="155" y="36"/>
                  <a:pt x="155" y="37"/>
                </a:cubicBezTo>
                <a:cubicBezTo>
                  <a:pt x="151" y="44"/>
                  <a:pt x="143" y="46"/>
                  <a:pt x="136" y="46"/>
                </a:cubicBezTo>
                <a:cubicBezTo>
                  <a:pt x="138" y="50"/>
                  <a:pt x="143" y="54"/>
                  <a:pt x="142" y="58"/>
                </a:cubicBezTo>
                <a:cubicBezTo>
                  <a:pt x="137" y="54"/>
                  <a:pt x="131" y="42"/>
                  <a:pt x="122" y="48"/>
                </a:cubicBezTo>
                <a:cubicBezTo>
                  <a:pt x="126" y="52"/>
                  <a:pt x="133" y="57"/>
                  <a:pt x="132" y="63"/>
                </a:cubicBezTo>
                <a:cubicBezTo>
                  <a:pt x="127" y="60"/>
                  <a:pt x="125" y="54"/>
                  <a:pt x="119" y="51"/>
                </a:cubicBezTo>
                <a:cubicBezTo>
                  <a:pt x="118" y="53"/>
                  <a:pt x="114" y="51"/>
                  <a:pt x="113" y="50"/>
                </a:cubicBezTo>
                <a:cubicBezTo>
                  <a:pt x="108" y="54"/>
                  <a:pt x="102" y="57"/>
                  <a:pt x="99" y="61"/>
                </a:cubicBezTo>
                <a:cubicBezTo>
                  <a:pt x="107" y="60"/>
                  <a:pt x="117" y="63"/>
                  <a:pt x="126" y="64"/>
                </a:cubicBezTo>
                <a:cubicBezTo>
                  <a:pt x="134" y="65"/>
                  <a:pt x="144" y="64"/>
                  <a:pt x="150" y="58"/>
                </a:cubicBezTo>
                <a:cubicBezTo>
                  <a:pt x="158" y="52"/>
                  <a:pt x="165" y="44"/>
                  <a:pt x="166" y="33"/>
                </a:cubicBezTo>
                <a:cubicBezTo>
                  <a:pt x="160" y="33"/>
                  <a:pt x="155" y="33"/>
                  <a:pt x="149" y="30"/>
                </a:cubicBezTo>
                <a:close/>
                <a:moveTo>
                  <a:pt x="60" y="42"/>
                </a:moveTo>
                <a:cubicBezTo>
                  <a:pt x="49" y="43"/>
                  <a:pt x="44" y="45"/>
                  <a:pt x="37" y="50"/>
                </a:cubicBezTo>
                <a:cubicBezTo>
                  <a:pt x="32" y="53"/>
                  <a:pt x="27" y="56"/>
                  <a:pt x="22" y="59"/>
                </a:cubicBezTo>
                <a:cubicBezTo>
                  <a:pt x="20" y="61"/>
                  <a:pt x="20" y="63"/>
                  <a:pt x="19" y="65"/>
                </a:cubicBezTo>
                <a:cubicBezTo>
                  <a:pt x="18" y="65"/>
                  <a:pt x="16" y="66"/>
                  <a:pt x="16" y="66"/>
                </a:cubicBezTo>
                <a:cubicBezTo>
                  <a:pt x="11" y="73"/>
                  <a:pt x="9" y="81"/>
                  <a:pt x="6" y="87"/>
                </a:cubicBezTo>
                <a:cubicBezTo>
                  <a:pt x="6" y="96"/>
                  <a:pt x="4" y="104"/>
                  <a:pt x="6" y="113"/>
                </a:cubicBezTo>
                <a:cubicBezTo>
                  <a:pt x="7" y="116"/>
                  <a:pt x="10" y="120"/>
                  <a:pt x="11" y="124"/>
                </a:cubicBezTo>
                <a:cubicBezTo>
                  <a:pt x="16" y="135"/>
                  <a:pt x="20" y="143"/>
                  <a:pt x="28" y="152"/>
                </a:cubicBezTo>
                <a:cubicBezTo>
                  <a:pt x="38" y="163"/>
                  <a:pt x="48" y="172"/>
                  <a:pt x="62" y="176"/>
                </a:cubicBezTo>
                <a:cubicBezTo>
                  <a:pt x="66" y="175"/>
                  <a:pt x="69" y="173"/>
                  <a:pt x="71" y="171"/>
                </a:cubicBezTo>
                <a:cubicBezTo>
                  <a:pt x="66" y="169"/>
                  <a:pt x="61" y="165"/>
                  <a:pt x="61" y="160"/>
                </a:cubicBezTo>
                <a:cubicBezTo>
                  <a:pt x="65" y="163"/>
                  <a:pt x="68" y="168"/>
                  <a:pt x="74" y="169"/>
                </a:cubicBezTo>
                <a:cubicBezTo>
                  <a:pt x="80" y="169"/>
                  <a:pt x="85" y="165"/>
                  <a:pt x="90" y="162"/>
                </a:cubicBezTo>
                <a:cubicBezTo>
                  <a:pt x="91" y="160"/>
                  <a:pt x="91" y="155"/>
                  <a:pt x="95" y="154"/>
                </a:cubicBezTo>
                <a:cubicBezTo>
                  <a:pt x="97" y="159"/>
                  <a:pt x="92" y="165"/>
                  <a:pt x="90" y="168"/>
                </a:cubicBezTo>
                <a:cubicBezTo>
                  <a:pt x="97" y="170"/>
                  <a:pt x="103" y="175"/>
                  <a:pt x="110" y="174"/>
                </a:cubicBezTo>
                <a:cubicBezTo>
                  <a:pt x="118" y="173"/>
                  <a:pt x="126" y="168"/>
                  <a:pt x="132" y="163"/>
                </a:cubicBezTo>
                <a:cubicBezTo>
                  <a:pt x="135" y="161"/>
                  <a:pt x="140" y="155"/>
                  <a:pt x="142" y="153"/>
                </a:cubicBezTo>
                <a:cubicBezTo>
                  <a:pt x="151" y="137"/>
                  <a:pt x="162" y="122"/>
                  <a:pt x="162" y="100"/>
                </a:cubicBezTo>
                <a:cubicBezTo>
                  <a:pt x="162" y="99"/>
                  <a:pt x="164" y="98"/>
                  <a:pt x="164" y="97"/>
                </a:cubicBezTo>
                <a:cubicBezTo>
                  <a:pt x="163" y="87"/>
                  <a:pt x="163" y="80"/>
                  <a:pt x="159" y="71"/>
                </a:cubicBezTo>
                <a:cubicBezTo>
                  <a:pt x="156" y="68"/>
                  <a:pt x="153" y="65"/>
                  <a:pt x="150" y="63"/>
                </a:cubicBezTo>
                <a:cubicBezTo>
                  <a:pt x="144" y="68"/>
                  <a:pt x="133" y="68"/>
                  <a:pt x="122" y="68"/>
                </a:cubicBezTo>
                <a:cubicBezTo>
                  <a:pt x="116" y="65"/>
                  <a:pt x="104" y="65"/>
                  <a:pt x="98" y="65"/>
                </a:cubicBezTo>
                <a:cubicBezTo>
                  <a:pt x="93" y="70"/>
                  <a:pt x="83" y="67"/>
                  <a:pt x="78" y="65"/>
                </a:cubicBezTo>
                <a:cubicBezTo>
                  <a:pt x="75" y="61"/>
                  <a:pt x="72" y="55"/>
                  <a:pt x="78" y="54"/>
                </a:cubicBezTo>
                <a:cubicBezTo>
                  <a:pt x="80" y="56"/>
                  <a:pt x="78" y="58"/>
                  <a:pt x="79" y="61"/>
                </a:cubicBezTo>
                <a:cubicBezTo>
                  <a:pt x="81" y="62"/>
                  <a:pt x="84" y="62"/>
                  <a:pt x="87" y="63"/>
                </a:cubicBezTo>
                <a:cubicBezTo>
                  <a:pt x="84" y="57"/>
                  <a:pt x="83" y="51"/>
                  <a:pt x="82" y="44"/>
                </a:cubicBezTo>
                <a:cubicBezTo>
                  <a:pt x="76" y="38"/>
                  <a:pt x="68" y="42"/>
                  <a:pt x="60" y="42"/>
                </a:cubicBezTo>
                <a:close/>
              </a:path>
            </a:pathLst>
          </a:custGeom>
          <a:gradFill flip="none" rotWithShape="1">
            <a:gsLst>
              <a:gs pos="0">
                <a:schemeClr val="accent1">
                  <a:lumMod val="5000"/>
                  <a:lumOff val="95000"/>
                </a:schemeClr>
              </a:gs>
              <a:gs pos="100000">
                <a:schemeClr val="tx1">
                  <a:lumMod val="95000"/>
                  <a:lumOff val="5000"/>
                  <a:alpha val="0"/>
                </a:schemeClr>
              </a:gs>
            </a:gsLst>
            <a:lin ang="5400000" scaled="1"/>
            <a:tileRect/>
          </a:gradFill>
          <a:ln>
            <a:noFill/>
          </a:ln>
        </p:spPr>
        <p:txBody>
          <a:bodyPr/>
          <a:lstStyle/>
          <a:p>
            <a:pPr>
              <a:defRPr/>
            </a:pPr>
            <a:endParaRPr lang="zh-CN" altLang="en-US" dirty="0">
              <a:ea typeface="微软雅黑" panose="020B0503020204020204" pitchFamily="34" charset="-122"/>
            </a:endParaRPr>
          </a:p>
        </p:txBody>
      </p:sp>
      <p:sp>
        <p:nvSpPr>
          <p:cNvPr id="43" name="Freeform 118">
            <a:extLst>
              <a:ext uri="{FF2B5EF4-FFF2-40B4-BE49-F238E27FC236}">
                <a16:creationId xmlns:a16="http://schemas.microsoft.com/office/drawing/2014/main" id="{6B494964-E912-40DC-855A-AE9974D770D8}"/>
              </a:ext>
            </a:extLst>
          </p:cNvPr>
          <p:cNvSpPr>
            <a:spLocks noEditPoints="1"/>
          </p:cNvSpPr>
          <p:nvPr/>
        </p:nvSpPr>
        <p:spPr bwMode="auto">
          <a:xfrm flipH="1">
            <a:off x="8658767" y="3836466"/>
            <a:ext cx="1160222" cy="387349"/>
          </a:xfrm>
          <a:custGeom>
            <a:avLst/>
            <a:gdLst>
              <a:gd name="T0" fmla="*/ 250 w 257"/>
              <a:gd name="T1" fmla="*/ 87 h 92"/>
              <a:gd name="T2" fmla="*/ 215 w 257"/>
              <a:gd name="T3" fmla="*/ 84 h 92"/>
              <a:gd name="T4" fmla="*/ 204 w 257"/>
              <a:gd name="T5" fmla="*/ 87 h 92"/>
              <a:gd name="T6" fmla="*/ 146 w 257"/>
              <a:gd name="T7" fmla="*/ 88 h 92"/>
              <a:gd name="T8" fmla="*/ 116 w 257"/>
              <a:gd name="T9" fmla="*/ 85 h 92"/>
              <a:gd name="T10" fmla="*/ 54 w 257"/>
              <a:gd name="T11" fmla="*/ 54 h 92"/>
              <a:gd name="T12" fmla="*/ 2 w 257"/>
              <a:gd name="T13" fmla="*/ 30 h 92"/>
              <a:gd name="T14" fmla="*/ 16 w 257"/>
              <a:gd name="T15" fmla="*/ 0 h 92"/>
              <a:gd name="T16" fmla="*/ 42 w 257"/>
              <a:gd name="T17" fmla="*/ 12 h 92"/>
              <a:gd name="T18" fmla="*/ 78 w 257"/>
              <a:gd name="T19" fmla="*/ 31 h 92"/>
              <a:gd name="T20" fmla="*/ 134 w 257"/>
              <a:gd name="T21" fmla="*/ 61 h 92"/>
              <a:gd name="T22" fmla="*/ 171 w 257"/>
              <a:gd name="T23" fmla="*/ 84 h 92"/>
              <a:gd name="T24" fmla="*/ 186 w 257"/>
              <a:gd name="T25" fmla="*/ 72 h 92"/>
              <a:gd name="T26" fmla="*/ 206 w 257"/>
              <a:gd name="T27" fmla="*/ 71 h 92"/>
              <a:gd name="T28" fmla="*/ 225 w 257"/>
              <a:gd name="T29" fmla="*/ 79 h 92"/>
              <a:gd name="T30" fmla="*/ 254 w 257"/>
              <a:gd name="T31" fmla="*/ 82 h 92"/>
              <a:gd name="T32" fmla="*/ 237 w 257"/>
              <a:gd name="T33" fmla="*/ 80 h 92"/>
              <a:gd name="T34" fmla="*/ 217 w 257"/>
              <a:gd name="T35" fmla="*/ 82 h 92"/>
              <a:gd name="T36" fmla="*/ 244 w 257"/>
              <a:gd name="T37" fmla="*/ 82 h 92"/>
              <a:gd name="T38" fmla="*/ 187 w 257"/>
              <a:gd name="T39" fmla="*/ 70 h 92"/>
              <a:gd name="T40" fmla="*/ 188 w 257"/>
              <a:gd name="T41" fmla="*/ 86 h 92"/>
              <a:gd name="T42" fmla="*/ 158 w 257"/>
              <a:gd name="T43" fmla="*/ 84 h 92"/>
              <a:gd name="T44" fmla="*/ 172 w 257"/>
              <a:gd name="T45" fmla="*/ 87 h 92"/>
              <a:gd name="T46" fmla="*/ 195 w 257"/>
              <a:gd name="T47" fmla="*/ 74 h 92"/>
              <a:gd name="T48" fmla="*/ 202 w 257"/>
              <a:gd name="T49" fmla="*/ 72 h 92"/>
              <a:gd name="T50" fmla="*/ 211 w 257"/>
              <a:gd name="T51" fmla="*/ 78 h 92"/>
              <a:gd name="T52" fmla="*/ 148 w 257"/>
              <a:gd name="T53" fmla="*/ 85 h 92"/>
              <a:gd name="T54" fmla="*/ 132 w 257"/>
              <a:gd name="T55" fmla="*/ 72 h 92"/>
              <a:gd name="T56" fmla="*/ 139 w 257"/>
              <a:gd name="T57" fmla="*/ 85 h 92"/>
              <a:gd name="T58" fmla="*/ 122 w 257"/>
              <a:gd name="T59" fmla="*/ 58 h 92"/>
              <a:gd name="T60" fmla="*/ 130 w 257"/>
              <a:gd name="T61" fmla="*/ 71 h 92"/>
              <a:gd name="T62" fmla="*/ 70 w 257"/>
              <a:gd name="T63" fmla="*/ 56 h 92"/>
              <a:gd name="T64" fmla="*/ 110 w 257"/>
              <a:gd name="T65" fmla="*/ 76 h 92"/>
              <a:gd name="T66" fmla="*/ 120 w 257"/>
              <a:gd name="T67" fmla="*/ 57 h 92"/>
              <a:gd name="T68" fmla="*/ 74 w 257"/>
              <a:gd name="T69" fmla="*/ 31 h 92"/>
              <a:gd name="T70" fmla="*/ 111 w 257"/>
              <a:gd name="T71" fmla="*/ 55 h 92"/>
              <a:gd name="T72" fmla="*/ 91 w 257"/>
              <a:gd name="T73" fmla="*/ 60 h 92"/>
              <a:gd name="T74" fmla="*/ 53 w 257"/>
              <a:gd name="T75" fmla="*/ 37 h 92"/>
              <a:gd name="T76" fmla="*/ 34 w 257"/>
              <a:gd name="T77" fmla="*/ 10 h 92"/>
              <a:gd name="T78" fmla="*/ 112 w 257"/>
              <a:gd name="T79" fmla="*/ 59 h 92"/>
              <a:gd name="T80" fmla="*/ 77 w 257"/>
              <a:gd name="T81" fmla="*/ 39 h 92"/>
              <a:gd name="T82" fmla="*/ 49 w 257"/>
              <a:gd name="T83" fmla="*/ 22 h 92"/>
              <a:gd name="T84" fmla="*/ 58 w 257"/>
              <a:gd name="T85" fmla="*/ 39 h 92"/>
              <a:gd name="T86" fmla="*/ 113 w 257"/>
              <a:gd name="T87" fmla="*/ 60 h 92"/>
              <a:gd name="T88" fmla="*/ 110 w 257"/>
              <a:gd name="T89" fmla="*/ 78 h 92"/>
              <a:gd name="T90" fmla="*/ 67 w 257"/>
              <a:gd name="T91" fmla="*/ 57 h 92"/>
              <a:gd name="T92" fmla="*/ 21 w 257"/>
              <a:gd name="T93" fmla="*/ 38 h 92"/>
              <a:gd name="T94" fmla="*/ 102 w 257"/>
              <a:gd name="T95" fmla="*/ 75 h 92"/>
              <a:gd name="T96" fmla="*/ 32 w 257"/>
              <a:gd name="T97" fmla="*/ 8 h 92"/>
              <a:gd name="T98" fmla="*/ 18 w 257"/>
              <a:gd name="T99" fmla="*/ 37 h 92"/>
              <a:gd name="T100" fmla="*/ 8 w 257"/>
              <a:gd name="T101" fmla="*/ 9 h 92"/>
              <a:gd name="T102" fmla="*/ 7 w 257"/>
              <a:gd name="T103" fmla="*/ 28 h 92"/>
              <a:gd name="T104" fmla="*/ 20 w 257"/>
              <a:gd name="T10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92">
                <a:moveTo>
                  <a:pt x="256" y="83"/>
                </a:moveTo>
                <a:cubicBezTo>
                  <a:pt x="256" y="84"/>
                  <a:pt x="257" y="87"/>
                  <a:pt x="256" y="89"/>
                </a:cubicBezTo>
                <a:cubicBezTo>
                  <a:pt x="253" y="89"/>
                  <a:pt x="253" y="88"/>
                  <a:pt x="250" y="87"/>
                </a:cubicBezTo>
                <a:cubicBezTo>
                  <a:pt x="244" y="86"/>
                  <a:pt x="238" y="83"/>
                  <a:pt x="231" y="84"/>
                </a:cubicBezTo>
                <a:cubicBezTo>
                  <a:pt x="229" y="84"/>
                  <a:pt x="227" y="86"/>
                  <a:pt x="225" y="86"/>
                </a:cubicBezTo>
                <a:cubicBezTo>
                  <a:pt x="221" y="86"/>
                  <a:pt x="219" y="84"/>
                  <a:pt x="215" y="84"/>
                </a:cubicBezTo>
                <a:cubicBezTo>
                  <a:pt x="212" y="82"/>
                  <a:pt x="208" y="79"/>
                  <a:pt x="205" y="76"/>
                </a:cubicBezTo>
                <a:cubicBezTo>
                  <a:pt x="206" y="79"/>
                  <a:pt x="208" y="81"/>
                  <a:pt x="208" y="84"/>
                </a:cubicBezTo>
                <a:cubicBezTo>
                  <a:pt x="207" y="86"/>
                  <a:pt x="205" y="86"/>
                  <a:pt x="204" y="87"/>
                </a:cubicBezTo>
                <a:cubicBezTo>
                  <a:pt x="196" y="87"/>
                  <a:pt x="189" y="90"/>
                  <a:pt x="183" y="91"/>
                </a:cubicBezTo>
                <a:cubicBezTo>
                  <a:pt x="172" y="91"/>
                  <a:pt x="163" y="85"/>
                  <a:pt x="152" y="86"/>
                </a:cubicBezTo>
                <a:cubicBezTo>
                  <a:pt x="150" y="87"/>
                  <a:pt x="148" y="88"/>
                  <a:pt x="146" y="88"/>
                </a:cubicBezTo>
                <a:cubicBezTo>
                  <a:pt x="142" y="88"/>
                  <a:pt x="138" y="87"/>
                  <a:pt x="134" y="87"/>
                </a:cubicBezTo>
                <a:cubicBezTo>
                  <a:pt x="130" y="87"/>
                  <a:pt x="125" y="86"/>
                  <a:pt x="121" y="86"/>
                </a:cubicBezTo>
                <a:cubicBezTo>
                  <a:pt x="119" y="87"/>
                  <a:pt x="117" y="87"/>
                  <a:pt x="116" y="85"/>
                </a:cubicBezTo>
                <a:cubicBezTo>
                  <a:pt x="105" y="79"/>
                  <a:pt x="94" y="73"/>
                  <a:pt x="83" y="67"/>
                </a:cubicBezTo>
                <a:cubicBezTo>
                  <a:pt x="79" y="65"/>
                  <a:pt x="76" y="63"/>
                  <a:pt x="72" y="61"/>
                </a:cubicBezTo>
                <a:cubicBezTo>
                  <a:pt x="66" y="59"/>
                  <a:pt x="60" y="57"/>
                  <a:pt x="54" y="54"/>
                </a:cubicBezTo>
                <a:cubicBezTo>
                  <a:pt x="43" y="49"/>
                  <a:pt x="31" y="46"/>
                  <a:pt x="21" y="40"/>
                </a:cubicBezTo>
                <a:cubicBezTo>
                  <a:pt x="17" y="38"/>
                  <a:pt x="12" y="36"/>
                  <a:pt x="8" y="34"/>
                </a:cubicBezTo>
                <a:cubicBezTo>
                  <a:pt x="6" y="32"/>
                  <a:pt x="4" y="32"/>
                  <a:pt x="2" y="30"/>
                </a:cubicBezTo>
                <a:cubicBezTo>
                  <a:pt x="1" y="28"/>
                  <a:pt x="0" y="26"/>
                  <a:pt x="0" y="24"/>
                </a:cubicBezTo>
                <a:cubicBezTo>
                  <a:pt x="0" y="18"/>
                  <a:pt x="5" y="9"/>
                  <a:pt x="8" y="5"/>
                </a:cubicBezTo>
                <a:cubicBezTo>
                  <a:pt x="10" y="3"/>
                  <a:pt x="13" y="1"/>
                  <a:pt x="16" y="0"/>
                </a:cubicBezTo>
                <a:cubicBezTo>
                  <a:pt x="17" y="0"/>
                  <a:pt x="19" y="0"/>
                  <a:pt x="20" y="0"/>
                </a:cubicBezTo>
                <a:cubicBezTo>
                  <a:pt x="26" y="3"/>
                  <a:pt x="33" y="7"/>
                  <a:pt x="39" y="10"/>
                </a:cubicBezTo>
                <a:cubicBezTo>
                  <a:pt x="40" y="11"/>
                  <a:pt x="41" y="11"/>
                  <a:pt x="42" y="12"/>
                </a:cubicBezTo>
                <a:cubicBezTo>
                  <a:pt x="45" y="13"/>
                  <a:pt x="48" y="15"/>
                  <a:pt x="52" y="17"/>
                </a:cubicBezTo>
                <a:cubicBezTo>
                  <a:pt x="58" y="20"/>
                  <a:pt x="64" y="23"/>
                  <a:pt x="70" y="26"/>
                </a:cubicBezTo>
                <a:cubicBezTo>
                  <a:pt x="73" y="28"/>
                  <a:pt x="75" y="30"/>
                  <a:pt x="78" y="31"/>
                </a:cubicBezTo>
                <a:cubicBezTo>
                  <a:pt x="91" y="39"/>
                  <a:pt x="104" y="46"/>
                  <a:pt x="117" y="53"/>
                </a:cubicBezTo>
                <a:cubicBezTo>
                  <a:pt x="120" y="55"/>
                  <a:pt x="123" y="56"/>
                  <a:pt x="126" y="57"/>
                </a:cubicBezTo>
                <a:cubicBezTo>
                  <a:pt x="128" y="59"/>
                  <a:pt x="131" y="61"/>
                  <a:pt x="134" y="61"/>
                </a:cubicBezTo>
                <a:cubicBezTo>
                  <a:pt x="139" y="68"/>
                  <a:pt x="145" y="74"/>
                  <a:pt x="150" y="82"/>
                </a:cubicBezTo>
                <a:cubicBezTo>
                  <a:pt x="153" y="81"/>
                  <a:pt x="157" y="82"/>
                  <a:pt x="162" y="82"/>
                </a:cubicBezTo>
                <a:cubicBezTo>
                  <a:pt x="165" y="82"/>
                  <a:pt x="168" y="83"/>
                  <a:pt x="171" y="84"/>
                </a:cubicBezTo>
                <a:cubicBezTo>
                  <a:pt x="176" y="84"/>
                  <a:pt x="181" y="84"/>
                  <a:pt x="185" y="84"/>
                </a:cubicBezTo>
                <a:cubicBezTo>
                  <a:pt x="191" y="85"/>
                  <a:pt x="196" y="83"/>
                  <a:pt x="200" y="80"/>
                </a:cubicBezTo>
                <a:cubicBezTo>
                  <a:pt x="198" y="75"/>
                  <a:pt x="188" y="78"/>
                  <a:pt x="186" y="72"/>
                </a:cubicBezTo>
                <a:cubicBezTo>
                  <a:pt x="185" y="67"/>
                  <a:pt x="190" y="65"/>
                  <a:pt x="195" y="66"/>
                </a:cubicBezTo>
                <a:cubicBezTo>
                  <a:pt x="196" y="66"/>
                  <a:pt x="197" y="66"/>
                  <a:pt x="198" y="67"/>
                </a:cubicBezTo>
                <a:cubicBezTo>
                  <a:pt x="201" y="68"/>
                  <a:pt x="203" y="70"/>
                  <a:pt x="206" y="71"/>
                </a:cubicBezTo>
                <a:cubicBezTo>
                  <a:pt x="208" y="73"/>
                  <a:pt x="211" y="76"/>
                  <a:pt x="213" y="77"/>
                </a:cubicBezTo>
                <a:cubicBezTo>
                  <a:pt x="214" y="78"/>
                  <a:pt x="216" y="78"/>
                  <a:pt x="218" y="79"/>
                </a:cubicBezTo>
                <a:cubicBezTo>
                  <a:pt x="221" y="80"/>
                  <a:pt x="222" y="80"/>
                  <a:pt x="225" y="79"/>
                </a:cubicBezTo>
                <a:cubicBezTo>
                  <a:pt x="228" y="79"/>
                  <a:pt x="232" y="78"/>
                  <a:pt x="235" y="78"/>
                </a:cubicBezTo>
                <a:cubicBezTo>
                  <a:pt x="238" y="78"/>
                  <a:pt x="242" y="80"/>
                  <a:pt x="246" y="81"/>
                </a:cubicBezTo>
                <a:cubicBezTo>
                  <a:pt x="249" y="82"/>
                  <a:pt x="253" y="82"/>
                  <a:pt x="254" y="82"/>
                </a:cubicBezTo>
                <a:cubicBezTo>
                  <a:pt x="255" y="83"/>
                  <a:pt x="255" y="82"/>
                  <a:pt x="256" y="83"/>
                </a:cubicBezTo>
                <a:close/>
                <a:moveTo>
                  <a:pt x="244" y="82"/>
                </a:moveTo>
                <a:cubicBezTo>
                  <a:pt x="242" y="82"/>
                  <a:pt x="239" y="81"/>
                  <a:pt x="237" y="80"/>
                </a:cubicBezTo>
                <a:cubicBezTo>
                  <a:pt x="231" y="80"/>
                  <a:pt x="226" y="82"/>
                  <a:pt x="221" y="82"/>
                </a:cubicBezTo>
                <a:cubicBezTo>
                  <a:pt x="217" y="81"/>
                  <a:pt x="215" y="80"/>
                  <a:pt x="212" y="79"/>
                </a:cubicBezTo>
                <a:cubicBezTo>
                  <a:pt x="213" y="80"/>
                  <a:pt x="215" y="82"/>
                  <a:pt x="217" y="82"/>
                </a:cubicBezTo>
                <a:cubicBezTo>
                  <a:pt x="223" y="84"/>
                  <a:pt x="227" y="82"/>
                  <a:pt x="232" y="82"/>
                </a:cubicBezTo>
                <a:cubicBezTo>
                  <a:pt x="241" y="81"/>
                  <a:pt x="247" y="85"/>
                  <a:pt x="254" y="86"/>
                </a:cubicBezTo>
                <a:cubicBezTo>
                  <a:pt x="254" y="82"/>
                  <a:pt x="249" y="83"/>
                  <a:pt x="244" y="82"/>
                </a:cubicBezTo>
                <a:close/>
                <a:moveTo>
                  <a:pt x="205" y="74"/>
                </a:moveTo>
                <a:cubicBezTo>
                  <a:pt x="204" y="71"/>
                  <a:pt x="201" y="70"/>
                  <a:pt x="198" y="69"/>
                </a:cubicBezTo>
                <a:cubicBezTo>
                  <a:pt x="195" y="68"/>
                  <a:pt x="188" y="65"/>
                  <a:pt x="187" y="70"/>
                </a:cubicBezTo>
                <a:cubicBezTo>
                  <a:pt x="187" y="75"/>
                  <a:pt x="194" y="74"/>
                  <a:pt x="198" y="76"/>
                </a:cubicBezTo>
                <a:cubicBezTo>
                  <a:pt x="200" y="76"/>
                  <a:pt x="203" y="79"/>
                  <a:pt x="203" y="81"/>
                </a:cubicBezTo>
                <a:cubicBezTo>
                  <a:pt x="202" y="83"/>
                  <a:pt x="192" y="86"/>
                  <a:pt x="188" y="86"/>
                </a:cubicBezTo>
                <a:cubicBezTo>
                  <a:pt x="183" y="86"/>
                  <a:pt x="178" y="86"/>
                  <a:pt x="174" y="85"/>
                </a:cubicBezTo>
                <a:cubicBezTo>
                  <a:pt x="170" y="85"/>
                  <a:pt x="165" y="83"/>
                  <a:pt x="161" y="83"/>
                </a:cubicBezTo>
                <a:cubicBezTo>
                  <a:pt x="160" y="83"/>
                  <a:pt x="159" y="84"/>
                  <a:pt x="158" y="84"/>
                </a:cubicBezTo>
                <a:cubicBezTo>
                  <a:pt x="155" y="83"/>
                  <a:pt x="152" y="82"/>
                  <a:pt x="151" y="85"/>
                </a:cubicBezTo>
                <a:cubicBezTo>
                  <a:pt x="155" y="85"/>
                  <a:pt x="160" y="85"/>
                  <a:pt x="164" y="85"/>
                </a:cubicBezTo>
                <a:cubicBezTo>
                  <a:pt x="167" y="86"/>
                  <a:pt x="169" y="88"/>
                  <a:pt x="172" y="87"/>
                </a:cubicBezTo>
                <a:cubicBezTo>
                  <a:pt x="184" y="92"/>
                  <a:pt x="193" y="85"/>
                  <a:pt x="205" y="85"/>
                </a:cubicBezTo>
                <a:cubicBezTo>
                  <a:pt x="208" y="82"/>
                  <a:pt x="204" y="79"/>
                  <a:pt x="203" y="77"/>
                </a:cubicBezTo>
                <a:cubicBezTo>
                  <a:pt x="200" y="76"/>
                  <a:pt x="198" y="74"/>
                  <a:pt x="195" y="74"/>
                </a:cubicBezTo>
                <a:cubicBezTo>
                  <a:pt x="195" y="73"/>
                  <a:pt x="195" y="73"/>
                  <a:pt x="195" y="73"/>
                </a:cubicBezTo>
                <a:cubicBezTo>
                  <a:pt x="193" y="73"/>
                  <a:pt x="192" y="72"/>
                  <a:pt x="193" y="70"/>
                </a:cubicBezTo>
                <a:cubicBezTo>
                  <a:pt x="197" y="68"/>
                  <a:pt x="200" y="72"/>
                  <a:pt x="202" y="72"/>
                </a:cubicBezTo>
                <a:cubicBezTo>
                  <a:pt x="203" y="73"/>
                  <a:pt x="205" y="74"/>
                  <a:pt x="207" y="75"/>
                </a:cubicBezTo>
                <a:cubicBezTo>
                  <a:pt x="208" y="76"/>
                  <a:pt x="210" y="78"/>
                  <a:pt x="212" y="78"/>
                </a:cubicBezTo>
                <a:cubicBezTo>
                  <a:pt x="211" y="78"/>
                  <a:pt x="211" y="78"/>
                  <a:pt x="211" y="78"/>
                </a:cubicBezTo>
                <a:cubicBezTo>
                  <a:pt x="209" y="76"/>
                  <a:pt x="208" y="74"/>
                  <a:pt x="205" y="74"/>
                </a:cubicBezTo>
                <a:close/>
                <a:moveTo>
                  <a:pt x="139" y="85"/>
                </a:moveTo>
                <a:cubicBezTo>
                  <a:pt x="142" y="85"/>
                  <a:pt x="147" y="87"/>
                  <a:pt x="148" y="85"/>
                </a:cubicBezTo>
                <a:cubicBezTo>
                  <a:pt x="148" y="84"/>
                  <a:pt x="148" y="84"/>
                  <a:pt x="148" y="84"/>
                </a:cubicBezTo>
                <a:cubicBezTo>
                  <a:pt x="144" y="77"/>
                  <a:pt x="140" y="69"/>
                  <a:pt x="133" y="64"/>
                </a:cubicBezTo>
                <a:cubicBezTo>
                  <a:pt x="132" y="67"/>
                  <a:pt x="133" y="69"/>
                  <a:pt x="132" y="72"/>
                </a:cubicBezTo>
                <a:cubicBezTo>
                  <a:pt x="132" y="77"/>
                  <a:pt x="128" y="80"/>
                  <a:pt x="126" y="83"/>
                </a:cubicBezTo>
                <a:cubicBezTo>
                  <a:pt x="125" y="83"/>
                  <a:pt x="123" y="84"/>
                  <a:pt x="124" y="85"/>
                </a:cubicBezTo>
                <a:cubicBezTo>
                  <a:pt x="128" y="85"/>
                  <a:pt x="134" y="84"/>
                  <a:pt x="139" y="85"/>
                </a:cubicBezTo>
                <a:close/>
                <a:moveTo>
                  <a:pt x="130" y="71"/>
                </a:moveTo>
                <a:cubicBezTo>
                  <a:pt x="131" y="68"/>
                  <a:pt x="131" y="65"/>
                  <a:pt x="130" y="62"/>
                </a:cubicBezTo>
                <a:cubicBezTo>
                  <a:pt x="127" y="61"/>
                  <a:pt x="125" y="58"/>
                  <a:pt x="122" y="58"/>
                </a:cubicBezTo>
                <a:cubicBezTo>
                  <a:pt x="123" y="68"/>
                  <a:pt x="120" y="76"/>
                  <a:pt x="112" y="80"/>
                </a:cubicBezTo>
                <a:cubicBezTo>
                  <a:pt x="114" y="82"/>
                  <a:pt x="117" y="83"/>
                  <a:pt x="120" y="84"/>
                </a:cubicBezTo>
                <a:cubicBezTo>
                  <a:pt x="124" y="81"/>
                  <a:pt x="130" y="78"/>
                  <a:pt x="130" y="71"/>
                </a:cubicBezTo>
                <a:close/>
                <a:moveTo>
                  <a:pt x="41" y="41"/>
                </a:moveTo>
                <a:cubicBezTo>
                  <a:pt x="45" y="43"/>
                  <a:pt x="49" y="45"/>
                  <a:pt x="54" y="47"/>
                </a:cubicBezTo>
                <a:cubicBezTo>
                  <a:pt x="59" y="50"/>
                  <a:pt x="64" y="54"/>
                  <a:pt x="70" y="56"/>
                </a:cubicBezTo>
                <a:cubicBezTo>
                  <a:pt x="75" y="58"/>
                  <a:pt x="80" y="61"/>
                  <a:pt x="86" y="64"/>
                </a:cubicBezTo>
                <a:cubicBezTo>
                  <a:pt x="91" y="66"/>
                  <a:pt x="96" y="69"/>
                  <a:pt x="102" y="71"/>
                </a:cubicBezTo>
                <a:cubicBezTo>
                  <a:pt x="105" y="73"/>
                  <a:pt x="108" y="75"/>
                  <a:pt x="110" y="76"/>
                </a:cubicBezTo>
                <a:cubicBezTo>
                  <a:pt x="111" y="76"/>
                  <a:pt x="113" y="76"/>
                  <a:pt x="113" y="76"/>
                </a:cubicBezTo>
                <a:cubicBezTo>
                  <a:pt x="115" y="76"/>
                  <a:pt x="118" y="73"/>
                  <a:pt x="119" y="71"/>
                </a:cubicBezTo>
                <a:cubicBezTo>
                  <a:pt x="121" y="66"/>
                  <a:pt x="121" y="61"/>
                  <a:pt x="120" y="57"/>
                </a:cubicBezTo>
                <a:cubicBezTo>
                  <a:pt x="112" y="52"/>
                  <a:pt x="104" y="48"/>
                  <a:pt x="97" y="44"/>
                </a:cubicBezTo>
                <a:cubicBezTo>
                  <a:pt x="94" y="43"/>
                  <a:pt x="92" y="41"/>
                  <a:pt x="89" y="39"/>
                </a:cubicBezTo>
                <a:cubicBezTo>
                  <a:pt x="84" y="37"/>
                  <a:pt x="79" y="34"/>
                  <a:pt x="74" y="31"/>
                </a:cubicBezTo>
                <a:cubicBezTo>
                  <a:pt x="68" y="28"/>
                  <a:pt x="62" y="24"/>
                  <a:pt x="56" y="21"/>
                </a:cubicBezTo>
                <a:cubicBezTo>
                  <a:pt x="55" y="21"/>
                  <a:pt x="54" y="20"/>
                  <a:pt x="53" y="20"/>
                </a:cubicBezTo>
                <a:cubicBezTo>
                  <a:pt x="71" y="34"/>
                  <a:pt x="90" y="45"/>
                  <a:pt x="111" y="55"/>
                </a:cubicBezTo>
                <a:cubicBezTo>
                  <a:pt x="111" y="56"/>
                  <a:pt x="112" y="56"/>
                  <a:pt x="113" y="56"/>
                </a:cubicBezTo>
                <a:cubicBezTo>
                  <a:pt x="113" y="58"/>
                  <a:pt x="114" y="59"/>
                  <a:pt x="115" y="60"/>
                </a:cubicBezTo>
                <a:cubicBezTo>
                  <a:pt x="112" y="70"/>
                  <a:pt x="98" y="64"/>
                  <a:pt x="91" y="60"/>
                </a:cubicBezTo>
                <a:cubicBezTo>
                  <a:pt x="84" y="57"/>
                  <a:pt x="77" y="53"/>
                  <a:pt x="70" y="49"/>
                </a:cubicBezTo>
                <a:cubicBezTo>
                  <a:pt x="66" y="47"/>
                  <a:pt x="62" y="45"/>
                  <a:pt x="60" y="43"/>
                </a:cubicBezTo>
                <a:cubicBezTo>
                  <a:pt x="58" y="42"/>
                  <a:pt x="55" y="39"/>
                  <a:pt x="53" y="37"/>
                </a:cubicBezTo>
                <a:cubicBezTo>
                  <a:pt x="51" y="35"/>
                  <a:pt x="48" y="33"/>
                  <a:pt x="46" y="31"/>
                </a:cubicBezTo>
                <a:cubicBezTo>
                  <a:pt x="42" y="26"/>
                  <a:pt x="46" y="19"/>
                  <a:pt x="51" y="18"/>
                </a:cubicBezTo>
                <a:cubicBezTo>
                  <a:pt x="45" y="16"/>
                  <a:pt x="40" y="12"/>
                  <a:pt x="34" y="10"/>
                </a:cubicBezTo>
                <a:cubicBezTo>
                  <a:pt x="37" y="19"/>
                  <a:pt x="31" y="26"/>
                  <a:pt x="27" y="33"/>
                </a:cubicBezTo>
                <a:cubicBezTo>
                  <a:pt x="31" y="36"/>
                  <a:pt x="37" y="38"/>
                  <a:pt x="41" y="41"/>
                </a:cubicBezTo>
                <a:close/>
                <a:moveTo>
                  <a:pt x="112" y="59"/>
                </a:moveTo>
                <a:cubicBezTo>
                  <a:pt x="111" y="57"/>
                  <a:pt x="107" y="56"/>
                  <a:pt x="106" y="55"/>
                </a:cubicBezTo>
                <a:cubicBezTo>
                  <a:pt x="101" y="51"/>
                  <a:pt x="96" y="50"/>
                  <a:pt x="91" y="47"/>
                </a:cubicBezTo>
                <a:cubicBezTo>
                  <a:pt x="86" y="44"/>
                  <a:pt x="82" y="42"/>
                  <a:pt x="77" y="39"/>
                </a:cubicBezTo>
                <a:cubicBezTo>
                  <a:pt x="72" y="36"/>
                  <a:pt x="68" y="33"/>
                  <a:pt x="63" y="30"/>
                </a:cubicBezTo>
                <a:cubicBezTo>
                  <a:pt x="61" y="28"/>
                  <a:pt x="59" y="27"/>
                  <a:pt x="56" y="25"/>
                </a:cubicBezTo>
                <a:cubicBezTo>
                  <a:pt x="54" y="24"/>
                  <a:pt x="51" y="21"/>
                  <a:pt x="49" y="22"/>
                </a:cubicBezTo>
                <a:cubicBezTo>
                  <a:pt x="47" y="22"/>
                  <a:pt x="46" y="26"/>
                  <a:pt x="46" y="28"/>
                </a:cubicBezTo>
                <a:cubicBezTo>
                  <a:pt x="47" y="29"/>
                  <a:pt x="50" y="32"/>
                  <a:pt x="52" y="34"/>
                </a:cubicBezTo>
                <a:cubicBezTo>
                  <a:pt x="54" y="36"/>
                  <a:pt x="56" y="37"/>
                  <a:pt x="58" y="39"/>
                </a:cubicBezTo>
                <a:cubicBezTo>
                  <a:pt x="67" y="46"/>
                  <a:pt x="77" y="50"/>
                  <a:pt x="87" y="56"/>
                </a:cubicBezTo>
                <a:cubicBezTo>
                  <a:pt x="94" y="60"/>
                  <a:pt x="102" y="65"/>
                  <a:pt x="111" y="62"/>
                </a:cubicBezTo>
                <a:cubicBezTo>
                  <a:pt x="112" y="62"/>
                  <a:pt x="113" y="61"/>
                  <a:pt x="113" y="60"/>
                </a:cubicBezTo>
                <a:cubicBezTo>
                  <a:pt x="113" y="60"/>
                  <a:pt x="113" y="60"/>
                  <a:pt x="113" y="60"/>
                </a:cubicBezTo>
                <a:cubicBezTo>
                  <a:pt x="113" y="59"/>
                  <a:pt x="113" y="59"/>
                  <a:pt x="112" y="59"/>
                </a:cubicBezTo>
                <a:close/>
                <a:moveTo>
                  <a:pt x="110" y="78"/>
                </a:moveTo>
                <a:cubicBezTo>
                  <a:pt x="107" y="76"/>
                  <a:pt x="103" y="74"/>
                  <a:pt x="99" y="72"/>
                </a:cubicBezTo>
                <a:cubicBezTo>
                  <a:pt x="95" y="71"/>
                  <a:pt x="91" y="69"/>
                  <a:pt x="88" y="67"/>
                </a:cubicBezTo>
                <a:cubicBezTo>
                  <a:pt x="81" y="63"/>
                  <a:pt x="74" y="60"/>
                  <a:pt x="67" y="57"/>
                </a:cubicBezTo>
                <a:cubicBezTo>
                  <a:pt x="60" y="53"/>
                  <a:pt x="53" y="49"/>
                  <a:pt x="46" y="46"/>
                </a:cubicBezTo>
                <a:cubicBezTo>
                  <a:pt x="39" y="42"/>
                  <a:pt x="33" y="38"/>
                  <a:pt x="26" y="35"/>
                </a:cubicBezTo>
                <a:cubicBezTo>
                  <a:pt x="25" y="35"/>
                  <a:pt x="22" y="37"/>
                  <a:pt x="21" y="38"/>
                </a:cubicBezTo>
                <a:cubicBezTo>
                  <a:pt x="32" y="44"/>
                  <a:pt x="45" y="48"/>
                  <a:pt x="56" y="53"/>
                </a:cubicBezTo>
                <a:cubicBezTo>
                  <a:pt x="64" y="57"/>
                  <a:pt x="73" y="59"/>
                  <a:pt x="80" y="63"/>
                </a:cubicBezTo>
                <a:cubicBezTo>
                  <a:pt x="88" y="67"/>
                  <a:pt x="95" y="71"/>
                  <a:pt x="102" y="75"/>
                </a:cubicBezTo>
                <a:cubicBezTo>
                  <a:pt x="105" y="77"/>
                  <a:pt x="107" y="79"/>
                  <a:pt x="110" y="78"/>
                </a:cubicBezTo>
                <a:cubicBezTo>
                  <a:pt x="110" y="78"/>
                  <a:pt x="110" y="78"/>
                  <a:pt x="110" y="78"/>
                </a:cubicBezTo>
                <a:close/>
                <a:moveTo>
                  <a:pt x="32" y="8"/>
                </a:moveTo>
                <a:cubicBezTo>
                  <a:pt x="28" y="7"/>
                  <a:pt x="25" y="5"/>
                  <a:pt x="22" y="3"/>
                </a:cubicBezTo>
                <a:cubicBezTo>
                  <a:pt x="23" y="16"/>
                  <a:pt x="15" y="26"/>
                  <a:pt x="7" y="31"/>
                </a:cubicBezTo>
                <a:cubicBezTo>
                  <a:pt x="11" y="33"/>
                  <a:pt x="15" y="35"/>
                  <a:pt x="18" y="37"/>
                </a:cubicBezTo>
                <a:cubicBezTo>
                  <a:pt x="27" y="32"/>
                  <a:pt x="35" y="20"/>
                  <a:pt x="32" y="8"/>
                </a:cubicBezTo>
                <a:close/>
                <a:moveTo>
                  <a:pt x="9" y="8"/>
                </a:moveTo>
                <a:cubicBezTo>
                  <a:pt x="9" y="8"/>
                  <a:pt x="8" y="9"/>
                  <a:pt x="8" y="9"/>
                </a:cubicBezTo>
                <a:cubicBezTo>
                  <a:pt x="7" y="11"/>
                  <a:pt x="6" y="12"/>
                  <a:pt x="5" y="14"/>
                </a:cubicBezTo>
                <a:cubicBezTo>
                  <a:pt x="4" y="16"/>
                  <a:pt x="3" y="18"/>
                  <a:pt x="2" y="20"/>
                </a:cubicBezTo>
                <a:cubicBezTo>
                  <a:pt x="1" y="24"/>
                  <a:pt x="3" y="30"/>
                  <a:pt x="7" y="28"/>
                </a:cubicBezTo>
                <a:cubicBezTo>
                  <a:pt x="10" y="27"/>
                  <a:pt x="11" y="25"/>
                  <a:pt x="13" y="22"/>
                </a:cubicBezTo>
                <a:cubicBezTo>
                  <a:pt x="15" y="21"/>
                  <a:pt x="16" y="20"/>
                  <a:pt x="17" y="18"/>
                </a:cubicBezTo>
                <a:cubicBezTo>
                  <a:pt x="19" y="15"/>
                  <a:pt x="20" y="9"/>
                  <a:pt x="20" y="4"/>
                </a:cubicBezTo>
                <a:cubicBezTo>
                  <a:pt x="20" y="4"/>
                  <a:pt x="18" y="3"/>
                  <a:pt x="18" y="2"/>
                </a:cubicBezTo>
                <a:cubicBezTo>
                  <a:pt x="14" y="3"/>
                  <a:pt x="12" y="5"/>
                  <a:pt x="9"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nvGrpSpPr>
          <p:cNvPr id="8" name="组合 7">
            <a:extLst>
              <a:ext uri="{FF2B5EF4-FFF2-40B4-BE49-F238E27FC236}">
                <a16:creationId xmlns:a16="http://schemas.microsoft.com/office/drawing/2014/main" id="{4BF29DF0-5074-4118-BFB7-328449EE745B}"/>
              </a:ext>
            </a:extLst>
          </p:cNvPr>
          <p:cNvGrpSpPr/>
          <p:nvPr/>
        </p:nvGrpSpPr>
        <p:grpSpPr>
          <a:xfrm>
            <a:off x="8482978" y="5349221"/>
            <a:ext cx="1528668" cy="814825"/>
            <a:chOff x="588434" y="1629834"/>
            <a:chExt cx="929217" cy="495300"/>
          </a:xfrm>
          <a:gradFill>
            <a:gsLst>
              <a:gs pos="0">
                <a:schemeClr val="accent1">
                  <a:lumMod val="5000"/>
                  <a:lumOff val="95000"/>
                </a:schemeClr>
              </a:gs>
              <a:gs pos="100000">
                <a:schemeClr val="tx1">
                  <a:lumMod val="95000"/>
                  <a:lumOff val="5000"/>
                  <a:alpha val="0"/>
                </a:schemeClr>
              </a:gs>
            </a:gsLst>
            <a:lin ang="5400000" scaled="1"/>
          </a:gradFill>
        </p:grpSpPr>
        <p:sp>
          <p:nvSpPr>
            <p:cNvPr id="45" name="Freeform 328">
              <a:extLst>
                <a:ext uri="{FF2B5EF4-FFF2-40B4-BE49-F238E27FC236}">
                  <a16:creationId xmlns:a16="http://schemas.microsoft.com/office/drawing/2014/main" id="{74F6A38C-594D-468D-A2B5-06ABCB639C6D}"/>
                </a:ext>
              </a:extLst>
            </p:cNvPr>
            <p:cNvSpPr>
              <a:spLocks/>
            </p:cNvSpPr>
            <p:nvPr/>
          </p:nvSpPr>
          <p:spPr bwMode="auto">
            <a:xfrm>
              <a:off x="814917" y="1742018"/>
              <a:ext cx="135467" cy="131233"/>
            </a:xfrm>
            <a:custGeom>
              <a:avLst/>
              <a:gdLst>
                <a:gd name="T0" fmla="*/ 32 w 32"/>
                <a:gd name="T1" fmla="*/ 6 h 31"/>
                <a:gd name="T2" fmla="*/ 29 w 32"/>
                <a:gd name="T3" fmla="*/ 5 h 31"/>
                <a:gd name="T4" fmla="*/ 24 w 32"/>
                <a:gd name="T5" fmla="*/ 4 h 31"/>
                <a:gd name="T6" fmla="*/ 15 w 32"/>
                <a:gd name="T7" fmla="*/ 4 h 31"/>
                <a:gd name="T8" fmla="*/ 14 w 32"/>
                <a:gd name="T9" fmla="*/ 6 h 31"/>
                <a:gd name="T10" fmla="*/ 10 w 32"/>
                <a:gd name="T11" fmla="*/ 11 h 31"/>
                <a:gd name="T12" fmla="*/ 17 w 32"/>
                <a:gd name="T13" fmla="*/ 12 h 31"/>
                <a:gd name="T14" fmla="*/ 21 w 32"/>
                <a:gd name="T15" fmla="*/ 15 h 31"/>
                <a:gd name="T16" fmla="*/ 9 w 32"/>
                <a:gd name="T17" fmla="*/ 13 h 31"/>
                <a:gd name="T18" fmla="*/ 6 w 32"/>
                <a:gd name="T19" fmla="*/ 17 h 31"/>
                <a:gd name="T20" fmla="*/ 4 w 32"/>
                <a:gd name="T21" fmla="*/ 20 h 31"/>
                <a:gd name="T22" fmla="*/ 20 w 32"/>
                <a:gd name="T23" fmla="*/ 29 h 31"/>
                <a:gd name="T24" fmla="*/ 14 w 32"/>
                <a:gd name="T25" fmla="*/ 30 h 31"/>
                <a:gd name="T26" fmla="*/ 6 w 32"/>
                <a:gd name="T27" fmla="*/ 28 h 31"/>
                <a:gd name="T28" fmla="*/ 2 w 32"/>
                <a:gd name="T29" fmla="*/ 20 h 31"/>
                <a:gd name="T30" fmla="*/ 5 w 32"/>
                <a:gd name="T31" fmla="*/ 16 h 31"/>
                <a:gd name="T32" fmla="*/ 9 w 32"/>
                <a:gd name="T33" fmla="*/ 9 h 31"/>
                <a:gd name="T34" fmla="*/ 13 w 32"/>
                <a:gd name="T35" fmla="*/ 4 h 31"/>
                <a:gd name="T36" fmla="*/ 20 w 32"/>
                <a:gd name="T37" fmla="*/ 1 h 31"/>
                <a:gd name="T38" fmla="*/ 23 w 32"/>
                <a:gd name="T39" fmla="*/ 2 h 31"/>
                <a:gd name="T40" fmla="*/ 32 w 32"/>
                <a:gd name="T41"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1">
                  <a:moveTo>
                    <a:pt x="32" y="6"/>
                  </a:moveTo>
                  <a:cubicBezTo>
                    <a:pt x="31" y="6"/>
                    <a:pt x="30" y="5"/>
                    <a:pt x="29" y="5"/>
                  </a:cubicBezTo>
                  <a:cubicBezTo>
                    <a:pt x="28" y="4"/>
                    <a:pt x="25" y="4"/>
                    <a:pt x="24" y="4"/>
                  </a:cubicBezTo>
                  <a:cubicBezTo>
                    <a:pt x="20" y="3"/>
                    <a:pt x="18" y="2"/>
                    <a:pt x="15" y="4"/>
                  </a:cubicBezTo>
                  <a:cubicBezTo>
                    <a:pt x="15" y="5"/>
                    <a:pt x="14" y="6"/>
                    <a:pt x="14" y="6"/>
                  </a:cubicBezTo>
                  <a:cubicBezTo>
                    <a:pt x="12" y="8"/>
                    <a:pt x="11" y="9"/>
                    <a:pt x="10" y="11"/>
                  </a:cubicBezTo>
                  <a:cubicBezTo>
                    <a:pt x="12" y="12"/>
                    <a:pt x="15" y="12"/>
                    <a:pt x="17" y="12"/>
                  </a:cubicBezTo>
                  <a:cubicBezTo>
                    <a:pt x="18" y="13"/>
                    <a:pt x="21" y="13"/>
                    <a:pt x="21" y="15"/>
                  </a:cubicBezTo>
                  <a:cubicBezTo>
                    <a:pt x="17" y="14"/>
                    <a:pt x="13" y="13"/>
                    <a:pt x="9" y="13"/>
                  </a:cubicBezTo>
                  <a:cubicBezTo>
                    <a:pt x="8" y="14"/>
                    <a:pt x="7" y="15"/>
                    <a:pt x="6" y="17"/>
                  </a:cubicBezTo>
                  <a:cubicBezTo>
                    <a:pt x="5" y="18"/>
                    <a:pt x="4" y="19"/>
                    <a:pt x="4" y="20"/>
                  </a:cubicBezTo>
                  <a:cubicBezTo>
                    <a:pt x="0" y="28"/>
                    <a:pt x="15" y="28"/>
                    <a:pt x="20" y="29"/>
                  </a:cubicBezTo>
                  <a:cubicBezTo>
                    <a:pt x="19" y="31"/>
                    <a:pt x="16" y="30"/>
                    <a:pt x="14" y="30"/>
                  </a:cubicBezTo>
                  <a:cubicBezTo>
                    <a:pt x="11" y="29"/>
                    <a:pt x="8" y="29"/>
                    <a:pt x="6" y="28"/>
                  </a:cubicBezTo>
                  <a:cubicBezTo>
                    <a:pt x="2" y="26"/>
                    <a:pt x="0" y="25"/>
                    <a:pt x="2" y="20"/>
                  </a:cubicBezTo>
                  <a:cubicBezTo>
                    <a:pt x="3" y="18"/>
                    <a:pt x="4" y="17"/>
                    <a:pt x="5" y="16"/>
                  </a:cubicBezTo>
                  <a:cubicBezTo>
                    <a:pt x="5" y="13"/>
                    <a:pt x="8" y="11"/>
                    <a:pt x="9" y="9"/>
                  </a:cubicBezTo>
                  <a:cubicBezTo>
                    <a:pt x="11" y="7"/>
                    <a:pt x="11" y="6"/>
                    <a:pt x="13" y="4"/>
                  </a:cubicBezTo>
                  <a:cubicBezTo>
                    <a:pt x="15" y="2"/>
                    <a:pt x="16" y="0"/>
                    <a:pt x="20" y="1"/>
                  </a:cubicBezTo>
                  <a:cubicBezTo>
                    <a:pt x="21" y="1"/>
                    <a:pt x="22" y="1"/>
                    <a:pt x="23" y="2"/>
                  </a:cubicBezTo>
                  <a:cubicBezTo>
                    <a:pt x="27" y="2"/>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6" name="Freeform 329">
              <a:extLst>
                <a:ext uri="{FF2B5EF4-FFF2-40B4-BE49-F238E27FC236}">
                  <a16:creationId xmlns:a16="http://schemas.microsoft.com/office/drawing/2014/main" id="{556204A3-1B1D-4751-BB84-BD5CB43FD412}"/>
                </a:ext>
              </a:extLst>
            </p:cNvPr>
            <p:cNvSpPr>
              <a:spLocks/>
            </p:cNvSpPr>
            <p:nvPr/>
          </p:nvSpPr>
          <p:spPr bwMode="auto">
            <a:xfrm>
              <a:off x="946151" y="1797051"/>
              <a:ext cx="57149" cy="16933"/>
            </a:xfrm>
            <a:custGeom>
              <a:avLst/>
              <a:gdLst>
                <a:gd name="T0" fmla="*/ 14 w 14"/>
                <a:gd name="T1" fmla="*/ 3 h 4"/>
                <a:gd name="T2" fmla="*/ 14 w 14"/>
                <a:gd name="T3" fmla="*/ 4 h 4"/>
                <a:gd name="T4" fmla="*/ 5 w 14"/>
                <a:gd name="T5" fmla="*/ 2 h 4"/>
                <a:gd name="T6" fmla="*/ 0 w 14"/>
                <a:gd name="T7" fmla="*/ 1 h 4"/>
                <a:gd name="T8" fmla="*/ 0 w 14"/>
                <a:gd name="T9" fmla="*/ 0 h 4"/>
                <a:gd name="T10" fmla="*/ 1 w 14"/>
                <a:gd name="T11" fmla="*/ 0 h 4"/>
                <a:gd name="T12" fmla="*/ 12 w 14"/>
                <a:gd name="T13" fmla="*/ 2 h 4"/>
                <a:gd name="T14" fmla="*/ 14 w 1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4">
                  <a:moveTo>
                    <a:pt x="14" y="3"/>
                  </a:moveTo>
                  <a:cubicBezTo>
                    <a:pt x="14" y="3"/>
                    <a:pt x="14" y="4"/>
                    <a:pt x="14" y="4"/>
                  </a:cubicBezTo>
                  <a:cubicBezTo>
                    <a:pt x="11" y="4"/>
                    <a:pt x="8" y="2"/>
                    <a:pt x="5" y="2"/>
                  </a:cubicBezTo>
                  <a:cubicBezTo>
                    <a:pt x="3" y="2"/>
                    <a:pt x="1" y="1"/>
                    <a:pt x="0" y="1"/>
                  </a:cubicBezTo>
                  <a:cubicBezTo>
                    <a:pt x="0" y="0"/>
                    <a:pt x="0" y="0"/>
                    <a:pt x="0" y="0"/>
                  </a:cubicBezTo>
                  <a:cubicBezTo>
                    <a:pt x="0" y="0"/>
                    <a:pt x="0" y="0"/>
                    <a:pt x="1" y="0"/>
                  </a:cubicBezTo>
                  <a:cubicBezTo>
                    <a:pt x="4" y="0"/>
                    <a:pt x="9" y="0"/>
                    <a:pt x="12" y="2"/>
                  </a:cubicBezTo>
                  <a:cubicBezTo>
                    <a:pt x="13" y="2"/>
                    <a:pt x="14" y="2"/>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7" name="Freeform 330">
              <a:extLst>
                <a:ext uri="{FF2B5EF4-FFF2-40B4-BE49-F238E27FC236}">
                  <a16:creationId xmlns:a16="http://schemas.microsoft.com/office/drawing/2014/main" id="{5D1CFCA1-E5A7-4775-B137-080B0333AE1F}"/>
                </a:ext>
              </a:extLst>
            </p:cNvPr>
            <p:cNvSpPr>
              <a:spLocks/>
            </p:cNvSpPr>
            <p:nvPr/>
          </p:nvSpPr>
          <p:spPr bwMode="auto">
            <a:xfrm>
              <a:off x="1276351" y="1801284"/>
              <a:ext cx="71967" cy="76200"/>
            </a:xfrm>
            <a:custGeom>
              <a:avLst/>
              <a:gdLst>
                <a:gd name="T0" fmla="*/ 3 w 17"/>
                <a:gd name="T1" fmla="*/ 13 h 18"/>
                <a:gd name="T2" fmla="*/ 3 w 17"/>
                <a:gd name="T3" fmla="*/ 14 h 18"/>
                <a:gd name="T4" fmla="*/ 11 w 17"/>
                <a:gd name="T5" fmla="*/ 16 h 18"/>
                <a:gd name="T6" fmla="*/ 14 w 17"/>
                <a:gd name="T7" fmla="*/ 16 h 18"/>
                <a:gd name="T8" fmla="*/ 0 w 17"/>
                <a:gd name="T9" fmla="*/ 15 h 18"/>
                <a:gd name="T10" fmla="*/ 2 w 17"/>
                <a:gd name="T11" fmla="*/ 11 h 18"/>
                <a:gd name="T12" fmla="*/ 14 w 17"/>
                <a:gd name="T13" fmla="*/ 4 h 18"/>
                <a:gd name="T14" fmla="*/ 11 w 17"/>
                <a:gd name="T15" fmla="*/ 3 h 18"/>
                <a:gd name="T16" fmla="*/ 6 w 17"/>
                <a:gd name="T17" fmla="*/ 6 h 18"/>
                <a:gd name="T18" fmla="*/ 15 w 17"/>
                <a:gd name="T19" fmla="*/ 3 h 18"/>
                <a:gd name="T20" fmla="*/ 16 w 17"/>
                <a:gd name="T21" fmla="*/ 6 h 18"/>
                <a:gd name="T22" fmla="*/ 3 w 17"/>
                <a:gd name="T23"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8">
                  <a:moveTo>
                    <a:pt x="3" y="13"/>
                  </a:moveTo>
                  <a:cubicBezTo>
                    <a:pt x="4" y="13"/>
                    <a:pt x="3" y="14"/>
                    <a:pt x="3" y="14"/>
                  </a:cubicBezTo>
                  <a:cubicBezTo>
                    <a:pt x="5" y="15"/>
                    <a:pt x="9" y="16"/>
                    <a:pt x="11" y="16"/>
                  </a:cubicBezTo>
                  <a:cubicBezTo>
                    <a:pt x="13" y="16"/>
                    <a:pt x="14" y="15"/>
                    <a:pt x="14" y="16"/>
                  </a:cubicBezTo>
                  <a:cubicBezTo>
                    <a:pt x="11" y="18"/>
                    <a:pt x="4" y="17"/>
                    <a:pt x="0" y="15"/>
                  </a:cubicBezTo>
                  <a:cubicBezTo>
                    <a:pt x="0" y="13"/>
                    <a:pt x="1" y="12"/>
                    <a:pt x="2" y="11"/>
                  </a:cubicBezTo>
                  <a:cubicBezTo>
                    <a:pt x="6" y="10"/>
                    <a:pt x="17" y="10"/>
                    <a:pt x="14" y="4"/>
                  </a:cubicBezTo>
                  <a:cubicBezTo>
                    <a:pt x="12" y="3"/>
                    <a:pt x="12" y="3"/>
                    <a:pt x="11" y="3"/>
                  </a:cubicBezTo>
                  <a:cubicBezTo>
                    <a:pt x="9" y="3"/>
                    <a:pt x="8" y="6"/>
                    <a:pt x="6" y="6"/>
                  </a:cubicBezTo>
                  <a:cubicBezTo>
                    <a:pt x="6" y="2"/>
                    <a:pt x="12" y="0"/>
                    <a:pt x="15" y="3"/>
                  </a:cubicBezTo>
                  <a:cubicBezTo>
                    <a:pt x="16" y="4"/>
                    <a:pt x="16" y="5"/>
                    <a:pt x="16" y="6"/>
                  </a:cubicBezTo>
                  <a:cubicBezTo>
                    <a:pt x="16" y="12"/>
                    <a:pt x="8" y="12"/>
                    <a:pt x="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8" name="Freeform 331">
              <a:extLst>
                <a:ext uri="{FF2B5EF4-FFF2-40B4-BE49-F238E27FC236}">
                  <a16:creationId xmlns:a16="http://schemas.microsoft.com/office/drawing/2014/main" id="{A0F9572A-E972-47C9-97A0-15618A83CBC4}"/>
                </a:ext>
              </a:extLst>
            </p:cNvPr>
            <p:cNvSpPr>
              <a:spLocks/>
            </p:cNvSpPr>
            <p:nvPr/>
          </p:nvSpPr>
          <p:spPr bwMode="auto">
            <a:xfrm>
              <a:off x="1024468" y="1809751"/>
              <a:ext cx="131233" cy="101600"/>
            </a:xfrm>
            <a:custGeom>
              <a:avLst/>
              <a:gdLst>
                <a:gd name="T0" fmla="*/ 8 w 31"/>
                <a:gd name="T1" fmla="*/ 2 h 24"/>
                <a:gd name="T2" fmla="*/ 6 w 31"/>
                <a:gd name="T3" fmla="*/ 6 h 24"/>
                <a:gd name="T4" fmla="*/ 18 w 31"/>
                <a:gd name="T5" fmla="*/ 8 h 24"/>
                <a:gd name="T6" fmla="*/ 28 w 31"/>
                <a:gd name="T7" fmla="*/ 12 h 24"/>
                <a:gd name="T8" fmla="*/ 26 w 31"/>
                <a:gd name="T9" fmla="*/ 17 h 24"/>
                <a:gd name="T10" fmla="*/ 23 w 31"/>
                <a:gd name="T11" fmla="*/ 23 h 24"/>
                <a:gd name="T12" fmla="*/ 22 w 31"/>
                <a:gd name="T13" fmla="*/ 24 h 24"/>
                <a:gd name="T14" fmla="*/ 22 w 31"/>
                <a:gd name="T15" fmla="*/ 21 h 24"/>
                <a:gd name="T16" fmla="*/ 27 w 31"/>
                <a:gd name="T17" fmla="*/ 12 h 24"/>
                <a:gd name="T18" fmla="*/ 26 w 31"/>
                <a:gd name="T19" fmla="*/ 8 h 24"/>
                <a:gd name="T20" fmla="*/ 18 w 31"/>
                <a:gd name="T21" fmla="*/ 11 h 24"/>
                <a:gd name="T22" fmla="*/ 15 w 31"/>
                <a:gd name="T23" fmla="*/ 16 h 24"/>
                <a:gd name="T24" fmla="*/ 11 w 31"/>
                <a:gd name="T25" fmla="*/ 19 h 24"/>
                <a:gd name="T26" fmla="*/ 16 w 31"/>
                <a:gd name="T27" fmla="*/ 5 h 24"/>
                <a:gd name="T28" fmla="*/ 5 w 31"/>
                <a:gd name="T29" fmla="*/ 9 h 24"/>
                <a:gd name="T30" fmla="*/ 1 w 31"/>
                <a:gd name="T31" fmla="*/ 17 h 24"/>
                <a:gd name="T32" fmla="*/ 0 w 31"/>
                <a:gd name="T33" fmla="*/ 17 h 24"/>
                <a:gd name="T34" fmla="*/ 6 w 31"/>
                <a:gd name="T35" fmla="*/ 2 h 24"/>
                <a:gd name="T36" fmla="*/ 7 w 31"/>
                <a:gd name="T37" fmla="*/ 1 h 24"/>
                <a:gd name="T38" fmla="*/ 8 w 31"/>
                <a:gd name="T39"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24">
                  <a:moveTo>
                    <a:pt x="8" y="2"/>
                  </a:moveTo>
                  <a:cubicBezTo>
                    <a:pt x="8" y="3"/>
                    <a:pt x="7" y="5"/>
                    <a:pt x="6" y="6"/>
                  </a:cubicBezTo>
                  <a:cubicBezTo>
                    <a:pt x="8" y="4"/>
                    <a:pt x="21" y="0"/>
                    <a:pt x="18" y="8"/>
                  </a:cubicBezTo>
                  <a:cubicBezTo>
                    <a:pt x="22" y="6"/>
                    <a:pt x="31" y="4"/>
                    <a:pt x="28" y="12"/>
                  </a:cubicBezTo>
                  <a:cubicBezTo>
                    <a:pt x="28" y="13"/>
                    <a:pt x="27" y="15"/>
                    <a:pt x="26" y="17"/>
                  </a:cubicBezTo>
                  <a:cubicBezTo>
                    <a:pt x="25" y="19"/>
                    <a:pt x="24" y="21"/>
                    <a:pt x="23" y="23"/>
                  </a:cubicBezTo>
                  <a:cubicBezTo>
                    <a:pt x="23" y="23"/>
                    <a:pt x="22" y="24"/>
                    <a:pt x="22" y="24"/>
                  </a:cubicBezTo>
                  <a:cubicBezTo>
                    <a:pt x="20" y="22"/>
                    <a:pt x="22" y="22"/>
                    <a:pt x="22" y="21"/>
                  </a:cubicBezTo>
                  <a:cubicBezTo>
                    <a:pt x="24" y="19"/>
                    <a:pt x="25" y="14"/>
                    <a:pt x="27" y="12"/>
                  </a:cubicBezTo>
                  <a:cubicBezTo>
                    <a:pt x="27" y="10"/>
                    <a:pt x="27" y="9"/>
                    <a:pt x="26" y="8"/>
                  </a:cubicBezTo>
                  <a:cubicBezTo>
                    <a:pt x="23" y="7"/>
                    <a:pt x="20" y="10"/>
                    <a:pt x="18" y="11"/>
                  </a:cubicBezTo>
                  <a:cubicBezTo>
                    <a:pt x="17" y="13"/>
                    <a:pt x="16" y="14"/>
                    <a:pt x="15" y="16"/>
                  </a:cubicBezTo>
                  <a:cubicBezTo>
                    <a:pt x="14" y="17"/>
                    <a:pt x="14" y="20"/>
                    <a:pt x="11" y="19"/>
                  </a:cubicBezTo>
                  <a:cubicBezTo>
                    <a:pt x="13" y="14"/>
                    <a:pt x="18" y="11"/>
                    <a:pt x="16" y="5"/>
                  </a:cubicBezTo>
                  <a:cubicBezTo>
                    <a:pt x="10" y="5"/>
                    <a:pt x="9" y="7"/>
                    <a:pt x="5" y="9"/>
                  </a:cubicBezTo>
                  <a:cubicBezTo>
                    <a:pt x="4" y="12"/>
                    <a:pt x="3" y="15"/>
                    <a:pt x="1" y="17"/>
                  </a:cubicBezTo>
                  <a:cubicBezTo>
                    <a:pt x="0" y="17"/>
                    <a:pt x="0" y="17"/>
                    <a:pt x="0" y="17"/>
                  </a:cubicBezTo>
                  <a:cubicBezTo>
                    <a:pt x="2" y="12"/>
                    <a:pt x="5" y="7"/>
                    <a:pt x="6" y="2"/>
                  </a:cubicBezTo>
                  <a:cubicBezTo>
                    <a:pt x="6" y="1"/>
                    <a:pt x="6" y="1"/>
                    <a:pt x="7" y="1"/>
                  </a:cubicBezTo>
                  <a:cubicBezTo>
                    <a:pt x="7" y="1"/>
                    <a:pt x="7" y="1"/>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9" name="Freeform 332">
              <a:extLst>
                <a:ext uri="{FF2B5EF4-FFF2-40B4-BE49-F238E27FC236}">
                  <a16:creationId xmlns:a16="http://schemas.microsoft.com/office/drawing/2014/main" id="{78F2D652-B8CB-45D1-B001-AB4042CBE69A}"/>
                </a:ext>
              </a:extLst>
            </p:cNvPr>
            <p:cNvSpPr>
              <a:spLocks/>
            </p:cNvSpPr>
            <p:nvPr/>
          </p:nvSpPr>
          <p:spPr bwMode="auto">
            <a:xfrm>
              <a:off x="937684" y="1822451"/>
              <a:ext cx="57149" cy="21167"/>
            </a:xfrm>
            <a:custGeom>
              <a:avLst/>
              <a:gdLst>
                <a:gd name="T0" fmla="*/ 14 w 14"/>
                <a:gd name="T1" fmla="*/ 4 h 5"/>
                <a:gd name="T2" fmla="*/ 11 w 14"/>
                <a:gd name="T3" fmla="*/ 3 h 5"/>
                <a:gd name="T4" fmla="*/ 9 w 14"/>
                <a:gd name="T5" fmla="*/ 3 h 5"/>
                <a:gd name="T6" fmla="*/ 6 w 14"/>
                <a:gd name="T7" fmla="*/ 3 h 5"/>
                <a:gd name="T8" fmla="*/ 0 w 14"/>
                <a:gd name="T9" fmla="*/ 1 h 5"/>
                <a:gd name="T10" fmla="*/ 0 w 14"/>
                <a:gd name="T11" fmla="*/ 1 h 5"/>
                <a:gd name="T12" fmla="*/ 11 w 14"/>
                <a:gd name="T13" fmla="*/ 2 h 5"/>
                <a:gd name="T14" fmla="*/ 14 w 14"/>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
                  <a:moveTo>
                    <a:pt x="14" y="4"/>
                  </a:moveTo>
                  <a:cubicBezTo>
                    <a:pt x="13" y="5"/>
                    <a:pt x="12" y="3"/>
                    <a:pt x="11" y="3"/>
                  </a:cubicBezTo>
                  <a:cubicBezTo>
                    <a:pt x="10" y="3"/>
                    <a:pt x="10" y="3"/>
                    <a:pt x="9" y="3"/>
                  </a:cubicBezTo>
                  <a:cubicBezTo>
                    <a:pt x="8" y="3"/>
                    <a:pt x="7" y="3"/>
                    <a:pt x="6" y="3"/>
                  </a:cubicBezTo>
                  <a:cubicBezTo>
                    <a:pt x="4" y="2"/>
                    <a:pt x="1" y="3"/>
                    <a:pt x="0" y="1"/>
                  </a:cubicBezTo>
                  <a:cubicBezTo>
                    <a:pt x="0" y="1"/>
                    <a:pt x="0" y="1"/>
                    <a:pt x="0" y="1"/>
                  </a:cubicBezTo>
                  <a:cubicBezTo>
                    <a:pt x="4" y="0"/>
                    <a:pt x="8" y="2"/>
                    <a:pt x="11" y="2"/>
                  </a:cubicBezTo>
                  <a:cubicBezTo>
                    <a:pt x="13" y="2"/>
                    <a:pt x="14" y="2"/>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50" name="Freeform 333">
              <a:extLst>
                <a:ext uri="{FF2B5EF4-FFF2-40B4-BE49-F238E27FC236}">
                  <a16:creationId xmlns:a16="http://schemas.microsoft.com/office/drawing/2014/main" id="{F73E0715-4656-469B-9C4E-F913C19BF5CB}"/>
                </a:ext>
              </a:extLst>
            </p:cNvPr>
            <p:cNvSpPr>
              <a:spLocks/>
            </p:cNvSpPr>
            <p:nvPr/>
          </p:nvSpPr>
          <p:spPr bwMode="auto">
            <a:xfrm>
              <a:off x="1168400" y="1852084"/>
              <a:ext cx="76200" cy="84667"/>
            </a:xfrm>
            <a:custGeom>
              <a:avLst/>
              <a:gdLst>
                <a:gd name="T0" fmla="*/ 16 w 18"/>
                <a:gd name="T1" fmla="*/ 4 h 20"/>
                <a:gd name="T2" fmla="*/ 14 w 18"/>
                <a:gd name="T3" fmla="*/ 5 h 20"/>
                <a:gd name="T4" fmla="*/ 13 w 18"/>
                <a:gd name="T5" fmla="*/ 3 h 20"/>
                <a:gd name="T6" fmla="*/ 13 w 18"/>
                <a:gd name="T7" fmla="*/ 2 h 20"/>
                <a:gd name="T8" fmla="*/ 5 w 18"/>
                <a:gd name="T9" fmla="*/ 4 h 20"/>
                <a:gd name="T10" fmla="*/ 5 w 18"/>
                <a:gd name="T11" fmla="*/ 16 h 20"/>
                <a:gd name="T12" fmla="*/ 16 w 18"/>
                <a:gd name="T13" fmla="*/ 13 h 20"/>
                <a:gd name="T14" fmla="*/ 10 w 18"/>
                <a:gd name="T15" fmla="*/ 18 h 20"/>
                <a:gd name="T16" fmla="*/ 0 w 18"/>
                <a:gd name="T17" fmla="*/ 10 h 20"/>
                <a:gd name="T18" fmla="*/ 5 w 18"/>
                <a:gd name="T19" fmla="*/ 2 h 20"/>
                <a:gd name="T20" fmla="*/ 16 w 18"/>
                <a:gd name="T21"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20">
                  <a:moveTo>
                    <a:pt x="16" y="4"/>
                  </a:moveTo>
                  <a:cubicBezTo>
                    <a:pt x="16" y="4"/>
                    <a:pt x="15" y="5"/>
                    <a:pt x="14" y="5"/>
                  </a:cubicBezTo>
                  <a:cubicBezTo>
                    <a:pt x="13" y="4"/>
                    <a:pt x="14" y="3"/>
                    <a:pt x="13" y="3"/>
                  </a:cubicBezTo>
                  <a:cubicBezTo>
                    <a:pt x="13" y="3"/>
                    <a:pt x="13" y="3"/>
                    <a:pt x="13" y="2"/>
                  </a:cubicBezTo>
                  <a:cubicBezTo>
                    <a:pt x="9" y="2"/>
                    <a:pt x="7" y="2"/>
                    <a:pt x="5" y="4"/>
                  </a:cubicBezTo>
                  <a:cubicBezTo>
                    <a:pt x="2" y="7"/>
                    <a:pt x="0" y="15"/>
                    <a:pt x="5" y="16"/>
                  </a:cubicBezTo>
                  <a:cubicBezTo>
                    <a:pt x="8" y="18"/>
                    <a:pt x="14" y="16"/>
                    <a:pt x="16" y="13"/>
                  </a:cubicBezTo>
                  <a:cubicBezTo>
                    <a:pt x="18" y="16"/>
                    <a:pt x="12" y="18"/>
                    <a:pt x="10" y="18"/>
                  </a:cubicBezTo>
                  <a:cubicBezTo>
                    <a:pt x="4" y="20"/>
                    <a:pt x="0" y="16"/>
                    <a:pt x="0" y="10"/>
                  </a:cubicBezTo>
                  <a:cubicBezTo>
                    <a:pt x="0" y="7"/>
                    <a:pt x="2" y="3"/>
                    <a:pt x="5" y="2"/>
                  </a:cubicBezTo>
                  <a:cubicBezTo>
                    <a:pt x="9" y="0"/>
                    <a:pt x="15"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51" name="Freeform 334">
              <a:extLst>
                <a:ext uri="{FF2B5EF4-FFF2-40B4-BE49-F238E27FC236}">
                  <a16:creationId xmlns:a16="http://schemas.microsoft.com/office/drawing/2014/main" id="{8617BDF8-6109-48DC-8CD1-3E9A059BE4FE}"/>
                </a:ext>
              </a:extLst>
            </p:cNvPr>
            <p:cNvSpPr>
              <a:spLocks noEditPoints="1"/>
            </p:cNvSpPr>
            <p:nvPr/>
          </p:nvSpPr>
          <p:spPr bwMode="auto">
            <a:xfrm>
              <a:off x="588434" y="1629834"/>
              <a:ext cx="929217" cy="495300"/>
            </a:xfrm>
            <a:custGeom>
              <a:avLst/>
              <a:gdLst>
                <a:gd name="T0" fmla="*/ 27 w 221"/>
                <a:gd name="T1" fmla="*/ 46 h 118"/>
                <a:gd name="T2" fmla="*/ 17 w 221"/>
                <a:gd name="T3" fmla="*/ 45 h 118"/>
                <a:gd name="T4" fmla="*/ 19 w 221"/>
                <a:gd name="T5" fmla="*/ 31 h 118"/>
                <a:gd name="T6" fmla="*/ 32 w 221"/>
                <a:gd name="T7" fmla="*/ 27 h 118"/>
                <a:gd name="T8" fmla="*/ 20 w 221"/>
                <a:gd name="T9" fmla="*/ 26 h 118"/>
                <a:gd name="T10" fmla="*/ 29 w 221"/>
                <a:gd name="T11" fmla="*/ 17 h 118"/>
                <a:gd name="T12" fmla="*/ 36 w 221"/>
                <a:gd name="T13" fmla="*/ 11 h 118"/>
                <a:gd name="T14" fmla="*/ 29 w 221"/>
                <a:gd name="T15" fmla="*/ 8 h 118"/>
                <a:gd name="T16" fmla="*/ 89 w 221"/>
                <a:gd name="T17" fmla="*/ 11 h 118"/>
                <a:gd name="T18" fmla="*/ 148 w 221"/>
                <a:gd name="T19" fmla="*/ 21 h 118"/>
                <a:gd name="T20" fmla="*/ 220 w 221"/>
                <a:gd name="T21" fmla="*/ 44 h 118"/>
                <a:gd name="T22" fmla="*/ 191 w 221"/>
                <a:gd name="T23" fmla="*/ 101 h 118"/>
                <a:gd name="T24" fmla="*/ 164 w 221"/>
                <a:gd name="T25" fmla="*/ 115 h 118"/>
                <a:gd name="T26" fmla="*/ 100 w 221"/>
                <a:gd name="T27" fmla="*/ 103 h 118"/>
                <a:gd name="T28" fmla="*/ 41 w 221"/>
                <a:gd name="T29" fmla="*/ 91 h 118"/>
                <a:gd name="T30" fmla="*/ 0 w 221"/>
                <a:gd name="T31" fmla="*/ 80 h 118"/>
                <a:gd name="T32" fmla="*/ 16 w 221"/>
                <a:gd name="T33" fmla="*/ 67 h 118"/>
                <a:gd name="T34" fmla="*/ 16 w 221"/>
                <a:gd name="T35" fmla="*/ 63 h 118"/>
                <a:gd name="T36" fmla="*/ 9 w 221"/>
                <a:gd name="T37" fmla="*/ 59 h 118"/>
                <a:gd name="T38" fmla="*/ 11 w 221"/>
                <a:gd name="T39" fmla="*/ 59 h 118"/>
                <a:gd name="T40" fmla="*/ 23 w 221"/>
                <a:gd name="T41" fmla="*/ 65 h 118"/>
                <a:gd name="T42" fmla="*/ 4 w 221"/>
                <a:gd name="T43" fmla="*/ 79 h 118"/>
                <a:gd name="T44" fmla="*/ 59 w 221"/>
                <a:gd name="T45" fmla="*/ 93 h 118"/>
                <a:gd name="T46" fmla="*/ 120 w 221"/>
                <a:gd name="T47" fmla="*/ 106 h 118"/>
                <a:gd name="T48" fmla="*/ 189 w 221"/>
                <a:gd name="T49" fmla="*/ 101 h 118"/>
                <a:gd name="T50" fmla="*/ 166 w 221"/>
                <a:gd name="T51" fmla="*/ 106 h 118"/>
                <a:gd name="T52" fmla="*/ 154 w 221"/>
                <a:gd name="T53" fmla="*/ 99 h 118"/>
                <a:gd name="T54" fmla="*/ 138 w 221"/>
                <a:gd name="T55" fmla="*/ 97 h 118"/>
                <a:gd name="T56" fmla="*/ 128 w 221"/>
                <a:gd name="T57" fmla="*/ 90 h 118"/>
                <a:gd name="T58" fmla="*/ 144 w 221"/>
                <a:gd name="T59" fmla="*/ 86 h 118"/>
                <a:gd name="T60" fmla="*/ 142 w 221"/>
                <a:gd name="T61" fmla="*/ 91 h 118"/>
                <a:gd name="T62" fmla="*/ 165 w 221"/>
                <a:gd name="T63" fmla="*/ 81 h 118"/>
                <a:gd name="T64" fmla="*/ 172 w 221"/>
                <a:gd name="T65" fmla="*/ 74 h 118"/>
                <a:gd name="T66" fmla="*/ 189 w 221"/>
                <a:gd name="T67" fmla="*/ 72 h 118"/>
                <a:gd name="T68" fmla="*/ 195 w 221"/>
                <a:gd name="T69" fmla="*/ 66 h 118"/>
                <a:gd name="T70" fmla="*/ 218 w 221"/>
                <a:gd name="T71" fmla="*/ 44 h 118"/>
                <a:gd name="T72" fmla="*/ 198 w 221"/>
                <a:gd name="T73" fmla="*/ 36 h 118"/>
                <a:gd name="T74" fmla="*/ 188 w 221"/>
                <a:gd name="T75" fmla="*/ 33 h 118"/>
                <a:gd name="T76" fmla="*/ 171 w 221"/>
                <a:gd name="T77" fmla="*/ 29 h 118"/>
                <a:gd name="T78" fmla="*/ 137 w 221"/>
                <a:gd name="T79" fmla="*/ 22 h 118"/>
                <a:gd name="T80" fmla="*/ 105 w 221"/>
                <a:gd name="T81" fmla="*/ 16 h 118"/>
                <a:gd name="T82" fmla="*/ 71 w 221"/>
                <a:gd name="T83" fmla="*/ 8 h 118"/>
                <a:gd name="T84" fmla="*/ 32 w 221"/>
                <a:gd name="T85" fmla="*/ 11 h 118"/>
                <a:gd name="T86" fmla="*/ 32 w 221"/>
                <a:gd name="T87" fmla="*/ 22 h 118"/>
                <a:gd name="T88" fmla="*/ 23 w 221"/>
                <a:gd name="T89" fmla="*/ 25 h 118"/>
                <a:gd name="T90" fmla="*/ 35 w 221"/>
                <a:gd name="T91" fmla="*/ 34 h 118"/>
                <a:gd name="T92" fmla="*/ 21 w 221"/>
                <a:gd name="T93" fmla="*/ 32 h 118"/>
                <a:gd name="T94" fmla="*/ 22 w 221"/>
                <a:gd name="T95" fmla="*/ 42 h 118"/>
                <a:gd name="T96" fmla="*/ 18 w 221"/>
                <a:gd name="T97" fmla="*/ 51 h 118"/>
                <a:gd name="T98" fmla="*/ 191 w 221"/>
                <a:gd name="T99" fmla="*/ 72 h 118"/>
                <a:gd name="T100" fmla="*/ 202 w 221"/>
                <a:gd name="T101" fmla="*/ 75 h 118"/>
                <a:gd name="T102" fmla="*/ 159 w 221"/>
                <a:gd name="T103" fmla="*/ 94 h 118"/>
                <a:gd name="T104" fmla="*/ 167 w 221"/>
                <a:gd name="T105" fmla="*/ 83 h 118"/>
                <a:gd name="T106" fmla="*/ 175 w 221"/>
                <a:gd name="T107" fmla="*/ 97 h 118"/>
                <a:gd name="T108" fmla="*/ 182 w 221"/>
                <a:gd name="T109" fmla="*/ 8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1" h="118">
                  <a:moveTo>
                    <a:pt x="14" y="48"/>
                  </a:moveTo>
                  <a:cubicBezTo>
                    <a:pt x="16" y="48"/>
                    <a:pt x="18" y="48"/>
                    <a:pt x="21" y="49"/>
                  </a:cubicBezTo>
                  <a:cubicBezTo>
                    <a:pt x="20" y="56"/>
                    <a:pt x="29" y="50"/>
                    <a:pt x="27" y="46"/>
                  </a:cubicBezTo>
                  <a:cubicBezTo>
                    <a:pt x="27" y="45"/>
                    <a:pt x="26" y="44"/>
                    <a:pt x="25" y="43"/>
                  </a:cubicBezTo>
                  <a:cubicBezTo>
                    <a:pt x="23" y="44"/>
                    <a:pt x="22" y="45"/>
                    <a:pt x="21" y="47"/>
                  </a:cubicBezTo>
                  <a:cubicBezTo>
                    <a:pt x="19" y="47"/>
                    <a:pt x="19" y="45"/>
                    <a:pt x="17" y="45"/>
                  </a:cubicBezTo>
                  <a:cubicBezTo>
                    <a:pt x="16" y="45"/>
                    <a:pt x="15" y="46"/>
                    <a:pt x="14" y="45"/>
                  </a:cubicBezTo>
                  <a:cubicBezTo>
                    <a:pt x="13" y="44"/>
                    <a:pt x="14" y="43"/>
                    <a:pt x="14" y="41"/>
                  </a:cubicBezTo>
                  <a:cubicBezTo>
                    <a:pt x="17" y="39"/>
                    <a:pt x="18" y="35"/>
                    <a:pt x="19" y="31"/>
                  </a:cubicBezTo>
                  <a:cubicBezTo>
                    <a:pt x="21" y="31"/>
                    <a:pt x="25" y="32"/>
                    <a:pt x="27" y="32"/>
                  </a:cubicBezTo>
                  <a:cubicBezTo>
                    <a:pt x="25" y="34"/>
                    <a:pt x="27" y="37"/>
                    <a:pt x="30" y="36"/>
                  </a:cubicBezTo>
                  <a:cubicBezTo>
                    <a:pt x="33" y="35"/>
                    <a:pt x="35" y="28"/>
                    <a:pt x="32" y="27"/>
                  </a:cubicBezTo>
                  <a:cubicBezTo>
                    <a:pt x="30" y="26"/>
                    <a:pt x="29" y="28"/>
                    <a:pt x="28" y="29"/>
                  </a:cubicBezTo>
                  <a:cubicBezTo>
                    <a:pt x="26" y="29"/>
                    <a:pt x="25" y="28"/>
                    <a:pt x="24" y="28"/>
                  </a:cubicBezTo>
                  <a:cubicBezTo>
                    <a:pt x="22" y="27"/>
                    <a:pt x="20" y="29"/>
                    <a:pt x="20" y="26"/>
                  </a:cubicBezTo>
                  <a:cubicBezTo>
                    <a:pt x="20" y="25"/>
                    <a:pt x="21" y="25"/>
                    <a:pt x="22" y="24"/>
                  </a:cubicBezTo>
                  <a:cubicBezTo>
                    <a:pt x="23" y="22"/>
                    <a:pt x="24" y="20"/>
                    <a:pt x="25" y="17"/>
                  </a:cubicBezTo>
                  <a:cubicBezTo>
                    <a:pt x="26" y="15"/>
                    <a:pt x="27" y="17"/>
                    <a:pt x="29" y="17"/>
                  </a:cubicBezTo>
                  <a:cubicBezTo>
                    <a:pt x="30" y="17"/>
                    <a:pt x="31" y="16"/>
                    <a:pt x="32" y="16"/>
                  </a:cubicBezTo>
                  <a:cubicBezTo>
                    <a:pt x="34" y="17"/>
                    <a:pt x="32" y="19"/>
                    <a:pt x="34" y="20"/>
                  </a:cubicBezTo>
                  <a:cubicBezTo>
                    <a:pt x="39" y="20"/>
                    <a:pt x="40" y="12"/>
                    <a:pt x="36" y="11"/>
                  </a:cubicBezTo>
                  <a:cubicBezTo>
                    <a:pt x="34" y="11"/>
                    <a:pt x="34" y="13"/>
                    <a:pt x="33" y="13"/>
                  </a:cubicBezTo>
                  <a:cubicBezTo>
                    <a:pt x="31" y="13"/>
                    <a:pt x="29" y="13"/>
                    <a:pt x="27" y="12"/>
                  </a:cubicBezTo>
                  <a:cubicBezTo>
                    <a:pt x="27" y="10"/>
                    <a:pt x="28" y="9"/>
                    <a:pt x="29" y="8"/>
                  </a:cubicBezTo>
                  <a:cubicBezTo>
                    <a:pt x="30" y="4"/>
                    <a:pt x="31" y="3"/>
                    <a:pt x="32" y="0"/>
                  </a:cubicBezTo>
                  <a:cubicBezTo>
                    <a:pt x="44" y="2"/>
                    <a:pt x="57" y="4"/>
                    <a:pt x="69" y="6"/>
                  </a:cubicBezTo>
                  <a:cubicBezTo>
                    <a:pt x="76" y="7"/>
                    <a:pt x="82" y="10"/>
                    <a:pt x="89" y="11"/>
                  </a:cubicBezTo>
                  <a:cubicBezTo>
                    <a:pt x="95" y="12"/>
                    <a:pt x="102" y="14"/>
                    <a:pt x="108" y="15"/>
                  </a:cubicBezTo>
                  <a:cubicBezTo>
                    <a:pt x="110" y="15"/>
                    <a:pt x="112" y="15"/>
                    <a:pt x="114" y="16"/>
                  </a:cubicBezTo>
                  <a:cubicBezTo>
                    <a:pt x="125" y="17"/>
                    <a:pt x="137" y="20"/>
                    <a:pt x="148" y="21"/>
                  </a:cubicBezTo>
                  <a:cubicBezTo>
                    <a:pt x="172" y="26"/>
                    <a:pt x="194" y="34"/>
                    <a:pt x="217" y="40"/>
                  </a:cubicBezTo>
                  <a:cubicBezTo>
                    <a:pt x="218" y="42"/>
                    <a:pt x="221" y="41"/>
                    <a:pt x="221" y="43"/>
                  </a:cubicBezTo>
                  <a:cubicBezTo>
                    <a:pt x="221" y="44"/>
                    <a:pt x="221" y="44"/>
                    <a:pt x="220" y="44"/>
                  </a:cubicBezTo>
                  <a:cubicBezTo>
                    <a:pt x="213" y="57"/>
                    <a:pt x="207" y="69"/>
                    <a:pt x="200" y="83"/>
                  </a:cubicBezTo>
                  <a:cubicBezTo>
                    <a:pt x="199" y="85"/>
                    <a:pt x="198" y="87"/>
                    <a:pt x="197" y="89"/>
                  </a:cubicBezTo>
                  <a:cubicBezTo>
                    <a:pt x="195" y="93"/>
                    <a:pt x="193" y="97"/>
                    <a:pt x="191" y="101"/>
                  </a:cubicBezTo>
                  <a:cubicBezTo>
                    <a:pt x="190" y="103"/>
                    <a:pt x="189" y="105"/>
                    <a:pt x="188" y="107"/>
                  </a:cubicBezTo>
                  <a:cubicBezTo>
                    <a:pt x="186" y="111"/>
                    <a:pt x="184" y="115"/>
                    <a:pt x="181" y="118"/>
                  </a:cubicBezTo>
                  <a:cubicBezTo>
                    <a:pt x="176" y="117"/>
                    <a:pt x="169" y="115"/>
                    <a:pt x="164" y="115"/>
                  </a:cubicBezTo>
                  <a:cubicBezTo>
                    <a:pt x="150" y="110"/>
                    <a:pt x="135" y="111"/>
                    <a:pt x="119" y="108"/>
                  </a:cubicBezTo>
                  <a:cubicBezTo>
                    <a:pt x="113" y="107"/>
                    <a:pt x="107" y="104"/>
                    <a:pt x="101" y="103"/>
                  </a:cubicBezTo>
                  <a:cubicBezTo>
                    <a:pt x="101" y="103"/>
                    <a:pt x="100" y="103"/>
                    <a:pt x="100" y="103"/>
                  </a:cubicBezTo>
                  <a:cubicBezTo>
                    <a:pt x="93" y="102"/>
                    <a:pt x="86" y="100"/>
                    <a:pt x="79" y="99"/>
                  </a:cubicBezTo>
                  <a:cubicBezTo>
                    <a:pt x="75" y="99"/>
                    <a:pt x="72" y="98"/>
                    <a:pt x="69" y="97"/>
                  </a:cubicBezTo>
                  <a:cubicBezTo>
                    <a:pt x="60" y="95"/>
                    <a:pt x="51" y="93"/>
                    <a:pt x="41" y="91"/>
                  </a:cubicBezTo>
                  <a:cubicBezTo>
                    <a:pt x="38" y="91"/>
                    <a:pt x="35" y="90"/>
                    <a:pt x="32" y="89"/>
                  </a:cubicBezTo>
                  <a:cubicBezTo>
                    <a:pt x="22" y="87"/>
                    <a:pt x="12" y="84"/>
                    <a:pt x="3" y="80"/>
                  </a:cubicBezTo>
                  <a:cubicBezTo>
                    <a:pt x="2" y="80"/>
                    <a:pt x="1" y="80"/>
                    <a:pt x="0" y="80"/>
                  </a:cubicBezTo>
                  <a:cubicBezTo>
                    <a:pt x="0" y="78"/>
                    <a:pt x="1" y="78"/>
                    <a:pt x="2" y="77"/>
                  </a:cubicBezTo>
                  <a:cubicBezTo>
                    <a:pt x="4" y="73"/>
                    <a:pt x="7" y="71"/>
                    <a:pt x="9" y="66"/>
                  </a:cubicBezTo>
                  <a:cubicBezTo>
                    <a:pt x="11" y="66"/>
                    <a:pt x="14" y="65"/>
                    <a:pt x="16" y="67"/>
                  </a:cubicBezTo>
                  <a:cubicBezTo>
                    <a:pt x="15" y="68"/>
                    <a:pt x="14" y="68"/>
                    <a:pt x="14" y="69"/>
                  </a:cubicBezTo>
                  <a:cubicBezTo>
                    <a:pt x="17" y="71"/>
                    <a:pt x="22" y="68"/>
                    <a:pt x="21" y="65"/>
                  </a:cubicBezTo>
                  <a:cubicBezTo>
                    <a:pt x="21" y="63"/>
                    <a:pt x="17" y="59"/>
                    <a:pt x="16" y="63"/>
                  </a:cubicBezTo>
                  <a:cubicBezTo>
                    <a:pt x="16" y="64"/>
                    <a:pt x="15" y="64"/>
                    <a:pt x="14" y="64"/>
                  </a:cubicBezTo>
                  <a:cubicBezTo>
                    <a:pt x="13" y="62"/>
                    <a:pt x="11" y="61"/>
                    <a:pt x="9" y="61"/>
                  </a:cubicBezTo>
                  <a:cubicBezTo>
                    <a:pt x="8" y="60"/>
                    <a:pt x="8" y="58"/>
                    <a:pt x="9" y="59"/>
                  </a:cubicBezTo>
                  <a:cubicBezTo>
                    <a:pt x="9" y="59"/>
                    <a:pt x="9" y="58"/>
                    <a:pt x="9" y="57"/>
                  </a:cubicBezTo>
                  <a:cubicBezTo>
                    <a:pt x="12" y="55"/>
                    <a:pt x="13" y="51"/>
                    <a:pt x="14" y="48"/>
                  </a:cubicBezTo>
                  <a:close/>
                  <a:moveTo>
                    <a:pt x="11" y="59"/>
                  </a:moveTo>
                  <a:cubicBezTo>
                    <a:pt x="12" y="60"/>
                    <a:pt x="14" y="61"/>
                    <a:pt x="15" y="61"/>
                  </a:cubicBezTo>
                  <a:cubicBezTo>
                    <a:pt x="16" y="60"/>
                    <a:pt x="17" y="59"/>
                    <a:pt x="20" y="60"/>
                  </a:cubicBezTo>
                  <a:cubicBezTo>
                    <a:pt x="21" y="62"/>
                    <a:pt x="23" y="63"/>
                    <a:pt x="23" y="65"/>
                  </a:cubicBezTo>
                  <a:cubicBezTo>
                    <a:pt x="24" y="70"/>
                    <a:pt x="13" y="76"/>
                    <a:pt x="12" y="68"/>
                  </a:cubicBezTo>
                  <a:cubicBezTo>
                    <a:pt x="12" y="68"/>
                    <a:pt x="11" y="68"/>
                    <a:pt x="10" y="68"/>
                  </a:cubicBezTo>
                  <a:cubicBezTo>
                    <a:pt x="8" y="72"/>
                    <a:pt x="5" y="74"/>
                    <a:pt x="4" y="79"/>
                  </a:cubicBezTo>
                  <a:cubicBezTo>
                    <a:pt x="4" y="79"/>
                    <a:pt x="5" y="79"/>
                    <a:pt x="6" y="80"/>
                  </a:cubicBezTo>
                  <a:cubicBezTo>
                    <a:pt x="6" y="80"/>
                    <a:pt x="6" y="80"/>
                    <a:pt x="7" y="80"/>
                  </a:cubicBezTo>
                  <a:cubicBezTo>
                    <a:pt x="23" y="86"/>
                    <a:pt x="41" y="89"/>
                    <a:pt x="59" y="93"/>
                  </a:cubicBezTo>
                  <a:cubicBezTo>
                    <a:pt x="64" y="94"/>
                    <a:pt x="69" y="96"/>
                    <a:pt x="74" y="97"/>
                  </a:cubicBezTo>
                  <a:cubicBezTo>
                    <a:pt x="83" y="99"/>
                    <a:pt x="92" y="100"/>
                    <a:pt x="100" y="101"/>
                  </a:cubicBezTo>
                  <a:cubicBezTo>
                    <a:pt x="107" y="102"/>
                    <a:pt x="113" y="105"/>
                    <a:pt x="120" y="106"/>
                  </a:cubicBezTo>
                  <a:cubicBezTo>
                    <a:pt x="127" y="107"/>
                    <a:pt x="135" y="108"/>
                    <a:pt x="143" y="109"/>
                  </a:cubicBezTo>
                  <a:cubicBezTo>
                    <a:pt x="156" y="111"/>
                    <a:pt x="169" y="114"/>
                    <a:pt x="181" y="116"/>
                  </a:cubicBezTo>
                  <a:cubicBezTo>
                    <a:pt x="184" y="110"/>
                    <a:pt x="186" y="106"/>
                    <a:pt x="189" y="101"/>
                  </a:cubicBezTo>
                  <a:cubicBezTo>
                    <a:pt x="184" y="100"/>
                    <a:pt x="179" y="99"/>
                    <a:pt x="173" y="98"/>
                  </a:cubicBezTo>
                  <a:cubicBezTo>
                    <a:pt x="172" y="100"/>
                    <a:pt x="171" y="101"/>
                    <a:pt x="170" y="103"/>
                  </a:cubicBezTo>
                  <a:cubicBezTo>
                    <a:pt x="169" y="104"/>
                    <a:pt x="168" y="106"/>
                    <a:pt x="166" y="106"/>
                  </a:cubicBezTo>
                  <a:cubicBezTo>
                    <a:pt x="168" y="103"/>
                    <a:pt x="170" y="101"/>
                    <a:pt x="172" y="98"/>
                  </a:cubicBezTo>
                  <a:cubicBezTo>
                    <a:pt x="168" y="97"/>
                    <a:pt x="162" y="96"/>
                    <a:pt x="158" y="95"/>
                  </a:cubicBezTo>
                  <a:cubicBezTo>
                    <a:pt x="156" y="96"/>
                    <a:pt x="156" y="98"/>
                    <a:pt x="154" y="99"/>
                  </a:cubicBezTo>
                  <a:cubicBezTo>
                    <a:pt x="154" y="98"/>
                    <a:pt x="156" y="96"/>
                    <a:pt x="156" y="95"/>
                  </a:cubicBezTo>
                  <a:cubicBezTo>
                    <a:pt x="151" y="94"/>
                    <a:pt x="146" y="93"/>
                    <a:pt x="141" y="92"/>
                  </a:cubicBezTo>
                  <a:cubicBezTo>
                    <a:pt x="140" y="94"/>
                    <a:pt x="139" y="95"/>
                    <a:pt x="138" y="97"/>
                  </a:cubicBezTo>
                  <a:cubicBezTo>
                    <a:pt x="137" y="99"/>
                    <a:pt x="136" y="101"/>
                    <a:pt x="134" y="102"/>
                  </a:cubicBezTo>
                  <a:cubicBezTo>
                    <a:pt x="135" y="98"/>
                    <a:pt x="138" y="95"/>
                    <a:pt x="140" y="92"/>
                  </a:cubicBezTo>
                  <a:cubicBezTo>
                    <a:pt x="136" y="91"/>
                    <a:pt x="132" y="92"/>
                    <a:pt x="128" y="90"/>
                  </a:cubicBezTo>
                  <a:cubicBezTo>
                    <a:pt x="129" y="89"/>
                    <a:pt x="130" y="90"/>
                    <a:pt x="131" y="90"/>
                  </a:cubicBezTo>
                  <a:cubicBezTo>
                    <a:pt x="134" y="90"/>
                    <a:pt x="138" y="90"/>
                    <a:pt x="141" y="91"/>
                  </a:cubicBezTo>
                  <a:cubicBezTo>
                    <a:pt x="142" y="89"/>
                    <a:pt x="143" y="88"/>
                    <a:pt x="144" y="86"/>
                  </a:cubicBezTo>
                  <a:cubicBezTo>
                    <a:pt x="145" y="85"/>
                    <a:pt x="146" y="83"/>
                    <a:pt x="148" y="82"/>
                  </a:cubicBezTo>
                  <a:cubicBezTo>
                    <a:pt x="148" y="84"/>
                    <a:pt x="146" y="85"/>
                    <a:pt x="145" y="86"/>
                  </a:cubicBezTo>
                  <a:cubicBezTo>
                    <a:pt x="144" y="88"/>
                    <a:pt x="143" y="90"/>
                    <a:pt x="142" y="91"/>
                  </a:cubicBezTo>
                  <a:cubicBezTo>
                    <a:pt x="147" y="92"/>
                    <a:pt x="152" y="93"/>
                    <a:pt x="157" y="94"/>
                  </a:cubicBezTo>
                  <a:cubicBezTo>
                    <a:pt x="160" y="91"/>
                    <a:pt x="163" y="87"/>
                    <a:pt x="165" y="83"/>
                  </a:cubicBezTo>
                  <a:cubicBezTo>
                    <a:pt x="166" y="82"/>
                    <a:pt x="165" y="82"/>
                    <a:pt x="165" y="81"/>
                  </a:cubicBezTo>
                  <a:cubicBezTo>
                    <a:pt x="166" y="82"/>
                    <a:pt x="166" y="82"/>
                    <a:pt x="166" y="81"/>
                  </a:cubicBezTo>
                  <a:cubicBezTo>
                    <a:pt x="167" y="80"/>
                    <a:pt x="168" y="79"/>
                    <a:pt x="169" y="77"/>
                  </a:cubicBezTo>
                  <a:cubicBezTo>
                    <a:pt x="170" y="76"/>
                    <a:pt x="171" y="74"/>
                    <a:pt x="172" y="74"/>
                  </a:cubicBezTo>
                  <a:cubicBezTo>
                    <a:pt x="171" y="77"/>
                    <a:pt x="169" y="79"/>
                    <a:pt x="168" y="82"/>
                  </a:cubicBezTo>
                  <a:cubicBezTo>
                    <a:pt x="172" y="83"/>
                    <a:pt x="177" y="83"/>
                    <a:pt x="181" y="84"/>
                  </a:cubicBezTo>
                  <a:cubicBezTo>
                    <a:pt x="184" y="79"/>
                    <a:pt x="186" y="76"/>
                    <a:pt x="189" y="72"/>
                  </a:cubicBezTo>
                  <a:cubicBezTo>
                    <a:pt x="186" y="71"/>
                    <a:pt x="182" y="71"/>
                    <a:pt x="179" y="70"/>
                  </a:cubicBezTo>
                  <a:cubicBezTo>
                    <a:pt x="182" y="69"/>
                    <a:pt x="186" y="70"/>
                    <a:pt x="190" y="71"/>
                  </a:cubicBezTo>
                  <a:cubicBezTo>
                    <a:pt x="192" y="69"/>
                    <a:pt x="193" y="66"/>
                    <a:pt x="195" y="66"/>
                  </a:cubicBezTo>
                  <a:cubicBezTo>
                    <a:pt x="195" y="68"/>
                    <a:pt x="192" y="70"/>
                    <a:pt x="192" y="71"/>
                  </a:cubicBezTo>
                  <a:cubicBezTo>
                    <a:pt x="196" y="72"/>
                    <a:pt x="199" y="73"/>
                    <a:pt x="203" y="73"/>
                  </a:cubicBezTo>
                  <a:cubicBezTo>
                    <a:pt x="208" y="63"/>
                    <a:pt x="214" y="55"/>
                    <a:pt x="218" y="44"/>
                  </a:cubicBezTo>
                  <a:cubicBezTo>
                    <a:pt x="217" y="43"/>
                    <a:pt x="215" y="43"/>
                    <a:pt x="215" y="42"/>
                  </a:cubicBezTo>
                  <a:cubicBezTo>
                    <a:pt x="211" y="40"/>
                    <a:pt x="204" y="39"/>
                    <a:pt x="199" y="36"/>
                  </a:cubicBezTo>
                  <a:cubicBezTo>
                    <a:pt x="199" y="37"/>
                    <a:pt x="199" y="36"/>
                    <a:pt x="198" y="36"/>
                  </a:cubicBezTo>
                  <a:cubicBezTo>
                    <a:pt x="197" y="35"/>
                    <a:pt x="193" y="35"/>
                    <a:pt x="193" y="34"/>
                  </a:cubicBezTo>
                  <a:cubicBezTo>
                    <a:pt x="193" y="34"/>
                    <a:pt x="193" y="35"/>
                    <a:pt x="192" y="35"/>
                  </a:cubicBezTo>
                  <a:cubicBezTo>
                    <a:pt x="191" y="34"/>
                    <a:pt x="189" y="33"/>
                    <a:pt x="188" y="33"/>
                  </a:cubicBezTo>
                  <a:cubicBezTo>
                    <a:pt x="186" y="32"/>
                    <a:pt x="184" y="32"/>
                    <a:pt x="181" y="32"/>
                  </a:cubicBezTo>
                  <a:cubicBezTo>
                    <a:pt x="180" y="31"/>
                    <a:pt x="178" y="30"/>
                    <a:pt x="177" y="30"/>
                  </a:cubicBezTo>
                  <a:cubicBezTo>
                    <a:pt x="175" y="29"/>
                    <a:pt x="173" y="29"/>
                    <a:pt x="171" y="29"/>
                  </a:cubicBezTo>
                  <a:cubicBezTo>
                    <a:pt x="168" y="28"/>
                    <a:pt x="164" y="26"/>
                    <a:pt x="160" y="26"/>
                  </a:cubicBezTo>
                  <a:cubicBezTo>
                    <a:pt x="160" y="25"/>
                    <a:pt x="158" y="25"/>
                    <a:pt x="156" y="25"/>
                  </a:cubicBezTo>
                  <a:cubicBezTo>
                    <a:pt x="150" y="23"/>
                    <a:pt x="144" y="23"/>
                    <a:pt x="137" y="22"/>
                  </a:cubicBezTo>
                  <a:cubicBezTo>
                    <a:pt x="134" y="21"/>
                    <a:pt x="129" y="20"/>
                    <a:pt x="125" y="20"/>
                  </a:cubicBezTo>
                  <a:cubicBezTo>
                    <a:pt x="123" y="19"/>
                    <a:pt x="121" y="18"/>
                    <a:pt x="118" y="18"/>
                  </a:cubicBezTo>
                  <a:cubicBezTo>
                    <a:pt x="114" y="17"/>
                    <a:pt x="109" y="16"/>
                    <a:pt x="105" y="16"/>
                  </a:cubicBezTo>
                  <a:cubicBezTo>
                    <a:pt x="103" y="16"/>
                    <a:pt x="101" y="15"/>
                    <a:pt x="100" y="14"/>
                  </a:cubicBezTo>
                  <a:cubicBezTo>
                    <a:pt x="95" y="13"/>
                    <a:pt x="89" y="13"/>
                    <a:pt x="84" y="12"/>
                  </a:cubicBezTo>
                  <a:cubicBezTo>
                    <a:pt x="80" y="11"/>
                    <a:pt x="75" y="9"/>
                    <a:pt x="71" y="8"/>
                  </a:cubicBezTo>
                  <a:cubicBezTo>
                    <a:pt x="59" y="6"/>
                    <a:pt x="46" y="4"/>
                    <a:pt x="33" y="2"/>
                  </a:cubicBezTo>
                  <a:cubicBezTo>
                    <a:pt x="32" y="4"/>
                    <a:pt x="30" y="7"/>
                    <a:pt x="30" y="10"/>
                  </a:cubicBezTo>
                  <a:cubicBezTo>
                    <a:pt x="30" y="11"/>
                    <a:pt x="31" y="11"/>
                    <a:pt x="32" y="11"/>
                  </a:cubicBezTo>
                  <a:cubicBezTo>
                    <a:pt x="33" y="11"/>
                    <a:pt x="34" y="10"/>
                    <a:pt x="34" y="9"/>
                  </a:cubicBezTo>
                  <a:cubicBezTo>
                    <a:pt x="39" y="6"/>
                    <a:pt x="43" y="14"/>
                    <a:pt x="39" y="19"/>
                  </a:cubicBezTo>
                  <a:cubicBezTo>
                    <a:pt x="38" y="21"/>
                    <a:pt x="35" y="23"/>
                    <a:pt x="32" y="22"/>
                  </a:cubicBezTo>
                  <a:cubicBezTo>
                    <a:pt x="31" y="21"/>
                    <a:pt x="30" y="20"/>
                    <a:pt x="30" y="18"/>
                  </a:cubicBezTo>
                  <a:cubicBezTo>
                    <a:pt x="29" y="19"/>
                    <a:pt x="28" y="18"/>
                    <a:pt x="27" y="18"/>
                  </a:cubicBezTo>
                  <a:cubicBezTo>
                    <a:pt x="25" y="20"/>
                    <a:pt x="24" y="23"/>
                    <a:pt x="23" y="25"/>
                  </a:cubicBezTo>
                  <a:cubicBezTo>
                    <a:pt x="24" y="25"/>
                    <a:pt x="25" y="25"/>
                    <a:pt x="26" y="25"/>
                  </a:cubicBezTo>
                  <a:cubicBezTo>
                    <a:pt x="28" y="28"/>
                    <a:pt x="32" y="24"/>
                    <a:pt x="34" y="27"/>
                  </a:cubicBezTo>
                  <a:cubicBezTo>
                    <a:pt x="35" y="28"/>
                    <a:pt x="35" y="31"/>
                    <a:pt x="35" y="34"/>
                  </a:cubicBezTo>
                  <a:cubicBezTo>
                    <a:pt x="33" y="35"/>
                    <a:pt x="33" y="37"/>
                    <a:pt x="31" y="38"/>
                  </a:cubicBezTo>
                  <a:cubicBezTo>
                    <a:pt x="28" y="39"/>
                    <a:pt x="24" y="37"/>
                    <a:pt x="24" y="33"/>
                  </a:cubicBezTo>
                  <a:cubicBezTo>
                    <a:pt x="24" y="33"/>
                    <a:pt x="22" y="33"/>
                    <a:pt x="21" y="32"/>
                  </a:cubicBezTo>
                  <a:cubicBezTo>
                    <a:pt x="19" y="36"/>
                    <a:pt x="17" y="40"/>
                    <a:pt x="17" y="44"/>
                  </a:cubicBezTo>
                  <a:cubicBezTo>
                    <a:pt x="18" y="44"/>
                    <a:pt x="19" y="44"/>
                    <a:pt x="20" y="45"/>
                  </a:cubicBezTo>
                  <a:cubicBezTo>
                    <a:pt x="21" y="44"/>
                    <a:pt x="22" y="43"/>
                    <a:pt x="22" y="42"/>
                  </a:cubicBezTo>
                  <a:cubicBezTo>
                    <a:pt x="26" y="41"/>
                    <a:pt x="28" y="43"/>
                    <a:pt x="29" y="45"/>
                  </a:cubicBezTo>
                  <a:cubicBezTo>
                    <a:pt x="30" y="51"/>
                    <a:pt x="24" y="57"/>
                    <a:pt x="20" y="54"/>
                  </a:cubicBezTo>
                  <a:cubicBezTo>
                    <a:pt x="19" y="53"/>
                    <a:pt x="19" y="52"/>
                    <a:pt x="18" y="51"/>
                  </a:cubicBezTo>
                  <a:cubicBezTo>
                    <a:pt x="18" y="50"/>
                    <a:pt x="16" y="50"/>
                    <a:pt x="16" y="50"/>
                  </a:cubicBezTo>
                  <a:cubicBezTo>
                    <a:pt x="15" y="52"/>
                    <a:pt x="12" y="56"/>
                    <a:pt x="11" y="59"/>
                  </a:cubicBezTo>
                  <a:close/>
                  <a:moveTo>
                    <a:pt x="191" y="72"/>
                  </a:moveTo>
                  <a:cubicBezTo>
                    <a:pt x="188" y="76"/>
                    <a:pt x="185" y="80"/>
                    <a:pt x="183" y="84"/>
                  </a:cubicBezTo>
                  <a:cubicBezTo>
                    <a:pt x="188" y="84"/>
                    <a:pt x="192" y="86"/>
                    <a:pt x="197" y="86"/>
                  </a:cubicBezTo>
                  <a:cubicBezTo>
                    <a:pt x="199" y="82"/>
                    <a:pt x="200" y="79"/>
                    <a:pt x="202" y="75"/>
                  </a:cubicBezTo>
                  <a:cubicBezTo>
                    <a:pt x="199" y="74"/>
                    <a:pt x="195" y="73"/>
                    <a:pt x="191" y="72"/>
                  </a:cubicBezTo>
                  <a:close/>
                  <a:moveTo>
                    <a:pt x="167" y="83"/>
                  </a:moveTo>
                  <a:cubicBezTo>
                    <a:pt x="164" y="86"/>
                    <a:pt x="162" y="90"/>
                    <a:pt x="159" y="94"/>
                  </a:cubicBezTo>
                  <a:cubicBezTo>
                    <a:pt x="163" y="95"/>
                    <a:pt x="168" y="96"/>
                    <a:pt x="173" y="97"/>
                  </a:cubicBezTo>
                  <a:cubicBezTo>
                    <a:pt x="176" y="93"/>
                    <a:pt x="177" y="88"/>
                    <a:pt x="180" y="85"/>
                  </a:cubicBezTo>
                  <a:cubicBezTo>
                    <a:pt x="176" y="84"/>
                    <a:pt x="171" y="83"/>
                    <a:pt x="167" y="83"/>
                  </a:cubicBezTo>
                  <a:close/>
                  <a:moveTo>
                    <a:pt x="182" y="85"/>
                  </a:moveTo>
                  <a:cubicBezTo>
                    <a:pt x="180" y="88"/>
                    <a:pt x="178" y="91"/>
                    <a:pt x="176" y="94"/>
                  </a:cubicBezTo>
                  <a:cubicBezTo>
                    <a:pt x="176" y="95"/>
                    <a:pt x="174" y="96"/>
                    <a:pt x="175" y="97"/>
                  </a:cubicBezTo>
                  <a:cubicBezTo>
                    <a:pt x="179" y="98"/>
                    <a:pt x="185" y="98"/>
                    <a:pt x="190" y="100"/>
                  </a:cubicBezTo>
                  <a:cubicBezTo>
                    <a:pt x="191" y="95"/>
                    <a:pt x="194" y="92"/>
                    <a:pt x="195" y="88"/>
                  </a:cubicBezTo>
                  <a:cubicBezTo>
                    <a:pt x="191" y="86"/>
                    <a:pt x="187" y="86"/>
                    <a:pt x="182"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sp>
        <p:nvSpPr>
          <p:cNvPr id="52" name="文本框 51">
            <a:extLst>
              <a:ext uri="{FF2B5EF4-FFF2-40B4-BE49-F238E27FC236}">
                <a16:creationId xmlns:a16="http://schemas.microsoft.com/office/drawing/2014/main" id="{BD7B6EDC-FFE6-4B34-A9F5-E9626DDB7241}"/>
              </a:ext>
            </a:extLst>
          </p:cNvPr>
          <p:cNvSpPr txBox="1"/>
          <p:nvPr/>
        </p:nvSpPr>
        <p:spPr>
          <a:xfrm rot="20163210">
            <a:off x="895657" y="1259588"/>
            <a:ext cx="723275" cy="523220"/>
          </a:xfrm>
          <a:prstGeom prst="rect">
            <a:avLst/>
          </a:prstGeom>
          <a:noFill/>
        </p:spPr>
        <p:txBody>
          <a:bodyPr wrap="none" rtlCol="0">
            <a:spAutoFit/>
          </a:bodyPr>
          <a:lstStyle/>
          <a:p>
            <a:r>
              <a:rPr lang="en-US" altLang="zh-CN" sz="2800" dirty="0">
                <a:solidFill>
                  <a:schemeClr val="bg1"/>
                </a:solidFill>
                <a:latin typeface="851tegakizatsu" panose="02000600000000000000" pitchFamily="2" charset="-128"/>
                <a:ea typeface="851tegakizatsu" panose="02000600000000000000" pitchFamily="2" charset="-128"/>
                <a:cs typeface="851tegakizatsu" panose="02000600000000000000" pitchFamily="2" charset="-128"/>
              </a:rPr>
              <a:t>5</a:t>
            </a:r>
            <a:r>
              <a:rPr lang="zh-CN" altLang="en-US" sz="2800" dirty="0">
                <a:solidFill>
                  <a:schemeClr val="bg1"/>
                </a:solidFill>
                <a:latin typeface="851tegakizatsu" panose="02000600000000000000" pitchFamily="2" charset="-128"/>
                <a:ea typeface="851tegakizatsu" panose="02000600000000000000" pitchFamily="2" charset="-128"/>
                <a:cs typeface="851tegakizatsu" panose="02000600000000000000" pitchFamily="2" charset="-128"/>
              </a:rPr>
              <a:t>月</a:t>
            </a:r>
          </a:p>
        </p:txBody>
      </p:sp>
    </p:spTree>
    <p:extLst>
      <p:ext uri="{BB962C8B-B14F-4D97-AF65-F5344CB8AC3E}">
        <p14:creationId xmlns:p14="http://schemas.microsoft.com/office/powerpoint/2010/main" val="1703725804"/>
      </p:ext>
    </p:extLst>
  </p:cSld>
  <p:clrMapOvr>
    <a:masterClrMapping/>
  </p:clrMapOvr>
  <p:transition spd="slow">
    <p:pull/>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3" name="Group 2282"/>
          <p:cNvGrpSpPr/>
          <p:nvPr/>
        </p:nvGrpSpPr>
        <p:grpSpPr>
          <a:xfrm>
            <a:off x="0" y="1879486"/>
            <a:ext cx="5321818" cy="4118640"/>
            <a:chOff x="0" y="0"/>
            <a:chExt cx="10273044" cy="7950473"/>
          </a:xfrm>
        </p:grpSpPr>
        <p:sp>
          <p:nvSpPr>
            <p:cNvPr id="34" name="Shape 2258"/>
            <p:cNvSpPr/>
            <p:nvPr/>
          </p:nvSpPr>
          <p:spPr>
            <a:xfrm>
              <a:off x="3823591" y="4531106"/>
              <a:ext cx="1443570" cy="2458708"/>
            </a:xfrm>
            <a:custGeom>
              <a:avLst/>
              <a:gdLst/>
              <a:ahLst/>
              <a:cxnLst>
                <a:cxn ang="0">
                  <a:pos x="wd2" y="hd2"/>
                </a:cxn>
                <a:cxn ang="5400000">
                  <a:pos x="wd2" y="hd2"/>
                </a:cxn>
                <a:cxn ang="10800000">
                  <a:pos x="wd2" y="hd2"/>
                </a:cxn>
                <a:cxn ang="16200000">
                  <a:pos x="wd2" y="hd2"/>
                </a:cxn>
              </a:cxnLst>
              <a:rect l="0" t="0" r="r" b="b"/>
              <a:pathLst>
                <a:path w="21600" h="20966" extrusionOk="0">
                  <a:moveTo>
                    <a:pt x="0" y="7630"/>
                  </a:moveTo>
                  <a:cubicBezTo>
                    <a:pt x="0" y="7630"/>
                    <a:pt x="2797" y="7440"/>
                    <a:pt x="4646" y="5405"/>
                  </a:cubicBezTo>
                  <a:cubicBezTo>
                    <a:pt x="6496" y="3369"/>
                    <a:pt x="11919" y="111"/>
                    <a:pt x="16253" y="0"/>
                  </a:cubicBezTo>
                  <a:lnTo>
                    <a:pt x="21600" y="20871"/>
                  </a:lnTo>
                  <a:cubicBezTo>
                    <a:pt x="21600" y="20871"/>
                    <a:pt x="11356" y="21600"/>
                    <a:pt x="4248" y="19027"/>
                  </a:cubicBezTo>
                  <a:lnTo>
                    <a:pt x="2957" y="19173"/>
                  </a:lnTo>
                  <a:cubicBezTo>
                    <a:pt x="2957" y="19173"/>
                    <a:pt x="0" y="7630"/>
                    <a:pt x="0" y="7630"/>
                  </a:cubicBezTo>
                  <a:close/>
                </a:path>
              </a:pathLst>
            </a:custGeom>
            <a:solidFill>
              <a:schemeClr val="bg1">
                <a:lumMod val="95000"/>
              </a:schemeClr>
            </a:solid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5" name="Shape 2259"/>
            <p:cNvSpPr/>
            <p:nvPr/>
          </p:nvSpPr>
          <p:spPr>
            <a:xfrm>
              <a:off x="3582734" y="5253673"/>
              <a:ext cx="499883" cy="1740784"/>
            </a:xfrm>
            <a:custGeom>
              <a:avLst/>
              <a:gdLst/>
              <a:ahLst/>
              <a:cxnLst>
                <a:cxn ang="0">
                  <a:pos x="wd2" y="hd2"/>
                </a:cxn>
                <a:cxn ang="5400000">
                  <a:pos x="wd2" y="hd2"/>
                </a:cxn>
                <a:cxn ang="10800000">
                  <a:pos x="wd2" y="hd2"/>
                </a:cxn>
                <a:cxn ang="16200000">
                  <a:pos x="wd2" y="hd2"/>
                </a:cxn>
              </a:cxnLst>
              <a:rect l="0" t="0" r="r" b="b"/>
              <a:pathLst>
                <a:path w="21600" h="21600" extrusionOk="0">
                  <a:moveTo>
                    <a:pt x="12534" y="21600"/>
                  </a:moveTo>
                  <a:lnTo>
                    <a:pt x="21600" y="21157"/>
                  </a:lnTo>
                  <a:lnTo>
                    <a:pt x="9065" y="0"/>
                  </a:lnTo>
                  <a:lnTo>
                    <a:pt x="0" y="443"/>
                  </a:lnTo>
                  <a:cubicBezTo>
                    <a:pt x="0" y="443"/>
                    <a:pt x="12534" y="21600"/>
                    <a:pt x="12534" y="21600"/>
                  </a:cubicBezTo>
                  <a:close/>
                </a:path>
              </a:pathLst>
            </a:custGeom>
            <a:no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6" name="Shape 2260"/>
            <p:cNvSpPr/>
            <p:nvPr/>
          </p:nvSpPr>
          <p:spPr>
            <a:xfrm>
              <a:off x="0" y="5118192"/>
              <a:ext cx="3913259" cy="2832281"/>
            </a:xfrm>
            <a:custGeom>
              <a:avLst/>
              <a:gdLst/>
              <a:ahLst/>
              <a:cxnLst>
                <a:cxn ang="0">
                  <a:pos x="wd2" y="hd2"/>
                </a:cxn>
                <a:cxn ang="5400000">
                  <a:pos x="wd2" y="hd2"/>
                </a:cxn>
                <a:cxn ang="10800000">
                  <a:pos x="wd2" y="hd2"/>
                </a:cxn>
                <a:cxn ang="16200000">
                  <a:pos x="wd2" y="hd2"/>
                </a:cxn>
              </a:cxnLst>
              <a:rect l="0" t="0" r="r" b="b"/>
              <a:pathLst>
                <a:path w="21600" h="21600" extrusionOk="0">
                  <a:moveTo>
                    <a:pt x="19682" y="0"/>
                  </a:moveTo>
                  <a:lnTo>
                    <a:pt x="0" y="5488"/>
                  </a:lnTo>
                  <a:lnTo>
                    <a:pt x="0" y="21600"/>
                  </a:lnTo>
                  <a:lnTo>
                    <a:pt x="21600" y="15577"/>
                  </a:lnTo>
                  <a:cubicBezTo>
                    <a:pt x="21600" y="15577"/>
                    <a:pt x="19682" y="0"/>
                    <a:pt x="19682" y="0"/>
                  </a:cubicBezTo>
                  <a:close/>
                </a:path>
              </a:pathLst>
            </a:custGeom>
            <a:blipFill>
              <a:blip r:embed="rId5">
                <a:extLst>
                  <a:ext uri="{96DAC541-7B7A-43D3-8B79-37D633B846F1}">
                    <asvg:svgBlip xmlns:asvg="http://schemas.microsoft.com/office/drawing/2016/SVG/main" r:embed="rId6"/>
                  </a:ext>
                </a:extLst>
              </a:blip>
              <a:stretch>
                <a:fillRect/>
              </a:stretch>
            </a:blip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7" name="Shape 2261"/>
            <p:cNvSpPr/>
            <p:nvPr/>
          </p:nvSpPr>
          <p:spPr>
            <a:xfrm>
              <a:off x="3447253" y="6804185"/>
              <a:ext cx="259514" cy="259513"/>
            </a:xfrm>
            <a:custGeom>
              <a:avLst/>
              <a:gdLst/>
              <a:ahLst/>
              <a:cxnLst>
                <a:cxn ang="0">
                  <a:pos x="wd2" y="hd2"/>
                </a:cxn>
                <a:cxn ang="5400000">
                  <a:pos x="wd2" y="hd2"/>
                </a:cxn>
                <a:cxn ang="10800000">
                  <a:pos x="wd2" y="hd2"/>
                </a:cxn>
                <a:cxn ang="16200000">
                  <a:pos x="wd2" y="hd2"/>
                </a:cxn>
              </a:cxnLst>
              <a:rect l="0" t="0" r="r" b="b"/>
              <a:pathLst>
                <a:path w="20032" h="20031" extrusionOk="0">
                  <a:moveTo>
                    <a:pt x="19889" y="8331"/>
                  </a:moveTo>
                  <a:cubicBezTo>
                    <a:pt x="20816" y="13786"/>
                    <a:pt x="17148" y="18960"/>
                    <a:pt x="11696" y="19887"/>
                  </a:cubicBezTo>
                  <a:cubicBezTo>
                    <a:pt x="6244" y="20815"/>
                    <a:pt x="1073" y="17143"/>
                    <a:pt x="143" y="11691"/>
                  </a:cubicBezTo>
                  <a:cubicBezTo>
                    <a:pt x="-784" y="6241"/>
                    <a:pt x="2884" y="1070"/>
                    <a:pt x="8337" y="143"/>
                  </a:cubicBezTo>
                  <a:cubicBezTo>
                    <a:pt x="13789" y="-785"/>
                    <a:pt x="18961" y="2882"/>
                    <a:pt x="19889" y="8331"/>
                  </a:cubicBezTo>
                  <a:close/>
                </a:path>
              </a:pathLst>
            </a:custGeom>
            <a:solidFill>
              <a:srgbClr val="F4F4F4"/>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8" name="Shape 2262"/>
            <p:cNvSpPr/>
            <p:nvPr/>
          </p:nvSpPr>
          <p:spPr>
            <a:xfrm>
              <a:off x="4877336" y="4245088"/>
              <a:ext cx="1377270" cy="2982628"/>
            </a:xfrm>
            <a:custGeom>
              <a:avLst/>
              <a:gdLst/>
              <a:ahLst/>
              <a:cxnLst>
                <a:cxn ang="0">
                  <a:pos x="wd2" y="hd2"/>
                </a:cxn>
                <a:cxn ang="5400000">
                  <a:pos x="wd2" y="hd2"/>
                </a:cxn>
                <a:cxn ang="10800000">
                  <a:pos x="wd2" y="hd2"/>
                </a:cxn>
                <a:cxn ang="16200000">
                  <a:pos x="wd2" y="hd2"/>
                </a:cxn>
              </a:cxnLst>
              <a:rect l="0" t="0" r="r" b="b"/>
              <a:pathLst>
                <a:path w="20916" h="21279" extrusionOk="0">
                  <a:moveTo>
                    <a:pt x="20853" y="18392"/>
                  </a:moveTo>
                  <a:cubicBezTo>
                    <a:pt x="21258" y="19509"/>
                    <a:pt x="19659" y="20568"/>
                    <a:pt x="17282" y="20758"/>
                  </a:cubicBezTo>
                  <a:lnTo>
                    <a:pt x="11142" y="21249"/>
                  </a:lnTo>
                  <a:cubicBezTo>
                    <a:pt x="8765" y="21439"/>
                    <a:pt x="6510" y="20688"/>
                    <a:pt x="6105" y="19571"/>
                  </a:cubicBezTo>
                  <a:lnTo>
                    <a:pt x="62" y="2886"/>
                  </a:lnTo>
                  <a:cubicBezTo>
                    <a:pt x="-342" y="1769"/>
                    <a:pt x="1257" y="710"/>
                    <a:pt x="3635" y="520"/>
                  </a:cubicBezTo>
                  <a:lnTo>
                    <a:pt x="9774" y="29"/>
                  </a:lnTo>
                  <a:cubicBezTo>
                    <a:pt x="12152" y="-161"/>
                    <a:pt x="14407" y="590"/>
                    <a:pt x="14811" y="1707"/>
                  </a:cubicBezTo>
                  <a:cubicBezTo>
                    <a:pt x="14811" y="1707"/>
                    <a:pt x="20853" y="18392"/>
                    <a:pt x="20853" y="18392"/>
                  </a:cubicBezTo>
                  <a:close/>
                </a:path>
              </a:pathLst>
            </a:custGeom>
            <a:no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9" name="Shape 2263"/>
            <p:cNvSpPr/>
            <p:nvPr/>
          </p:nvSpPr>
          <p:spPr>
            <a:xfrm>
              <a:off x="9513816" y="1655885"/>
              <a:ext cx="754750" cy="1535268"/>
            </a:xfrm>
            <a:custGeom>
              <a:avLst/>
              <a:gdLst/>
              <a:ahLst/>
              <a:cxnLst>
                <a:cxn ang="0">
                  <a:pos x="wd2" y="hd2"/>
                </a:cxn>
                <a:cxn ang="5400000">
                  <a:pos x="wd2" y="hd2"/>
                </a:cxn>
                <a:cxn ang="10800000">
                  <a:pos x="wd2" y="hd2"/>
                </a:cxn>
                <a:cxn ang="16200000">
                  <a:pos x="wd2" y="hd2"/>
                </a:cxn>
              </a:cxnLst>
              <a:rect l="0" t="0" r="r" b="b"/>
              <a:pathLst>
                <a:path w="20199" h="21600" extrusionOk="0">
                  <a:moveTo>
                    <a:pt x="19893" y="9333"/>
                  </a:moveTo>
                  <a:cubicBezTo>
                    <a:pt x="18187" y="4061"/>
                    <a:pt x="9749" y="279"/>
                    <a:pt x="0" y="0"/>
                  </a:cubicBezTo>
                  <a:lnTo>
                    <a:pt x="6991" y="21600"/>
                  </a:lnTo>
                  <a:cubicBezTo>
                    <a:pt x="16016" y="19643"/>
                    <a:pt x="21600" y="14607"/>
                    <a:pt x="19893" y="9333"/>
                  </a:cubicBezTo>
                  <a:close/>
                </a:path>
              </a:pathLst>
            </a:custGeom>
            <a:no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0" name="Shape 2264"/>
            <p:cNvSpPr/>
            <p:nvPr/>
          </p:nvSpPr>
          <p:spPr>
            <a:xfrm>
              <a:off x="3612841" y="2513935"/>
              <a:ext cx="1597537" cy="1597539"/>
            </a:xfrm>
            <a:custGeom>
              <a:avLst/>
              <a:gdLst/>
              <a:ahLst/>
              <a:cxnLst>
                <a:cxn ang="0">
                  <a:pos x="wd2" y="hd2"/>
                </a:cxn>
                <a:cxn ang="5400000">
                  <a:pos x="wd2" y="hd2"/>
                </a:cxn>
                <a:cxn ang="10800000">
                  <a:pos x="wd2" y="hd2"/>
                </a:cxn>
                <a:cxn ang="16200000">
                  <a:pos x="wd2" y="hd2"/>
                </a:cxn>
              </a:cxnLst>
              <a:rect l="0" t="0" r="r" b="b"/>
              <a:pathLst>
                <a:path w="20032" h="20032" extrusionOk="0">
                  <a:moveTo>
                    <a:pt x="19888" y="8336"/>
                  </a:moveTo>
                  <a:cubicBezTo>
                    <a:pt x="20816" y="13789"/>
                    <a:pt x="17148" y="18961"/>
                    <a:pt x="11696" y="19888"/>
                  </a:cubicBezTo>
                  <a:cubicBezTo>
                    <a:pt x="6243" y="20816"/>
                    <a:pt x="1071" y="17148"/>
                    <a:pt x="144" y="11695"/>
                  </a:cubicBezTo>
                  <a:cubicBezTo>
                    <a:pt x="-784" y="6243"/>
                    <a:pt x="2884" y="1071"/>
                    <a:pt x="8336" y="144"/>
                  </a:cubicBezTo>
                  <a:cubicBezTo>
                    <a:pt x="13789" y="-784"/>
                    <a:pt x="18961" y="2884"/>
                    <a:pt x="19888" y="8336"/>
                  </a:cubicBezTo>
                  <a:close/>
                </a:path>
              </a:pathLst>
            </a:custGeom>
            <a:no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1" name="Shape 2265"/>
            <p:cNvSpPr/>
            <p:nvPr/>
          </p:nvSpPr>
          <p:spPr>
            <a:xfrm>
              <a:off x="8580498" y="0"/>
              <a:ext cx="1274673" cy="4987616"/>
            </a:xfrm>
            <a:custGeom>
              <a:avLst/>
              <a:gdLst/>
              <a:ahLst/>
              <a:cxnLst>
                <a:cxn ang="0">
                  <a:pos x="wd2" y="hd2"/>
                </a:cxn>
                <a:cxn ang="5400000">
                  <a:pos x="wd2" y="hd2"/>
                </a:cxn>
                <a:cxn ang="10800000">
                  <a:pos x="wd2" y="hd2"/>
                </a:cxn>
                <a:cxn ang="16200000">
                  <a:pos x="wd2" y="hd2"/>
                </a:cxn>
              </a:cxnLst>
              <a:rect l="0" t="0" r="r" b="b"/>
              <a:pathLst>
                <a:path w="20940" h="21427" extrusionOk="0">
                  <a:moveTo>
                    <a:pt x="20880" y="20140"/>
                  </a:moveTo>
                  <a:cubicBezTo>
                    <a:pt x="21270" y="20740"/>
                    <a:pt x="19726" y="21310"/>
                    <a:pt x="17430" y="21412"/>
                  </a:cubicBezTo>
                  <a:lnTo>
                    <a:pt x="17430" y="21412"/>
                  </a:lnTo>
                  <a:cubicBezTo>
                    <a:pt x="15134" y="21514"/>
                    <a:pt x="12956" y="21110"/>
                    <a:pt x="12565" y="20510"/>
                  </a:cubicBezTo>
                  <a:lnTo>
                    <a:pt x="61" y="1288"/>
                  </a:lnTo>
                  <a:cubicBezTo>
                    <a:pt x="-330" y="688"/>
                    <a:pt x="1215" y="118"/>
                    <a:pt x="3511" y="16"/>
                  </a:cubicBezTo>
                  <a:lnTo>
                    <a:pt x="3511" y="16"/>
                  </a:lnTo>
                  <a:cubicBezTo>
                    <a:pt x="5806" y="-86"/>
                    <a:pt x="7984" y="318"/>
                    <a:pt x="8375" y="918"/>
                  </a:cubicBezTo>
                  <a:cubicBezTo>
                    <a:pt x="8375" y="918"/>
                    <a:pt x="20880" y="20140"/>
                    <a:pt x="20880" y="20140"/>
                  </a:cubicBezTo>
                  <a:close/>
                </a:path>
              </a:pathLst>
            </a:custGeom>
            <a:no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2" name="Shape 2266"/>
            <p:cNvSpPr/>
            <p:nvPr/>
          </p:nvSpPr>
          <p:spPr>
            <a:xfrm>
              <a:off x="4275196" y="2047276"/>
              <a:ext cx="1727652" cy="2265269"/>
            </a:xfrm>
            <a:custGeom>
              <a:avLst/>
              <a:gdLst/>
              <a:ahLst/>
              <a:cxnLst>
                <a:cxn ang="0">
                  <a:pos x="wd2" y="hd2"/>
                </a:cxn>
                <a:cxn ang="5400000">
                  <a:pos x="wd2" y="hd2"/>
                </a:cxn>
                <a:cxn ang="10800000">
                  <a:pos x="wd2" y="hd2"/>
                </a:cxn>
                <a:cxn ang="16200000">
                  <a:pos x="wd2" y="hd2"/>
                </a:cxn>
              </a:cxnLst>
              <a:rect l="0" t="0" r="r" b="b"/>
              <a:pathLst>
                <a:path w="21051" h="21179" extrusionOk="0">
                  <a:moveTo>
                    <a:pt x="21001" y="16622"/>
                  </a:moveTo>
                  <a:cubicBezTo>
                    <a:pt x="21326" y="18086"/>
                    <a:pt x="20043" y="19474"/>
                    <a:pt x="18136" y="19723"/>
                  </a:cubicBezTo>
                  <a:lnTo>
                    <a:pt x="7282" y="21140"/>
                  </a:lnTo>
                  <a:cubicBezTo>
                    <a:pt x="5374" y="21389"/>
                    <a:pt x="3565" y="20404"/>
                    <a:pt x="3240" y="18941"/>
                  </a:cubicBezTo>
                  <a:lnTo>
                    <a:pt x="51" y="4556"/>
                  </a:lnTo>
                  <a:cubicBezTo>
                    <a:pt x="-274" y="3092"/>
                    <a:pt x="1009" y="1704"/>
                    <a:pt x="2917" y="1455"/>
                  </a:cubicBezTo>
                  <a:lnTo>
                    <a:pt x="13771" y="38"/>
                  </a:lnTo>
                  <a:cubicBezTo>
                    <a:pt x="15678" y="-211"/>
                    <a:pt x="17487" y="773"/>
                    <a:pt x="17812" y="2237"/>
                  </a:cubicBezTo>
                  <a:cubicBezTo>
                    <a:pt x="17812" y="2237"/>
                    <a:pt x="21001" y="16622"/>
                    <a:pt x="21001" y="16622"/>
                  </a:cubicBezTo>
                  <a:close/>
                </a:path>
              </a:pathLst>
            </a:custGeom>
            <a:solidFill>
              <a:schemeClr val="bg1">
                <a:lumMod val="95000"/>
              </a:schemeClr>
            </a:solid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3" name="Shape 2267"/>
            <p:cNvSpPr/>
            <p:nvPr/>
          </p:nvSpPr>
          <p:spPr>
            <a:xfrm>
              <a:off x="5735385" y="301069"/>
              <a:ext cx="3608979" cy="4474141"/>
            </a:xfrm>
            <a:custGeom>
              <a:avLst/>
              <a:gdLst/>
              <a:ahLst/>
              <a:cxnLst>
                <a:cxn ang="0">
                  <a:pos x="wd2" y="hd2"/>
                </a:cxn>
                <a:cxn ang="5400000">
                  <a:pos x="wd2" y="hd2"/>
                </a:cxn>
                <a:cxn ang="10800000">
                  <a:pos x="wd2" y="hd2"/>
                </a:cxn>
                <a:cxn ang="16200000">
                  <a:pos x="wd2" y="hd2"/>
                </a:cxn>
              </a:cxnLst>
              <a:rect l="0" t="0" r="r" b="b"/>
              <a:pathLst>
                <a:path w="21600" h="21600" extrusionOk="0">
                  <a:moveTo>
                    <a:pt x="0" y="9630"/>
                  </a:moveTo>
                  <a:lnTo>
                    <a:pt x="783" y="13344"/>
                  </a:lnTo>
                  <a:lnTo>
                    <a:pt x="1567" y="17058"/>
                  </a:lnTo>
                  <a:cubicBezTo>
                    <a:pt x="1567" y="17058"/>
                    <a:pt x="12492" y="16389"/>
                    <a:pt x="21600" y="21600"/>
                  </a:cubicBezTo>
                  <a:lnTo>
                    <a:pt x="19322" y="10800"/>
                  </a:lnTo>
                  <a:lnTo>
                    <a:pt x="17044" y="0"/>
                  </a:lnTo>
                  <a:cubicBezTo>
                    <a:pt x="10584" y="7347"/>
                    <a:pt x="0" y="9630"/>
                    <a:pt x="0" y="9630"/>
                  </a:cubicBezTo>
                  <a:close/>
                </a:path>
              </a:pathLst>
            </a:custGeom>
            <a:blipFill>
              <a:blip r:embed="rId5">
                <a:extLst>
                  <a:ext uri="{96DAC541-7B7A-43D3-8B79-37D633B846F1}">
                    <asvg:svgBlip xmlns:asvg="http://schemas.microsoft.com/office/drawing/2016/SVG/main" r:embed="rId6"/>
                  </a:ext>
                </a:extLst>
              </a:blip>
              <a:stretch>
                <a:fillRect/>
              </a:stretch>
            </a:blip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4" name="Shape 2268"/>
            <p:cNvSpPr/>
            <p:nvPr/>
          </p:nvSpPr>
          <p:spPr>
            <a:xfrm>
              <a:off x="4516052" y="3688109"/>
              <a:ext cx="870350" cy="295808"/>
            </a:xfrm>
            <a:custGeom>
              <a:avLst/>
              <a:gdLst/>
              <a:ahLst/>
              <a:cxnLst>
                <a:cxn ang="0">
                  <a:pos x="wd2" y="hd2"/>
                </a:cxn>
                <a:cxn ang="5400000">
                  <a:pos x="wd2" y="hd2"/>
                </a:cxn>
                <a:cxn ang="10800000">
                  <a:pos x="wd2" y="hd2"/>
                </a:cxn>
                <a:cxn ang="16200000">
                  <a:pos x="wd2" y="hd2"/>
                </a:cxn>
              </a:cxnLst>
              <a:rect l="0" t="0" r="r" b="b"/>
              <a:pathLst>
                <a:path w="21389" h="21600" extrusionOk="0">
                  <a:moveTo>
                    <a:pt x="18808" y="6181"/>
                  </a:moveTo>
                  <a:lnTo>
                    <a:pt x="0" y="15690"/>
                  </a:lnTo>
                  <a:lnTo>
                    <a:pt x="339" y="21600"/>
                  </a:lnTo>
                  <a:lnTo>
                    <a:pt x="19146" y="12092"/>
                  </a:lnTo>
                  <a:cubicBezTo>
                    <a:pt x="20613" y="11352"/>
                    <a:pt x="21600" y="7217"/>
                    <a:pt x="21350" y="2856"/>
                  </a:cubicBezTo>
                  <a:cubicBezTo>
                    <a:pt x="21290" y="1810"/>
                    <a:pt x="21162" y="850"/>
                    <a:pt x="20984" y="0"/>
                  </a:cubicBezTo>
                  <a:cubicBezTo>
                    <a:pt x="20756" y="3093"/>
                    <a:pt x="19922" y="5616"/>
                    <a:pt x="18808" y="6181"/>
                  </a:cubicBezTo>
                  <a:close/>
                </a:path>
              </a:pathLst>
            </a:custGeom>
            <a:solidFill>
              <a:srgbClr val="212830">
                <a:alpha val="60000"/>
              </a:srgbClr>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5" name="Shape 2269"/>
            <p:cNvSpPr/>
            <p:nvPr/>
          </p:nvSpPr>
          <p:spPr>
            <a:xfrm>
              <a:off x="4410677" y="3116076"/>
              <a:ext cx="870365" cy="295808"/>
            </a:xfrm>
            <a:custGeom>
              <a:avLst/>
              <a:gdLst/>
              <a:ahLst/>
              <a:cxnLst>
                <a:cxn ang="0">
                  <a:pos x="wd2" y="hd2"/>
                </a:cxn>
                <a:cxn ang="5400000">
                  <a:pos x="wd2" y="hd2"/>
                </a:cxn>
                <a:cxn ang="10800000">
                  <a:pos x="wd2" y="hd2"/>
                </a:cxn>
                <a:cxn ang="16200000">
                  <a:pos x="wd2" y="hd2"/>
                </a:cxn>
              </a:cxnLst>
              <a:rect l="0" t="0" r="r" b="b"/>
              <a:pathLst>
                <a:path w="21389" h="21600" extrusionOk="0">
                  <a:moveTo>
                    <a:pt x="18808" y="6180"/>
                  </a:moveTo>
                  <a:lnTo>
                    <a:pt x="0" y="15687"/>
                  </a:lnTo>
                  <a:lnTo>
                    <a:pt x="339" y="21600"/>
                  </a:lnTo>
                  <a:lnTo>
                    <a:pt x="19146" y="12095"/>
                  </a:lnTo>
                  <a:cubicBezTo>
                    <a:pt x="20613" y="11352"/>
                    <a:pt x="21600" y="7217"/>
                    <a:pt x="21350" y="2856"/>
                  </a:cubicBezTo>
                  <a:cubicBezTo>
                    <a:pt x="21290" y="1812"/>
                    <a:pt x="21161" y="850"/>
                    <a:pt x="20984" y="0"/>
                  </a:cubicBezTo>
                  <a:cubicBezTo>
                    <a:pt x="20756" y="3093"/>
                    <a:pt x="19922" y="5617"/>
                    <a:pt x="18808" y="6180"/>
                  </a:cubicBezTo>
                  <a:close/>
                </a:path>
              </a:pathLst>
            </a:custGeom>
            <a:solidFill>
              <a:srgbClr val="212830">
                <a:alpha val="60000"/>
              </a:srgbClr>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6" name="Shape 2270"/>
            <p:cNvSpPr/>
            <p:nvPr/>
          </p:nvSpPr>
          <p:spPr>
            <a:xfrm>
              <a:off x="4320356" y="2559096"/>
              <a:ext cx="870363" cy="295837"/>
            </a:xfrm>
            <a:custGeom>
              <a:avLst/>
              <a:gdLst/>
              <a:ahLst/>
              <a:cxnLst>
                <a:cxn ang="0">
                  <a:pos x="wd2" y="hd2"/>
                </a:cxn>
                <a:cxn ang="5400000">
                  <a:pos x="wd2" y="hd2"/>
                </a:cxn>
                <a:cxn ang="10800000">
                  <a:pos x="wd2" y="hd2"/>
                </a:cxn>
                <a:cxn ang="16200000">
                  <a:pos x="wd2" y="hd2"/>
                </a:cxn>
              </a:cxnLst>
              <a:rect l="0" t="0" r="r" b="b"/>
              <a:pathLst>
                <a:path w="21389" h="21600" extrusionOk="0">
                  <a:moveTo>
                    <a:pt x="18808" y="6181"/>
                  </a:moveTo>
                  <a:lnTo>
                    <a:pt x="0" y="15686"/>
                  </a:lnTo>
                  <a:lnTo>
                    <a:pt x="339" y="21600"/>
                  </a:lnTo>
                  <a:lnTo>
                    <a:pt x="19146" y="12093"/>
                  </a:lnTo>
                  <a:cubicBezTo>
                    <a:pt x="20613" y="11351"/>
                    <a:pt x="21600" y="7215"/>
                    <a:pt x="21350" y="2856"/>
                  </a:cubicBezTo>
                  <a:cubicBezTo>
                    <a:pt x="21291" y="1810"/>
                    <a:pt x="21162" y="850"/>
                    <a:pt x="20984" y="0"/>
                  </a:cubicBezTo>
                  <a:cubicBezTo>
                    <a:pt x="20756" y="3093"/>
                    <a:pt x="19922" y="5617"/>
                    <a:pt x="18808" y="6181"/>
                  </a:cubicBezTo>
                  <a:close/>
                </a:path>
              </a:pathLst>
            </a:custGeom>
            <a:solidFill>
              <a:srgbClr val="212830">
                <a:alpha val="60000"/>
              </a:srgbClr>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7" name="Shape 2271"/>
            <p:cNvSpPr/>
            <p:nvPr/>
          </p:nvSpPr>
          <p:spPr>
            <a:xfrm>
              <a:off x="4832175" y="4154768"/>
              <a:ext cx="1041243" cy="577370"/>
            </a:xfrm>
            <a:custGeom>
              <a:avLst/>
              <a:gdLst/>
              <a:ahLst/>
              <a:cxnLst>
                <a:cxn ang="0">
                  <a:pos x="wd2" y="hd2"/>
                </a:cxn>
                <a:cxn ang="5400000">
                  <a:pos x="wd2" y="hd2"/>
                </a:cxn>
                <a:cxn ang="10800000">
                  <a:pos x="wd2" y="hd2"/>
                </a:cxn>
                <a:cxn ang="16200000">
                  <a:pos x="wd2" y="hd2"/>
                </a:cxn>
              </a:cxnLst>
              <a:rect l="0" t="0" r="r" b="b"/>
              <a:pathLst>
                <a:path w="21600" h="21600" extrusionOk="0">
                  <a:moveTo>
                    <a:pt x="21600" y="15418"/>
                  </a:moveTo>
                  <a:lnTo>
                    <a:pt x="1454" y="21600"/>
                  </a:lnTo>
                  <a:lnTo>
                    <a:pt x="0" y="6182"/>
                  </a:lnTo>
                  <a:lnTo>
                    <a:pt x="20146" y="0"/>
                  </a:lnTo>
                  <a:cubicBezTo>
                    <a:pt x="20146" y="0"/>
                    <a:pt x="21600" y="15418"/>
                    <a:pt x="21600" y="15418"/>
                  </a:cubicBezTo>
                  <a:close/>
                </a:path>
              </a:pathLst>
            </a:custGeom>
            <a:solidFill>
              <a:srgbClr val="232323"/>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8" name="Shape 2272"/>
            <p:cNvSpPr/>
            <p:nvPr/>
          </p:nvSpPr>
          <p:spPr>
            <a:xfrm>
              <a:off x="5464423" y="4817122"/>
              <a:ext cx="519372" cy="433290"/>
            </a:xfrm>
            <a:custGeom>
              <a:avLst/>
              <a:gdLst/>
              <a:ahLst/>
              <a:cxnLst>
                <a:cxn ang="0">
                  <a:pos x="wd2" y="hd2"/>
                </a:cxn>
                <a:cxn ang="5400000">
                  <a:pos x="wd2" y="hd2"/>
                </a:cxn>
                <a:cxn ang="10800000">
                  <a:pos x="wd2" y="hd2"/>
                </a:cxn>
                <a:cxn ang="16200000">
                  <a:pos x="wd2" y="hd2"/>
                </a:cxn>
              </a:cxnLst>
              <a:rect l="0" t="0" r="r" b="b"/>
              <a:pathLst>
                <a:path w="20989" h="20872" extrusionOk="0">
                  <a:moveTo>
                    <a:pt x="18373" y="0"/>
                  </a:moveTo>
                  <a:lnTo>
                    <a:pt x="6491" y="2411"/>
                  </a:lnTo>
                  <a:cubicBezTo>
                    <a:pt x="2246" y="3270"/>
                    <a:pt x="-611" y="8071"/>
                    <a:pt x="112" y="13133"/>
                  </a:cubicBezTo>
                  <a:cubicBezTo>
                    <a:pt x="834" y="18196"/>
                    <a:pt x="4862" y="21600"/>
                    <a:pt x="9108" y="20739"/>
                  </a:cubicBezTo>
                  <a:lnTo>
                    <a:pt x="20989" y="18329"/>
                  </a:lnTo>
                  <a:cubicBezTo>
                    <a:pt x="20989" y="18329"/>
                    <a:pt x="18373" y="0"/>
                    <a:pt x="18373" y="0"/>
                  </a:cubicBezTo>
                  <a:close/>
                </a:path>
              </a:pathLst>
            </a:custGeom>
            <a:solidFill>
              <a:srgbClr val="A8A8A8"/>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9" name="Shape 2273"/>
            <p:cNvSpPr/>
            <p:nvPr/>
          </p:nvSpPr>
          <p:spPr>
            <a:xfrm>
              <a:off x="5554743" y="5343995"/>
              <a:ext cx="519361" cy="433269"/>
            </a:xfrm>
            <a:custGeom>
              <a:avLst/>
              <a:gdLst/>
              <a:ahLst/>
              <a:cxnLst>
                <a:cxn ang="0">
                  <a:pos x="wd2" y="hd2"/>
                </a:cxn>
                <a:cxn ang="5400000">
                  <a:pos x="wd2" y="hd2"/>
                </a:cxn>
                <a:cxn ang="10800000">
                  <a:pos x="wd2" y="hd2"/>
                </a:cxn>
                <a:cxn ang="16200000">
                  <a:pos x="wd2" y="hd2"/>
                </a:cxn>
              </a:cxnLst>
              <a:rect l="0" t="0" r="r" b="b"/>
              <a:pathLst>
                <a:path w="20990" h="20871" extrusionOk="0">
                  <a:moveTo>
                    <a:pt x="18374" y="0"/>
                  </a:moveTo>
                  <a:lnTo>
                    <a:pt x="6493" y="2409"/>
                  </a:lnTo>
                  <a:cubicBezTo>
                    <a:pt x="2246" y="3270"/>
                    <a:pt x="-610" y="8071"/>
                    <a:pt x="112" y="13132"/>
                  </a:cubicBezTo>
                  <a:cubicBezTo>
                    <a:pt x="835" y="18195"/>
                    <a:pt x="4862" y="21600"/>
                    <a:pt x="9110" y="20737"/>
                  </a:cubicBezTo>
                  <a:lnTo>
                    <a:pt x="20990" y="18328"/>
                  </a:lnTo>
                  <a:cubicBezTo>
                    <a:pt x="20990" y="18328"/>
                    <a:pt x="18374" y="0"/>
                    <a:pt x="18374" y="0"/>
                  </a:cubicBezTo>
                  <a:close/>
                </a:path>
              </a:pathLst>
            </a:custGeom>
            <a:solidFill>
              <a:srgbClr val="A8A8A8"/>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0" name="Shape 2274"/>
            <p:cNvSpPr/>
            <p:nvPr/>
          </p:nvSpPr>
          <p:spPr>
            <a:xfrm>
              <a:off x="5645065" y="5870868"/>
              <a:ext cx="519383" cy="433269"/>
            </a:xfrm>
            <a:custGeom>
              <a:avLst/>
              <a:gdLst/>
              <a:ahLst/>
              <a:cxnLst>
                <a:cxn ang="0">
                  <a:pos x="wd2" y="hd2"/>
                </a:cxn>
                <a:cxn ang="5400000">
                  <a:pos x="wd2" y="hd2"/>
                </a:cxn>
                <a:cxn ang="10800000">
                  <a:pos x="wd2" y="hd2"/>
                </a:cxn>
                <a:cxn ang="16200000">
                  <a:pos x="wd2" y="hd2"/>
                </a:cxn>
              </a:cxnLst>
              <a:rect l="0" t="0" r="r" b="b"/>
              <a:pathLst>
                <a:path w="20989" h="20871" extrusionOk="0">
                  <a:moveTo>
                    <a:pt x="18373" y="0"/>
                  </a:moveTo>
                  <a:lnTo>
                    <a:pt x="6493" y="2409"/>
                  </a:lnTo>
                  <a:cubicBezTo>
                    <a:pt x="2246" y="3270"/>
                    <a:pt x="-611" y="8071"/>
                    <a:pt x="112" y="13133"/>
                  </a:cubicBezTo>
                  <a:cubicBezTo>
                    <a:pt x="834" y="18195"/>
                    <a:pt x="4862" y="21600"/>
                    <a:pt x="9109" y="20737"/>
                  </a:cubicBezTo>
                  <a:lnTo>
                    <a:pt x="20989" y="18328"/>
                  </a:lnTo>
                  <a:cubicBezTo>
                    <a:pt x="20989" y="18328"/>
                    <a:pt x="18373" y="0"/>
                    <a:pt x="18373" y="0"/>
                  </a:cubicBezTo>
                  <a:close/>
                </a:path>
              </a:pathLst>
            </a:custGeom>
            <a:solidFill>
              <a:srgbClr val="A8A8A8"/>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1" name="Shape 2275"/>
            <p:cNvSpPr/>
            <p:nvPr/>
          </p:nvSpPr>
          <p:spPr>
            <a:xfrm>
              <a:off x="5720332" y="6397740"/>
              <a:ext cx="519376" cy="433279"/>
            </a:xfrm>
            <a:custGeom>
              <a:avLst/>
              <a:gdLst/>
              <a:ahLst/>
              <a:cxnLst>
                <a:cxn ang="0">
                  <a:pos x="wd2" y="hd2"/>
                </a:cxn>
                <a:cxn ang="5400000">
                  <a:pos x="wd2" y="hd2"/>
                </a:cxn>
                <a:cxn ang="10800000">
                  <a:pos x="wd2" y="hd2"/>
                </a:cxn>
                <a:cxn ang="16200000">
                  <a:pos x="wd2" y="hd2"/>
                </a:cxn>
              </a:cxnLst>
              <a:rect l="0" t="0" r="r" b="b"/>
              <a:pathLst>
                <a:path w="20990" h="20872" extrusionOk="0">
                  <a:moveTo>
                    <a:pt x="18374" y="0"/>
                  </a:moveTo>
                  <a:lnTo>
                    <a:pt x="6493" y="2410"/>
                  </a:lnTo>
                  <a:cubicBezTo>
                    <a:pt x="2246" y="3271"/>
                    <a:pt x="-610" y="8072"/>
                    <a:pt x="112" y="13133"/>
                  </a:cubicBezTo>
                  <a:cubicBezTo>
                    <a:pt x="835" y="18195"/>
                    <a:pt x="4863" y="21600"/>
                    <a:pt x="9109" y="20738"/>
                  </a:cubicBezTo>
                  <a:lnTo>
                    <a:pt x="20990" y="18329"/>
                  </a:lnTo>
                  <a:cubicBezTo>
                    <a:pt x="20990" y="18329"/>
                    <a:pt x="18374" y="0"/>
                    <a:pt x="18374" y="0"/>
                  </a:cubicBezTo>
                  <a:close/>
                </a:path>
              </a:pathLst>
            </a:custGeom>
            <a:solidFill>
              <a:srgbClr val="A8A8A8"/>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2" name="Shape 2276"/>
            <p:cNvSpPr/>
            <p:nvPr/>
          </p:nvSpPr>
          <p:spPr>
            <a:xfrm>
              <a:off x="4741854" y="4440784"/>
              <a:ext cx="1050616" cy="636949"/>
            </a:xfrm>
            <a:custGeom>
              <a:avLst/>
              <a:gdLst/>
              <a:ahLst/>
              <a:cxnLst>
                <a:cxn ang="0">
                  <a:pos x="wd2" y="hd2"/>
                </a:cxn>
                <a:cxn ang="5400000">
                  <a:pos x="wd2" y="hd2"/>
                </a:cxn>
                <a:cxn ang="10800000">
                  <a:pos x="wd2" y="hd2"/>
                </a:cxn>
                <a:cxn ang="16200000">
                  <a:pos x="wd2" y="hd2"/>
                </a:cxn>
              </a:cxnLst>
              <a:rect l="0" t="0" r="r" b="b"/>
              <a:pathLst>
                <a:path w="20999" h="20590" extrusionOk="0">
                  <a:moveTo>
                    <a:pt x="20953" y="6317"/>
                  </a:moveTo>
                  <a:cubicBezTo>
                    <a:pt x="21307" y="10336"/>
                    <a:pt x="19579" y="14061"/>
                    <a:pt x="17093" y="14633"/>
                  </a:cubicBezTo>
                  <a:lnTo>
                    <a:pt x="2540" y="20525"/>
                  </a:lnTo>
                  <a:cubicBezTo>
                    <a:pt x="54" y="21099"/>
                    <a:pt x="628" y="17732"/>
                    <a:pt x="273" y="13712"/>
                  </a:cubicBezTo>
                  <a:lnTo>
                    <a:pt x="61" y="12105"/>
                  </a:lnTo>
                  <a:cubicBezTo>
                    <a:pt x="-293" y="8084"/>
                    <a:pt x="937" y="5892"/>
                    <a:pt x="2789" y="4649"/>
                  </a:cubicBezTo>
                  <a:lnTo>
                    <a:pt x="15810" y="75"/>
                  </a:lnTo>
                  <a:cubicBezTo>
                    <a:pt x="18296" y="-501"/>
                    <a:pt x="20599" y="2296"/>
                    <a:pt x="20953" y="6317"/>
                  </a:cubicBezTo>
                  <a:cubicBezTo>
                    <a:pt x="20953" y="6317"/>
                    <a:pt x="20953" y="6317"/>
                    <a:pt x="20953" y="6317"/>
                  </a:cubicBezTo>
                  <a:close/>
                </a:path>
              </a:pathLst>
            </a:custGeom>
            <a:solidFill>
              <a:schemeClr val="bg1">
                <a:lumMod val="95000"/>
              </a:schemeClr>
            </a:solid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3" name="Shape 2277"/>
            <p:cNvSpPr/>
            <p:nvPr/>
          </p:nvSpPr>
          <p:spPr>
            <a:xfrm>
              <a:off x="5479476" y="5374102"/>
              <a:ext cx="1088011" cy="583593"/>
            </a:xfrm>
            <a:custGeom>
              <a:avLst/>
              <a:gdLst/>
              <a:ahLst/>
              <a:cxnLst>
                <a:cxn ang="0">
                  <a:pos x="wd2" y="hd2"/>
                </a:cxn>
                <a:cxn ang="5400000">
                  <a:pos x="wd2" y="hd2"/>
                </a:cxn>
                <a:cxn ang="10800000">
                  <a:pos x="wd2" y="hd2"/>
                </a:cxn>
                <a:cxn ang="16200000">
                  <a:pos x="wd2" y="hd2"/>
                </a:cxn>
              </a:cxnLst>
              <a:rect l="0" t="0" r="r" b="b"/>
              <a:pathLst>
                <a:path w="21254" h="20962" extrusionOk="0">
                  <a:moveTo>
                    <a:pt x="21244" y="9272"/>
                  </a:moveTo>
                  <a:cubicBezTo>
                    <a:pt x="21428" y="14717"/>
                    <a:pt x="19175" y="19409"/>
                    <a:pt x="16212" y="19743"/>
                  </a:cubicBezTo>
                  <a:lnTo>
                    <a:pt x="5707" y="20943"/>
                  </a:lnTo>
                  <a:cubicBezTo>
                    <a:pt x="2745" y="21280"/>
                    <a:pt x="195" y="17137"/>
                    <a:pt x="11" y="11690"/>
                  </a:cubicBezTo>
                  <a:lnTo>
                    <a:pt x="11" y="11690"/>
                  </a:lnTo>
                  <a:cubicBezTo>
                    <a:pt x="-172" y="6242"/>
                    <a:pt x="2080" y="1555"/>
                    <a:pt x="5043" y="1217"/>
                  </a:cubicBezTo>
                  <a:lnTo>
                    <a:pt x="15548" y="20"/>
                  </a:lnTo>
                  <a:cubicBezTo>
                    <a:pt x="18510" y="-320"/>
                    <a:pt x="21060" y="3826"/>
                    <a:pt x="21244" y="9272"/>
                  </a:cubicBezTo>
                  <a:cubicBezTo>
                    <a:pt x="21244" y="9272"/>
                    <a:pt x="21244" y="9272"/>
                    <a:pt x="21244" y="9272"/>
                  </a:cubicBezTo>
                  <a:close/>
                </a:path>
              </a:pathLst>
            </a:custGeom>
            <a:solidFill>
              <a:schemeClr val="bg1">
                <a:lumMod val="95000"/>
              </a:schemeClr>
            </a:solid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4" name="Shape 2278"/>
            <p:cNvSpPr/>
            <p:nvPr/>
          </p:nvSpPr>
          <p:spPr>
            <a:xfrm>
              <a:off x="5328941" y="4832175"/>
              <a:ext cx="1088039" cy="583652"/>
            </a:xfrm>
            <a:custGeom>
              <a:avLst/>
              <a:gdLst/>
              <a:ahLst/>
              <a:cxnLst>
                <a:cxn ang="0">
                  <a:pos x="wd2" y="hd2"/>
                </a:cxn>
                <a:cxn ang="5400000">
                  <a:pos x="wd2" y="hd2"/>
                </a:cxn>
                <a:cxn ang="10800000">
                  <a:pos x="wd2" y="hd2"/>
                </a:cxn>
                <a:cxn ang="16200000">
                  <a:pos x="wd2" y="hd2"/>
                </a:cxn>
              </a:cxnLst>
              <a:rect l="0" t="0" r="r" b="b"/>
              <a:pathLst>
                <a:path w="21254" h="20966" extrusionOk="0">
                  <a:moveTo>
                    <a:pt x="21243" y="9274"/>
                  </a:moveTo>
                  <a:cubicBezTo>
                    <a:pt x="21427" y="14720"/>
                    <a:pt x="19174" y="19410"/>
                    <a:pt x="16212" y="19749"/>
                  </a:cubicBezTo>
                  <a:lnTo>
                    <a:pt x="5707" y="20948"/>
                  </a:lnTo>
                  <a:cubicBezTo>
                    <a:pt x="2745" y="21283"/>
                    <a:pt x="194" y="17141"/>
                    <a:pt x="10" y="11693"/>
                  </a:cubicBezTo>
                  <a:lnTo>
                    <a:pt x="10" y="11693"/>
                  </a:lnTo>
                  <a:cubicBezTo>
                    <a:pt x="-173" y="6244"/>
                    <a:pt x="2080" y="1556"/>
                    <a:pt x="5042" y="1217"/>
                  </a:cubicBezTo>
                  <a:lnTo>
                    <a:pt x="15546" y="19"/>
                  </a:lnTo>
                  <a:cubicBezTo>
                    <a:pt x="18509" y="-317"/>
                    <a:pt x="21060" y="3826"/>
                    <a:pt x="21243" y="9274"/>
                  </a:cubicBezTo>
                  <a:cubicBezTo>
                    <a:pt x="21243" y="9274"/>
                    <a:pt x="21243" y="9274"/>
                    <a:pt x="21243" y="9274"/>
                  </a:cubicBezTo>
                  <a:close/>
                </a:path>
              </a:pathLst>
            </a:custGeom>
            <a:solidFill>
              <a:schemeClr val="bg1">
                <a:lumMod val="95000"/>
              </a:schemeClr>
            </a:solid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5" name="Shape 2279"/>
            <p:cNvSpPr/>
            <p:nvPr/>
          </p:nvSpPr>
          <p:spPr>
            <a:xfrm>
              <a:off x="5569797" y="5946135"/>
              <a:ext cx="964317" cy="517306"/>
            </a:xfrm>
            <a:custGeom>
              <a:avLst/>
              <a:gdLst/>
              <a:ahLst/>
              <a:cxnLst>
                <a:cxn ang="0">
                  <a:pos x="wd2" y="hd2"/>
                </a:cxn>
                <a:cxn ang="5400000">
                  <a:pos x="wd2" y="hd2"/>
                </a:cxn>
                <a:cxn ang="10800000">
                  <a:pos x="wd2" y="hd2"/>
                </a:cxn>
                <a:cxn ang="16200000">
                  <a:pos x="wd2" y="hd2"/>
                </a:cxn>
              </a:cxnLst>
              <a:rect l="0" t="0" r="r" b="b"/>
              <a:pathLst>
                <a:path w="21254" h="20966" extrusionOk="0">
                  <a:moveTo>
                    <a:pt x="21243" y="9275"/>
                  </a:moveTo>
                  <a:cubicBezTo>
                    <a:pt x="21427" y="14720"/>
                    <a:pt x="19174" y="19411"/>
                    <a:pt x="16212" y="19749"/>
                  </a:cubicBezTo>
                  <a:lnTo>
                    <a:pt x="5707" y="20947"/>
                  </a:lnTo>
                  <a:cubicBezTo>
                    <a:pt x="2743" y="21283"/>
                    <a:pt x="194" y="17140"/>
                    <a:pt x="10" y="11692"/>
                  </a:cubicBezTo>
                  <a:lnTo>
                    <a:pt x="10" y="11692"/>
                  </a:lnTo>
                  <a:cubicBezTo>
                    <a:pt x="-173" y="6246"/>
                    <a:pt x="2079" y="1556"/>
                    <a:pt x="5042" y="1218"/>
                  </a:cubicBezTo>
                  <a:lnTo>
                    <a:pt x="15547" y="20"/>
                  </a:lnTo>
                  <a:cubicBezTo>
                    <a:pt x="18509" y="-317"/>
                    <a:pt x="21060" y="3829"/>
                    <a:pt x="21243" y="9275"/>
                  </a:cubicBezTo>
                  <a:cubicBezTo>
                    <a:pt x="21243" y="9275"/>
                    <a:pt x="21243" y="9275"/>
                    <a:pt x="21243" y="9275"/>
                  </a:cubicBezTo>
                  <a:close/>
                </a:path>
              </a:pathLst>
            </a:custGeom>
            <a:solidFill>
              <a:schemeClr val="bg1">
                <a:lumMod val="95000"/>
              </a:schemeClr>
            </a:solid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6" name="Shape 2280"/>
            <p:cNvSpPr/>
            <p:nvPr/>
          </p:nvSpPr>
          <p:spPr>
            <a:xfrm>
              <a:off x="5569797" y="6457954"/>
              <a:ext cx="849403" cy="455648"/>
            </a:xfrm>
            <a:custGeom>
              <a:avLst/>
              <a:gdLst/>
              <a:ahLst/>
              <a:cxnLst>
                <a:cxn ang="0">
                  <a:pos x="wd2" y="hd2"/>
                </a:cxn>
                <a:cxn ang="5400000">
                  <a:pos x="wd2" y="hd2"/>
                </a:cxn>
                <a:cxn ang="10800000">
                  <a:pos x="wd2" y="hd2"/>
                </a:cxn>
                <a:cxn ang="16200000">
                  <a:pos x="wd2" y="hd2"/>
                </a:cxn>
              </a:cxnLst>
              <a:rect l="0" t="0" r="r" b="b"/>
              <a:pathLst>
                <a:path w="21253" h="20963" extrusionOk="0">
                  <a:moveTo>
                    <a:pt x="21242" y="9272"/>
                  </a:moveTo>
                  <a:cubicBezTo>
                    <a:pt x="21426" y="14720"/>
                    <a:pt x="19174" y="19411"/>
                    <a:pt x="16211" y="19748"/>
                  </a:cubicBezTo>
                  <a:lnTo>
                    <a:pt x="5706" y="20944"/>
                  </a:lnTo>
                  <a:cubicBezTo>
                    <a:pt x="2744" y="21281"/>
                    <a:pt x="194" y="17138"/>
                    <a:pt x="10" y="11692"/>
                  </a:cubicBezTo>
                  <a:lnTo>
                    <a:pt x="10" y="11692"/>
                  </a:lnTo>
                  <a:cubicBezTo>
                    <a:pt x="-174" y="6243"/>
                    <a:pt x="2079" y="1557"/>
                    <a:pt x="5041" y="1218"/>
                  </a:cubicBezTo>
                  <a:lnTo>
                    <a:pt x="15546" y="19"/>
                  </a:lnTo>
                  <a:cubicBezTo>
                    <a:pt x="18509" y="-319"/>
                    <a:pt x="21059" y="3824"/>
                    <a:pt x="21242" y="9272"/>
                  </a:cubicBezTo>
                  <a:cubicBezTo>
                    <a:pt x="21242" y="9272"/>
                    <a:pt x="21242" y="9272"/>
                    <a:pt x="21242" y="9272"/>
                  </a:cubicBezTo>
                  <a:close/>
                </a:path>
              </a:pathLst>
            </a:custGeom>
            <a:solidFill>
              <a:schemeClr val="bg1">
                <a:lumMod val="95000"/>
              </a:schemeClr>
            </a:solid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7" name="Shape 2281"/>
            <p:cNvSpPr/>
            <p:nvPr/>
          </p:nvSpPr>
          <p:spPr>
            <a:xfrm>
              <a:off x="3627895" y="2333293"/>
              <a:ext cx="6645149" cy="2660668"/>
            </a:xfrm>
            <a:custGeom>
              <a:avLst/>
              <a:gdLst/>
              <a:ahLst/>
              <a:cxnLst>
                <a:cxn ang="0">
                  <a:pos x="wd2" y="hd2"/>
                </a:cxn>
                <a:cxn ang="5400000">
                  <a:pos x="wd2" y="hd2"/>
                </a:cxn>
                <a:cxn ang="10800000">
                  <a:pos x="wd2" y="hd2"/>
                </a:cxn>
                <a:cxn ang="16200000">
                  <a:pos x="wd2" y="hd2"/>
                </a:cxn>
              </a:cxnLst>
              <a:rect l="0" t="0" r="r" b="b"/>
              <a:pathLst>
                <a:path w="21443" h="21438" extrusionOk="0">
                  <a:moveTo>
                    <a:pt x="19322" y="7680"/>
                  </a:moveTo>
                  <a:lnTo>
                    <a:pt x="18872" y="1079"/>
                  </a:lnTo>
                  <a:lnTo>
                    <a:pt x="17239" y="1773"/>
                  </a:lnTo>
                  <a:lnTo>
                    <a:pt x="16332" y="2158"/>
                  </a:lnTo>
                  <a:lnTo>
                    <a:pt x="7243" y="6019"/>
                  </a:lnTo>
                  <a:lnTo>
                    <a:pt x="5355" y="6821"/>
                  </a:lnTo>
                  <a:lnTo>
                    <a:pt x="5196" y="6889"/>
                  </a:lnTo>
                  <a:lnTo>
                    <a:pt x="5080" y="6938"/>
                  </a:lnTo>
                  <a:lnTo>
                    <a:pt x="2540" y="8017"/>
                  </a:lnTo>
                  <a:lnTo>
                    <a:pt x="0" y="9096"/>
                  </a:lnTo>
                  <a:cubicBezTo>
                    <a:pt x="254" y="12554"/>
                    <a:pt x="1574" y="14871"/>
                    <a:pt x="2966" y="14279"/>
                  </a:cubicBezTo>
                  <a:cubicBezTo>
                    <a:pt x="2967" y="14279"/>
                    <a:pt x="2968" y="14278"/>
                    <a:pt x="2969" y="14278"/>
                  </a:cubicBezTo>
                  <a:cubicBezTo>
                    <a:pt x="3064" y="15283"/>
                    <a:pt x="3412" y="15993"/>
                    <a:pt x="3813" y="16056"/>
                  </a:cubicBezTo>
                  <a:lnTo>
                    <a:pt x="7107" y="14656"/>
                  </a:lnTo>
                  <a:cubicBezTo>
                    <a:pt x="7495" y="14248"/>
                    <a:pt x="7734" y="13217"/>
                    <a:pt x="7660" y="12136"/>
                  </a:cubicBezTo>
                  <a:cubicBezTo>
                    <a:pt x="7660" y="12136"/>
                    <a:pt x="13551" y="11020"/>
                    <a:pt x="18461" y="19716"/>
                  </a:cubicBezTo>
                  <a:cubicBezTo>
                    <a:pt x="18538" y="20842"/>
                    <a:pt x="18966" y="21600"/>
                    <a:pt x="19417" y="21408"/>
                  </a:cubicBezTo>
                  <a:cubicBezTo>
                    <a:pt x="19868" y="21217"/>
                    <a:pt x="20171" y="20148"/>
                    <a:pt x="20095" y="19022"/>
                  </a:cubicBezTo>
                  <a:cubicBezTo>
                    <a:pt x="20095" y="19022"/>
                    <a:pt x="19322" y="7680"/>
                    <a:pt x="19322" y="7680"/>
                  </a:cubicBezTo>
                  <a:close/>
                  <a:moveTo>
                    <a:pt x="21412" y="0"/>
                  </a:moveTo>
                  <a:lnTo>
                    <a:pt x="19436" y="840"/>
                  </a:lnTo>
                  <a:lnTo>
                    <a:pt x="19851" y="6943"/>
                  </a:lnTo>
                  <a:cubicBezTo>
                    <a:pt x="20930" y="5832"/>
                    <a:pt x="21600" y="2990"/>
                    <a:pt x="21412" y="0"/>
                  </a:cubicBezTo>
                  <a:close/>
                </a:path>
              </a:pathLst>
            </a:custGeom>
            <a:solidFill>
              <a:srgbClr val="222B31">
                <a:alpha val="15000"/>
              </a:srgbClr>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58" name="Group 30"/>
          <p:cNvGrpSpPr/>
          <p:nvPr/>
        </p:nvGrpSpPr>
        <p:grpSpPr>
          <a:xfrm>
            <a:off x="6457978" y="1644188"/>
            <a:ext cx="4245516" cy="839208"/>
            <a:chOff x="1315498" y="866086"/>
            <a:chExt cx="3741460" cy="839208"/>
          </a:xfrm>
        </p:grpSpPr>
        <p:sp>
          <p:nvSpPr>
            <p:cNvPr id="59" name="Text Placeholder 3"/>
            <p:cNvSpPr txBox="1">
              <a:spLocks/>
            </p:cNvSpPr>
            <p:nvPr/>
          </p:nvSpPr>
          <p:spPr>
            <a:xfrm>
              <a:off x="1315499" y="866086"/>
              <a:ext cx="1330748"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2000" noProof="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父母寄托厚望</a:t>
              </a:r>
              <a:endParaRPr kumimoji="0" lang="en-US" sz="2000" i="0" u="none" strike="noStrike" kern="1200" cap="none" spc="0" normalizeH="0" baseline="0" noProof="0" dirty="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0" name="Text Placeholder 3"/>
            <p:cNvSpPr txBox="1">
              <a:spLocks/>
            </p:cNvSpPr>
            <p:nvPr/>
          </p:nvSpPr>
          <p:spPr>
            <a:xfrm>
              <a:off x="1315498" y="1274407"/>
              <a:ext cx="3741460"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在此录入上述图表的综合描述说明，此录入上述图表的。在此录入上述图表的综合描述说明。</a:t>
              </a:r>
              <a:endParaRPr 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61" name="Text Placeholder 3"/>
          <p:cNvSpPr txBox="1">
            <a:spLocks/>
          </p:cNvSpPr>
          <p:nvPr/>
        </p:nvSpPr>
        <p:spPr>
          <a:xfrm>
            <a:off x="5751642" y="1788204"/>
            <a:ext cx="647613"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dirty="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01</a:t>
            </a:r>
          </a:p>
        </p:txBody>
      </p:sp>
      <p:grpSp>
        <p:nvGrpSpPr>
          <p:cNvPr id="62" name="Group 31"/>
          <p:cNvGrpSpPr/>
          <p:nvPr/>
        </p:nvGrpSpPr>
        <p:grpSpPr>
          <a:xfrm>
            <a:off x="6467225" y="2652300"/>
            <a:ext cx="4235023" cy="815879"/>
            <a:chOff x="1324745" y="1929884"/>
            <a:chExt cx="3732213" cy="815879"/>
          </a:xfrm>
        </p:grpSpPr>
        <p:sp>
          <p:nvSpPr>
            <p:cNvPr id="63" name="Text Placeholder 3"/>
            <p:cNvSpPr txBox="1">
              <a:spLocks/>
            </p:cNvSpPr>
            <p:nvPr/>
          </p:nvSpPr>
          <p:spPr>
            <a:xfrm>
              <a:off x="1324745" y="1929884"/>
              <a:ext cx="1330748"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传统家风浓厚</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4" name="Text Placeholder 3"/>
            <p:cNvSpPr txBox="1">
              <a:spLocks/>
            </p:cNvSpPr>
            <p:nvPr/>
          </p:nvSpPr>
          <p:spPr>
            <a:xfrm>
              <a:off x="1324745" y="2314876"/>
              <a:ext cx="3732213"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在此录入上述图表的综合描述说明，此录入上述图表的。在此录入上述图表的综合描述说明。</a:t>
              </a:r>
              <a:endParaRPr lang="en-US" altLang="zh-CN"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65" name="Text Placeholder 3"/>
          <p:cNvSpPr txBox="1">
            <a:spLocks/>
          </p:cNvSpPr>
          <p:nvPr/>
        </p:nvSpPr>
        <p:spPr>
          <a:xfrm>
            <a:off x="5760889" y="2747199"/>
            <a:ext cx="647613"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dirty="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02</a:t>
            </a:r>
          </a:p>
        </p:txBody>
      </p:sp>
      <p:grpSp>
        <p:nvGrpSpPr>
          <p:cNvPr id="66" name="Group 32"/>
          <p:cNvGrpSpPr/>
          <p:nvPr/>
        </p:nvGrpSpPr>
        <p:grpSpPr>
          <a:xfrm>
            <a:off x="6456309" y="3588182"/>
            <a:ext cx="4247409" cy="848930"/>
            <a:chOff x="1313830" y="2645657"/>
            <a:chExt cx="3743128" cy="848930"/>
          </a:xfrm>
        </p:grpSpPr>
        <p:sp>
          <p:nvSpPr>
            <p:cNvPr id="67" name="Text Placeholder 3"/>
            <p:cNvSpPr txBox="1">
              <a:spLocks/>
            </p:cNvSpPr>
            <p:nvPr/>
          </p:nvSpPr>
          <p:spPr>
            <a:xfrm>
              <a:off x="1313830" y="2645657"/>
              <a:ext cx="1330748"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家庭职业帮助</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8" name="Text Placeholder 3"/>
            <p:cNvSpPr txBox="1">
              <a:spLocks/>
            </p:cNvSpPr>
            <p:nvPr/>
          </p:nvSpPr>
          <p:spPr>
            <a:xfrm>
              <a:off x="1313830" y="3063700"/>
              <a:ext cx="3743128"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在此录入上述图表的综合描述说明，此录入上述图表的。在此录入上述图表的综合描述说明。</a:t>
              </a:r>
              <a:endParaRPr lang="en-US" altLang="zh-CN"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69" name="Text Placeholder 3"/>
          <p:cNvSpPr txBox="1">
            <a:spLocks/>
          </p:cNvSpPr>
          <p:nvPr/>
        </p:nvSpPr>
        <p:spPr>
          <a:xfrm>
            <a:off x="5749974" y="3662157"/>
            <a:ext cx="647613"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dirty="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03</a:t>
            </a:r>
          </a:p>
        </p:txBody>
      </p:sp>
      <p:grpSp>
        <p:nvGrpSpPr>
          <p:cNvPr id="70" name="Group 33"/>
          <p:cNvGrpSpPr/>
          <p:nvPr/>
        </p:nvGrpSpPr>
        <p:grpSpPr>
          <a:xfrm>
            <a:off x="6457979" y="4573403"/>
            <a:ext cx="4245515" cy="799813"/>
            <a:chOff x="1315499" y="3569414"/>
            <a:chExt cx="3741459" cy="799813"/>
          </a:xfrm>
        </p:grpSpPr>
        <p:sp>
          <p:nvSpPr>
            <p:cNvPr id="71" name="Text Placeholder 3"/>
            <p:cNvSpPr txBox="1">
              <a:spLocks/>
            </p:cNvSpPr>
            <p:nvPr/>
          </p:nvSpPr>
          <p:spPr>
            <a:xfrm>
              <a:off x="1315499" y="3569414"/>
              <a:ext cx="1330748"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添加文字标题</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2" name="Text Placeholder 3"/>
            <p:cNvSpPr txBox="1">
              <a:spLocks/>
            </p:cNvSpPr>
            <p:nvPr/>
          </p:nvSpPr>
          <p:spPr>
            <a:xfrm>
              <a:off x="1315499" y="3938340"/>
              <a:ext cx="3741459"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在此录入上述图表的综合描述说明，此录入上述图表的。在此录入上述图表的综合描述说明。</a:t>
              </a:r>
              <a:endParaRPr lang="en-US" altLang="zh-CN"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73" name="Text Placeholder 3"/>
          <p:cNvSpPr txBox="1">
            <a:spLocks/>
          </p:cNvSpPr>
          <p:nvPr/>
        </p:nvSpPr>
        <p:spPr>
          <a:xfrm>
            <a:off x="5751643" y="4621152"/>
            <a:ext cx="647613"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dirty="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04</a:t>
            </a:r>
          </a:p>
        </p:txBody>
      </p:sp>
      <p:sp>
        <p:nvSpPr>
          <p:cNvPr id="74" name="PA_文本框 16">
            <a:extLst>
              <a:ext uri="{FF2B5EF4-FFF2-40B4-BE49-F238E27FC236}">
                <a16:creationId xmlns:a16="http://schemas.microsoft.com/office/drawing/2014/main" id="{11032088-2312-42CB-92FD-57C1852100D8}"/>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家庭因素</a:t>
            </a:r>
          </a:p>
        </p:txBody>
      </p:sp>
      <p:sp>
        <p:nvSpPr>
          <p:cNvPr id="75" name="PA_文本框 16">
            <a:extLst>
              <a:ext uri="{FF2B5EF4-FFF2-40B4-BE49-F238E27FC236}">
                <a16:creationId xmlns:a16="http://schemas.microsoft.com/office/drawing/2014/main" id="{9ED24A12-4006-4295-8E0A-D03B1DC84964}"/>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02</a:t>
            </a:r>
            <a:endParaRPr lang="zh-CN" altLang="en-US"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76" name="组合 75">
            <a:extLst>
              <a:ext uri="{FF2B5EF4-FFF2-40B4-BE49-F238E27FC236}">
                <a16:creationId xmlns:a16="http://schemas.microsoft.com/office/drawing/2014/main" id="{04D636AB-57D9-4300-A636-1CAED90BFAB6}"/>
              </a:ext>
            </a:extLst>
          </p:cNvPr>
          <p:cNvGrpSpPr/>
          <p:nvPr/>
        </p:nvGrpSpPr>
        <p:grpSpPr>
          <a:xfrm>
            <a:off x="359194" y="126779"/>
            <a:ext cx="839468" cy="925957"/>
            <a:chOff x="8170863" y="2927350"/>
            <a:chExt cx="565150" cy="752476"/>
          </a:xfrm>
          <a:noFill/>
        </p:grpSpPr>
        <p:sp>
          <p:nvSpPr>
            <p:cNvPr id="77" name="Freeform 79">
              <a:extLst>
                <a:ext uri="{FF2B5EF4-FFF2-40B4-BE49-F238E27FC236}">
                  <a16:creationId xmlns:a16="http://schemas.microsoft.com/office/drawing/2014/main" id="{37EAE884-3E61-4CF7-8FED-8F38740F0890}"/>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78" name="Freeform 80">
              <a:extLst>
                <a:ext uri="{FF2B5EF4-FFF2-40B4-BE49-F238E27FC236}">
                  <a16:creationId xmlns:a16="http://schemas.microsoft.com/office/drawing/2014/main" id="{EA9ADA37-32AA-4924-86B1-9321A0CCDA16}"/>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Tree>
    <p:extLst>
      <p:ext uri="{BB962C8B-B14F-4D97-AF65-F5344CB8AC3E}">
        <p14:creationId xmlns:p14="http://schemas.microsoft.com/office/powerpoint/2010/main" val="1466089190"/>
      </p:ext>
    </p:extLst>
  </p:cSld>
  <p:clrMapOvr>
    <a:masterClrMapping/>
  </p:clrMapOvr>
  <p:transition spd="slow">
    <p:pull/>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 name="Freeform 239"/>
          <p:cNvSpPr>
            <a:spLocks noEditPoints="1"/>
          </p:cNvSpPr>
          <p:nvPr/>
        </p:nvSpPr>
        <p:spPr bwMode="auto">
          <a:xfrm>
            <a:off x="5652496" y="2368525"/>
            <a:ext cx="2667000" cy="2667000"/>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blipFill>
            <a:blip r:embed="rId5">
              <a:extLst>
                <a:ext uri="{96DAC541-7B7A-43D3-8B79-37D633B846F1}">
                  <asvg:svgBlip xmlns:asvg="http://schemas.microsoft.com/office/drawing/2016/SVG/main" r:embed="rId6"/>
                </a:ext>
              </a:extLst>
            </a:blip>
            <a:stretch>
              <a:fillRect/>
            </a:stretch>
          </a:blip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8" name="Freeform 240"/>
          <p:cNvSpPr>
            <a:spLocks noEditPoints="1"/>
          </p:cNvSpPr>
          <p:nvPr/>
        </p:nvSpPr>
        <p:spPr bwMode="auto">
          <a:xfrm>
            <a:off x="3772896" y="1382687"/>
            <a:ext cx="2319338" cy="2319337"/>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blipFill>
            <a:blip r:embed="rId5">
              <a:extLst>
                <a:ext uri="{96DAC541-7B7A-43D3-8B79-37D633B846F1}">
                  <asvg:svgBlip xmlns:asvg="http://schemas.microsoft.com/office/drawing/2016/SVG/main" r:embed="rId6"/>
                </a:ext>
              </a:extLst>
            </a:blip>
            <a:stretch>
              <a:fillRect/>
            </a:stretch>
          </a:blip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9" name="Freeform 241"/>
          <p:cNvSpPr>
            <a:spLocks noEditPoints="1"/>
          </p:cNvSpPr>
          <p:nvPr/>
        </p:nvSpPr>
        <p:spPr bwMode="auto">
          <a:xfrm>
            <a:off x="5703296" y="620688"/>
            <a:ext cx="1682750" cy="1682750"/>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blipFill>
            <a:blip r:embed="rId5">
              <a:extLst>
                <a:ext uri="{96DAC541-7B7A-43D3-8B79-37D633B846F1}">
                  <asvg:svgBlip xmlns:asvg="http://schemas.microsoft.com/office/drawing/2016/SVG/main" r:embed="rId6"/>
                </a:ext>
              </a:extLst>
            </a:blip>
            <a:stretch>
              <a:fillRect/>
            </a:stretch>
          </a:blip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p>
        </p:txBody>
      </p:sp>
      <p:sp>
        <p:nvSpPr>
          <p:cNvPr id="80" name="Freeform 242"/>
          <p:cNvSpPr>
            <a:spLocks noEditPoints="1"/>
          </p:cNvSpPr>
          <p:nvPr/>
        </p:nvSpPr>
        <p:spPr bwMode="auto">
          <a:xfrm>
            <a:off x="5308009" y="4659287"/>
            <a:ext cx="1430338" cy="1428750"/>
          </a:xfrm>
          <a:custGeom>
            <a:avLst/>
            <a:gdLst>
              <a:gd name="T0" fmla="*/ 1013 w 1135"/>
              <a:gd name="T1" fmla="*/ 544 h 1134"/>
              <a:gd name="T2" fmla="*/ 1135 w 1135"/>
              <a:gd name="T3" fmla="*/ 472 h 1134"/>
              <a:gd name="T4" fmla="*/ 1107 w 1135"/>
              <a:gd name="T5" fmla="*/ 367 h 1134"/>
              <a:gd name="T6" fmla="*/ 965 w 1135"/>
              <a:gd name="T7" fmla="*/ 366 h 1134"/>
              <a:gd name="T8" fmla="*/ 866 w 1135"/>
              <a:gd name="T9" fmla="*/ 237 h 1134"/>
              <a:gd name="T10" fmla="*/ 901 w 1135"/>
              <a:gd name="T11" fmla="*/ 99 h 1134"/>
              <a:gd name="T12" fmla="*/ 808 w 1135"/>
              <a:gd name="T13" fmla="*/ 45 h 1134"/>
              <a:gd name="T14" fmla="*/ 706 w 1135"/>
              <a:gd name="T15" fmla="*/ 144 h 1134"/>
              <a:gd name="T16" fmla="*/ 544 w 1135"/>
              <a:gd name="T17" fmla="*/ 123 h 1134"/>
              <a:gd name="T18" fmla="*/ 472 w 1135"/>
              <a:gd name="T19" fmla="*/ 0 h 1134"/>
              <a:gd name="T20" fmla="*/ 367 w 1135"/>
              <a:gd name="T21" fmla="*/ 28 h 1134"/>
              <a:gd name="T22" fmla="*/ 365 w 1135"/>
              <a:gd name="T23" fmla="*/ 170 h 1134"/>
              <a:gd name="T24" fmla="*/ 237 w 1135"/>
              <a:gd name="T25" fmla="*/ 269 h 1134"/>
              <a:gd name="T26" fmla="*/ 99 w 1135"/>
              <a:gd name="T27" fmla="*/ 234 h 1134"/>
              <a:gd name="T28" fmla="*/ 45 w 1135"/>
              <a:gd name="T29" fmla="*/ 327 h 1134"/>
              <a:gd name="T30" fmla="*/ 144 w 1135"/>
              <a:gd name="T31" fmla="*/ 429 h 1134"/>
              <a:gd name="T32" fmla="*/ 123 w 1135"/>
              <a:gd name="T33" fmla="*/ 590 h 1134"/>
              <a:gd name="T34" fmla="*/ 0 w 1135"/>
              <a:gd name="T35" fmla="*/ 663 h 1134"/>
              <a:gd name="T36" fmla="*/ 28 w 1135"/>
              <a:gd name="T37" fmla="*/ 767 h 1134"/>
              <a:gd name="T38" fmla="*/ 171 w 1135"/>
              <a:gd name="T39" fmla="*/ 769 h 1134"/>
              <a:gd name="T40" fmla="*/ 269 w 1135"/>
              <a:gd name="T41" fmla="*/ 898 h 1134"/>
              <a:gd name="T42" fmla="*/ 234 w 1135"/>
              <a:gd name="T43" fmla="*/ 1036 h 1134"/>
              <a:gd name="T44" fmla="*/ 328 w 1135"/>
              <a:gd name="T45" fmla="*/ 1090 h 1134"/>
              <a:gd name="T46" fmla="*/ 429 w 1135"/>
              <a:gd name="T47" fmla="*/ 991 h 1134"/>
              <a:gd name="T48" fmla="*/ 591 w 1135"/>
              <a:gd name="T49" fmla="*/ 1012 h 1134"/>
              <a:gd name="T50" fmla="*/ 664 w 1135"/>
              <a:gd name="T51" fmla="*/ 1134 h 1134"/>
              <a:gd name="T52" fmla="*/ 768 w 1135"/>
              <a:gd name="T53" fmla="*/ 1106 h 1134"/>
              <a:gd name="T54" fmla="*/ 770 w 1135"/>
              <a:gd name="T55" fmla="*/ 964 h 1134"/>
              <a:gd name="T56" fmla="*/ 899 w 1135"/>
              <a:gd name="T57" fmla="*/ 865 h 1134"/>
              <a:gd name="T58" fmla="*/ 1036 w 1135"/>
              <a:gd name="T59" fmla="*/ 900 h 1134"/>
              <a:gd name="T60" fmla="*/ 1090 w 1135"/>
              <a:gd name="T61" fmla="*/ 807 h 1134"/>
              <a:gd name="T62" fmla="*/ 992 w 1135"/>
              <a:gd name="T63" fmla="*/ 705 h 1134"/>
              <a:gd name="T64" fmla="*/ 1013 w 1135"/>
              <a:gd name="T65" fmla="*/ 544 h 1134"/>
              <a:gd name="T66" fmla="*/ 593 w 1135"/>
              <a:gd name="T67" fmla="*/ 879 h 1134"/>
              <a:gd name="T68" fmla="*/ 256 w 1135"/>
              <a:gd name="T69" fmla="*/ 593 h 1134"/>
              <a:gd name="T70" fmla="*/ 543 w 1135"/>
              <a:gd name="T71" fmla="*/ 256 h 1134"/>
              <a:gd name="T72" fmla="*/ 879 w 1135"/>
              <a:gd name="T73" fmla="*/ 542 h 1134"/>
              <a:gd name="T74" fmla="*/ 593 w 1135"/>
              <a:gd name="T75" fmla="*/ 879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1" name="Freeform 243"/>
          <p:cNvSpPr>
            <a:spLocks/>
          </p:cNvSpPr>
          <p:nvPr/>
        </p:nvSpPr>
        <p:spPr bwMode="auto">
          <a:xfrm>
            <a:off x="7164138" y="5505424"/>
            <a:ext cx="254000" cy="236537"/>
          </a:xfrm>
          <a:custGeom>
            <a:avLst/>
            <a:gdLst>
              <a:gd name="T0" fmla="*/ 127 w 202"/>
              <a:gd name="T1" fmla="*/ 3 h 188"/>
              <a:gd name="T2" fmla="*/ 104 w 202"/>
              <a:gd name="T3" fmla="*/ 0 h 188"/>
              <a:gd name="T4" fmla="*/ 12 w 202"/>
              <a:gd name="T5" fmla="*/ 72 h 188"/>
              <a:gd name="T6" fmla="*/ 81 w 202"/>
              <a:gd name="T7" fmla="*/ 186 h 188"/>
              <a:gd name="T8" fmla="*/ 104 w 202"/>
              <a:gd name="T9" fmla="*/ 188 h 188"/>
              <a:gd name="T10" fmla="*/ 104 w 202"/>
              <a:gd name="T11" fmla="*/ 188 h 188"/>
              <a:gd name="T12" fmla="*/ 196 w 202"/>
              <a:gd name="T13" fmla="*/ 117 h 188"/>
              <a:gd name="T14" fmla="*/ 185 w 202"/>
              <a:gd name="T15" fmla="*/ 46 h 188"/>
              <a:gd name="T16" fmla="*/ 127 w 202"/>
              <a:gd name="T17" fmla="*/ 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188">
                <a:moveTo>
                  <a:pt x="127" y="3"/>
                </a:moveTo>
                <a:cubicBezTo>
                  <a:pt x="119" y="1"/>
                  <a:pt x="112" y="0"/>
                  <a:pt x="104" y="0"/>
                </a:cubicBezTo>
                <a:cubicBezTo>
                  <a:pt x="60" y="0"/>
                  <a:pt x="23" y="30"/>
                  <a:pt x="12" y="72"/>
                </a:cubicBezTo>
                <a:cubicBezTo>
                  <a:pt x="0" y="122"/>
                  <a:pt x="30" y="173"/>
                  <a:pt x="81" y="186"/>
                </a:cubicBezTo>
                <a:cubicBezTo>
                  <a:pt x="89" y="188"/>
                  <a:pt x="96" y="188"/>
                  <a:pt x="104" y="188"/>
                </a:cubicBezTo>
                <a:cubicBezTo>
                  <a:pt x="104" y="188"/>
                  <a:pt x="104" y="188"/>
                  <a:pt x="104" y="188"/>
                </a:cubicBezTo>
                <a:cubicBezTo>
                  <a:pt x="147" y="188"/>
                  <a:pt x="185" y="159"/>
                  <a:pt x="196" y="117"/>
                </a:cubicBezTo>
                <a:cubicBezTo>
                  <a:pt x="202" y="93"/>
                  <a:pt x="198" y="68"/>
                  <a:pt x="185" y="46"/>
                </a:cubicBezTo>
                <a:cubicBezTo>
                  <a:pt x="172" y="24"/>
                  <a:pt x="151" y="9"/>
                  <a:pt x="127" y="3"/>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2" name="Freeform 244"/>
          <p:cNvSpPr>
            <a:spLocks noEditPoints="1"/>
          </p:cNvSpPr>
          <p:nvPr/>
        </p:nvSpPr>
        <p:spPr bwMode="auto">
          <a:xfrm>
            <a:off x="6829176" y="5160937"/>
            <a:ext cx="930275" cy="930275"/>
          </a:xfrm>
          <a:custGeom>
            <a:avLst/>
            <a:gdLst>
              <a:gd name="T0" fmla="*/ 730 w 738"/>
              <a:gd name="T1" fmla="*/ 444 h 738"/>
              <a:gd name="T2" fmla="*/ 738 w 738"/>
              <a:gd name="T3" fmla="*/ 357 h 738"/>
              <a:gd name="T4" fmla="*/ 646 w 738"/>
              <a:gd name="T5" fmla="*/ 318 h 738"/>
              <a:gd name="T6" fmla="*/ 624 w 738"/>
              <a:gd name="T7" fmla="*/ 249 h 738"/>
              <a:gd name="T8" fmla="*/ 677 w 738"/>
              <a:gd name="T9" fmla="*/ 167 h 738"/>
              <a:gd name="T10" fmla="*/ 621 w 738"/>
              <a:gd name="T11" fmla="*/ 99 h 738"/>
              <a:gd name="T12" fmla="*/ 530 w 738"/>
              <a:gd name="T13" fmla="*/ 137 h 738"/>
              <a:gd name="T14" fmla="*/ 468 w 738"/>
              <a:gd name="T15" fmla="*/ 104 h 738"/>
              <a:gd name="T16" fmla="*/ 447 w 738"/>
              <a:gd name="T17" fmla="*/ 8 h 738"/>
              <a:gd name="T18" fmla="*/ 360 w 738"/>
              <a:gd name="T19" fmla="*/ 0 h 738"/>
              <a:gd name="T20" fmla="*/ 322 w 738"/>
              <a:gd name="T21" fmla="*/ 90 h 738"/>
              <a:gd name="T22" fmla="*/ 252 w 738"/>
              <a:gd name="T23" fmla="*/ 112 h 738"/>
              <a:gd name="T24" fmla="*/ 169 w 738"/>
              <a:gd name="T25" fmla="*/ 58 h 738"/>
              <a:gd name="T26" fmla="*/ 102 w 738"/>
              <a:gd name="T27" fmla="*/ 114 h 738"/>
              <a:gd name="T28" fmla="*/ 139 w 738"/>
              <a:gd name="T29" fmla="*/ 205 h 738"/>
              <a:gd name="T30" fmla="*/ 105 w 738"/>
              <a:gd name="T31" fmla="*/ 270 h 738"/>
              <a:gd name="T32" fmla="*/ 8 w 738"/>
              <a:gd name="T33" fmla="*/ 291 h 738"/>
              <a:gd name="T34" fmla="*/ 0 w 738"/>
              <a:gd name="T35" fmla="*/ 379 h 738"/>
              <a:gd name="T36" fmla="*/ 92 w 738"/>
              <a:gd name="T37" fmla="*/ 417 h 738"/>
              <a:gd name="T38" fmla="*/ 113 w 738"/>
              <a:gd name="T39" fmla="*/ 485 h 738"/>
              <a:gd name="T40" fmla="*/ 59 w 738"/>
              <a:gd name="T41" fmla="*/ 569 h 738"/>
              <a:gd name="T42" fmla="*/ 115 w 738"/>
              <a:gd name="T43" fmla="*/ 637 h 738"/>
              <a:gd name="T44" fmla="*/ 208 w 738"/>
              <a:gd name="T45" fmla="*/ 599 h 738"/>
              <a:gd name="T46" fmla="*/ 269 w 738"/>
              <a:gd name="T47" fmla="*/ 631 h 738"/>
              <a:gd name="T48" fmla="*/ 290 w 738"/>
              <a:gd name="T49" fmla="*/ 729 h 738"/>
              <a:gd name="T50" fmla="*/ 378 w 738"/>
              <a:gd name="T51" fmla="*/ 738 h 738"/>
              <a:gd name="T52" fmla="*/ 417 w 738"/>
              <a:gd name="T53" fmla="*/ 645 h 738"/>
              <a:gd name="T54" fmla="*/ 484 w 738"/>
              <a:gd name="T55" fmla="*/ 625 h 738"/>
              <a:gd name="T56" fmla="*/ 568 w 738"/>
              <a:gd name="T57" fmla="*/ 679 h 738"/>
              <a:gd name="T58" fmla="*/ 636 w 738"/>
              <a:gd name="T59" fmla="*/ 623 h 738"/>
              <a:gd name="T60" fmla="*/ 599 w 738"/>
              <a:gd name="T61" fmla="*/ 531 h 738"/>
              <a:gd name="T62" fmla="*/ 633 w 738"/>
              <a:gd name="T63" fmla="*/ 465 h 738"/>
              <a:gd name="T64" fmla="*/ 730 w 738"/>
              <a:gd name="T65" fmla="*/ 444 h 738"/>
              <a:gd name="T66" fmla="*/ 503 w 738"/>
              <a:gd name="T67" fmla="*/ 401 h 738"/>
              <a:gd name="T68" fmla="*/ 369 w 738"/>
              <a:gd name="T69" fmla="*/ 505 h 738"/>
              <a:gd name="T70" fmla="*/ 369 w 738"/>
              <a:gd name="T71" fmla="*/ 505 h 738"/>
              <a:gd name="T72" fmla="*/ 335 w 738"/>
              <a:gd name="T73" fmla="*/ 502 h 738"/>
              <a:gd name="T74" fmla="*/ 234 w 738"/>
              <a:gd name="T75" fmla="*/ 334 h 738"/>
              <a:gd name="T76" fmla="*/ 369 w 738"/>
              <a:gd name="T77" fmla="*/ 229 h 738"/>
              <a:gd name="T78" fmla="*/ 403 w 738"/>
              <a:gd name="T79" fmla="*/ 233 h 738"/>
              <a:gd name="T80" fmla="*/ 488 w 738"/>
              <a:gd name="T81" fmla="*/ 297 h 738"/>
              <a:gd name="T82" fmla="*/ 503 w 738"/>
              <a:gd name="T83" fmla="*/ 401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8" h="738">
                <a:moveTo>
                  <a:pt x="730" y="444"/>
                </a:moveTo>
                <a:cubicBezTo>
                  <a:pt x="738" y="357"/>
                  <a:pt x="738" y="357"/>
                  <a:pt x="738" y="357"/>
                </a:cubicBezTo>
                <a:cubicBezTo>
                  <a:pt x="646" y="318"/>
                  <a:pt x="646" y="318"/>
                  <a:pt x="646" y="318"/>
                </a:cubicBezTo>
                <a:cubicBezTo>
                  <a:pt x="642" y="294"/>
                  <a:pt x="635" y="271"/>
                  <a:pt x="624" y="249"/>
                </a:cubicBezTo>
                <a:cubicBezTo>
                  <a:pt x="677" y="167"/>
                  <a:pt x="677" y="167"/>
                  <a:pt x="677" y="167"/>
                </a:cubicBezTo>
                <a:cubicBezTo>
                  <a:pt x="621" y="99"/>
                  <a:pt x="621" y="99"/>
                  <a:pt x="621" y="99"/>
                </a:cubicBezTo>
                <a:cubicBezTo>
                  <a:pt x="530" y="137"/>
                  <a:pt x="530" y="137"/>
                  <a:pt x="530" y="137"/>
                </a:cubicBezTo>
                <a:cubicBezTo>
                  <a:pt x="511" y="124"/>
                  <a:pt x="490" y="113"/>
                  <a:pt x="468" y="104"/>
                </a:cubicBezTo>
                <a:cubicBezTo>
                  <a:pt x="447" y="8"/>
                  <a:pt x="447" y="8"/>
                  <a:pt x="447" y="8"/>
                </a:cubicBezTo>
                <a:cubicBezTo>
                  <a:pt x="360" y="0"/>
                  <a:pt x="360" y="0"/>
                  <a:pt x="360" y="0"/>
                </a:cubicBezTo>
                <a:cubicBezTo>
                  <a:pt x="322" y="90"/>
                  <a:pt x="322" y="90"/>
                  <a:pt x="322" y="90"/>
                </a:cubicBezTo>
                <a:cubicBezTo>
                  <a:pt x="298" y="94"/>
                  <a:pt x="274" y="102"/>
                  <a:pt x="252" y="112"/>
                </a:cubicBezTo>
                <a:cubicBezTo>
                  <a:pt x="169" y="58"/>
                  <a:pt x="169" y="58"/>
                  <a:pt x="169" y="58"/>
                </a:cubicBezTo>
                <a:cubicBezTo>
                  <a:pt x="102" y="114"/>
                  <a:pt x="102" y="114"/>
                  <a:pt x="102" y="114"/>
                </a:cubicBezTo>
                <a:cubicBezTo>
                  <a:pt x="139" y="205"/>
                  <a:pt x="139" y="205"/>
                  <a:pt x="139" y="205"/>
                </a:cubicBezTo>
                <a:cubicBezTo>
                  <a:pt x="125" y="225"/>
                  <a:pt x="113" y="247"/>
                  <a:pt x="105" y="270"/>
                </a:cubicBezTo>
                <a:cubicBezTo>
                  <a:pt x="8" y="291"/>
                  <a:pt x="8" y="291"/>
                  <a:pt x="8" y="291"/>
                </a:cubicBezTo>
                <a:cubicBezTo>
                  <a:pt x="0" y="379"/>
                  <a:pt x="0" y="379"/>
                  <a:pt x="0" y="379"/>
                </a:cubicBezTo>
                <a:cubicBezTo>
                  <a:pt x="92" y="417"/>
                  <a:pt x="92" y="417"/>
                  <a:pt x="92" y="417"/>
                </a:cubicBezTo>
                <a:cubicBezTo>
                  <a:pt x="96" y="441"/>
                  <a:pt x="103" y="464"/>
                  <a:pt x="113" y="485"/>
                </a:cubicBezTo>
                <a:cubicBezTo>
                  <a:pt x="59" y="569"/>
                  <a:pt x="59" y="569"/>
                  <a:pt x="59" y="569"/>
                </a:cubicBezTo>
                <a:cubicBezTo>
                  <a:pt x="115" y="637"/>
                  <a:pt x="115" y="637"/>
                  <a:pt x="115" y="637"/>
                </a:cubicBezTo>
                <a:cubicBezTo>
                  <a:pt x="208" y="599"/>
                  <a:pt x="208" y="599"/>
                  <a:pt x="208" y="599"/>
                </a:cubicBezTo>
                <a:cubicBezTo>
                  <a:pt x="226" y="612"/>
                  <a:pt x="247" y="623"/>
                  <a:pt x="269" y="631"/>
                </a:cubicBezTo>
                <a:cubicBezTo>
                  <a:pt x="290" y="729"/>
                  <a:pt x="290" y="729"/>
                  <a:pt x="290" y="729"/>
                </a:cubicBezTo>
                <a:cubicBezTo>
                  <a:pt x="378" y="738"/>
                  <a:pt x="378" y="738"/>
                  <a:pt x="378" y="738"/>
                </a:cubicBezTo>
                <a:cubicBezTo>
                  <a:pt x="417" y="645"/>
                  <a:pt x="417" y="645"/>
                  <a:pt x="417" y="645"/>
                </a:cubicBezTo>
                <a:cubicBezTo>
                  <a:pt x="440" y="641"/>
                  <a:pt x="463" y="634"/>
                  <a:pt x="484" y="625"/>
                </a:cubicBezTo>
                <a:cubicBezTo>
                  <a:pt x="568" y="679"/>
                  <a:pt x="568" y="679"/>
                  <a:pt x="568" y="679"/>
                </a:cubicBezTo>
                <a:cubicBezTo>
                  <a:pt x="636" y="623"/>
                  <a:pt x="636" y="623"/>
                  <a:pt x="636" y="623"/>
                </a:cubicBezTo>
                <a:cubicBezTo>
                  <a:pt x="599" y="531"/>
                  <a:pt x="599" y="531"/>
                  <a:pt x="599" y="531"/>
                </a:cubicBezTo>
                <a:cubicBezTo>
                  <a:pt x="613" y="511"/>
                  <a:pt x="624" y="489"/>
                  <a:pt x="633" y="465"/>
                </a:cubicBezTo>
                <a:lnTo>
                  <a:pt x="730" y="444"/>
                </a:lnTo>
                <a:close/>
                <a:moveTo>
                  <a:pt x="503" y="401"/>
                </a:moveTo>
                <a:cubicBezTo>
                  <a:pt x="488" y="463"/>
                  <a:pt x="433" y="505"/>
                  <a:pt x="369" y="505"/>
                </a:cubicBezTo>
                <a:cubicBezTo>
                  <a:pt x="369" y="505"/>
                  <a:pt x="369" y="505"/>
                  <a:pt x="369" y="505"/>
                </a:cubicBezTo>
                <a:cubicBezTo>
                  <a:pt x="358" y="505"/>
                  <a:pt x="346" y="504"/>
                  <a:pt x="335" y="502"/>
                </a:cubicBezTo>
                <a:cubicBezTo>
                  <a:pt x="261" y="483"/>
                  <a:pt x="216" y="408"/>
                  <a:pt x="234" y="334"/>
                </a:cubicBezTo>
                <a:cubicBezTo>
                  <a:pt x="250" y="272"/>
                  <a:pt x="305" y="229"/>
                  <a:pt x="369" y="229"/>
                </a:cubicBezTo>
                <a:cubicBezTo>
                  <a:pt x="380" y="229"/>
                  <a:pt x="392" y="231"/>
                  <a:pt x="403" y="233"/>
                </a:cubicBezTo>
                <a:cubicBezTo>
                  <a:pt x="439" y="242"/>
                  <a:pt x="469" y="265"/>
                  <a:pt x="488" y="297"/>
                </a:cubicBezTo>
                <a:cubicBezTo>
                  <a:pt x="507" y="328"/>
                  <a:pt x="512" y="365"/>
                  <a:pt x="503" y="401"/>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3" name="Freeform 245"/>
          <p:cNvSpPr>
            <a:spLocks/>
          </p:cNvSpPr>
          <p:nvPr/>
        </p:nvSpPr>
        <p:spPr bwMode="auto">
          <a:xfrm>
            <a:off x="7493996" y="1944662"/>
            <a:ext cx="254000" cy="238125"/>
          </a:xfrm>
          <a:custGeom>
            <a:avLst/>
            <a:gdLst>
              <a:gd name="T0" fmla="*/ 128 w 202"/>
              <a:gd name="T1" fmla="*/ 3 h 189"/>
              <a:gd name="T2" fmla="*/ 104 w 202"/>
              <a:gd name="T3" fmla="*/ 0 h 189"/>
              <a:gd name="T4" fmla="*/ 13 w 202"/>
              <a:gd name="T5" fmla="*/ 71 h 189"/>
              <a:gd name="T6" fmla="*/ 82 w 202"/>
              <a:gd name="T7" fmla="*/ 186 h 189"/>
              <a:gd name="T8" fmla="*/ 105 w 202"/>
              <a:gd name="T9" fmla="*/ 189 h 189"/>
              <a:gd name="T10" fmla="*/ 196 w 202"/>
              <a:gd name="T11" fmla="*/ 117 h 189"/>
              <a:gd name="T12" fmla="*/ 186 w 202"/>
              <a:gd name="T13" fmla="*/ 46 h 189"/>
              <a:gd name="T14" fmla="*/ 128 w 202"/>
              <a:gd name="T15" fmla="*/ 3 h 1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89">
                <a:moveTo>
                  <a:pt x="128" y="3"/>
                </a:moveTo>
                <a:cubicBezTo>
                  <a:pt x="120" y="1"/>
                  <a:pt x="112" y="0"/>
                  <a:pt x="104" y="0"/>
                </a:cubicBezTo>
                <a:cubicBezTo>
                  <a:pt x="61" y="0"/>
                  <a:pt x="23" y="29"/>
                  <a:pt x="13" y="71"/>
                </a:cubicBezTo>
                <a:cubicBezTo>
                  <a:pt x="0" y="122"/>
                  <a:pt x="31" y="173"/>
                  <a:pt x="82" y="186"/>
                </a:cubicBezTo>
                <a:cubicBezTo>
                  <a:pt x="89" y="188"/>
                  <a:pt x="97" y="189"/>
                  <a:pt x="105" y="189"/>
                </a:cubicBezTo>
                <a:cubicBezTo>
                  <a:pt x="148" y="189"/>
                  <a:pt x="186" y="160"/>
                  <a:pt x="196" y="117"/>
                </a:cubicBezTo>
                <a:cubicBezTo>
                  <a:pt x="202" y="93"/>
                  <a:pt x="199" y="67"/>
                  <a:pt x="186" y="46"/>
                </a:cubicBezTo>
                <a:cubicBezTo>
                  <a:pt x="173" y="24"/>
                  <a:pt x="152" y="9"/>
                  <a:pt x="128" y="3"/>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4" name="Freeform 246"/>
          <p:cNvSpPr>
            <a:spLocks noEditPoints="1"/>
          </p:cNvSpPr>
          <p:nvPr/>
        </p:nvSpPr>
        <p:spPr bwMode="auto">
          <a:xfrm>
            <a:off x="7159034" y="1598587"/>
            <a:ext cx="930275" cy="930275"/>
          </a:xfrm>
          <a:custGeom>
            <a:avLst/>
            <a:gdLst>
              <a:gd name="T0" fmla="*/ 730 w 738"/>
              <a:gd name="T1" fmla="*/ 445 h 738"/>
              <a:gd name="T2" fmla="*/ 738 w 738"/>
              <a:gd name="T3" fmla="*/ 357 h 738"/>
              <a:gd name="T4" fmla="*/ 647 w 738"/>
              <a:gd name="T5" fmla="*/ 319 h 738"/>
              <a:gd name="T6" fmla="*/ 625 w 738"/>
              <a:gd name="T7" fmla="*/ 250 h 738"/>
              <a:gd name="T8" fmla="*/ 678 w 738"/>
              <a:gd name="T9" fmla="*/ 168 h 738"/>
              <a:gd name="T10" fmla="*/ 622 w 738"/>
              <a:gd name="T11" fmla="*/ 100 h 738"/>
              <a:gd name="T12" fmla="*/ 530 w 738"/>
              <a:gd name="T13" fmla="*/ 137 h 738"/>
              <a:gd name="T14" fmla="*/ 469 w 738"/>
              <a:gd name="T15" fmla="*/ 105 h 738"/>
              <a:gd name="T16" fmla="*/ 448 w 738"/>
              <a:gd name="T17" fmla="*/ 9 h 738"/>
              <a:gd name="T18" fmla="*/ 360 w 738"/>
              <a:gd name="T19" fmla="*/ 0 h 738"/>
              <a:gd name="T20" fmla="*/ 322 w 738"/>
              <a:gd name="T21" fmla="*/ 91 h 738"/>
              <a:gd name="T22" fmla="*/ 253 w 738"/>
              <a:gd name="T23" fmla="*/ 112 h 738"/>
              <a:gd name="T24" fmla="*/ 170 w 738"/>
              <a:gd name="T25" fmla="*/ 59 h 738"/>
              <a:gd name="T26" fmla="*/ 102 w 738"/>
              <a:gd name="T27" fmla="*/ 115 h 738"/>
              <a:gd name="T28" fmla="*/ 139 w 738"/>
              <a:gd name="T29" fmla="*/ 206 h 738"/>
              <a:gd name="T30" fmla="*/ 105 w 738"/>
              <a:gd name="T31" fmla="*/ 271 h 738"/>
              <a:gd name="T32" fmla="*/ 8 w 738"/>
              <a:gd name="T33" fmla="*/ 292 h 738"/>
              <a:gd name="T34" fmla="*/ 0 w 738"/>
              <a:gd name="T35" fmla="*/ 379 h 738"/>
              <a:gd name="T36" fmla="*/ 92 w 738"/>
              <a:gd name="T37" fmla="*/ 418 h 738"/>
              <a:gd name="T38" fmla="*/ 113 w 738"/>
              <a:gd name="T39" fmla="*/ 486 h 738"/>
              <a:gd name="T40" fmla="*/ 59 w 738"/>
              <a:gd name="T41" fmla="*/ 570 h 738"/>
              <a:gd name="T42" fmla="*/ 116 w 738"/>
              <a:gd name="T43" fmla="*/ 637 h 738"/>
              <a:gd name="T44" fmla="*/ 208 w 738"/>
              <a:gd name="T45" fmla="*/ 599 h 738"/>
              <a:gd name="T46" fmla="*/ 270 w 738"/>
              <a:gd name="T47" fmla="*/ 632 h 738"/>
              <a:gd name="T48" fmla="*/ 291 w 738"/>
              <a:gd name="T49" fmla="*/ 730 h 738"/>
              <a:gd name="T50" fmla="*/ 379 w 738"/>
              <a:gd name="T51" fmla="*/ 738 h 738"/>
              <a:gd name="T52" fmla="*/ 417 w 738"/>
              <a:gd name="T53" fmla="*/ 646 h 738"/>
              <a:gd name="T54" fmla="*/ 485 w 738"/>
              <a:gd name="T55" fmla="*/ 625 h 738"/>
              <a:gd name="T56" fmla="*/ 569 w 738"/>
              <a:gd name="T57" fmla="*/ 680 h 738"/>
              <a:gd name="T58" fmla="*/ 637 w 738"/>
              <a:gd name="T59" fmla="*/ 623 h 738"/>
              <a:gd name="T60" fmla="*/ 599 w 738"/>
              <a:gd name="T61" fmla="*/ 532 h 738"/>
              <a:gd name="T62" fmla="*/ 634 w 738"/>
              <a:gd name="T63" fmla="*/ 466 h 738"/>
              <a:gd name="T64" fmla="*/ 730 w 738"/>
              <a:gd name="T65" fmla="*/ 445 h 738"/>
              <a:gd name="T66" fmla="*/ 504 w 738"/>
              <a:gd name="T67" fmla="*/ 402 h 738"/>
              <a:gd name="T68" fmla="*/ 370 w 738"/>
              <a:gd name="T69" fmla="*/ 507 h 738"/>
              <a:gd name="T70" fmla="*/ 336 w 738"/>
              <a:gd name="T71" fmla="*/ 503 h 738"/>
              <a:gd name="T72" fmla="*/ 235 w 738"/>
              <a:gd name="T73" fmla="*/ 335 h 738"/>
              <a:gd name="T74" fmla="*/ 369 w 738"/>
              <a:gd name="T75" fmla="*/ 230 h 738"/>
              <a:gd name="T76" fmla="*/ 403 w 738"/>
              <a:gd name="T77" fmla="*/ 234 h 738"/>
              <a:gd name="T78" fmla="*/ 488 w 738"/>
              <a:gd name="T79" fmla="*/ 297 h 738"/>
              <a:gd name="T80" fmla="*/ 504 w 738"/>
              <a:gd name="T81" fmla="*/ 40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38" h="738">
                <a:moveTo>
                  <a:pt x="730" y="445"/>
                </a:moveTo>
                <a:cubicBezTo>
                  <a:pt x="738" y="357"/>
                  <a:pt x="738" y="357"/>
                  <a:pt x="738" y="357"/>
                </a:cubicBezTo>
                <a:cubicBezTo>
                  <a:pt x="647" y="319"/>
                  <a:pt x="647" y="319"/>
                  <a:pt x="647" y="319"/>
                </a:cubicBezTo>
                <a:cubicBezTo>
                  <a:pt x="643" y="295"/>
                  <a:pt x="635" y="272"/>
                  <a:pt x="625" y="250"/>
                </a:cubicBezTo>
                <a:cubicBezTo>
                  <a:pt x="678" y="168"/>
                  <a:pt x="678" y="168"/>
                  <a:pt x="678" y="168"/>
                </a:cubicBezTo>
                <a:cubicBezTo>
                  <a:pt x="622" y="100"/>
                  <a:pt x="622" y="100"/>
                  <a:pt x="622" y="100"/>
                </a:cubicBezTo>
                <a:cubicBezTo>
                  <a:pt x="530" y="137"/>
                  <a:pt x="530" y="137"/>
                  <a:pt x="530" y="137"/>
                </a:cubicBezTo>
                <a:cubicBezTo>
                  <a:pt x="512" y="124"/>
                  <a:pt x="491" y="113"/>
                  <a:pt x="469" y="105"/>
                </a:cubicBezTo>
                <a:cubicBezTo>
                  <a:pt x="448" y="9"/>
                  <a:pt x="448" y="9"/>
                  <a:pt x="448" y="9"/>
                </a:cubicBezTo>
                <a:cubicBezTo>
                  <a:pt x="360" y="0"/>
                  <a:pt x="360" y="0"/>
                  <a:pt x="360" y="0"/>
                </a:cubicBezTo>
                <a:cubicBezTo>
                  <a:pt x="322" y="91"/>
                  <a:pt x="322" y="91"/>
                  <a:pt x="322" y="91"/>
                </a:cubicBezTo>
                <a:cubicBezTo>
                  <a:pt x="298" y="95"/>
                  <a:pt x="275" y="102"/>
                  <a:pt x="253" y="112"/>
                </a:cubicBezTo>
                <a:cubicBezTo>
                  <a:pt x="170" y="59"/>
                  <a:pt x="170" y="59"/>
                  <a:pt x="170" y="59"/>
                </a:cubicBezTo>
                <a:cubicBezTo>
                  <a:pt x="102" y="115"/>
                  <a:pt x="102" y="115"/>
                  <a:pt x="102" y="115"/>
                </a:cubicBezTo>
                <a:cubicBezTo>
                  <a:pt x="139" y="206"/>
                  <a:pt x="139" y="206"/>
                  <a:pt x="139" y="206"/>
                </a:cubicBezTo>
                <a:cubicBezTo>
                  <a:pt x="125" y="226"/>
                  <a:pt x="114" y="247"/>
                  <a:pt x="105" y="271"/>
                </a:cubicBezTo>
                <a:cubicBezTo>
                  <a:pt x="8" y="292"/>
                  <a:pt x="8" y="292"/>
                  <a:pt x="8" y="292"/>
                </a:cubicBezTo>
                <a:cubicBezTo>
                  <a:pt x="0" y="379"/>
                  <a:pt x="0" y="379"/>
                  <a:pt x="0" y="379"/>
                </a:cubicBezTo>
                <a:cubicBezTo>
                  <a:pt x="92" y="418"/>
                  <a:pt x="92" y="418"/>
                  <a:pt x="92" y="418"/>
                </a:cubicBezTo>
                <a:cubicBezTo>
                  <a:pt x="97" y="441"/>
                  <a:pt x="104" y="464"/>
                  <a:pt x="113" y="486"/>
                </a:cubicBezTo>
                <a:cubicBezTo>
                  <a:pt x="59" y="570"/>
                  <a:pt x="59" y="570"/>
                  <a:pt x="59" y="570"/>
                </a:cubicBezTo>
                <a:cubicBezTo>
                  <a:pt x="116" y="637"/>
                  <a:pt x="116" y="637"/>
                  <a:pt x="116" y="637"/>
                </a:cubicBezTo>
                <a:cubicBezTo>
                  <a:pt x="208" y="599"/>
                  <a:pt x="208" y="599"/>
                  <a:pt x="208" y="599"/>
                </a:cubicBezTo>
                <a:cubicBezTo>
                  <a:pt x="227" y="612"/>
                  <a:pt x="248" y="623"/>
                  <a:pt x="270" y="632"/>
                </a:cubicBezTo>
                <a:cubicBezTo>
                  <a:pt x="291" y="730"/>
                  <a:pt x="291" y="730"/>
                  <a:pt x="291" y="730"/>
                </a:cubicBezTo>
                <a:cubicBezTo>
                  <a:pt x="379" y="738"/>
                  <a:pt x="379" y="738"/>
                  <a:pt x="379" y="738"/>
                </a:cubicBezTo>
                <a:cubicBezTo>
                  <a:pt x="417" y="646"/>
                  <a:pt x="417" y="646"/>
                  <a:pt x="417" y="646"/>
                </a:cubicBezTo>
                <a:cubicBezTo>
                  <a:pt x="441" y="642"/>
                  <a:pt x="463" y="635"/>
                  <a:pt x="485" y="625"/>
                </a:cubicBezTo>
                <a:cubicBezTo>
                  <a:pt x="569" y="680"/>
                  <a:pt x="569" y="680"/>
                  <a:pt x="569" y="680"/>
                </a:cubicBezTo>
                <a:cubicBezTo>
                  <a:pt x="637" y="623"/>
                  <a:pt x="637" y="623"/>
                  <a:pt x="637" y="623"/>
                </a:cubicBezTo>
                <a:cubicBezTo>
                  <a:pt x="599" y="532"/>
                  <a:pt x="599" y="532"/>
                  <a:pt x="599" y="532"/>
                </a:cubicBezTo>
                <a:cubicBezTo>
                  <a:pt x="613" y="512"/>
                  <a:pt x="625" y="490"/>
                  <a:pt x="634" y="466"/>
                </a:cubicBezTo>
                <a:lnTo>
                  <a:pt x="730" y="445"/>
                </a:lnTo>
                <a:close/>
                <a:moveTo>
                  <a:pt x="504" y="402"/>
                </a:moveTo>
                <a:cubicBezTo>
                  <a:pt x="489" y="464"/>
                  <a:pt x="433" y="507"/>
                  <a:pt x="370" y="507"/>
                </a:cubicBezTo>
                <a:cubicBezTo>
                  <a:pt x="358" y="507"/>
                  <a:pt x="347" y="506"/>
                  <a:pt x="336" y="503"/>
                </a:cubicBezTo>
                <a:cubicBezTo>
                  <a:pt x="262" y="484"/>
                  <a:pt x="217" y="409"/>
                  <a:pt x="235" y="335"/>
                </a:cubicBezTo>
                <a:cubicBezTo>
                  <a:pt x="251" y="273"/>
                  <a:pt x="306" y="230"/>
                  <a:pt x="369" y="230"/>
                </a:cubicBezTo>
                <a:cubicBezTo>
                  <a:pt x="381" y="230"/>
                  <a:pt x="392" y="231"/>
                  <a:pt x="403" y="234"/>
                </a:cubicBezTo>
                <a:cubicBezTo>
                  <a:pt x="439" y="243"/>
                  <a:pt x="469" y="265"/>
                  <a:pt x="488" y="297"/>
                </a:cubicBezTo>
                <a:cubicBezTo>
                  <a:pt x="508" y="329"/>
                  <a:pt x="513" y="366"/>
                  <a:pt x="504" y="402"/>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5" name="Freeform 247"/>
          <p:cNvSpPr>
            <a:spLocks noEditPoints="1"/>
          </p:cNvSpPr>
          <p:nvPr/>
        </p:nvSpPr>
        <p:spPr bwMode="auto">
          <a:xfrm>
            <a:off x="4617446" y="2228825"/>
            <a:ext cx="630238" cy="628650"/>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6" name="Freeform 248"/>
          <p:cNvSpPr>
            <a:spLocks noEditPoints="1"/>
          </p:cNvSpPr>
          <p:nvPr/>
        </p:nvSpPr>
        <p:spPr bwMode="auto">
          <a:xfrm>
            <a:off x="6638334" y="3340075"/>
            <a:ext cx="722313" cy="725487"/>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7" name="Freeform 249"/>
          <p:cNvSpPr>
            <a:spLocks noEditPoints="1"/>
          </p:cNvSpPr>
          <p:nvPr/>
        </p:nvSpPr>
        <p:spPr bwMode="auto">
          <a:xfrm>
            <a:off x="6317659" y="1236637"/>
            <a:ext cx="457200" cy="457200"/>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8" name="Freeform 250"/>
          <p:cNvSpPr>
            <a:spLocks noEditPoints="1"/>
          </p:cNvSpPr>
          <p:nvPr/>
        </p:nvSpPr>
        <p:spPr bwMode="auto">
          <a:xfrm>
            <a:off x="5806484" y="5159350"/>
            <a:ext cx="431800" cy="433387"/>
          </a:xfrm>
          <a:custGeom>
            <a:avLst/>
            <a:gdLst>
              <a:gd name="T0" fmla="*/ 171 w 343"/>
              <a:gd name="T1" fmla="*/ 343 h 343"/>
              <a:gd name="T2" fmla="*/ 0 w 343"/>
              <a:gd name="T3" fmla="*/ 171 h 343"/>
              <a:gd name="T4" fmla="*/ 171 w 343"/>
              <a:gd name="T5" fmla="*/ 0 h 343"/>
              <a:gd name="T6" fmla="*/ 343 w 343"/>
              <a:gd name="T7" fmla="*/ 171 h 343"/>
              <a:gd name="T8" fmla="*/ 171 w 343"/>
              <a:gd name="T9" fmla="*/ 343 h 343"/>
              <a:gd name="T10" fmla="*/ 171 w 343"/>
              <a:gd name="T11" fmla="*/ 100 h 343"/>
              <a:gd name="T12" fmla="*/ 100 w 343"/>
              <a:gd name="T13" fmla="*/ 171 h 343"/>
              <a:gd name="T14" fmla="*/ 171 w 343"/>
              <a:gd name="T15" fmla="*/ 243 h 343"/>
              <a:gd name="T16" fmla="*/ 243 w 343"/>
              <a:gd name="T17" fmla="*/ 171 h 343"/>
              <a:gd name="T18" fmla="*/ 171 w 343"/>
              <a:gd name="T19" fmla="*/ 10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1" y="343"/>
                </a:moveTo>
                <a:cubicBezTo>
                  <a:pt x="77" y="343"/>
                  <a:pt x="0" y="266"/>
                  <a:pt x="0" y="171"/>
                </a:cubicBezTo>
                <a:cubicBezTo>
                  <a:pt x="0" y="77"/>
                  <a:pt x="77" y="0"/>
                  <a:pt x="171" y="0"/>
                </a:cubicBezTo>
                <a:cubicBezTo>
                  <a:pt x="266" y="0"/>
                  <a:pt x="343" y="77"/>
                  <a:pt x="343" y="171"/>
                </a:cubicBezTo>
                <a:cubicBezTo>
                  <a:pt x="343" y="266"/>
                  <a:pt x="266" y="343"/>
                  <a:pt x="171" y="343"/>
                </a:cubicBezTo>
                <a:close/>
                <a:moveTo>
                  <a:pt x="171" y="100"/>
                </a:moveTo>
                <a:cubicBezTo>
                  <a:pt x="132" y="100"/>
                  <a:pt x="100" y="132"/>
                  <a:pt x="100" y="171"/>
                </a:cubicBezTo>
                <a:cubicBezTo>
                  <a:pt x="100" y="211"/>
                  <a:pt x="132" y="243"/>
                  <a:pt x="171" y="243"/>
                </a:cubicBezTo>
                <a:cubicBezTo>
                  <a:pt x="211" y="243"/>
                  <a:pt x="243" y="211"/>
                  <a:pt x="243" y="171"/>
                </a:cubicBezTo>
                <a:cubicBezTo>
                  <a:pt x="243" y="132"/>
                  <a:pt x="211" y="100"/>
                  <a:pt x="171" y="100"/>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9" name="Freeform 254"/>
          <p:cNvSpPr>
            <a:spLocks/>
          </p:cNvSpPr>
          <p:nvPr/>
        </p:nvSpPr>
        <p:spPr bwMode="auto">
          <a:xfrm>
            <a:off x="4248601" y="3879822"/>
            <a:ext cx="626938" cy="300605"/>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blipFill>
            <a:blip r:embed="rId5">
              <a:extLst>
                <a:ext uri="{96DAC541-7B7A-43D3-8B79-37D633B846F1}">
                  <asvg:svgBlip xmlns:asvg="http://schemas.microsoft.com/office/drawing/2016/SVG/main" r:embed="rId6"/>
                </a:ext>
              </a:extLst>
            </a:blip>
            <a:stretch>
              <a:fillRect/>
            </a:stretch>
          </a:blip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90" name="Freeform 255"/>
          <p:cNvSpPr>
            <a:spLocks/>
          </p:cNvSpPr>
          <p:nvPr/>
        </p:nvSpPr>
        <p:spPr bwMode="auto">
          <a:xfrm>
            <a:off x="4188150" y="3985516"/>
            <a:ext cx="1257971" cy="2411407"/>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blipFill>
            <a:blip r:embed="rId5">
              <a:extLst>
                <a:ext uri="{96DAC541-7B7A-43D3-8B79-37D633B846F1}">
                  <asvg:svgBlip xmlns:asvg="http://schemas.microsoft.com/office/drawing/2016/SVG/main" r:embed="rId6"/>
                </a:ext>
              </a:extLst>
            </a:blip>
            <a:stretch>
              <a:fillRect/>
            </a:stretch>
          </a:blip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p>
        </p:txBody>
      </p:sp>
      <p:sp>
        <p:nvSpPr>
          <p:cNvPr id="91" name="Freeform 256"/>
          <p:cNvSpPr>
            <a:spLocks/>
          </p:cNvSpPr>
          <p:nvPr/>
        </p:nvSpPr>
        <p:spPr bwMode="auto">
          <a:xfrm>
            <a:off x="4277085" y="4300510"/>
            <a:ext cx="515903" cy="278939"/>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blipFill>
            <a:blip r:embed="rId5">
              <a:extLst>
                <a:ext uri="{96DAC541-7B7A-43D3-8B79-37D633B846F1}">
                  <asvg:svgBlip xmlns:asvg="http://schemas.microsoft.com/office/drawing/2016/SVG/main" r:embed="rId6"/>
                </a:ext>
              </a:extLst>
            </a:blip>
            <a:stretch>
              <a:fillRect/>
            </a:stretch>
          </a:blip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92" name="TextBox 55"/>
          <p:cNvSpPr txBox="1"/>
          <p:nvPr/>
        </p:nvSpPr>
        <p:spPr>
          <a:xfrm>
            <a:off x="8569176" y="1656811"/>
            <a:ext cx="1095172" cy="369332"/>
          </a:xfrm>
          <a:prstGeom prst="rect">
            <a:avLst/>
          </a:prstGeom>
          <a:noFill/>
        </p:spPr>
        <p:txBody>
          <a:bodyPr wrap="none" rtlCol="0">
            <a:spAutoFit/>
          </a:bodyPr>
          <a:lstStyle/>
          <a:p>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竞争激烈</a:t>
            </a:r>
            <a:endParaRPr lang="id-ID"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93" name="TextBox 58"/>
          <p:cNvSpPr txBox="1"/>
          <p:nvPr/>
        </p:nvSpPr>
        <p:spPr>
          <a:xfrm>
            <a:off x="8569176" y="1937993"/>
            <a:ext cx="2926630" cy="898900"/>
          </a:xfrm>
          <a:prstGeom prst="rect">
            <a:avLst/>
          </a:prstGeom>
          <a:noFill/>
        </p:spPr>
        <p:txBody>
          <a:bodyPr wrap="square" rtlCol="0">
            <a:spAutoFit/>
          </a:bodyPr>
          <a:lstStyle/>
          <a:p>
            <a:pPr>
              <a:lnSpc>
                <a:spcPct val="150000"/>
              </a:lnSpc>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输入你的文字信息输入你的文字信息输入你的文字信息输入你的文字信息输入你的文字信息。</a:t>
            </a:r>
            <a:endParaRPr 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98" name="TextBox 63"/>
          <p:cNvSpPr txBox="1"/>
          <p:nvPr/>
        </p:nvSpPr>
        <p:spPr>
          <a:xfrm>
            <a:off x="8679536" y="3947162"/>
            <a:ext cx="1095172" cy="369332"/>
          </a:xfrm>
          <a:prstGeom prst="rect">
            <a:avLst/>
          </a:prstGeom>
          <a:noFill/>
        </p:spPr>
        <p:txBody>
          <a:bodyPr wrap="none" rtlCol="0">
            <a:spAutoFit/>
          </a:bodyPr>
          <a:lstStyle/>
          <a:p>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优胜劣汰</a:t>
            </a:r>
            <a:endParaRPr lang="id-ID"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99" name="TextBox 64"/>
          <p:cNvSpPr txBox="1"/>
          <p:nvPr/>
        </p:nvSpPr>
        <p:spPr>
          <a:xfrm>
            <a:off x="8679536" y="4228344"/>
            <a:ext cx="2480617" cy="898900"/>
          </a:xfrm>
          <a:prstGeom prst="rect">
            <a:avLst/>
          </a:prstGeom>
          <a:noFill/>
        </p:spPr>
        <p:txBody>
          <a:bodyPr wrap="square" rtlCol="0">
            <a:spAutoFit/>
          </a:bodyPr>
          <a:lstStyle/>
          <a:p>
            <a:pPr>
              <a:lnSpc>
                <a:spcPct val="150000"/>
              </a:lnSpc>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输入你的文字信息输入你的文字信息输入你的文字信息输入你的文字信息。</a:t>
            </a:r>
            <a:endParaRPr 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00" name="TextBox 65"/>
          <p:cNvSpPr txBox="1"/>
          <p:nvPr/>
        </p:nvSpPr>
        <p:spPr>
          <a:xfrm>
            <a:off x="2686291" y="1268760"/>
            <a:ext cx="1095173" cy="369332"/>
          </a:xfrm>
          <a:prstGeom prst="rect">
            <a:avLst/>
          </a:prstGeom>
          <a:noFill/>
        </p:spPr>
        <p:txBody>
          <a:bodyPr wrap="none" rtlCol="0">
            <a:spAutoFit/>
          </a:bodyPr>
          <a:lstStyle/>
          <a:p>
            <a:pPr algn="r"/>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就业压力</a:t>
            </a:r>
            <a:endParaRPr lang="id-ID"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01" name="TextBox 66"/>
          <p:cNvSpPr txBox="1"/>
          <p:nvPr/>
        </p:nvSpPr>
        <p:spPr>
          <a:xfrm>
            <a:off x="982639" y="1549942"/>
            <a:ext cx="2798826" cy="621902"/>
          </a:xfrm>
          <a:prstGeom prst="rect">
            <a:avLst/>
          </a:prstGeom>
          <a:noFill/>
        </p:spPr>
        <p:txBody>
          <a:bodyPr wrap="square" rtlCol="0">
            <a:spAutoFit/>
          </a:bodyPr>
          <a:lstStyle/>
          <a:p>
            <a:pPr algn="r">
              <a:lnSpc>
                <a:spcPct val="150000"/>
              </a:lnSpc>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输入你的文字信息输入你的文字信息输入你的文字信息输入你的文字信息</a:t>
            </a:r>
            <a:endParaRPr 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02" name="TextBox 67"/>
          <p:cNvSpPr txBox="1"/>
          <p:nvPr/>
        </p:nvSpPr>
        <p:spPr>
          <a:xfrm>
            <a:off x="2615811" y="3212976"/>
            <a:ext cx="1095173" cy="369332"/>
          </a:xfrm>
          <a:prstGeom prst="rect">
            <a:avLst/>
          </a:prstGeom>
          <a:noFill/>
        </p:spPr>
        <p:txBody>
          <a:bodyPr wrap="none" rtlCol="0">
            <a:spAutoFit/>
          </a:bodyPr>
          <a:lstStyle/>
          <a:p>
            <a:pPr algn="r"/>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未来发展</a:t>
            </a:r>
            <a:endParaRPr lang="id-ID" altLang="zh-CN"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03" name="TextBox 68"/>
          <p:cNvSpPr txBox="1"/>
          <p:nvPr/>
        </p:nvSpPr>
        <p:spPr>
          <a:xfrm>
            <a:off x="912159" y="3494158"/>
            <a:ext cx="2798826" cy="621902"/>
          </a:xfrm>
          <a:prstGeom prst="rect">
            <a:avLst/>
          </a:prstGeom>
          <a:noFill/>
        </p:spPr>
        <p:txBody>
          <a:bodyPr wrap="square" rtlCol="0">
            <a:spAutoFit/>
          </a:bodyPr>
          <a:lstStyle/>
          <a:p>
            <a:pPr algn="r">
              <a:lnSpc>
                <a:spcPct val="150000"/>
              </a:lnSpc>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输入你的文字信息输入你的文字信息输入你的文字信息输入你的文字信息</a:t>
            </a:r>
            <a:endParaRPr 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8" name="PA_文本框 16">
            <a:extLst>
              <a:ext uri="{FF2B5EF4-FFF2-40B4-BE49-F238E27FC236}">
                <a16:creationId xmlns:a16="http://schemas.microsoft.com/office/drawing/2014/main" id="{39E40C09-A731-43F3-B4A2-3E4CC8B552D9}"/>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社会因素</a:t>
            </a:r>
          </a:p>
        </p:txBody>
      </p:sp>
      <p:sp>
        <p:nvSpPr>
          <p:cNvPr id="29" name="PA_文本框 16">
            <a:extLst>
              <a:ext uri="{FF2B5EF4-FFF2-40B4-BE49-F238E27FC236}">
                <a16:creationId xmlns:a16="http://schemas.microsoft.com/office/drawing/2014/main" id="{57035FBA-A65A-446E-8C80-C62BF7B7D902}"/>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02</a:t>
            </a:r>
            <a:endParaRPr lang="zh-CN" altLang="en-US"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30" name="组合 29">
            <a:extLst>
              <a:ext uri="{FF2B5EF4-FFF2-40B4-BE49-F238E27FC236}">
                <a16:creationId xmlns:a16="http://schemas.microsoft.com/office/drawing/2014/main" id="{7C02E6CE-568C-4380-8225-D4BC43816061}"/>
              </a:ext>
            </a:extLst>
          </p:cNvPr>
          <p:cNvGrpSpPr/>
          <p:nvPr/>
        </p:nvGrpSpPr>
        <p:grpSpPr>
          <a:xfrm>
            <a:off x="359194" y="126779"/>
            <a:ext cx="839468" cy="925957"/>
            <a:chOff x="8170863" y="2927350"/>
            <a:chExt cx="565150" cy="752476"/>
          </a:xfrm>
          <a:noFill/>
        </p:grpSpPr>
        <p:sp>
          <p:nvSpPr>
            <p:cNvPr id="31" name="Freeform 79">
              <a:extLst>
                <a:ext uri="{FF2B5EF4-FFF2-40B4-BE49-F238E27FC236}">
                  <a16:creationId xmlns:a16="http://schemas.microsoft.com/office/drawing/2014/main" id="{04D2180E-C9B3-4EFC-A7B3-92194A49CCDA}"/>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32" name="Freeform 80">
              <a:extLst>
                <a:ext uri="{FF2B5EF4-FFF2-40B4-BE49-F238E27FC236}">
                  <a16:creationId xmlns:a16="http://schemas.microsoft.com/office/drawing/2014/main" id="{F8126EBC-B483-4ED3-95C9-281C9953F26A}"/>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Tree>
    <p:extLst>
      <p:ext uri="{BB962C8B-B14F-4D97-AF65-F5344CB8AC3E}">
        <p14:creationId xmlns:p14="http://schemas.microsoft.com/office/powerpoint/2010/main" val="581118012"/>
      </p:ext>
    </p:extLst>
  </p:cSld>
  <p:clrMapOvr>
    <a:masterClrMapping/>
  </p:clrMapOvr>
  <p:transition spd="slow">
    <p:pull/>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六边形 4"/>
          <p:cNvSpPr/>
          <p:nvPr/>
        </p:nvSpPr>
        <p:spPr>
          <a:xfrm>
            <a:off x="1774726" y="1754841"/>
            <a:ext cx="3888432" cy="666047"/>
          </a:xfrm>
          <a:prstGeom prst="hexagon">
            <a:avLst/>
          </a:prstGeom>
          <a:blipFill>
            <a:blip r:embed="rId5">
              <a:extLst>
                <a:ext uri="{96DAC541-7B7A-43D3-8B79-37D633B846F1}">
                  <asvg:svgBlip xmlns:asvg="http://schemas.microsoft.com/office/drawing/2016/SVG/main" r:embed="rId6"/>
                </a:ext>
              </a:extLst>
            </a:blip>
            <a:stretch>
              <a:fillRect/>
            </a:stretch>
          </a:blip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 name="文本框 9"/>
          <p:cNvSpPr txBox="1"/>
          <p:nvPr/>
        </p:nvSpPr>
        <p:spPr>
          <a:xfrm>
            <a:off x="2278782" y="1844824"/>
            <a:ext cx="2880320" cy="438582"/>
          </a:xfrm>
          <a:prstGeom prst="rect">
            <a:avLst/>
          </a:prstGeom>
          <a:noFill/>
        </p:spPr>
        <p:txBody>
          <a:bodyPr wrap="square" lIns="68580" tIns="34290" rIns="68580" bIns="34290" rtlCol="0">
            <a:spAutoFit/>
          </a:bodyPr>
          <a:lstStyle/>
          <a:p>
            <a:pPr marL="0" lvl="1" algn="ctr"/>
            <a:r>
              <a:rPr lang="zh-CN" altLang="en-US" sz="2400" b="1"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硬件教学设施分析</a:t>
            </a:r>
            <a:endParaRPr lang="zh-CN" altLang="en-US" sz="2800" b="1"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 name="Freeform 31"/>
          <p:cNvSpPr/>
          <p:nvPr/>
        </p:nvSpPr>
        <p:spPr>
          <a:xfrm>
            <a:off x="1627441" y="291443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noFill/>
          <a:ln w="9525">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8" name="Group 58"/>
          <p:cNvGrpSpPr/>
          <p:nvPr/>
        </p:nvGrpSpPr>
        <p:grpSpPr>
          <a:xfrm>
            <a:off x="1915473" y="2656172"/>
            <a:ext cx="3747685" cy="861328"/>
            <a:chOff x="7174424" y="1256132"/>
            <a:chExt cx="3747685" cy="861328"/>
          </a:xfrm>
        </p:grpSpPr>
        <p:sp>
          <p:nvSpPr>
            <p:cNvPr id="11" name="TextBox 10"/>
            <p:cNvSpPr txBox="1"/>
            <p:nvPr/>
          </p:nvSpPr>
          <p:spPr>
            <a:xfrm>
              <a:off x="7174424" y="1600395"/>
              <a:ext cx="3747685" cy="517065"/>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在此录入上述图表的综合描述说明，此录入上述图表的。在此录入上述图表的综合描述说明。</a:t>
              </a:r>
            </a:p>
          </p:txBody>
        </p:sp>
        <p:sp>
          <p:nvSpPr>
            <p:cNvPr id="12" name="Rectangle 47"/>
            <p:cNvSpPr/>
            <p:nvPr/>
          </p:nvSpPr>
          <p:spPr>
            <a:xfrm>
              <a:off x="7174424" y="1256132"/>
              <a:ext cx="1510029" cy="307777"/>
            </a:xfrm>
            <a:prstGeom prst="rect">
              <a:avLst/>
            </a:prstGeom>
          </p:spPr>
          <p:txBody>
            <a:bodyPr wrap="none" lIns="0" tIns="0" rIns="0" bIns="0">
              <a:spAutoFit/>
            </a:bodyPr>
            <a:lstStyle/>
            <a:p>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添加标题信息</a:t>
              </a:r>
              <a:endParaRPr 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13" name="Freeform 31"/>
          <p:cNvSpPr/>
          <p:nvPr/>
        </p:nvSpPr>
        <p:spPr>
          <a:xfrm>
            <a:off x="1627441" y="3965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noFill/>
          <a:ln w="9525">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14" name="Group 58"/>
          <p:cNvGrpSpPr/>
          <p:nvPr/>
        </p:nvGrpSpPr>
        <p:grpSpPr>
          <a:xfrm>
            <a:off x="1915473" y="3706792"/>
            <a:ext cx="3747685" cy="1663278"/>
            <a:chOff x="7174424" y="1256132"/>
            <a:chExt cx="3747685" cy="1663278"/>
          </a:xfrm>
        </p:grpSpPr>
        <p:sp>
          <p:nvSpPr>
            <p:cNvPr id="15" name="TextBox 14"/>
            <p:cNvSpPr txBox="1"/>
            <p:nvPr/>
          </p:nvSpPr>
          <p:spPr>
            <a:xfrm>
              <a:off x="7174424" y="1600395"/>
              <a:ext cx="3747685" cy="1319015"/>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在此录入上述图表的综合描述说明，此录入上述图表的。在此录入上述图表的综合描述说明在此录入上述图表的综合描述说明。</a:t>
              </a:r>
              <a:endParaRPr lang="en-US" altLang="zh-CN"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endParaRPr>
            </a:p>
            <a:p>
              <a:pPr>
                <a:lnSpc>
                  <a:spcPct val="120000"/>
                </a:lnSpc>
                <a:spcBef>
                  <a:spcPct val="0"/>
                </a:spcBef>
              </a:pPr>
              <a:endParaRPr lang="en-US" altLang="zh-CN"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endParaRPr>
            </a:p>
            <a:p>
              <a:pPr>
                <a:lnSpc>
                  <a:spcPct val="120000"/>
                </a:lnSpc>
                <a:spcBef>
                  <a:spcPct val="0"/>
                </a:spcBef>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此录入上述图表的。在此录入上述在此录在此录在此录在此录图表的综合描述说明。</a:t>
              </a:r>
            </a:p>
          </p:txBody>
        </p:sp>
        <p:sp>
          <p:nvSpPr>
            <p:cNvPr id="16" name="Rectangle 47"/>
            <p:cNvSpPr/>
            <p:nvPr/>
          </p:nvSpPr>
          <p:spPr>
            <a:xfrm>
              <a:off x="7174424" y="1256132"/>
              <a:ext cx="1510029" cy="307777"/>
            </a:xfrm>
            <a:prstGeom prst="rect">
              <a:avLst/>
            </a:prstGeom>
          </p:spPr>
          <p:txBody>
            <a:bodyPr wrap="none" lIns="0" tIns="0" rIns="0" bIns="0">
              <a:spAutoFit/>
            </a:bodyPr>
            <a:lstStyle/>
            <a:p>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添加标题信息</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17" name="六边形 16"/>
          <p:cNvSpPr/>
          <p:nvPr/>
        </p:nvSpPr>
        <p:spPr>
          <a:xfrm>
            <a:off x="6455246" y="1754841"/>
            <a:ext cx="3888432" cy="666047"/>
          </a:xfrm>
          <a:prstGeom prst="hexagon">
            <a:avLst/>
          </a:prstGeom>
          <a:blipFill>
            <a:blip r:embed="rId5">
              <a:extLst>
                <a:ext uri="{96DAC541-7B7A-43D3-8B79-37D633B846F1}">
                  <asvg:svgBlip xmlns:asvg="http://schemas.microsoft.com/office/drawing/2016/SVG/main" r:embed="rId6"/>
                </a:ext>
              </a:extLst>
            </a:blip>
            <a:stretch>
              <a:fillRect/>
            </a:stretch>
          </a:blip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8" name="文本框 9"/>
          <p:cNvSpPr txBox="1"/>
          <p:nvPr/>
        </p:nvSpPr>
        <p:spPr>
          <a:xfrm>
            <a:off x="6959302" y="1844824"/>
            <a:ext cx="2880320" cy="438582"/>
          </a:xfrm>
          <a:prstGeom prst="rect">
            <a:avLst/>
          </a:prstGeom>
          <a:noFill/>
        </p:spPr>
        <p:txBody>
          <a:bodyPr wrap="square" lIns="68580" tIns="34290" rIns="68580" bIns="34290" rtlCol="0">
            <a:spAutoFit/>
          </a:bodyPr>
          <a:lstStyle/>
          <a:p>
            <a:pPr marL="0" lvl="1" algn="ctr"/>
            <a:r>
              <a:rPr lang="zh-CN" altLang="en-US" sz="2400" b="1"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学校师资力量分析</a:t>
            </a:r>
            <a:endParaRPr lang="zh-CN" altLang="en-US" sz="2800" b="1"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9" name="Freeform 31"/>
          <p:cNvSpPr/>
          <p:nvPr/>
        </p:nvSpPr>
        <p:spPr>
          <a:xfrm>
            <a:off x="6451977" y="289517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noFill/>
          <a:ln w="9525">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20" name="Group 58"/>
          <p:cNvGrpSpPr/>
          <p:nvPr/>
        </p:nvGrpSpPr>
        <p:grpSpPr>
          <a:xfrm>
            <a:off x="6740009" y="2636912"/>
            <a:ext cx="3747685" cy="778228"/>
            <a:chOff x="7174424" y="1256132"/>
            <a:chExt cx="3747685" cy="778228"/>
          </a:xfrm>
        </p:grpSpPr>
        <p:sp>
          <p:nvSpPr>
            <p:cNvPr id="21" name="TextBox 20"/>
            <p:cNvSpPr txBox="1"/>
            <p:nvPr/>
          </p:nvSpPr>
          <p:spPr>
            <a:xfrm>
              <a:off x="7174424" y="1600395"/>
              <a:ext cx="3747685" cy="433965"/>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在此录入上述图表的综合描述说明，此录入上述图表的。在此录入上述图表的综合描述说明。</a:t>
              </a:r>
            </a:p>
          </p:txBody>
        </p:sp>
        <p:sp>
          <p:nvSpPr>
            <p:cNvPr id="22" name="Rectangle 47"/>
            <p:cNvSpPr/>
            <p:nvPr/>
          </p:nvSpPr>
          <p:spPr>
            <a:xfrm>
              <a:off x="7174424" y="1256132"/>
              <a:ext cx="1510029" cy="307777"/>
            </a:xfrm>
            <a:prstGeom prst="rect">
              <a:avLst/>
            </a:prstGeom>
          </p:spPr>
          <p:txBody>
            <a:bodyPr wrap="none" lIns="0" tIns="0" rIns="0" bIns="0">
              <a:spAutoFit/>
            </a:bodyPr>
            <a:lstStyle/>
            <a:p>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添加标题信息</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23" name="Freeform 31"/>
          <p:cNvSpPr/>
          <p:nvPr/>
        </p:nvSpPr>
        <p:spPr>
          <a:xfrm>
            <a:off x="6455246" y="3906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noFill/>
          <a:ln w="9525">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24" name="Group 58"/>
          <p:cNvGrpSpPr/>
          <p:nvPr/>
        </p:nvGrpSpPr>
        <p:grpSpPr>
          <a:xfrm>
            <a:off x="6743278" y="3647792"/>
            <a:ext cx="3747685" cy="778228"/>
            <a:chOff x="7174424" y="1256132"/>
            <a:chExt cx="3747685" cy="778228"/>
          </a:xfrm>
        </p:grpSpPr>
        <p:sp>
          <p:nvSpPr>
            <p:cNvPr id="25" name="TextBox 24"/>
            <p:cNvSpPr txBox="1"/>
            <p:nvPr/>
          </p:nvSpPr>
          <p:spPr>
            <a:xfrm>
              <a:off x="7174424" y="1600395"/>
              <a:ext cx="3747685" cy="433965"/>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在此录入上述图表的综合描述说明，此录入上述图表的。在此录入上述图表的综合描述说明。</a:t>
              </a:r>
            </a:p>
          </p:txBody>
        </p:sp>
        <p:sp>
          <p:nvSpPr>
            <p:cNvPr id="26" name="Rectangle 47"/>
            <p:cNvSpPr/>
            <p:nvPr/>
          </p:nvSpPr>
          <p:spPr>
            <a:xfrm>
              <a:off x="7174424" y="1256132"/>
              <a:ext cx="1510029" cy="307777"/>
            </a:xfrm>
            <a:prstGeom prst="rect">
              <a:avLst/>
            </a:prstGeom>
          </p:spPr>
          <p:txBody>
            <a:bodyPr wrap="none" lIns="0" tIns="0" rIns="0" bIns="0">
              <a:spAutoFit/>
            </a:bodyPr>
            <a:lstStyle/>
            <a:p>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添加标题信息</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27" name="Freeform 31"/>
          <p:cNvSpPr/>
          <p:nvPr/>
        </p:nvSpPr>
        <p:spPr>
          <a:xfrm>
            <a:off x="6455246" y="4914171"/>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noFill/>
          <a:ln w="9525">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28" name="Group 58"/>
          <p:cNvGrpSpPr/>
          <p:nvPr/>
        </p:nvGrpSpPr>
        <p:grpSpPr>
          <a:xfrm>
            <a:off x="6743278" y="4655904"/>
            <a:ext cx="3747685" cy="778228"/>
            <a:chOff x="7174424" y="1256132"/>
            <a:chExt cx="3747685" cy="778228"/>
          </a:xfrm>
        </p:grpSpPr>
        <p:sp>
          <p:nvSpPr>
            <p:cNvPr id="29" name="TextBox 28"/>
            <p:cNvSpPr txBox="1"/>
            <p:nvPr/>
          </p:nvSpPr>
          <p:spPr>
            <a:xfrm>
              <a:off x="7174424" y="1600395"/>
              <a:ext cx="3747685" cy="433965"/>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在此录入上述图表的综合描述说明，此录入上述图表的。在此录入上述图表的综合描述说明。</a:t>
              </a:r>
            </a:p>
          </p:txBody>
        </p:sp>
        <p:sp>
          <p:nvSpPr>
            <p:cNvPr id="30" name="Rectangle 47"/>
            <p:cNvSpPr/>
            <p:nvPr/>
          </p:nvSpPr>
          <p:spPr>
            <a:xfrm>
              <a:off x="7174424" y="1256132"/>
              <a:ext cx="1510029" cy="307777"/>
            </a:xfrm>
            <a:prstGeom prst="rect">
              <a:avLst/>
            </a:prstGeom>
          </p:spPr>
          <p:txBody>
            <a:bodyPr wrap="none" lIns="0" tIns="0" rIns="0" bIns="0">
              <a:spAutoFit/>
            </a:bodyPr>
            <a:lstStyle/>
            <a:p>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添加标题信息</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31" name="PA_文本框 16">
            <a:extLst>
              <a:ext uri="{FF2B5EF4-FFF2-40B4-BE49-F238E27FC236}">
                <a16:creationId xmlns:a16="http://schemas.microsoft.com/office/drawing/2014/main" id="{A7315125-5720-4055-859F-8FD605567300}"/>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学校专业分析</a:t>
            </a:r>
          </a:p>
        </p:txBody>
      </p:sp>
      <p:sp>
        <p:nvSpPr>
          <p:cNvPr id="32" name="PA_文本框 16">
            <a:extLst>
              <a:ext uri="{FF2B5EF4-FFF2-40B4-BE49-F238E27FC236}">
                <a16:creationId xmlns:a16="http://schemas.microsoft.com/office/drawing/2014/main" id="{C64C9388-5E6B-4F9E-B2E8-DECD8E8E9136}"/>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02</a:t>
            </a:r>
            <a:endParaRPr lang="zh-CN" altLang="en-US"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33" name="组合 32">
            <a:extLst>
              <a:ext uri="{FF2B5EF4-FFF2-40B4-BE49-F238E27FC236}">
                <a16:creationId xmlns:a16="http://schemas.microsoft.com/office/drawing/2014/main" id="{F7A53FB3-50BE-4C06-97AA-8354F4E8C68A}"/>
              </a:ext>
            </a:extLst>
          </p:cNvPr>
          <p:cNvGrpSpPr/>
          <p:nvPr/>
        </p:nvGrpSpPr>
        <p:grpSpPr>
          <a:xfrm>
            <a:off x="359194" y="126779"/>
            <a:ext cx="839468" cy="925957"/>
            <a:chOff x="8170863" y="2927350"/>
            <a:chExt cx="565150" cy="752476"/>
          </a:xfrm>
          <a:noFill/>
        </p:grpSpPr>
        <p:sp>
          <p:nvSpPr>
            <p:cNvPr id="34" name="Freeform 79">
              <a:extLst>
                <a:ext uri="{FF2B5EF4-FFF2-40B4-BE49-F238E27FC236}">
                  <a16:creationId xmlns:a16="http://schemas.microsoft.com/office/drawing/2014/main" id="{FFD3624F-E03A-4E34-AA62-2F3E9EC4D27B}"/>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35" name="Freeform 80">
              <a:extLst>
                <a:ext uri="{FF2B5EF4-FFF2-40B4-BE49-F238E27FC236}">
                  <a16:creationId xmlns:a16="http://schemas.microsoft.com/office/drawing/2014/main" id="{FECF73C0-F91B-4297-9ECA-23C94270E3C9}"/>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Tree>
    <p:extLst>
      <p:ext uri="{BB962C8B-B14F-4D97-AF65-F5344CB8AC3E}">
        <p14:creationId xmlns:p14="http://schemas.microsoft.com/office/powerpoint/2010/main" val="2710033149"/>
      </p:ext>
    </p:extLst>
  </p:cSld>
  <p:clrMapOvr>
    <a:masterClrMapping/>
  </p:clrMapOvr>
  <p:transition spd="slow">
    <p:pull/>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Freeform 6"/>
          <p:cNvSpPr>
            <a:spLocks/>
          </p:cNvSpPr>
          <p:nvPr/>
        </p:nvSpPr>
        <p:spPr bwMode="auto">
          <a:xfrm>
            <a:off x="5953125" y="1835641"/>
            <a:ext cx="1590675" cy="4683125"/>
          </a:xfrm>
          <a:custGeom>
            <a:avLst/>
            <a:gdLst>
              <a:gd name="T0" fmla="*/ 469 w 2278"/>
              <a:gd name="T1" fmla="*/ 132 h 6709"/>
              <a:gd name="T2" fmla="*/ 1800 w 2278"/>
              <a:gd name="T3" fmla="*/ 132 h 6709"/>
              <a:gd name="T4" fmla="*/ 1800 w 2278"/>
              <a:gd name="T5" fmla="*/ 0 h 6709"/>
              <a:gd name="T6" fmla="*/ 2039 w 2278"/>
              <a:gd name="T7" fmla="*/ 190 h 6709"/>
              <a:gd name="T8" fmla="*/ 2278 w 2278"/>
              <a:gd name="T9" fmla="*/ 379 h 6709"/>
              <a:gd name="T10" fmla="*/ 2039 w 2278"/>
              <a:gd name="T11" fmla="*/ 569 h 6709"/>
              <a:gd name="T12" fmla="*/ 1800 w 2278"/>
              <a:gd name="T13" fmla="*/ 758 h 6709"/>
              <a:gd name="T14" fmla="*/ 1800 w 2278"/>
              <a:gd name="T15" fmla="*/ 621 h 6709"/>
              <a:gd name="T16" fmla="*/ 797 w 2278"/>
              <a:gd name="T17" fmla="*/ 621 h 6709"/>
              <a:gd name="T18" fmla="*/ 489 w 2278"/>
              <a:gd name="T19" fmla="*/ 868 h 6709"/>
              <a:gd name="T20" fmla="*/ 489 w 2278"/>
              <a:gd name="T21" fmla="*/ 6709 h 6709"/>
              <a:gd name="T22" fmla="*/ 0 w 2278"/>
              <a:gd name="T23" fmla="*/ 6709 h 6709"/>
              <a:gd name="T24" fmla="*/ 0 w 2278"/>
              <a:gd name="T25" fmla="*/ 601 h 6709"/>
              <a:gd name="T26" fmla="*/ 469 w 2278"/>
              <a:gd name="T27" fmla="*/ 132 h 6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6709">
                <a:moveTo>
                  <a:pt x="469" y="132"/>
                </a:moveTo>
                <a:lnTo>
                  <a:pt x="1800" y="132"/>
                </a:lnTo>
                <a:lnTo>
                  <a:pt x="1800" y="0"/>
                </a:lnTo>
                <a:lnTo>
                  <a:pt x="2039" y="190"/>
                </a:lnTo>
                <a:lnTo>
                  <a:pt x="2278" y="379"/>
                </a:lnTo>
                <a:lnTo>
                  <a:pt x="2039" y="569"/>
                </a:lnTo>
                <a:lnTo>
                  <a:pt x="1800" y="758"/>
                </a:lnTo>
                <a:lnTo>
                  <a:pt x="1800" y="621"/>
                </a:lnTo>
                <a:lnTo>
                  <a:pt x="797" y="621"/>
                </a:lnTo>
                <a:cubicBezTo>
                  <a:pt x="600" y="621"/>
                  <a:pt x="489" y="670"/>
                  <a:pt x="489" y="868"/>
                </a:cubicBezTo>
                <a:lnTo>
                  <a:pt x="489" y="6709"/>
                </a:lnTo>
                <a:lnTo>
                  <a:pt x="0" y="6709"/>
                </a:lnTo>
                <a:lnTo>
                  <a:pt x="0" y="601"/>
                </a:lnTo>
                <a:cubicBezTo>
                  <a:pt x="0" y="343"/>
                  <a:pt x="211" y="132"/>
                  <a:pt x="469" y="132"/>
                </a:cubicBezTo>
                <a:close/>
              </a:path>
            </a:pathLst>
          </a:custGeom>
          <a:blipFill>
            <a:blip r:embed="rId5">
              <a:extLst>
                <a:ext uri="{96DAC541-7B7A-43D3-8B79-37D633B846F1}">
                  <asvg:svgBlip xmlns:asvg="http://schemas.microsoft.com/office/drawing/2016/SVG/main" r:embed="rId6"/>
                </a:ext>
              </a:extLst>
            </a:blip>
            <a:stretch>
              <a:fillRect/>
            </a:stretch>
          </a:blip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2" name="Freeform 7"/>
          <p:cNvSpPr>
            <a:spLocks/>
          </p:cNvSpPr>
          <p:nvPr/>
        </p:nvSpPr>
        <p:spPr bwMode="auto">
          <a:xfrm>
            <a:off x="6402388" y="3242166"/>
            <a:ext cx="1120775" cy="3276600"/>
          </a:xfrm>
          <a:custGeom>
            <a:avLst/>
            <a:gdLst>
              <a:gd name="T0" fmla="*/ 468 w 1605"/>
              <a:gd name="T1" fmla="*/ 132 h 4693"/>
              <a:gd name="T2" fmla="*/ 1127 w 1605"/>
              <a:gd name="T3" fmla="*/ 132 h 4693"/>
              <a:gd name="T4" fmla="*/ 1127 w 1605"/>
              <a:gd name="T5" fmla="*/ 0 h 4693"/>
              <a:gd name="T6" fmla="*/ 1366 w 1605"/>
              <a:gd name="T7" fmla="*/ 189 h 4693"/>
              <a:gd name="T8" fmla="*/ 1605 w 1605"/>
              <a:gd name="T9" fmla="*/ 379 h 4693"/>
              <a:gd name="T10" fmla="*/ 1366 w 1605"/>
              <a:gd name="T11" fmla="*/ 568 h 4693"/>
              <a:gd name="T12" fmla="*/ 1127 w 1605"/>
              <a:gd name="T13" fmla="*/ 758 h 4693"/>
              <a:gd name="T14" fmla="*/ 1127 w 1605"/>
              <a:gd name="T15" fmla="*/ 620 h 4693"/>
              <a:gd name="T16" fmla="*/ 796 w 1605"/>
              <a:gd name="T17" fmla="*/ 620 h 4693"/>
              <a:gd name="T18" fmla="*/ 488 w 1605"/>
              <a:gd name="T19" fmla="*/ 867 h 4693"/>
              <a:gd name="T20" fmla="*/ 488 w 1605"/>
              <a:gd name="T21" fmla="*/ 4693 h 4693"/>
              <a:gd name="T22" fmla="*/ 0 w 1605"/>
              <a:gd name="T23" fmla="*/ 4693 h 4693"/>
              <a:gd name="T24" fmla="*/ 0 w 1605"/>
              <a:gd name="T25" fmla="*/ 600 h 4693"/>
              <a:gd name="T26" fmla="*/ 468 w 1605"/>
              <a:gd name="T27" fmla="*/ 132 h 4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4693">
                <a:moveTo>
                  <a:pt x="468" y="132"/>
                </a:moveTo>
                <a:lnTo>
                  <a:pt x="1127" y="132"/>
                </a:lnTo>
                <a:lnTo>
                  <a:pt x="1127" y="0"/>
                </a:lnTo>
                <a:lnTo>
                  <a:pt x="1366" y="189"/>
                </a:lnTo>
                <a:lnTo>
                  <a:pt x="1605" y="379"/>
                </a:lnTo>
                <a:lnTo>
                  <a:pt x="1366" y="568"/>
                </a:lnTo>
                <a:lnTo>
                  <a:pt x="1127" y="758"/>
                </a:lnTo>
                <a:lnTo>
                  <a:pt x="1127" y="620"/>
                </a:lnTo>
                <a:lnTo>
                  <a:pt x="796" y="620"/>
                </a:lnTo>
                <a:cubicBezTo>
                  <a:pt x="599" y="620"/>
                  <a:pt x="488" y="670"/>
                  <a:pt x="488" y="867"/>
                </a:cubicBezTo>
                <a:lnTo>
                  <a:pt x="488" y="4693"/>
                </a:lnTo>
                <a:lnTo>
                  <a:pt x="0" y="4693"/>
                </a:lnTo>
                <a:lnTo>
                  <a:pt x="0" y="600"/>
                </a:lnTo>
                <a:cubicBezTo>
                  <a:pt x="0" y="343"/>
                  <a:pt x="210" y="132"/>
                  <a:pt x="468" y="132"/>
                </a:cubicBezTo>
                <a:close/>
              </a:path>
            </a:pathLst>
          </a:custGeom>
          <a:blipFill>
            <a:blip r:embed="rId5">
              <a:extLst>
                <a:ext uri="{96DAC541-7B7A-43D3-8B79-37D633B846F1}">
                  <asvg:svgBlip xmlns:asvg="http://schemas.microsoft.com/office/drawing/2016/SVG/main" r:embed="rId6"/>
                </a:ext>
              </a:extLst>
            </a:blip>
            <a:stretch>
              <a:fillRect/>
            </a:stretch>
          </a:blip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3" name="Freeform 8"/>
          <p:cNvSpPr>
            <a:spLocks/>
          </p:cNvSpPr>
          <p:nvPr/>
        </p:nvSpPr>
        <p:spPr bwMode="auto">
          <a:xfrm>
            <a:off x="4240213" y="2788141"/>
            <a:ext cx="1590675" cy="3730625"/>
          </a:xfrm>
          <a:custGeom>
            <a:avLst/>
            <a:gdLst>
              <a:gd name="T0" fmla="*/ 1809 w 2278"/>
              <a:gd name="T1" fmla="*/ 132 h 5345"/>
              <a:gd name="T2" fmla="*/ 478 w 2278"/>
              <a:gd name="T3" fmla="*/ 132 h 5345"/>
              <a:gd name="T4" fmla="*/ 478 w 2278"/>
              <a:gd name="T5" fmla="*/ 0 h 5345"/>
              <a:gd name="T6" fmla="*/ 239 w 2278"/>
              <a:gd name="T7" fmla="*/ 190 h 5345"/>
              <a:gd name="T8" fmla="*/ 0 w 2278"/>
              <a:gd name="T9" fmla="*/ 379 h 5345"/>
              <a:gd name="T10" fmla="*/ 239 w 2278"/>
              <a:gd name="T11" fmla="*/ 569 h 5345"/>
              <a:gd name="T12" fmla="*/ 478 w 2278"/>
              <a:gd name="T13" fmla="*/ 758 h 5345"/>
              <a:gd name="T14" fmla="*/ 478 w 2278"/>
              <a:gd name="T15" fmla="*/ 621 h 5345"/>
              <a:gd name="T16" fmla="*/ 1481 w 2278"/>
              <a:gd name="T17" fmla="*/ 621 h 5345"/>
              <a:gd name="T18" fmla="*/ 1789 w 2278"/>
              <a:gd name="T19" fmla="*/ 868 h 5345"/>
              <a:gd name="T20" fmla="*/ 1789 w 2278"/>
              <a:gd name="T21" fmla="*/ 5345 h 5345"/>
              <a:gd name="T22" fmla="*/ 2278 w 2278"/>
              <a:gd name="T23" fmla="*/ 5345 h 5345"/>
              <a:gd name="T24" fmla="*/ 2278 w 2278"/>
              <a:gd name="T25" fmla="*/ 601 h 5345"/>
              <a:gd name="T26" fmla="*/ 1809 w 2278"/>
              <a:gd name="T27" fmla="*/ 132 h 5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5345">
                <a:moveTo>
                  <a:pt x="1809" y="132"/>
                </a:moveTo>
                <a:lnTo>
                  <a:pt x="478" y="132"/>
                </a:lnTo>
                <a:lnTo>
                  <a:pt x="478" y="0"/>
                </a:lnTo>
                <a:lnTo>
                  <a:pt x="239" y="190"/>
                </a:lnTo>
                <a:lnTo>
                  <a:pt x="0" y="379"/>
                </a:lnTo>
                <a:lnTo>
                  <a:pt x="239" y="569"/>
                </a:lnTo>
                <a:lnTo>
                  <a:pt x="478" y="758"/>
                </a:lnTo>
                <a:lnTo>
                  <a:pt x="478" y="621"/>
                </a:lnTo>
                <a:lnTo>
                  <a:pt x="1481" y="621"/>
                </a:lnTo>
                <a:cubicBezTo>
                  <a:pt x="1678" y="621"/>
                  <a:pt x="1789" y="670"/>
                  <a:pt x="1789" y="868"/>
                </a:cubicBezTo>
                <a:lnTo>
                  <a:pt x="1789" y="5345"/>
                </a:lnTo>
                <a:lnTo>
                  <a:pt x="2278" y="5345"/>
                </a:lnTo>
                <a:lnTo>
                  <a:pt x="2278" y="601"/>
                </a:lnTo>
                <a:cubicBezTo>
                  <a:pt x="2278" y="343"/>
                  <a:pt x="2067" y="132"/>
                  <a:pt x="1809" y="132"/>
                </a:cubicBezTo>
                <a:close/>
              </a:path>
            </a:pathLst>
          </a:custGeom>
          <a:blipFill>
            <a:blip r:embed="rId5">
              <a:extLst>
                <a:ext uri="{96DAC541-7B7A-43D3-8B79-37D633B846F1}">
                  <asvg:svgBlip xmlns:asvg="http://schemas.microsoft.com/office/drawing/2016/SVG/main" r:embed="rId6"/>
                </a:ext>
              </a:extLst>
            </a:blip>
            <a:stretch>
              <a:fillRect/>
            </a:stretch>
          </a:blip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4" name="Freeform 9"/>
          <p:cNvSpPr>
            <a:spLocks/>
          </p:cNvSpPr>
          <p:nvPr/>
        </p:nvSpPr>
        <p:spPr bwMode="auto">
          <a:xfrm>
            <a:off x="4262438" y="4166091"/>
            <a:ext cx="1120775" cy="2352675"/>
          </a:xfrm>
          <a:custGeom>
            <a:avLst/>
            <a:gdLst>
              <a:gd name="T0" fmla="*/ 1137 w 1605"/>
              <a:gd name="T1" fmla="*/ 132 h 3370"/>
              <a:gd name="T2" fmla="*/ 478 w 1605"/>
              <a:gd name="T3" fmla="*/ 132 h 3370"/>
              <a:gd name="T4" fmla="*/ 478 w 1605"/>
              <a:gd name="T5" fmla="*/ 0 h 3370"/>
              <a:gd name="T6" fmla="*/ 239 w 1605"/>
              <a:gd name="T7" fmla="*/ 190 h 3370"/>
              <a:gd name="T8" fmla="*/ 0 w 1605"/>
              <a:gd name="T9" fmla="*/ 379 h 3370"/>
              <a:gd name="T10" fmla="*/ 239 w 1605"/>
              <a:gd name="T11" fmla="*/ 569 h 3370"/>
              <a:gd name="T12" fmla="*/ 478 w 1605"/>
              <a:gd name="T13" fmla="*/ 758 h 3370"/>
              <a:gd name="T14" fmla="*/ 478 w 1605"/>
              <a:gd name="T15" fmla="*/ 621 h 3370"/>
              <a:gd name="T16" fmla="*/ 809 w 1605"/>
              <a:gd name="T17" fmla="*/ 621 h 3370"/>
              <a:gd name="T18" fmla="*/ 1117 w 1605"/>
              <a:gd name="T19" fmla="*/ 868 h 3370"/>
              <a:gd name="T20" fmla="*/ 1117 w 1605"/>
              <a:gd name="T21" fmla="*/ 3370 h 3370"/>
              <a:gd name="T22" fmla="*/ 1605 w 1605"/>
              <a:gd name="T23" fmla="*/ 3370 h 3370"/>
              <a:gd name="T24" fmla="*/ 1605 w 1605"/>
              <a:gd name="T25" fmla="*/ 601 h 3370"/>
              <a:gd name="T26" fmla="*/ 1137 w 1605"/>
              <a:gd name="T27" fmla="*/ 132 h 3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3370">
                <a:moveTo>
                  <a:pt x="1137" y="132"/>
                </a:moveTo>
                <a:lnTo>
                  <a:pt x="478" y="132"/>
                </a:lnTo>
                <a:lnTo>
                  <a:pt x="478" y="0"/>
                </a:lnTo>
                <a:lnTo>
                  <a:pt x="239" y="190"/>
                </a:lnTo>
                <a:lnTo>
                  <a:pt x="0" y="379"/>
                </a:lnTo>
                <a:lnTo>
                  <a:pt x="239" y="569"/>
                </a:lnTo>
                <a:lnTo>
                  <a:pt x="478" y="758"/>
                </a:lnTo>
                <a:lnTo>
                  <a:pt x="478" y="621"/>
                </a:lnTo>
                <a:lnTo>
                  <a:pt x="809" y="621"/>
                </a:lnTo>
                <a:cubicBezTo>
                  <a:pt x="1006" y="621"/>
                  <a:pt x="1117" y="670"/>
                  <a:pt x="1117" y="868"/>
                </a:cubicBezTo>
                <a:lnTo>
                  <a:pt x="1117" y="3370"/>
                </a:lnTo>
                <a:lnTo>
                  <a:pt x="1605" y="3370"/>
                </a:lnTo>
                <a:lnTo>
                  <a:pt x="1605" y="601"/>
                </a:lnTo>
                <a:cubicBezTo>
                  <a:pt x="1605" y="343"/>
                  <a:pt x="1395" y="132"/>
                  <a:pt x="1137" y="132"/>
                </a:cubicBezTo>
                <a:close/>
              </a:path>
            </a:pathLst>
          </a:custGeom>
          <a:blipFill>
            <a:blip r:embed="rId5">
              <a:extLst>
                <a:ext uri="{96DAC541-7B7A-43D3-8B79-37D633B846F1}">
                  <asvg:svgBlip xmlns:asvg="http://schemas.microsoft.com/office/drawing/2016/SVG/main" r:embed="rId6"/>
                </a:ext>
              </a:extLst>
            </a:blip>
            <a:stretch>
              <a:fillRect/>
            </a:stretch>
          </a:blip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5" name="TextBox 34"/>
          <p:cNvSpPr txBox="1"/>
          <p:nvPr/>
        </p:nvSpPr>
        <p:spPr>
          <a:xfrm>
            <a:off x="7819754" y="2928392"/>
            <a:ext cx="1997346" cy="400110"/>
          </a:xfrm>
          <a:prstGeom prst="rect">
            <a:avLst/>
          </a:prstGeom>
          <a:noFill/>
        </p:spPr>
        <p:txBody>
          <a:bodyPr wrap="square" rtlCol="0">
            <a:spAutoFit/>
          </a:bodyPr>
          <a:lstStyle/>
          <a:p>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专业职业对口</a:t>
            </a:r>
          </a:p>
        </p:txBody>
      </p:sp>
      <p:sp>
        <p:nvSpPr>
          <p:cNvPr id="36" name="TextBox 35"/>
          <p:cNvSpPr txBox="1"/>
          <p:nvPr/>
        </p:nvSpPr>
        <p:spPr>
          <a:xfrm>
            <a:off x="7802661" y="3321819"/>
            <a:ext cx="3408288" cy="461665"/>
          </a:xfrm>
          <a:prstGeom prst="rect">
            <a:avLst/>
          </a:prstGeom>
          <a:noFill/>
        </p:spPr>
        <p:txBody>
          <a:bodyPr wrap="square" rtlCol="0">
            <a:spAutoFit/>
          </a:bodyPr>
          <a:lstStyle/>
          <a:p>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请在这里输入段落文本内容请在这里输入段落文本内容</a:t>
            </a:r>
          </a:p>
        </p:txBody>
      </p:sp>
      <p:sp>
        <p:nvSpPr>
          <p:cNvPr id="37" name="TextBox 36"/>
          <p:cNvSpPr txBox="1"/>
          <p:nvPr/>
        </p:nvSpPr>
        <p:spPr>
          <a:xfrm>
            <a:off x="7819754" y="1556792"/>
            <a:ext cx="1997346" cy="400110"/>
          </a:xfrm>
          <a:prstGeom prst="rect">
            <a:avLst/>
          </a:prstGeom>
          <a:noFill/>
        </p:spPr>
        <p:txBody>
          <a:bodyPr wrap="square" rtlCol="0">
            <a:spAutoFit/>
          </a:bodyPr>
          <a:lstStyle/>
          <a:p>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发展前景良好</a:t>
            </a:r>
          </a:p>
        </p:txBody>
      </p:sp>
      <p:sp>
        <p:nvSpPr>
          <p:cNvPr id="38" name="TextBox 37"/>
          <p:cNvSpPr txBox="1"/>
          <p:nvPr/>
        </p:nvSpPr>
        <p:spPr>
          <a:xfrm>
            <a:off x="7802661" y="1950219"/>
            <a:ext cx="3408288" cy="461665"/>
          </a:xfrm>
          <a:prstGeom prst="rect">
            <a:avLst/>
          </a:prstGeom>
          <a:noFill/>
        </p:spPr>
        <p:txBody>
          <a:bodyPr wrap="square" rtlCol="0">
            <a:spAutoFit/>
          </a:bodyPr>
          <a:lstStyle/>
          <a:p>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请在这里输入段落文本内容请在这里输入段落文本内容</a:t>
            </a:r>
          </a:p>
        </p:txBody>
      </p:sp>
      <p:sp>
        <p:nvSpPr>
          <p:cNvPr id="39" name="TextBox 38"/>
          <p:cNvSpPr txBox="1"/>
          <p:nvPr/>
        </p:nvSpPr>
        <p:spPr>
          <a:xfrm>
            <a:off x="2219610" y="2394714"/>
            <a:ext cx="1997346" cy="400110"/>
          </a:xfrm>
          <a:prstGeom prst="rect">
            <a:avLst/>
          </a:prstGeom>
          <a:noFill/>
        </p:spPr>
        <p:txBody>
          <a:bodyPr wrap="square" rtlCol="0">
            <a:spAutoFit/>
          </a:bodyPr>
          <a:lstStyle/>
          <a:p>
            <a:pPr algn="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新型发展行业</a:t>
            </a:r>
          </a:p>
        </p:txBody>
      </p:sp>
      <p:sp>
        <p:nvSpPr>
          <p:cNvPr id="40" name="TextBox 39"/>
          <p:cNvSpPr txBox="1"/>
          <p:nvPr/>
        </p:nvSpPr>
        <p:spPr>
          <a:xfrm>
            <a:off x="808668" y="2788141"/>
            <a:ext cx="3408288" cy="461665"/>
          </a:xfrm>
          <a:prstGeom prst="rect">
            <a:avLst/>
          </a:prstGeom>
          <a:noFill/>
        </p:spPr>
        <p:txBody>
          <a:bodyPr wrap="square" rtlCol="0">
            <a:spAutoFit/>
          </a:bodyPr>
          <a:lstStyle/>
          <a:p>
            <a:pPr algn="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请在这里输入段落文本内容请在这里输入段落文本内容</a:t>
            </a:r>
          </a:p>
        </p:txBody>
      </p:sp>
      <p:sp>
        <p:nvSpPr>
          <p:cNvPr id="41" name="TextBox 40"/>
          <p:cNvSpPr txBox="1"/>
          <p:nvPr/>
        </p:nvSpPr>
        <p:spPr>
          <a:xfrm>
            <a:off x="2219610" y="4002797"/>
            <a:ext cx="1997346" cy="400110"/>
          </a:xfrm>
          <a:prstGeom prst="rect">
            <a:avLst/>
          </a:prstGeom>
          <a:noFill/>
        </p:spPr>
        <p:txBody>
          <a:bodyPr wrap="square" rtlCol="0">
            <a:spAutoFit/>
          </a:bodyPr>
          <a:lstStyle/>
          <a:p>
            <a:pPr algn="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市场需求量大</a:t>
            </a:r>
          </a:p>
        </p:txBody>
      </p:sp>
      <p:sp>
        <p:nvSpPr>
          <p:cNvPr id="42" name="TextBox 41"/>
          <p:cNvSpPr txBox="1"/>
          <p:nvPr/>
        </p:nvSpPr>
        <p:spPr>
          <a:xfrm>
            <a:off x="808668" y="4396224"/>
            <a:ext cx="3408288" cy="461665"/>
          </a:xfrm>
          <a:prstGeom prst="rect">
            <a:avLst/>
          </a:prstGeom>
          <a:noFill/>
        </p:spPr>
        <p:txBody>
          <a:bodyPr wrap="square" rtlCol="0">
            <a:spAutoFit/>
          </a:bodyPr>
          <a:lstStyle/>
          <a:p>
            <a:pPr algn="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请在这里输入段落文本内容请在这里输入段落文本内容</a:t>
            </a:r>
          </a:p>
        </p:txBody>
      </p:sp>
      <p:sp>
        <p:nvSpPr>
          <p:cNvPr id="17" name="PA_文本框 16">
            <a:extLst>
              <a:ext uri="{FF2B5EF4-FFF2-40B4-BE49-F238E27FC236}">
                <a16:creationId xmlns:a16="http://schemas.microsoft.com/office/drawing/2014/main" id="{922F721A-2CD5-421C-8DA3-C08AD99750AE}"/>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职业环境分析</a:t>
            </a:r>
          </a:p>
        </p:txBody>
      </p:sp>
      <p:sp>
        <p:nvSpPr>
          <p:cNvPr id="18" name="PA_文本框 16">
            <a:extLst>
              <a:ext uri="{FF2B5EF4-FFF2-40B4-BE49-F238E27FC236}">
                <a16:creationId xmlns:a16="http://schemas.microsoft.com/office/drawing/2014/main" id="{B9B7F878-4DA8-46CE-B0B9-EC52C86B1199}"/>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02</a:t>
            </a:r>
            <a:endParaRPr lang="zh-CN" altLang="en-US"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19" name="组合 18">
            <a:extLst>
              <a:ext uri="{FF2B5EF4-FFF2-40B4-BE49-F238E27FC236}">
                <a16:creationId xmlns:a16="http://schemas.microsoft.com/office/drawing/2014/main" id="{B72FD573-3637-40AC-B700-9F07194E04BE}"/>
              </a:ext>
            </a:extLst>
          </p:cNvPr>
          <p:cNvGrpSpPr/>
          <p:nvPr/>
        </p:nvGrpSpPr>
        <p:grpSpPr>
          <a:xfrm>
            <a:off x="359194" y="126779"/>
            <a:ext cx="839468" cy="925957"/>
            <a:chOff x="8170863" y="2927350"/>
            <a:chExt cx="565150" cy="752476"/>
          </a:xfrm>
          <a:noFill/>
        </p:grpSpPr>
        <p:sp>
          <p:nvSpPr>
            <p:cNvPr id="20" name="Freeform 79">
              <a:extLst>
                <a:ext uri="{FF2B5EF4-FFF2-40B4-BE49-F238E27FC236}">
                  <a16:creationId xmlns:a16="http://schemas.microsoft.com/office/drawing/2014/main" id="{A5B64BEA-0902-4EFB-98A8-AF2C50B00D0C}"/>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21" name="Freeform 80">
              <a:extLst>
                <a:ext uri="{FF2B5EF4-FFF2-40B4-BE49-F238E27FC236}">
                  <a16:creationId xmlns:a16="http://schemas.microsoft.com/office/drawing/2014/main" id="{63DEED4A-6A1F-445D-8AF5-B8FE8AA329E3}"/>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Tree>
    <p:extLst>
      <p:ext uri="{BB962C8B-B14F-4D97-AF65-F5344CB8AC3E}">
        <p14:creationId xmlns:p14="http://schemas.microsoft.com/office/powerpoint/2010/main" val="3338318034"/>
      </p:ext>
    </p:extLst>
  </p:cSld>
  <p:clrMapOvr>
    <a:masterClrMapping/>
  </p:clrMapOvr>
  <p:transition spd="slow">
    <p:pull/>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Freeform 21"/>
          <p:cNvSpPr>
            <a:spLocks/>
          </p:cNvSpPr>
          <p:nvPr/>
        </p:nvSpPr>
        <p:spPr bwMode="auto">
          <a:xfrm>
            <a:off x="-84138" y="2351088"/>
            <a:ext cx="9794876" cy="3582987"/>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a:solidFill>
              <a:schemeClr val="bg1">
                <a:lumMod val="95000"/>
              </a:schemeClr>
            </a:solidFill>
            <a:prstDash val="dash"/>
            <a:miter lim="800000"/>
            <a:headEnd/>
            <a:tailEnd/>
          </a:ln>
        </p:spPr>
        <p:txBody>
          <a:bodyPr/>
          <a:lstStyle/>
          <a:p>
            <a:pPr eaLnBrk="1" fontAlgn="auto" hangingPunct="1">
              <a:spcBef>
                <a:spcPts val="0"/>
              </a:spcBef>
              <a:spcAft>
                <a:spcPts val="0"/>
              </a:spcAft>
              <a:defRPr/>
            </a:pPr>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Arial" panose="020B0604020202020204" pitchFamily="34" charset="0"/>
            </a:endParaRPr>
          </a:p>
        </p:txBody>
      </p:sp>
      <p:grpSp>
        <p:nvGrpSpPr>
          <p:cNvPr id="18" name="组合 17"/>
          <p:cNvGrpSpPr>
            <a:grpSpLocks/>
          </p:cNvGrpSpPr>
          <p:nvPr/>
        </p:nvGrpSpPr>
        <p:grpSpPr bwMode="auto">
          <a:xfrm>
            <a:off x="9655175" y="1768475"/>
            <a:ext cx="1316038" cy="790575"/>
            <a:chOff x="9654540" y="1768263"/>
            <a:chExt cx="1316691" cy="790008"/>
          </a:xfrm>
        </p:grpSpPr>
        <p:sp>
          <p:nvSpPr>
            <p:cNvPr id="19" name="Freeform 22"/>
            <p:cNvSpPr>
              <a:spLocks/>
            </p:cNvSpPr>
            <p:nvPr/>
          </p:nvSpPr>
          <p:spPr bwMode="auto">
            <a:xfrm>
              <a:off x="10008729" y="2202926"/>
              <a:ext cx="406602" cy="355345"/>
            </a:xfrm>
            <a:custGeom>
              <a:avLst/>
              <a:gdLst>
                <a:gd name="T0" fmla="*/ 71 w 71"/>
                <a:gd name="T1" fmla="*/ 3 h 62"/>
                <a:gd name="T2" fmla="*/ 0 w 71"/>
                <a:gd name="T3" fmla="*/ 62 h 62"/>
                <a:gd name="T4" fmla="*/ 14 w 71"/>
                <a:gd name="T5" fmla="*/ 0 h 62"/>
                <a:gd name="T6" fmla="*/ 71 w 71"/>
                <a:gd name="T7" fmla="*/ 3 h 62"/>
              </a:gdLst>
              <a:ahLst/>
              <a:cxnLst>
                <a:cxn ang="0">
                  <a:pos x="T0" y="T1"/>
                </a:cxn>
                <a:cxn ang="0">
                  <a:pos x="T2" y="T3"/>
                </a:cxn>
                <a:cxn ang="0">
                  <a:pos x="T4" y="T5"/>
                </a:cxn>
                <a:cxn ang="0">
                  <a:pos x="T6" y="T7"/>
                </a:cxn>
              </a:cxnLst>
              <a:rect l="0" t="0" r="r" b="b"/>
              <a:pathLst>
                <a:path w="71" h="62">
                  <a:moveTo>
                    <a:pt x="71" y="3"/>
                  </a:moveTo>
                  <a:lnTo>
                    <a:pt x="0" y="62"/>
                  </a:lnTo>
                  <a:lnTo>
                    <a:pt x="14" y="0"/>
                  </a:lnTo>
                  <a:lnTo>
                    <a:pt x="71" y="3"/>
                  </a:lnTo>
                  <a:close/>
                </a:path>
              </a:pathLst>
            </a:custGeom>
            <a:solidFill>
              <a:srgbClr val="566172"/>
            </a:solidFill>
            <a:ln>
              <a:noFill/>
            </a:ln>
          </p:spPr>
          <p:txBody>
            <a:bodyPr/>
            <a:lstStyle/>
            <a:p>
              <a:pPr eaLnBrk="1" fontAlgn="auto" hangingPunct="1">
                <a:spcBef>
                  <a:spcPts val="0"/>
                </a:spcBef>
                <a:spcAft>
                  <a:spcPts val="0"/>
                </a:spcAft>
                <a:defRPr/>
              </a:pPr>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Arial" panose="020B0604020202020204" pitchFamily="34" charset="0"/>
              </a:endParaRPr>
            </a:p>
          </p:txBody>
        </p:sp>
        <p:sp>
          <p:nvSpPr>
            <p:cNvPr id="20" name="Freeform 23"/>
            <p:cNvSpPr>
              <a:spLocks/>
            </p:cNvSpPr>
            <p:nvPr/>
          </p:nvSpPr>
          <p:spPr bwMode="auto">
            <a:xfrm>
              <a:off x="9654540" y="1768263"/>
              <a:ext cx="1316691" cy="680550"/>
            </a:xfrm>
            <a:custGeom>
              <a:avLst/>
              <a:gdLst>
                <a:gd name="T0" fmla="*/ 230 w 230"/>
                <a:gd name="T1" fmla="*/ 0 h 119"/>
                <a:gd name="T2" fmla="*/ 0 w 230"/>
                <a:gd name="T3" fmla="*/ 26 h 119"/>
                <a:gd name="T4" fmla="*/ 140 w 230"/>
                <a:gd name="T5" fmla="*/ 119 h 119"/>
                <a:gd name="T6" fmla="*/ 230 w 230"/>
                <a:gd name="T7" fmla="*/ 0 h 119"/>
              </a:gdLst>
              <a:ahLst/>
              <a:cxnLst>
                <a:cxn ang="0">
                  <a:pos x="T0" y="T1"/>
                </a:cxn>
                <a:cxn ang="0">
                  <a:pos x="T2" y="T3"/>
                </a:cxn>
                <a:cxn ang="0">
                  <a:pos x="T4" y="T5"/>
                </a:cxn>
                <a:cxn ang="0">
                  <a:pos x="T6" y="T7"/>
                </a:cxn>
              </a:cxnLst>
              <a:rect l="0" t="0" r="r" b="b"/>
              <a:pathLst>
                <a:path w="230" h="119">
                  <a:moveTo>
                    <a:pt x="230" y="0"/>
                  </a:moveTo>
                  <a:lnTo>
                    <a:pt x="0" y="26"/>
                  </a:lnTo>
                  <a:lnTo>
                    <a:pt x="140" y="119"/>
                  </a:lnTo>
                  <a:lnTo>
                    <a:pt x="230" y="0"/>
                  </a:lnTo>
                  <a:close/>
                </a:path>
              </a:pathLst>
            </a:custGeom>
            <a:solidFill>
              <a:schemeClr val="bg1">
                <a:lumMod val="95000"/>
              </a:schemeClr>
            </a:solidFill>
            <a:ln>
              <a:noFill/>
            </a:ln>
          </p:spPr>
          <p:txBody>
            <a:bodyPr/>
            <a:lstStyle/>
            <a:p>
              <a:pPr eaLnBrk="1" fontAlgn="auto" hangingPunct="1">
                <a:spcBef>
                  <a:spcPts val="0"/>
                </a:spcBef>
                <a:spcAft>
                  <a:spcPts val="0"/>
                </a:spcAft>
                <a:defRPr/>
              </a:pPr>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Arial" panose="020B0604020202020204" pitchFamily="34" charset="0"/>
              </a:endParaRPr>
            </a:p>
          </p:txBody>
        </p:sp>
        <p:sp>
          <p:nvSpPr>
            <p:cNvPr id="21" name="Freeform 24"/>
            <p:cNvSpPr>
              <a:spLocks/>
            </p:cNvSpPr>
            <p:nvPr/>
          </p:nvSpPr>
          <p:spPr bwMode="auto">
            <a:xfrm>
              <a:off x="9940432" y="1814268"/>
              <a:ext cx="933913" cy="744003"/>
            </a:xfrm>
            <a:custGeom>
              <a:avLst/>
              <a:gdLst>
                <a:gd name="T0" fmla="*/ 163 w 163"/>
                <a:gd name="T1" fmla="*/ 0 h 130"/>
                <a:gd name="T2" fmla="*/ 0 w 163"/>
                <a:gd name="T3" fmla="*/ 52 h 130"/>
                <a:gd name="T4" fmla="*/ 12 w 163"/>
                <a:gd name="T5" fmla="*/ 130 h 130"/>
                <a:gd name="T6" fmla="*/ 26 w 163"/>
                <a:gd name="T7" fmla="*/ 68 h 130"/>
                <a:gd name="T8" fmla="*/ 163 w 163"/>
                <a:gd name="T9" fmla="*/ 0 h 130"/>
              </a:gdLst>
              <a:ahLst/>
              <a:cxnLst>
                <a:cxn ang="0">
                  <a:pos x="T0" y="T1"/>
                </a:cxn>
                <a:cxn ang="0">
                  <a:pos x="T2" y="T3"/>
                </a:cxn>
                <a:cxn ang="0">
                  <a:pos x="T4" y="T5"/>
                </a:cxn>
                <a:cxn ang="0">
                  <a:pos x="T6" y="T7"/>
                </a:cxn>
                <a:cxn ang="0">
                  <a:pos x="T8" y="T9"/>
                </a:cxn>
              </a:cxnLst>
              <a:rect l="0" t="0" r="r" b="b"/>
              <a:pathLst>
                <a:path w="163" h="130">
                  <a:moveTo>
                    <a:pt x="163" y="0"/>
                  </a:moveTo>
                  <a:lnTo>
                    <a:pt x="0" y="52"/>
                  </a:lnTo>
                  <a:lnTo>
                    <a:pt x="12" y="130"/>
                  </a:lnTo>
                  <a:lnTo>
                    <a:pt x="26" y="68"/>
                  </a:lnTo>
                  <a:lnTo>
                    <a:pt x="163" y="0"/>
                  </a:lnTo>
                  <a:close/>
                </a:path>
              </a:pathLst>
            </a:custGeom>
            <a:solidFill>
              <a:schemeClr val="bg1">
                <a:lumMod val="85000"/>
              </a:schemeClr>
            </a:solidFill>
            <a:ln>
              <a:noFill/>
            </a:ln>
          </p:spPr>
          <p:txBody>
            <a:bodyPr/>
            <a:lstStyle/>
            <a:p>
              <a:pPr eaLnBrk="1" fontAlgn="auto" hangingPunct="1">
                <a:spcBef>
                  <a:spcPts val="0"/>
                </a:spcBef>
                <a:spcAft>
                  <a:spcPts val="0"/>
                </a:spcAft>
                <a:defRPr/>
              </a:pPr>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Arial" panose="020B0604020202020204" pitchFamily="34" charset="0"/>
              </a:endParaRPr>
            </a:p>
          </p:txBody>
        </p:sp>
      </p:grpSp>
      <p:sp>
        <p:nvSpPr>
          <p:cNvPr id="22" name="Freeform 5"/>
          <p:cNvSpPr>
            <a:spLocks/>
          </p:cNvSpPr>
          <p:nvPr/>
        </p:nvSpPr>
        <p:spPr bwMode="auto">
          <a:xfrm>
            <a:off x="1602662" y="3741101"/>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5">
              <a:extLst>
                <a:ext uri="{96DAC541-7B7A-43D3-8B79-37D633B846F1}">
                  <asvg:svgBlip xmlns:asvg="http://schemas.microsoft.com/office/drawing/2016/SVG/main" r:embed="rId6"/>
                </a:ext>
              </a:extLst>
            </a:blip>
            <a:stretch>
              <a:fillRect/>
            </a:stretch>
          </a:blipFill>
          <a:ln w="9525" cap="flat">
            <a:solidFill>
              <a:schemeClr val="bg1">
                <a:lumMod val="95000"/>
              </a:schemeClr>
            </a:solidFill>
            <a:prstDash val="solid"/>
            <a:miter lim="800000"/>
            <a:headEnd/>
            <a:tailEnd/>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3" name="TextBox 7"/>
          <p:cNvSpPr>
            <a:spLocks noChangeArrowheads="1"/>
          </p:cNvSpPr>
          <p:nvPr/>
        </p:nvSpPr>
        <p:spPr bwMode="auto">
          <a:xfrm>
            <a:off x="1739154" y="4000096"/>
            <a:ext cx="1043684"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4400" dirty="0">
                <a:solidFill>
                  <a:schemeClr val="tx1">
                    <a:lumMod val="95000"/>
                    <a:lumOff val="5000"/>
                  </a:schemeClr>
                </a:solidFill>
                <a:latin typeface="思源黑体 CN Heavy" panose="020B0A00000000000000" pitchFamily="34" charset="-122"/>
                <a:ea typeface="思源黑体 CN Heavy" panose="020B0A00000000000000" pitchFamily="34" charset="-122"/>
                <a:cs typeface="阿里巴巴普惠体 2.0 55 Regular" panose="00020600040101010101" pitchFamily="18" charset="-122"/>
                <a:sym typeface="方正兰亭黑_GBK" pitchFamily="2" charset="-122"/>
              </a:rPr>
              <a:t>1</a:t>
            </a:r>
            <a:endParaRPr lang="en-US" altLang="zh-CN" sz="2800" dirty="0">
              <a:solidFill>
                <a:schemeClr val="tx1">
                  <a:lumMod val="95000"/>
                  <a:lumOff val="5000"/>
                </a:schemeClr>
              </a:solidFill>
              <a:latin typeface="思源黑体 CN Heavy" panose="020B0A00000000000000" pitchFamily="34" charset="-122"/>
              <a:ea typeface="思源黑体 CN Heavy" panose="020B0A00000000000000" pitchFamily="34" charset="-122"/>
              <a:cs typeface="阿里巴巴普惠体 2.0 55 Regular" panose="00020600040101010101" pitchFamily="18" charset="-122"/>
              <a:sym typeface="方正兰亭黑_GBK" pitchFamily="2" charset="-122"/>
            </a:endParaRPr>
          </a:p>
        </p:txBody>
      </p:sp>
      <p:sp>
        <p:nvSpPr>
          <p:cNvPr id="24" name="Rectangle 17"/>
          <p:cNvSpPr>
            <a:spLocks/>
          </p:cNvSpPr>
          <p:nvPr/>
        </p:nvSpPr>
        <p:spPr bwMode="auto">
          <a:xfrm>
            <a:off x="1342678" y="5181260"/>
            <a:ext cx="1915188" cy="69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Lato Light" charset="0"/>
              </a:rPr>
              <a:t>此处添加详细文本描述，建议与标题相关并符合整体语言风格</a:t>
            </a:r>
            <a:endParaRPr 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Lato Light" charset="0"/>
            </a:endParaRPr>
          </a:p>
        </p:txBody>
      </p:sp>
      <p:sp>
        <p:nvSpPr>
          <p:cNvPr id="25" name="Freeform 5"/>
          <p:cNvSpPr>
            <a:spLocks/>
          </p:cNvSpPr>
          <p:nvPr/>
        </p:nvSpPr>
        <p:spPr bwMode="auto">
          <a:xfrm>
            <a:off x="4367994" y="3717032"/>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5">
              <a:extLst>
                <a:ext uri="{96DAC541-7B7A-43D3-8B79-37D633B846F1}">
                  <asvg:svgBlip xmlns:asvg="http://schemas.microsoft.com/office/drawing/2016/SVG/main" r:embed="rId6"/>
                </a:ext>
              </a:extLst>
            </a:blip>
            <a:stretch>
              <a:fillRect/>
            </a:stretch>
          </a:blipFill>
          <a:ln w="9525" cap="flat">
            <a:solidFill>
              <a:schemeClr val="bg1">
                <a:lumMod val="95000"/>
              </a:schemeClr>
            </a:solidFill>
            <a:prstDash val="solid"/>
            <a:miter lim="800000"/>
            <a:headEnd/>
            <a:tailEnd/>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6" name="TextBox 7"/>
          <p:cNvSpPr>
            <a:spLocks noChangeArrowheads="1"/>
          </p:cNvSpPr>
          <p:nvPr/>
        </p:nvSpPr>
        <p:spPr bwMode="auto">
          <a:xfrm>
            <a:off x="4504486" y="3976027"/>
            <a:ext cx="1043684"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4400" dirty="0">
                <a:solidFill>
                  <a:schemeClr val="tx1">
                    <a:lumMod val="95000"/>
                    <a:lumOff val="5000"/>
                  </a:schemeClr>
                </a:solidFill>
                <a:latin typeface="思源黑体 CN Heavy" panose="020B0A00000000000000" pitchFamily="34" charset="-122"/>
                <a:ea typeface="思源黑体 CN Heavy" panose="020B0A00000000000000" pitchFamily="34" charset="-122"/>
                <a:cs typeface="阿里巴巴普惠体 2.0 55 Regular" panose="00020600040101010101" pitchFamily="18" charset="-122"/>
                <a:sym typeface="方正兰亭黑_GBK" pitchFamily="2" charset="-122"/>
              </a:rPr>
              <a:t>2</a:t>
            </a:r>
            <a:endParaRPr lang="en-US" altLang="zh-CN" sz="2800" dirty="0">
              <a:solidFill>
                <a:schemeClr val="tx1">
                  <a:lumMod val="95000"/>
                  <a:lumOff val="5000"/>
                </a:schemeClr>
              </a:solidFill>
              <a:latin typeface="思源黑体 CN Heavy" panose="020B0A00000000000000" pitchFamily="34" charset="-122"/>
              <a:ea typeface="思源黑体 CN Heavy" panose="020B0A00000000000000" pitchFamily="34" charset="-122"/>
              <a:cs typeface="阿里巴巴普惠体 2.0 55 Regular" panose="00020600040101010101" pitchFamily="18" charset="-122"/>
              <a:sym typeface="方正兰亭黑_GBK" pitchFamily="2" charset="-122"/>
            </a:endParaRPr>
          </a:p>
        </p:txBody>
      </p:sp>
      <p:sp>
        <p:nvSpPr>
          <p:cNvPr id="27" name="Rectangle 17"/>
          <p:cNvSpPr>
            <a:spLocks/>
          </p:cNvSpPr>
          <p:nvPr/>
        </p:nvSpPr>
        <p:spPr bwMode="auto">
          <a:xfrm>
            <a:off x="4108010" y="5157191"/>
            <a:ext cx="1915188" cy="69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Lato Light" charset="0"/>
              </a:rPr>
              <a:t>此处添加详细文本描述，建议与标题相关并符合整体语言风格</a:t>
            </a:r>
            <a:endParaRPr 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Lato Light" charset="0"/>
            </a:endParaRPr>
          </a:p>
        </p:txBody>
      </p:sp>
      <p:sp>
        <p:nvSpPr>
          <p:cNvPr id="28" name="Freeform 5"/>
          <p:cNvSpPr>
            <a:spLocks/>
          </p:cNvSpPr>
          <p:nvPr/>
        </p:nvSpPr>
        <p:spPr bwMode="auto">
          <a:xfrm>
            <a:off x="7320322" y="3165037"/>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5">
              <a:extLst>
                <a:ext uri="{96DAC541-7B7A-43D3-8B79-37D633B846F1}">
                  <asvg:svgBlip xmlns:asvg="http://schemas.microsoft.com/office/drawing/2016/SVG/main" r:embed="rId6"/>
                </a:ext>
              </a:extLst>
            </a:blip>
            <a:stretch>
              <a:fillRect/>
            </a:stretch>
          </a:blipFill>
          <a:ln w="9525" cap="flat">
            <a:solidFill>
              <a:schemeClr val="bg1">
                <a:lumMod val="95000"/>
              </a:schemeClr>
            </a:solidFill>
            <a:prstDash val="solid"/>
            <a:miter lim="800000"/>
            <a:headEnd/>
            <a:tailEnd/>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9" name="TextBox 7"/>
          <p:cNvSpPr>
            <a:spLocks noChangeArrowheads="1"/>
          </p:cNvSpPr>
          <p:nvPr/>
        </p:nvSpPr>
        <p:spPr bwMode="auto">
          <a:xfrm>
            <a:off x="7456814" y="3424032"/>
            <a:ext cx="1043684"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4400" dirty="0">
                <a:solidFill>
                  <a:schemeClr val="tx1">
                    <a:lumMod val="95000"/>
                    <a:lumOff val="5000"/>
                  </a:schemeClr>
                </a:solidFill>
                <a:latin typeface="思源黑体 CN Heavy" panose="020B0A00000000000000" pitchFamily="34" charset="-122"/>
                <a:ea typeface="思源黑体 CN Heavy" panose="020B0A00000000000000" pitchFamily="34" charset="-122"/>
                <a:cs typeface="阿里巴巴普惠体 2.0 55 Regular" panose="00020600040101010101" pitchFamily="18" charset="-122"/>
                <a:sym typeface="方正兰亭黑_GBK" pitchFamily="2" charset="-122"/>
              </a:rPr>
              <a:t>3</a:t>
            </a:r>
            <a:endParaRPr lang="en-US" altLang="zh-CN" sz="2800" dirty="0">
              <a:solidFill>
                <a:schemeClr val="tx1">
                  <a:lumMod val="95000"/>
                  <a:lumOff val="5000"/>
                </a:schemeClr>
              </a:solidFill>
              <a:latin typeface="思源黑体 CN Heavy" panose="020B0A00000000000000" pitchFamily="34" charset="-122"/>
              <a:ea typeface="思源黑体 CN Heavy" panose="020B0A00000000000000" pitchFamily="34" charset="-122"/>
              <a:cs typeface="阿里巴巴普惠体 2.0 55 Regular" panose="00020600040101010101" pitchFamily="18" charset="-122"/>
              <a:sym typeface="方正兰亭黑_GBK" pitchFamily="2" charset="-122"/>
            </a:endParaRPr>
          </a:p>
        </p:txBody>
      </p:sp>
      <p:sp>
        <p:nvSpPr>
          <p:cNvPr id="30" name="Rectangle 17"/>
          <p:cNvSpPr>
            <a:spLocks/>
          </p:cNvSpPr>
          <p:nvPr/>
        </p:nvSpPr>
        <p:spPr bwMode="auto">
          <a:xfrm>
            <a:off x="7060338" y="4605196"/>
            <a:ext cx="1915188" cy="69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Lato Light" charset="0"/>
              </a:rPr>
              <a:t>此处添加详细文本描述，建议与标题相关并符合整体语言风格</a:t>
            </a:r>
            <a:endParaRPr 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Lato Light" charset="0"/>
            </a:endParaRPr>
          </a:p>
        </p:txBody>
      </p:sp>
      <p:sp>
        <p:nvSpPr>
          <p:cNvPr id="43" name="TextBox 42"/>
          <p:cNvSpPr txBox="1"/>
          <p:nvPr/>
        </p:nvSpPr>
        <p:spPr>
          <a:xfrm>
            <a:off x="1558702" y="2114272"/>
            <a:ext cx="4176464" cy="738664"/>
          </a:xfrm>
          <a:prstGeom prst="rect">
            <a:avLst/>
          </a:prstGeom>
          <a:noFill/>
        </p:spPr>
        <p:txBody>
          <a:bodyPr wrap="square" lIns="0" tIns="0" rIns="0" bIns="0" rtlCol="0">
            <a:spAutoFit/>
          </a:bodyPr>
          <a:lstStyle/>
          <a:p>
            <a:pPr algn="just"/>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44" name="TextBox 43"/>
          <p:cNvSpPr txBox="1"/>
          <p:nvPr/>
        </p:nvSpPr>
        <p:spPr>
          <a:xfrm>
            <a:off x="1558702" y="1718877"/>
            <a:ext cx="2059343" cy="307777"/>
          </a:xfrm>
          <a:prstGeom prst="rect">
            <a:avLst/>
          </a:prstGeom>
          <a:noFill/>
        </p:spPr>
        <p:txBody>
          <a:bodyPr wrap="square" lIns="0" tIns="0" rIns="0" bIns="0" rtlCol="0">
            <a:spAutoFit/>
          </a:bodyPr>
          <a:lstStyle/>
          <a:p>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点击输入标题文本</a:t>
            </a:r>
          </a:p>
        </p:txBody>
      </p:sp>
      <p:sp>
        <p:nvSpPr>
          <p:cNvPr id="31" name="PA_文本框 16">
            <a:extLst>
              <a:ext uri="{FF2B5EF4-FFF2-40B4-BE49-F238E27FC236}">
                <a16:creationId xmlns:a16="http://schemas.microsoft.com/office/drawing/2014/main" id="{523C0CD8-EB35-454A-AEFA-F4FDD08909D2}"/>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职业发展前景</a:t>
            </a:r>
          </a:p>
        </p:txBody>
      </p:sp>
      <p:sp>
        <p:nvSpPr>
          <p:cNvPr id="32" name="PA_文本框 16">
            <a:extLst>
              <a:ext uri="{FF2B5EF4-FFF2-40B4-BE49-F238E27FC236}">
                <a16:creationId xmlns:a16="http://schemas.microsoft.com/office/drawing/2014/main" id="{B47D587F-0247-4B11-A0B2-54EF134F4F73}"/>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02</a:t>
            </a:r>
            <a:endParaRPr lang="zh-CN" altLang="en-US"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33" name="组合 32">
            <a:extLst>
              <a:ext uri="{FF2B5EF4-FFF2-40B4-BE49-F238E27FC236}">
                <a16:creationId xmlns:a16="http://schemas.microsoft.com/office/drawing/2014/main" id="{839B7BA8-96CF-4237-A2D4-7D08C92EA797}"/>
              </a:ext>
            </a:extLst>
          </p:cNvPr>
          <p:cNvGrpSpPr/>
          <p:nvPr/>
        </p:nvGrpSpPr>
        <p:grpSpPr>
          <a:xfrm>
            <a:off x="359194" y="126779"/>
            <a:ext cx="839468" cy="925957"/>
            <a:chOff x="8170863" y="2927350"/>
            <a:chExt cx="565150" cy="752476"/>
          </a:xfrm>
          <a:noFill/>
        </p:grpSpPr>
        <p:sp>
          <p:nvSpPr>
            <p:cNvPr id="34" name="Freeform 79">
              <a:extLst>
                <a:ext uri="{FF2B5EF4-FFF2-40B4-BE49-F238E27FC236}">
                  <a16:creationId xmlns:a16="http://schemas.microsoft.com/office/drawing/2014/main" id="{D845A730-0C95-4E4F-AF86-FEA3CE8B7CF8}"/>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35" name="Freeform 80">
              <a:extLst>
                <a:ext uri="{FF2B5EF4-FFF2-40B4-BE49-F238E27FC236}">
                  <a16:creationId xmlns:a16="http://schemas.microsoft.com/office/drawing/2014/main" id="{F7B4CA5A-E5B9-4963-B09D-26697A82CF40}"/>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Tree>
    <p:extLst>
      <p:ext uri="{BB962C8B-B14F-4D97-AF65-F5344CB8AC3E}">
        <p14:creationId xmlns:p14="http://schemas.microsoft.com/office/powerpoint/2010/main" val="482890758"/>
      </p:ext>
    </p:extLst>
  </p:cSld>
  <p:clrMapOvr>
    <a:masterClrMapping/>
  </p:clrMapOvr>
  <p:transition spd="slow">
    <p:pull/>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1" name="组合 30"/>
          <p:cNvGrpSpPr/>
          <p:nvPr/>
        </p:nvGrpSpPr>
        <p:grpSpPr>
          <a:xfrm>
            <a:off x="2827711" y="2039027"/>
            <a:ext cx="2444677" cy="2436655"/>
            <a:chOff x="1440917" y="1548121"/>
            <a:chExt cx="2027143" cy="2020491"/>
          </a:xfrm>
          <a:solidFill>
            <a:schemeClr val="accent5">
              <a:lumMod val="50000"/>
            </a:schemeClr>
          </a:solidFill>
        </p:grpSpPr>
        <p:sp>
          <p:nvSpPr>
            <p:cNvPr id="32" name="Freeform 6"/>
            <p:cNvSpPr>
              <a:spLocks/>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blipFill>
              <a:blip r:embed="rId5">
                <a:extLst>
                  <a:ext uri="{96DAC541-7B7A-43D3-8B79-37D633B846F1}">
                    <asvg:svgBlip xmlns:asvg="http://schemas.microsoft.com/office/drawing/2016/SVG/main" r:embed="rId6"/>
                  </a:ext>
                </a:extLst>
              </a:blip>
              <a:stretch>
                <a:fillRect/>
              </a:stretch>
            </a:blip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3" name="TextBox 32"/>
            <p:cNvSpPr txBox="1"/>
            <p:nvPr/>
          </p:nvSpPr>
          <p:spPr>
            <a:xfrm>
              <a:off x="1889683" y="2173729"/>
              <a:ext cx="1304283" cy="255211"/>
            </a:xfrm>
            <a:prstGeom prst="rect">
              <a:avLst/>
            </a:prstGeom>
            <a:noFill/>
          </p:spPr>
          <p:txBody>
            <a:bodyPr wrap="square" lIns="0" tIns="0" rIns="0" bIns="0" rtlCol="0">
              <a:spAutoFit/>
            </a:bodyPr>
            <a:lstStyle/>
            <a:p>
              <a:pPr algn="ctr"/>
              <a:r>
                <a:rPr lang="zh-CN" altLang="en-US" sz="20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自身因素</a:t>
              </a:r>
            </a:p>
          </p:txBody>
        </p:sp>
        <p:sp>
          <p:nvSpPr>
            <p:cNvPr id="34" name="TextBox 33"/>
            <p:cNvSpPr txBox="1">
              <a:spLocks noChangeArrowheads="1"/>
            </p:cNvSpPr>
            <p:nvPr/>
          </p:nvSpPr>
          <p:spPr bwMode="auto">
            <a:xfrm>
              <a:off x="1970406" y="2491031"/>
              <a:ext cx="718046" cy="48489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40</a:t>
              </a:r>
              <a:r>
                <a:rPr lang="en-US" altLang="zh-CN" sz="20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endParaRPr lang="zh-CN" altLang="en-US" sz="20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35" name="组合 34"/>
          <p:cNvGrpSpPr/>
          <p:nvPr/>
        </p:nvGrpSpPr>
        <p:grpSpPr>
          <a:xfrm>
            <a:off x="4786674" y="3761375"/>
            <a:ext cx="1978373" cy="1971881"/>
            <a:chOff x="3111668" y="2944827"/>
            <a:chExt cx="1640481" cy="1635098"/>
          </a:xfrm>
          <a:solidFill>
            <a:schemeClr val="accent5">
              <a:lumMod val="75000"/>
            </a:schemeClr>
          </a:solidFill>
        </p:grpSpPr>
        <p:sp>
          <p:nvSpPr>
            <p:cNvPr id="36" name="Freeform 7"/>
            <p:cNvSpPr>
              <a:spLocks/>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blipFill>
              <a:blip r:embed="rId5">
                <a:extLst>
                  <a:ext uri="{96DAC541-7B7A-43D3-8B79-37D633B846F1}">
                    <asvg:svgBlip xmlns:asvg="http://schemas.microsoft.com/office/drawing/2016/SVG/main" r:embed="rId6"/>
                  </a:ext>
                </a:extLst>
              </a:blip>
              <a:stretch>
                <a:fillRect/>
              </a:stretch>
            </a:blip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7" name="TextBox 36"/>
            <p:cNvSpPr txBox="1"/>
            <p:nvPr/>
          </p:nvSpPr>
          <p:spPr>
            <a:xfrm>
              <a:off x="3421327" y="3347926"/>
              <a:ext cx="1078663" cy="229690"/>
            </a:xfrm>
            <a:prstGeom prst="rect">
              <a:avLst/>
            </a:prstGeom>
            <a:noFill/>
          </p:spPr>
          <p:txBody>
            <a:bodyPr wrap="square" lIns="0" tIns="0" rIns="0" bIns="0" rtlCol="0">
              <a:spAutoFit/>
            </a:bodyPr>
            <a:lstStyle/>
            <a:p>
              <a:pPr algn="ct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职业因素</a:t>
              </a:r>
            </a:p>
          </p:txBody>
        </p:sp>
        <p:sp>
          <p:nvSpPr>
            <p:cNvPr id="38" name="TextBox 9"/>
            <p:cNvSpPr txBox="1">
              <a:spLocks noChangeArrowheads="1"/>
            </p:cNvSpPr>
            <p:nvPr/>
          </p:nvSpPr>
          <p:spPr bwMode="auto">
            <a:xfrm>
              <a:off x="3466877" y="3620484"/>
              <a:ext cx="718046" cy="4849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30</a:t>
              </a:r>
              <a:r>
                <a:rPr lang="en-US" altLang="zh-CN" sz="20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endParaRPr lang="zh-CN" altLang="en-US" sz="20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39" name="组合 38"/>
          <p:cNvGrpSpPr/>
          <p:nvPr/>
        </p:nvGrpSpPr>
        <p:grpSpPr>
          <a:xfrm>
            <a:off x="6111430" y="2475896"/>
            <a:ext cx="1567951" cy="1562915"/>
            <a:chOff x="4254365" y="1910376"/>
            <a:chExt cx="1300156" cy="1295980"/>
          </a:xfrm>
          <a:solidFill>
            <a:srgbClr val="2DD3C2"/>
          </a:solidFill>
        </p:grpSpPr>
        <p:sp>
          <p:nvSpPr>
            <p:cNvPr id="40" name="Freeform 5"/>
            <p:cNvSpPr>
              <a:spLocks/>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blipFill>
              <a:blip r:embed="rId5">
                <a:extLst>
                  <a:ext uri="{96DAC541-7B7A-43D3-8B79-37D633B846F1}">
                    <asvg:svgBlip xmlns:asvg="http://schemas.microsoft.com/office/drawing/2016/SVG/main" r:embed="rId6"/>
                  </a:ext>
                </a:extLst>
              </a:blip>
              <a:stretch>
                <a:fillRect/>
              </a:stretch>
            </a:blip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1" name="TextBox 40"/>
            <p:cNvSpPr txBox="1"/>
            <p:nvPr/>
          </p:nvSpPr>
          <p:spPr>
            <a:xfrm>
              <a:off x="4434737" y="2241239"/>
              <a:ext cx="901312" cy="178648"/>
            </a:xfrm>
            <a:prstGeom prst="rect">
              <a:avLst/>
            </a:prstGeom>
            <a:noFill/>
          </p:spPr>
          <p:txBody>
            <a:bodyPr wrap="square" lIns="0" tIns="0" rIns="0" bIns="0" rtlCol="0">
              <a:spAutoFit/>
            </a:bodyPr>
            <a:lstStyle/>
            <a:p>
              <a:pPr algn="ctr"/>
              <a:r>
                <a:rPr lang="zh-CN" altLang="en-US" sz="14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家庭因素</a:t>
              </a:r>
            </a:p>
          </p:txBody>
        </p:sp>
        <p:sp>
          <p:nvSpPr>
            <p:cNvPr id="42" name="TextBox 9"/>
            <p:cNvSpPr txBox="1">
              <a:spLocks noChangeArrowheads="1"/>
            </p:cNvSpPr>
            <p:nvPr/>
          </p:nvSpPr>
          <p:spPr bwMode="auto">
            <a:xfrm>
              <a:off x="4396940" y="2413757"/>
              <a:ext cx="718046" cy="4849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20</a:t>
              </a:r>
              <a:r>
                <a:rPr lang="en-US" altLang="zh-CN" sz="20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endParaRPr lang="zh-CN" altLang="en-US" sz="20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45" name="组合 44"/>
          <p:cNvGrpSpPr/>
          <p:nvPr/>
        </p:nvGrpSpPr>
        <p:grpSpPr>
          <a:xfrm>
            <a:off x="5141293" y="1595427"/>
            <a:ext cx="1294367" cy="1290210"/>
            <a:chOff x="3395261" y="1209491"/>
            <a:chExt cx="1073298" cy="1069851"/>
          </a:xfrm>
          <a:solidFill>
            <a:srgbClr val="92D050"/>
          </a:solidFill>
        </p:grpSpPr>
        <p:sp>
          <p:nvSpPr>
            <p:cNvPr id="46" name="Freeform 5"/>
            <p:cNvSpPr>
              <a:spLocks/>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blipFill>
              <a:blip r:embed="rId5">
                <a:extLst>
                  <a:ext uri="{96DAC541-7B7A-43D3-8B79-37D633B846F1}">
                    <asvg:svgBlip xmlns:asvg="http://schemas.microsoft.com/office/drawing/2016/SVG/main" r:embed="rId6"/>
                  </a:ext>
                </a:extLst>
              </a:blip>
              <a:stretch>
                <a:fillRect/>
              </a:stretch>
            </a:blip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7" name="TextBox 46"/>
            <p:cNvSpPr txBox="1"/>
            <p:nvPr/>
          </p:nvSpPr>
          <p:spPr>
            <a:xfrm>
              <a:off x="3582648" y="1516900"/>
              <a:ext cx="698523" cy="153126"/>
            </a:xfrm>
            <a:prstGeom prst="rect">
              <a:avLst/>
            </a:prstGeom>
            <a:noFill/>
          </p:spPr>
          <p:txBody>
            <a:bodyPr wrap="square" lIns="0" tIns="0" rIns="0" bIns="0" rtlCol="0">
              <a:spAutoFit/>
            </a:bodyPr>
            <a:lstStyle/>
            <a:p>
              <a:pPr algn="ctr"/>
              <a:r>
                <a:rPr lang="zh-CN" altLang="en-US" sz="12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其他因素</a:t>
              </a:r>
            </a:p>
          </p:txBody>
        </p:sp>
        <p:sp>
          <p:nvSpPr>
            <p:cNvPr id="48" name="TextBox 9"/>
            <p:cNvSpPr txBox="1">
              <a:spLocks noChangeArrowheads="1"/>
            </p:cNvSpPr>
            <p:nvPr/>
          </p:nvSpPr>
          <p:spPr bwMode="auto">
            <a:xfrm>
              <a:off x="3555043" y="1654258"/>
              <a:ext cx="585123" cy="3828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24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10</a:t>
              </a:r>
              <a:r>
                <a:rPr lang="en-US" altLang="zh-CN" sz="16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endParaRPr lang="zh-CN" altLang="en-US" sz="16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49" name="TextBox 48"/>
          <p:cNvSpPr txBox="1"/>
          <p:nvPr/>
        </p:nvSpPr>
        <p:spPr>
          <a:xfrm>
            <a:off x="7580986" y="2268474"/>
            <a:ext cx="3338756" cy="581313"/>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点击输入本栏的具体文字，简明扼要的说明分项内容，此为概念图解，请根据您的具体内容酌情修改</a:t>
            </a:r>
            <a:endParaRPr lang="en-US" altLang="zh-CN"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50" name="TextBox 49"/>
          <p:cNvSpPr txBox="1"/>
          <p:nvPr/>
        </p:nvSpPr>
        <p:spPr>
          <a:xfrm>
            <a:off x="7823398" y="3212493"/>
            <a:ext cx="3277448"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点击输入本栏的具体文字，简明扼要的说明分项内容，此为概念图解，请根据您的具体内容酌情修改</a:t>
            </a:r>
            <a:endParaRPr lang="en-US" altLang="zh-CN"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51" name="TextBox 50"/>
          <p:cNvSpPr txBox="1"/>
          <p:nvPr/>
        </p:nvSpPr>
        <p:spPr>
          <a:xfrm>
            <a:off x="6931705" y="4511771"/>
            <a:ext cx="3123941"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点击输入本栏的具体文字，简明扼要的说明分项内容，此为概念图解，请根据您的具体内容酌情修改</a:t>
            </a:r>
            <a:endParaRPr lang="en-US" altLang="zh-CN"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52" name="TextBox 51"/>
          <p:cNvSpPr txBox="1"/>
          <p:nvPr/>
        </p:nvSpPr>
        <p:spPr>
          <a:xfrm>
            <a:off x="1126654" y="4481459"/>
            <a:ext cx="2665128"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点击输入本栏的具体文字，简明扼要的说明分项内容，此为概念图解，请根据您的具体内容酌情修改</a:t>
            </a:r>
            <a:endParaRPr lang="en-US" altLang="zh-CN"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5" name="PA_文本框 16">
            <a:extLst>
              <a:ext uri="{FF2B5EF4-FFF2-40B4-BE49-F238E27FC236}">
                <a16:creationId xmlns:a16="http://schemas.microsoft.com/office/drawing/2014/main" id="{B119A5CA-1604-4653-A701-5EDD6CAE0897}"/>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内外因素占比</a:t>
            </a:r>
          </a:p>
        </p:txBody>
      </p:sp>
      <p:sp>
        <p:nvSpPr>
          <p:cNvPr id="26" name="PA_文本框 16">
            <a:extLst>
              <a:ext uri="{FF2B5EF4-FFF2-40B4-BE49-F238E27FC236}">
                <a16:creationId xmlns:a16="http://schemas.microsoft.com/office/drawing/2014/main" id="{E40F70B0-EA10-4B58-ABC8-F1265BBB1D7D}"/>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02</a:t>
            </a:r>
            <a:endParaRPr lang="zh-CN" altLang="en-US"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27" name="组合 26">
            <a:extLst>
              <a:ext uri="{FF2B5EF4-FFF2-40B4-BE49-F238E27FC236}">
                <a16:creationId xmlns:a16="http://schemas.microsoft.com/office/drawing/2014/main" id="{6395264C-D2D0-4FC4-A96B-7029D3E3BFF4}"/>
              </a:ext>
            </a:extLst>
          </p:cNvPr>
          <p:cNvGrpSpPr/>
          <p:nvPr/>
        </p:nvGrpSpPr>
        <p:grpSpPr>
          <a:xfrm>
            <a:off x="359194" y="126779"/>
            <a:ext cx="839468" cy="925957"/>
            <a:chOff x="8170863" y="2927350"/>
            <a:chExt cx="565150" cy="752476"/>
          </a:xfrm>
          <a:noFill/>
        </p:grpSpPr>
        <p:sp>
          <p:nvSpPr>
            <p:cNvPr id="28" name="Freeform 79">
              <a:extLst>
                <a:ext uri="{FF2B5EF4-FFF2-40B4-BE49-F238E27FC236}">
                  <a16:creationId xmlns:a16="http://schemas.microsoft.com/office/drawing/2014/main" id="{85A42B96-F47F-46B5-A91B-53557B3EED12}"/>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29" name="Freeform 80">
              <a:extLst>
                <a:ext uri="{FF2B5EF4-FFF2-40B4-BE49-F238E27FC236}">
                  <a16:creationId xmlns:a16="http://schemas.microsoft.com/office/drawing/2014/main" id="{3244C2B2-1605-4BFC-A8F4-A081790E55D4}"/>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Tree>
    <p:extLst>
      <p:ext uri="{BB962C8B-B14F-4D97-AF65-F5344CB8AC3E}">
        <p14:creationId xmlns:p14="http://schemas.microsoft.com/office/powerpoint/2010/main" val="1783332004"/>
      </p:ext>
    </p:extLst>
  </p:cSld>
  <p:clrMapOvr>
    <a:masterClrMapping/>
  </p:clrMapOvr>
  <p:transition spd="slow">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PA_图片 2">
            <a:extLst>
              <a:ext uri="{FF2B5EF4-FFF2-40B4-BE49-F238E27FC236}">
                <a16:creationId xmlns:a16="http://schemas.microsoft.com/office/drawing/2014/main" id="{8CBB2F68-A7FE-4B24-A115-A178A3BC959B}"/>
              </a:ext>
            </a:extLst>
          </p:cNvPr>
          <p:cNvPicPr>
            <a:picLocks noChangeAspect="1" noChangeArrowheads="1"/>
          </p:cNvPicPr>
          <p:nvPr>
            <p:custDataLst>
              <p:tags r:id="rId1"/>
            </p:custDataLst>
          </p:nvPr>
        </p:nvPicPr>
        <p:blipFill>
          <a:blip r:embed="rId6">
            <a:extLst>
              <a:ext uri="{28A0092B-C50C-407E-A947-70E740481C1C}">
                <a14:useLocalDpi xmlns:a14="http://schemas.microsoft.com/office/drawing/2010/main"/>
              </a:ext>
            </a:extLst>
          </a:blip>
          <a:stretch>
            <a:fillRect/>
          </a:stretch>
        </p:blipFill>
        <p:spPr bwMode="auto">
          <a:xfrm>
            <a:off x="0" y="-1"/>
            <a:ext cx="12190413" cy="6858001"/>
          </a:xfrm>
          <a:prstGeom prst="rect">
            <a:avLst/>
          </a:prstGeom>
          <a:noFill/>
          <a:extLst>
            <a:ext uri="{909E8E84-426E-40DD-AFC4-6F175D3DCCD1}">
              <a14:hiddenFill xmlns:a14="http://schemas.microsoft.com/office/drawing/2010/main">
                <a:solidFill>
                  <a:srgbClr val="FFFFFF"/>
                </a:solidFill>
              </a14:hiddenFill>
            </a:ext>
          </a:extLst>
        </p:spPr>
      </p:pic>
      <p:sp>
        <p:nvSpPr>
          <p:cNvPr id="17" name="PA_文本框 16"/>
          <p:cNvSpPr txBox="1"/>
          <p:nvPr>
            <p:custDataLst>
              <p:tags r:id="rId2"/>
            </p:custDataLst>
          </p:nvPr>
        </p:nvSpPr>
        <p:spPr>
          <a:xfrm>
            <a:off x="4330217" y="3398857"/>
            <a:ext cx="3528392" cy="646331"/>
          </a:xfrm>
          <a:prstGeom prst="rect">
            <a:avLst/>
          </a:prstGeom>
          <a:noFill/>
        </p:spPr>
        <p:txBody>
          <a:bodyPr wrap="square" rtlCol="0">
            <a:spAutoFit/>
          </a:bodyPr>
          <a:lstStyle/>
          <a:p>
            <a:pPr algn="ctr"/>
            <a:r>
              <a:rPr lang="zh-CN" altLang="en-US" sz="3600" dirty="0">
                <a:blipFill>
                  <a:blip r:embed="rId7">
                    <a:extLst>
                      <a:ext uri="{96DAC541-7B7A-43D3-8B79-37D633B846F1}">
                        <asvg:svgBlip xmlns:asvg="http://schemas.microsoft.com/office/drawing/2016/SVG/main" r:embed="rId8"/>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职业生涯规划</a:t>
            </a:r>
          </a:p>
        </p:txBody>
      </p:sp>
      <p:sp>
        <p:nvSpPr>
          <p:cNvPr id="6" name="矩形 5">
            <a:extLst>
              <a:ext uri="{FF2B5EF4-FFF2-40B4-BE49-F238E27FC236}">
                <a16:creationId xmlns:a16="http://schemas.microsoft.com/office/drawing/2014/main" id="{F0F2EA95-BB99-449B-A55E-9932E03B5C10}"/>
              </a:ext>
            </a:extLst>
          </p:cNvPr>
          <p:cNvSpPr/>
          <p:nvPr/>
        </p:nvSpPr>
        <p:spPr>
          <a:xfrm>
            <a:off x="262559" y="260648"/>
            <a:ext cx="11665296" cy="6336704"/>
          </a:xfrm>
          <a:custGeom>
            <a:avLst/>
            <a:gdLst>
              <a:gd name="connsiteX0" fmla="*/ 0 w 11665296"/>
              <a:gd name="connsiteY0" fmla="*/ 0 h 6336704"/>
              <a:gd name="connsiteX1" fmla="*/ 11665296 w 11665296"/>
              <a:gd name="connsiteY1" fmla="*/ 0 h 6336704"/>
              <a:gd name="connsiteX2" fmla="*/ 11665296 w 11665296"/>
              <a:gd name="connsiteY2" fmla="*/ 6336704 h 6336704"/>
              <a:gd name="connsiteX3" fmla="*/ 0 w 11665296"/>
              <a:gd name="connsiteY3" fmla="*/ 6336704 h 6336704"/>
              <a:gd name="connsiteX4" fmla="*/ 0 w 11665296"/>
              <a:gd name="connsiteY4" fmla="*/ 0 h 6336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65296" h="6336704" extrusionOk="0">
                <a:moveTo>
                  <a:pt x="0" y="0"/>
                </a:moveTo>
                <a:cubicBezTo>
                  <a:pt x="1401219" y="118645"/>
                  <a:pt x="10208105" y="116012"/>
                  <a:pt x="11665296" y="0"/>
                </a:cubicBezTo>
                <a:cubicBezTo>
                  <a:pt x="11532414" y="1021082"/>
                  <a:pt x="11750247" y="5262454"/>
                  <a:pt x="11665296" y="6336704"/>
                </a:cubicBezTo>
                <a:cubicBezTo>
                  <a:pt x="7618106" y="6471304"/>
                  <a:pt x="3141031" y="6179508"/>
                  <a:pt x="0" y="6336704"/>
                </a:cubicBezTo>
                <a:cubicBezTo>
                  <a:pt x="-20187" y="4650384"/>
                  <a:pt x="-152480" y="2465518"/>
                  <a:pt x="0" y="0"/>
                </a:cubicBezTo>
                <a:close/>
              </a:path>
            </a:pathLst>
          </a:custGeom>
          <a:noFill/>
          <a:ln w="38100" cap="flat" cmpd="tri" algn="ctr">
            <a:solidFill>
              <a:schemeClr val="bg1"/>
            </a:solidFill>
            <a:prstDash val="solid"/>
            <a:extLst>
              <a:ext uri="{C807C97D-BFC1-408E-A445-0C87EB9F89A2}">
                <ask:lineSketchStyleProps xmlns:ask="http://schemas.microsoft.com/office/drawing/2018/sketchyshapes" sd="1219033472">
                  <a:prstGeom prst="rect">
                    <a:avLst/>
                  </a:prstGeom>
                  <ask:type>
                    <ask:lineSketchCurved/>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02">
            <a:extLst>
              <a:ext uri="{FF2B5EF4-FFF2-40B4-BE49-F238E27FC236}">
                <a16:creationId xmlns:a16="http://schemas.microsoft.com/office/drawing/2014/main" id="{39147950-792A-45CA-92E5-378C103E5E1E}"/>
              </a:ext>
            </a:extLst>
          </p:cNvPr>
          <p:cNvSpPr>
            <a:spLocks noEditPoints="1"/>
          </p:cNvSpPr>
          <p:nvPr/>
        </p:nvSpPr>
        <p:spPr bwMode="auto">
          <a:xfrm rot="251932">
            <a:off x="9757519" y="4623544"/>
            <a:ext cx="1861442" cy="1307116"/>
          </a:xfrm>
          <a:custGeom>
            <a:avLst/>
            <a:gdLst>
              <a:gd name="T0" fmla="*/ 158 w 274"/>
              <a:gd name="T1" fmla="*/ 11 h 192"/>
              <a:gd name="T2" fmla="*/ 164 w 274"/>
              <a:gd name="T3" fmla="*/ 61 h 192"/>
              <a:gd name="T4" fmla="*/ 218 w 274"/>
              <a:gd name="T5" fmla="*/ 26 h 192"/>
              <a:gd name="T6" fmla="*/ 237 w 274"/>
              <a:gd name="T7" fmla="*/ 17 h 192"/>
              <a:gd name="T8" fmla="*/ 258 w 274"/>
              <a:gd name="T9" fmla="*/ 40 h 192"/>
              <a:gd name="T10" fmla="*/ 270 w 274"/>
              <a:gd name="T11" fmla="*/ 85 h 192"/>
              <a:gd name="T12" fmla="*/ 216 w 274"/>
              <a:gd name="T13" fmla="*/ 172 h 192"/>
              <a:gd name="T14" fmla="*/ 115 w 274"/>
              <a:gd name="T15" fmla="*/ 184 h 192"/>
              <a:gd name="T16" fmla="*/ 9 w 274"/>
              <a:gd name="T17" fmla="*/ 191 h 192"/>
              <a:gd name="T18" fmla="*/ 4 w 274"/>
              <a:gd name="T19" fmla="*/ 148 h 192"/>
              <a:gd name="T20" fmla="*/ 26 w 274"/>
              <a:gd name="T21" fmla="*/ 107 h 192"/>
              <a:gd name="T22" fmla="*/ 107 w 274"/>
              <a:gd name="T23" fmla="*/ 57 h 192"/>
              <a:gd name="T24" fmla="*/ 143 w 274"/>
              <a:gd name="T25" fmla="*/ 95 h 192"/>
              <a:gd name="T26" fmla="*/ 155 w 274"/>
              <a:gd name="T27" fmla="*/ 25 h 192"/>
              <a:gd name="T28" fmla="*/ 118 w 274"/>
              <a:gd name="T29" fmla="*/ 88 h 192"/>
              <a:gd name="T30" fmla="*/ 139 w 274"/>
              <a:gd name="T31" fmla="*/ 107 h 192"/>
              <a:gd name="T32" fmla="*/ 154 w 274"/>
              <a:gd name="T33" fmla="*/ 78 h 192"/>
              <a:gd name="T34" fmla="*/ 145 w 274"/>
              <a:gd name="T35" fmla="*/ 140 h 192"/>
              <a:gd name="T36" fmla="*/ 224 w 274"/>
              <a:gd name="T37" fmla="*/ 24 h 192"/>
              <a:gd name="T38" fmla="*/ 156 w 274"/>
              <a:gd name="T39" fmla="*/ 132 h 192"/>
              <a:gd name="T40" fmla="*/ 136 w 274"/>
              <a:gd name="T41" fmla="*/ 156 h 192"/>
              <a:gd name="T42" fmla="*/ 177 w 274"/>
              <a:gd name="T43" fmla="*/ 124 h 192"/>
              <a:gd name="T44" fmla="*/ 234 w 274"/>
              <a:gd name="T45" fmla="*/ 24 h 192"/>
              <a:gd name="T46" fmla="*/ 248 w 274"/>
              <a:gd name="T47" fmla="*/ 32 h 192"/>
              <a:gd name="T48" fmla="*/ 241 w 274"/>
              <a:gd name="T49" fmla="*/ 25 h 192"/>
              <a:gd name="T50" fmla="*/ 213 w 274"/>
              <a:gd name="T51" fmla="*/ 115 h 192"/>
              <a:gd name="T52" fmla="*/ 229 w 274"/>
              <a:gd name="T53" fmla="*/ 64 h 192"/>
              <a:gd name="T54" fmla="*/ 225 w 274"/>
              <a:gd name="T55" fmla="*/ 106 h 192"/>
              <a:gd name="T56" fmla="*/ 233 w 274"/>
              <a:gd name="T57" fmla="*/ 100 h 192"/>
              <a:gd name="T58" fmla="*/ 167 w 274"/>
              <a:gd name="T59" fmla="*/ 145 h 192"/>
              <a:gd name="T60" fmla="*/ 245 w 274"/>
              <a:gd name="T61" fmla="*/ 77 h 192"/>
              <a:gd name="T62" fmla="*/ 239 w 274"/>
              <a:gd name="T63" fmla="*/ 78 h 192"/>
              <a:gd name="T64" fmla="*/ 57 w 274"/>
              <a:gd name="T65" fmla="*/ 64 h 192"/>
              <a:gd name="T66" fmla="*/ 60 w 274"/>
              <a:gd name="T67" fmla="*/ 148 h 192"/>
              <a:gd name="T68" fmla="*/ 117 w 274"/>
              <a:gd name="T69" fmla="*/ 90 h 192"/>
              <a:gd name="T70" fmla="*/ 261 w 274"/>
              <a:gd name="T71" fmla="*/ 61 h 192"/>
              <a:gd name="T72" fmla="*/ 235 w 274"/>
              <a:gd name="T73" fmla="*/ 159 h 192"/>
              <a:gd name="T74" fmla="*/ 165 w 274"/>
              <a:gd name="T75" fmla="*/ 164 h 192"/>
              <a:gd name="T76" fmla="*/ 182 w 274"/>
              <a:gd name="T77" fmla="*/ 169 h 192"/>
              <a:gd name="T78" fmla="*/ 247 w 274"/>
              <a:gd name="T79" fmla="*/ 166 h 192"/>
              <a:gd name="T80" fmla="*/ 270 w 274"/>
              <a:gd name="T81" fmla="*/ 72 h 192"/>
              <a:gd name="T82" fmla="*/ 233 w 274"/>
              <a:gd name="T83" fmla="*/ 133 h 192"/>
              <a:gd name="T84" fmla="*/ 134 w 274"/>
              <a:gd name="T85" fmla="*/ 173 h 192"/>
              <a:gd name="T86" fmla="*/ 249 w 274"/>
              <a:gd name="T87" fmla="*/ 104 h 192"/>
              <a:gd name="T88" fmla="*/ 240 w 274"/>
              <a:gd name="T89" fmla="*/ 74 h 192"/>
              <a:gd name="T90" fmla="*/ 159 w 274"/>
              <a:gd name="T91" fmla="*/ 148 h 192"/>
              <a:gd name="T92" fmla="*/ 206 w 274"/>
              <a:gd name="T93" fmla="*/ 121 h 192"/>
              <a:gd name="T94" fmla="*/ 208 w 274"/>
              <a:gd name="T95" fmla="*/ 116 h 192"/>
              <a:gd name="T96" fmla="*/ 4 w 274"/>
              <a:gd name="T97" fmla="*/ 145 h 192"/>
              <a:gd name="T98" fmla="*/ 79 w 274"/>
              <a:gd name="T99" fmla="*/ 159 h 192"/>
              <a:gd name="T100" fmla="*/ 48 w 274"/>
              <a:gd name="T101" fmla="*/ 156 h 192"/>
              <a:gd name="T102" fmla="*/ 79 w 274"/>
              <a:gd name="T103" fmla="*/ 156 h 192"/>
              <a:gd name="T104" fmla="*/ 12 w 274"/>
              <a:gd name="T105" fmla="*/ 156 h 192"/>
              <a:gd name="T106" fmla="*/ 87 w 274"/>
              <a:gd name="T107" fmla="*/ 167 h 192"/>
              <a:gd name="T108" fmla="*/ 64 w 274"/>
              <a:gd name="T109" fmla="*/ 165 h 192"/>
              <a:gd name="T110" fmla="*/ 11 w 274"/>
              <a:gd name="T111" fmla="*/ 168 h 192"/>
              <a:gd name="T112" fmla="*/ 114 w 274"/>
              <a:gd name="T113" fmla="*/ 179 h 192"/>
              <a:gd name="T114" fmla="*/ 45 w 274"/>
              <a:gd name="T115" fmla="*/ 181 h 192"/>
              <a:gd name="T116" fmla="*/ 17 w 274"/>
              <a:gd name="T117" fmla="*/ 164 h 192"/>
              <a:gd name="T118" fmla="*/ 21 w 274"/>
              <a:gd name="T119" fmla="*/ 179 h 192"/>
              <a:gd name="T120" fmla="*/ 106 w 274"/>
              <a:gd name="T121" fmla="*/ 175 h 192"/>
              <a:gd name="T122" fmla="*/ 133 w 274"/>
              <a:gd name="T123" fmla="*/ 18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4" h="192">
                <a:moveTo>
                  <a:pt x="145" y="38"/>
                </a:moveTo>
                <a:cubicBezTo>
                  <a:pt x="145" y="37"/>
                  <a:pt x="145" y="37"/>
                  <a:pt x="145" y="37"/>
                </a:cubicBezTo>
                <a:cubicBezTo>
                  <a:pt x="145" y="38"/>
                  <a:pt x="144" y="37"/>
                  <a:pt x="145" y="37"/>
                </a:cubicBezTo>
                <a:cubicBezTo>
                  <a:pt x="145" y="36"/>
                  <a:pt x="145" y="37"/>
                  <a:pt x="145" y="37"/>
                </a:cubicBezTo>
                <a:cubicBezTo>
                  <a:pt x="145" y="36"/>
                  <a:pt x="146" y="35"/>
                  <a:pt x="146" y="35"/>
                </a:cubicBezTo>
                <a:cubicBezTo>
                  <a:pt x="147" y="33"/>
                  <a:pt x="149" y="30"/>
                  <a:pt x="151" y="28"/>
                </a:cubicBezTo>
                <a:cubicBezTo>
                  <a:pt x="152" y="22"/>
                  <a:pt x="159" y="18"/>
                  <a:pt x="158" y="11"/>
                </a:cubicBezTo>
                <a:cubicBezTo>
                  <a:pt x="159" y="12"/>
                  <a:pt x="160" y="9"/>
                  <a:pt x="159" y="8"/>
                </a:cubicBezTo>
                <a:cubicBezTo>
                  <a:pt x="161" y="7"/>
                  <a:pt x="161" y="1"/>
                  <a:pt x="163" y="0"/>
                </a:cubicBezTo>
                <a:cubicBezTo>
                  <a:pt x="165" y="2"/>
                  <a:pt x="165" y="6"/>
                  <a:pt x="166" y="10"/>
                </a:cubicBezTo>
                <a:cubicBezTo>
                  <a:pt x="166" y="12"/>
                  <a:pt x="167" y="14"/>
                  <a:pt x="168" y="15"/>
                </a:cubicBezTo>
                <a:cubicBezTo>
                  <a:pt x="168" y="18"/>
                  <a:pt x="168" y="22"/>
                  <a:pt x="168" y="25"/>
                </a:cubicBezTo>
                <a:cubicBezTo>
                  <a:pt x="168" y="30"/>
                  <a:pt x="168" y="34"/>
                  <a:pt x="169" y="37"/>
                </a:cubicBezTo>
                <a:cubicBezTo>
                  <a:pt x="168" y="45"/>
                  <a:pt x="166" y="53"/>
                  <a:pt x="164" y="61"/>
                </a:cubicBezTo>
                <a:cubicBezTo>
                  <a:pt x="169" y="56"/>
                  <a:pt x="174" y="51"/>
                  <a:pt x="180" y="47"/>
                </a:cubicBezTo>
                <a:cubicBezTo>
                  <a:pt x="181" y="46"/>
                  <a:pt x="183" y="44"/>
                  <a:pt x="184" y="43"/>
                </a:cubicBezTo>
                <a:cubicBezTo>
                  <a:pt x="186" y="42"/>
                  <a:pt x="188" y="42"/>
                  <a:pt x="189" y="40"/>
                </a:cubicBezTo>
                <a:cubicBezTo>
                  <a:pt x="190" y="40"/>
                  <a:pt x="190" y="40"/>
                  <a:pt x="190" y="40"/>
                </a:cubicBezTo>
                <a:cubicBezTo>
                  <a:pt x="194" y="37"/>
                  <a:pt x="198" y="36"/>
                  <a:pt x="202" y="33"/>
                </a:cubicBezTo>
                <a:cubicBezTo>
                  <a:pt x="207" y="31"/>
                  <a:pt x="211" y="29"/>
                  <a:pt x="216" y="27"/>
                </a:cubicBezTo>
                <a:cubicBezTo>
                  <a:pt x="216" y="27"/>
                  <a:pt x="217" y="26"/>
                  <a:pt x="218" y="26"/>
                </a:cubicBezTo>
                <a:cubicBezTo>
                  <a:pt x="218" y="25"/>
                  <a:pt x="219" y="24"/>
                  <a:pt x="219" y="24"/>
                </a:cubicBezTo>
                <a:cubicBezTo>
                  <a:pt x="220" y="23"/>
                  <a:pt x="221" y="23"/>
                  <a:pt x="221" y="23"/>
                </a:cubicBezTo>
                <a:cubicBezTo>
                  <a:pt x="224" y="21"/>
                  <a:pt x="225" y="17"/>
                  <a:pt x="227" y="14"/>
                </a:cubicBezTo>
                <a:cubicBezTo>
                  <a:pt x="227" y="13"/>
                  <a:pt x="226" y="12"/>
                  <a:pt x="227" y="11"/>
                </a:cubicBezTo>
                <a:cubicBezTo>
                  <a:pt x="228" y="11"/>
                  <a:pt x="228" y="12"/>
                  <a:pt x="228" y="11"/>
                </a:cubicBezTo>
                <a:cubicBezTo>
                  <a:pt x="229" y="14"/>
                  <a:pt x="230" y="17"/>
                  <a:pt x="230" y="19"/>
                </a:cubicBezTo>
                <a:cubicBezTo>
                  <a:pt x="233" y="19"/>
                  <a:pt x="234" y="18"/>
                  <a:pt x="237" y="17"/>
                </a:cubicBezTo>
                <a:cubicBezTo>
                  <a:pt x="238" y="19"/>
                  <a:pt x="240" y="21"/>
                  <a:pt x="241" y="23"/>
                </a:cubicBezTo>
                <a:cubicBezTo>
                  <a:pt x="242" y="23"/>
                  <a:pt x="243" y="21"/>
                  <a:pt x="243" y="22"/>
                </a:cubicBezTo>
                <a:cubicBezTo>
                  <a:pt x="245" y="22"/>
                  <a:pt x="244" y="26"/>
                  <a:pt x="246" y="27"/>
                </a:cubicBezTo>
                <a:cubicBezTo>
                  <a:pt x="247" y="26"/>
                  <a:pt x="249" y="25"/>
                  <a:pt x="250" y="26"/>
                </a:cubicBezTo>
                <a:cubicBezTo>
                  <a:pt x="252" y="31"/>
                  <a:pt x="250" y="37"/>
                  <a:pt x="249" y="41"/>
                </a:cubicBezTo>
                <a:cubicBezTo>
                  <a:pt x="250" y="41"/>
                  <a:pt x="252" y="41"/>
                  <a:pt x="254" y="41"/>
                </a:cubicBezTo>
                <a:cubicBezTo>
                  <a:pt x="256" y="41"/>
                  <a:pt x="256" y="39"/>
                  <a:pt x="258" y="40"/>
                </a:cubicBezTo>
                <a:cubicBezTo>
                  <a:pt x="258" y="41"/>
                  <a:pt x="257" y="43"/>
                  <a:pt x="257" y="44"/>
                </a:cubicBezTo>
                <a:cubicBezTo>
                  <a:pt x="256" y="48"/>
                  <a:pt x="255" y="52"/>
                  <a:pt x="254" y="56"/>
                </a:cubicBezTo>
                <a:cubicBezTo>
                  <a:pt x="260" y="56"/>
                  <a:pt x="265" y="55"/>
                  <a:pt x="270" y="55"/>
                </a:cubicBezTo>
                <a:cubicBezTo>
                  <a:pt x="273" y="58"/>
                  <a:pt x="274" y="60"/>
                  <a:pt x="273" y="65"/>
                </a:cubicBezTo>
                <a:cubicBezTo>
                  <a:pt x="273" y="67"/>
                  <a:pt x="272" y="70"/>
                  <a:pt x="271" y="73"/>
                </a:cubicBezTo>
                <a:cubicBezTo>
                  <a:pt x="271" y="75"/>
                  <a:pt x="271" y="78"/>
                  <a:pt x="271" y="80"/>
                </a:cubicBezTo>
                <a:cubicBezTo>
                  <a:pt x="271" y="82"/>
                  <a:pt x="270" y="83"/>
                  <a:pt x="270" y="85"/>
                </a:cubicBezTo>
                <a:cubicBezTo>
                  <a:pt x="269" y="88"/>
                  <a:pt x="268" y="90"/>
                  <a:pt x="267" y="93"/>
                </a:cubicBezTo>
                <a:cubicBezTo>
                  <a:pt x="264" y="107"/>
                  <a:pt x="261" y="121"/>
                  <a:pt x="257" y="133"/>
                </a:cubicBezTo>
                <a:cubicBezTo>
                  <a:pt x="256" y="137"/>
                  <a:pt x="255" y="141"/>
                  <a:pt x="254" y="145"/>
                </a:cubicBezTo>
                <a:cubicBezTo>
                  <a:pt x="253" y="154"/>
                  <a:pt x="251" y="161"/>
                  <a:pt x="248" y="168"/>
                </a:cubicBezTo>
                <a:cubicBezTo>
                  <a:pt x="247" y="169"/>
                  <a:pt x="246" y="169"/>
                  <a:pt x="245" y="170"/>
                </a:cubicBezTo>
                <a:cubicBezTo>
                  <a:pt x="242" y="170"/>
                  <a:pt x="239" y="170"/>
                  <a:pt x="235" y="170"/>
                </a:cubicBezTo>
                <a:cubicBezTo>
                  <a:pt x="228" y="169"/>
                  <a:pt x="222" y="171"/>
                  <a:pt x="216" y="172"/>
                </a:cubicBezTo>
                <a:cubicBezTo>
                  <a:pt x="213" y="172"/>
                  <a:pt x="211" y="171"/>
                  <a:pt x="209" y="173"/>
                </a:cubicBezTo>
                <a:cubicBezTo>
                  <a:pt x="198" y="173"/>
                  <a:pt x="186" y="174"/>
                  <a:pt x="174" y="175"/>
                </a:cubicBezTo>
                <a:cubicBezTo>
                  <a:pt x="161" y="176"/>
                  <a:pt x="148" y="177"/>
                  <a:pt x="137" y="181"/>
                </a:cubicBezTo>
                <a:cubicBezTo>
                  <a:pt x="136" y="181"/>
                  <a:pt x="136" y="181"/>
                  <a:pt x="136" y="181"/>
                </a:cubicBezTo>
                <a:cubicBezTo>
                  <a:pt x="133" y="182"/>
                  <a:pt x="132" y="184"/>
                  <a:pt x="129" y="185"/>
                </a:cubicBezTo>
                <a:cubicBezTo>
                  <a:pt x="126" y="185"/>
                  <a:pt x="123" y="185"/>
                  <a:pt x="120" y="185"/>
                </a:cubicBezTo>
                <a:cubicBezTo>
                  <a:pt x="119" y="185"/>
                  <a:pt x="116" y="184"/>
                  <a:pt x="115" y="184"/>
                </a:cubicBezTo>
                <a:cubicBezTo>
                  <a:pt x="112" y="184"/>
                  <a:pt x="107" y="184"/>
                  <a:pt x="104" y="184"/>
                </a:cubicBezTo>
                <a:cubicBezTo>
                  <a:pt x="98" y="184"/>
                  <a:pt x="93" y="185"/>
                  <a:pt x="87" y="186"/>
                </a:cubicBezTo>
                <a:cubicBezTo>
                  <a:pt x="81" y="187"/>
                  <a:pt x="74" y="187"/>
                  <a:pt x="68" y="188"/>
                </a:cubicBezTo>
                <a:cubicBezTo>
                  <a:pt x="57" y="189"/>
                  <a:pt x="47" y="191"/>
                  <a:pt x="36" y="191"/>
                </a:cubicBezTo>
                <a:cubicBezTo>
                  <a:pt x="34" y="191"/>
                  <a:pt x="33" y="190"/>
                  <a:pt x="32" y="190"/>
                </a:cubicBezTo>
                <a:cubicBezTo>
                  <a:pt x="28" y="191"/>
                  <a:pt x="25" y="192"/>
                  <a:pt x="21" y="192"/>
                </a:cubicBezTo>
                <a:cubicBezTo>
                  <a:pt x="17" y="192"/>
                  <a:pt x="13" y="191"/>
                  <a:pt x="9" y="191"/>
                </a:cubicBezTo>
                <a:cubicBezTo>
                  <a:pt x="6" y="191"/>
                  <a:pt x="4" y="190"/>
                  <a:pt x="1" y="190"/>
                </a:cubicBezTo>
                <a:cubicBezTo>
                  <a:pt x="1" y="188"/>
                  <a:pt x="1" y="186"/>
                  <a:pt x="0" y="185"/>
                </a:cubicBezTo>
                <a:cubicBezTo>
                  <a:pt x="4" y="178"/>
                  <a:pt x="8" y="169"/>
                  <a:pt x="12" y="163"/>
                </a:cubicBezTo>
                <a:cubicBezTo>
                  <a:pt x="9" y="163"/>
                  <a:pt x="5" y="164"/>
                  <a:pt x="2" y="163"/>
                </a:cubicBezTo>
                <a:cubicBezTo>
                  <a:pt x="2" y="161"/>
                  <a:pt x="4" y="158"/>
                  <a:pt x="5" y="155"/>
                </a:cubicBezTo>
                <a:cubicBezTo>
                  <a:pt x="3" y="154"/>
                  <a:pt x="1" y="156"/>
                  <a:pt x="0" y="154"/>
                </a:cubicBezTo>
                <a:cubicBezTo>
                  <a:pt x="0" y="151"/>
                  <a:pt x="3" y="150"/>
                  <a:pt x="4" y="148"/>
                </a:cubicBezTo>
                <a:cubicBezTo>
                  <a:pt x="3" y="148"/>
                  <a:pt x="2" y="148"/>
                  <a:pt x="1" y="147"/>
                </a:cubicBezTo>
                <a:cubicBezTo>
                  <a:pt x="2" y="144"/>
                  <a:pt x="5" y="142"/>
                  <a:pt x="6" y="139"/>
                </a:cubicBezTo>
                <a:cubicBezTo>
                  <a:pt x="5" y="139"/>
                  <a:pt x="3" y="140"/>
                  <a:pt x="2" y="138"/>
                </a:cubicBezTo>
                <a:cubicBezTo>
                  <a:pt x="3" y="135"/>
                  <a:pt x="6" y="135"/>
                  <a:pt x="6" y="132"/>
                </a:cubicBezTo>
                <a:cubicBezTo>
                  <a:pt x="7" y="132"/>
                  <a:pt x="7" y="131"/>
                  <a:pt x="8" y="131"/>
                </a:cubicBezTo>
                <a:cubicBezTo>
                  <a:pt x="13" y="123"/>
                  <a:pt x="20" y="117"/>
                  <a:pt x="24" y="108"/>
                </a:cubicBezTo>
                <a:cubicBezTo>
                  <a:pt x="25" y="108"/>
                  <a:pt x="25" y="107"/>
                  <a:pt x="26" y="107"/>
                </a:cubicBezTo>
                <a:cubicBezTo>
                  <a:pt x="27" y="105"/>
                  <a:pt x="29" y="101"/>
                  <a:pt x="32" y="99"/>
                </a:cubicBezTo>
                <a:cubicBezTo>
                  <a:pt x="38" y="88"/>
                  <a:pt x="44" y="82"/>
                  <a:pt x="49" y="69"/>
                </a:cubicBezTo>
                <a:cubicBezTo>
                  <a:pt x="50" y="69"/>
                  <a:pt x="50" y="69"/>
                  <a:pt x="51" y="69"/>
                </a:cubicBezTo>
                <a:cubicBezTo>
                  <a:pt x="54" y="64"/>
                  <a:pt x="58" y="59"/>
                  <a:pt x="61" y="54"/>
                </a:cubicBezTo>
                <a:cubicBezTo>
                  <a:pt x="62" y="54"/>
                  <a:pt x="62" y="55"/>
                  <a:pt x="63" y="55"/>
                </a:cubicBezTo>
                <a:cubicBezTo>
                  <a:pt x="68" y="54"/>
                  <a:pt x="74" y="55"/>
                  <a:pt x="80" y="55"/>
                </a:cubicBezTo>
                <a:cubicBezTo>
                  <a:pt x="89" y="56"/>
                  <a:pt x="98" y="56"/>
                  <a:pt x="107" y="57"/>
                </a:cubicBezTo>
                <a:cubicBezTo>
                  <a:pt x="113" y="59"/>
                  <a:pt x="122" y="59"/>
                  <a:pt x="130" y="62"/>
                </a:cubicBezTo>
                <a:cubicBezTo>
                  <a:pt x="131" y="59"/>
                  <a:pt x="133" y="57"/>
                  <a:pt x="134" y="54"/>
                </a:cubicBezTo>
                <a:cubicBezTo>
                  <a:pt x="135" y="54"/>
                  <a:pt x="135" y="54"/>
                  <a:pt x="135" y="54"/>
                </a:cubicBezTo>
                <a:cubicBezTo>
                  <a:pt x="139" y="49"/>
                  <a:pt x="141" y="43"/>
                  <a:pt x="145" y="38"/>
                </a:cubicBezTo>
                <a:close/>
                <a:moveTo>
                  <a:pt x="140" y="106"/>
                </a:moveTo>
                <a:cubicBezTo>
                  <a:pt x="141" y="104"/>
                  <a:pt x="141" y="103"/>
                  <a:pt x="142" y="101"/>
                </a:cubicBezTo>
                <a:cubicBezTo>
                  <a:pt x="142" y="100"/>
                  <a:pt x="143" y="95"/>
                  <a:pt x="143" y="95"/>
                </a:cubicBezTo>
                <a:cubicBezTo>
                  <a:pt x="144" y="95"/>
                  <a:pt x="144" y="93"/>
                  <a:pt x="144" y="92"/>
                </a:cubicBezTo>
                <a:cubicBezTo>
                  <a:pt x="148" y="86"/>
                  <a:pt x="151" y="79"/>
                  <a:pt x="155" y="72"/>
                </a:cubicBezTo>
                <a:cubicBezTo>
                  <a:pt x="155" y="72"/>
                  <a:pt x="156" y="72"/>
                  <a:pt x="156" y="71"/>
                </a:cubicBezTo>
                <a:cubicBezTo>
                  <a:pt x="158" y="68"/>
                  <a:pt x="160" y="65"/>
                  <a:pt x="162" y="63"/>
                </a:cubicBezTo>
                <a:cubicBezTo>
                  <a:pt x="167" y="44"/>
                  <a:pt x="169" y="23"/>
                  <a:pt x="163" y="6"/>
                </a:cubicBezTo>
                <a:cubicBezTo>
                  <a:pt x="161" y="10"/>
                  <a:pt x="160" y="15"/>
                  <a:pt x="158" y="20"/>
                </a:cubicBezTo>
                <a:cubicBezTo>
                  <a:pt x="158" y="21"/>
                  <a:pt x="156" y="23"/>
                  <a:pt x="155" y="25"/>
                </a:cubicBezTo>
                <a:cubicBezTo>
                  <a:pt x="155" y="26"/>
                  <a:pt x="155" y="26"/>
                  <a:pt x="155" y="27"/>
                </a:cubicBezTo>
                <a:cubicBezTo>
                  <a:pt x="154" y="28"/>
                  <a:pt x="152" y="29"/>
                  <a:pt x="152" y="30"/>
                </a:cubicBezTo>
                <a:cubicBezTo>
                  <a:pt x="150" y="32"/>
                  <a:pt x="149" y="35"/>
                  <a:pt x="148" y="37"/>
                </a:cubicBezTo>
                <a:cubicBezTo>
                  <a:pt x="146" y="39"/>
                  <a:pt x="144" y="42"/>
                  <a:pt x="143" y="45"/>
                </a:cubicBezTo>
                <a:cubicBezTo>
                  <a:pt x="138" y="50"/>
                  <a:pt x="135" y="58"/>
                  <a:pt x="130" y="65"/>
                </a:cubicBezTo>
                <a:cubicBezTo>
                  <a:pt x="131" y="66"/>
                  <a:pt x="130" y="66"/>
                  <a:pt x="130" y="67"/>
                </a:cubicBezTo>
                <a:cubicBezTo>
                  <a:pt x="126" y="74"/>
                  <a:pt x="121" y="80"/>
                  <a:pt x="118" y="88"/>
                </a:cubicBezTo>
                <a:cubicBezTo>
                  <a:pt x="119" y="91"/>
                  <a:pt x="120" y="94"/>
                  <a:pt x="121" y="97"/>
                </a:cubicBezTo>
                <a:cubicBezTo>
                  <a:pt x="127" y="119"/>
                  <a:pt x="119" y="141"/>
                  <a:pt x="123" y="167"/>
                </a:cubicBezTo>
                <a:cubicBezTo>
                  <a:pt x="126" y="148"/>
                  <a:pt x="130" y="132"/>
                  <a:pt x="136" y="115"/>
                </a:cubicBezTo>
                <a:cubicBezTo>
                  <a:pt x="137" y="115"/>
                  <a:pt x="136" y="115"/>
                  <a:pt x="136" y="114"/>
                </a:cubicBezTo>
                <a:cubicBezTo>
                  <a:pt x="137" y="114"/>
                  <a:pt x="137" y="114"/>
                  <a:pt x="137" y="114"/>
                </a:cubicBezTo>
                <a:cubicBezTo>
                  <a:pt x="138" y="111"/>
                  <a:pt x="139" y="110"/>
                  <a:pt x="139" y="107"/>
                </a:cubicBezTo>
                <a:cubicBezTo>
                  <a:pt x="139" y="106"/>
                  <a:pt x="139" y="108"/>
                  <a:pt x="139" y="107"/>
                </a:cubicBezTo>
                <a:cubicBezTo>
                  <a:pt x="139" y="106"/>
                  <a:pt x="140" y="107"/>
                  <a:pt x="140" y="106"/>
                </a:cubicBezTo>
                <a:close/>
                <a:moveTo>
                  <a:pt x="224" y="24"/>
                </a:moveTo>
                <a:cubicBezTo>
                  <a:pt x="221" y="26"/>
                  <a:pt x="218" y="28"/>
                  <a:pt x="214" y="30"/>
                </a:cubicBezTo>
                <a:cubicBezTo>
                  <a:pt x="205" y="33"/>
                  <a:pt x="196" y="38"/>
                  <a:pt x="188" y="43"/>
                </a:cubicBezTo>
                <a:cubicBezTo>
                  <a:pt x="183" y="46"/>
                  <a:pt x="178" y="51"/>
                  <a:pt x="173" y="55"/>
                </a:cubicBezTo>
                <a:cubicBezTo>
                  <a:pt x="167" y="59"/>
                  <a:pt x="163" y="64"/>
                  <a:pt x="159" y="69"/>
                </a:cubicBezTo>
                <a:cubicBezTo>
                  <a:pt x="158" y="72"/>
                  <a:pt x="156" y="75"/>
                  <a:pt x="154" y="78"/>
                </a:cubicBezTo>
                <a:cubicBezTo>
                  <a:pt x="151" y="82"/>
                  <a:pt x="149" y="87"/>
                  <a:pt x="147" y="92"/>
                </a:cubicBezTo>
                <a:cubicBezTo>
                  <a:pt x="143" y="102"/>
                  <a:pt x="140" y="113"/>
                  <a:pt x="136" y="123"/>
                </a:cubicBezTo>
                <a:cubicBezTo>
                  <a:pt x="131" y="136"/>
                  <a:pt x="128" y="149"/>
                  <a:pt x="125" y="162"/>
                </a:cubicBezTo>
                <a:cubicBezTo>
                  <a:pt x="126" y="164"/>
                  <a:pt x="124" y="166"/>
                  <a:pt x="125" y="168"/>
                </a:cubicBezTo>
                <a:cubicBezTo>
                  <a:pt x="126" y="165"/>
                  <a:pt x="126" y="163"/>
                  <a:pt x="128" y="162"/>
                </a:cubicBezTo>
                <a:cubicBezTo>
                  <a:pt x="131" y="157"/>
                  <a:pt x="135" y="150"/>
                  <a:pt x="139" y="146"/>
                </a:cubicBezTo>
                <a:cubicBezTo>
                  <a:pt x="141" y="144"/>
                  <a:pt x="143" y="142"/>
                  <a:pt x="145" y="140"/>
                </a:cubicBezTo>
                <a:cubicBezTo>
                  <a:pt x="147" y="137"/>
                  <a:pt x="149" y="135"/>
                  <a:pt x="151" y="133"/>
                </a:cubicBezTo>
                <a:cubicBezTo>
                  <a:pt x="165" y="121"/>
                  <a:pt x="181" y="110"/>
                  <a:pt x="203" y="110"/>
                </a:cubicBezTo>
                <a:cubicBezTo>
                  <a:pt x="204" y="98"/>
                  <a:pt x="207" y="89"/>
                  <a:pt x="210" y="77"/>
                </a:cubicBezTo>
                <a:cubicBezTo>
                  <a:pt x="212" y="71"/>
                  <a:pt x="215" y="64"/>
                  <a:pt x="217" y="58"/>
                </a:cubicBezTo>
                <a:cubicBezTo>
                  <a:pt x="222" y="45"/>
                  <a:pt x="232" y="32"/>
                  <a:pt x="228" y="17"/>
                </a:cubicBezTo>
                <a:cubicBezTo>
                  <a:pt x="228" y="17"/>
                  <a:pt x="228" y="17"/>
                  <a:pt x="228" y="17"/>
                </a:cubicBezTo>
                <a:cubicBezTo>
                  <a:pt x="227" y="20"/>
                  <a:pt x="225" y="21"/>
                  <a:pt x="224" y="24"/>
                </a:cubicBezTo>
                <a:close/>
                <a:moveTo>
                  <a:pt x="230" y="21"/>
                </a:moveTo>
                <a:cubicBezTo>
                  <a:pt x="232" y="34"/>
                  <a:pt x="225" y="44"/>
                  <a:pt x="220" y="55"/>
                </a:cubicBezTo>
                <a:cubicBezTo>
                  <a:pt x="218" y="59"/>
                  <a:pt x="217" y="63"/>
                  <a:pt x="216" y="68"/>
                </a:cubicBezTo>
                <a:cubicBezTo>
                  <a:pt x="211" y="81"/>
                  <a:pt x="206" y="96"/>
                  <a:pt x="205" y="111"/>
                </a:cubicBezTo>
                <a:cubicBezTo>
                  <a:pt x="200" y="112"/>
                  <a:pt x="195" y="112"/>
                  <a:pt x="190" y="112"/>
                </a:cubicBezTo>
                <a:cubicBezTo>
                  <a:pt x="181" y="115"/>
                  <a:pt x="172" y="119"/>
                  <a:pt x="164" y="125"/>
                </a:cubicBezTo>
                <a:cubicBezTo>
                  <a:pt x="161" y="127"/>
                  <a:pt x="159" y="130"/>
                  <a:pt x="156" y="132"/>
                </a:cubicBezTo>
                <a:cubicBezTo>
                  <a:pt x="155" y="133"/>
                  <a:pt x="153" y="134"/>
                  <a:pt x="151" y="136"/>
                </a:cubicBezTo>
                <a:cubicBezTo>
                  <a:pt x="149" y="137"/>
                  <a:pt x="148" y="139"/>
                  <a:pt x="146" y="141"/>
                </a:cubicBezTo>
                <a:cubicBezTo>
                  <a:pt x="143" y="144"/>
                  <a:pt x="140" y="147"/>
                  <a:pt x="137" y="151"/>
                </a:cubicBezTo>
                <a:cubicBezTo>
                  <a:pt x="132" y="158"/>
                  <a:pt x="127" y="166"/>
                  <a:pt x="123" y="174"/>
                </a:cubicBezTo>
                <a:cubicBezTo>
                  <a:pt x="125" y="172"/>
                  <a:pt x="126" y="169"/>
                  <a:pt x="128" y="166"/>
                </a:cubicBezTo>
                <a:cubicBezTo>
                  <a:pt x="129" y="164"/>
                  <a:pt x="131" y="163"/>
                  <a:pt x="132" y="161"/>
                </a:cubicBezTo>
                <a:cubicBezTo>
                  <a:pt x="133" y="159"/>
                  <a:pt x="135" y="157"/>
                  <a:pt x="136" y="156"/>
                </a:cubicBezTo>
                <a:cubicBezTo>
                  <a:pt x="137" y="154"/>
                  <a:pt x="138" y="151"/>
                  <a:pt x="141" y="151"/>
                </a:cubicBezTo>
                <a:cubicBezTo>
                  <a:pt x="137" y="157"/>
                  <a:pt x="132" y="162"/>
                  <a:pt x="129" y="167"/>
                </a:cubicBezTo>
                <a:cubicBezTo>
                  <a:pt x="128" y="169"/>
                  <a:pt x="127" y="172"/>
                  <a:pt x="126" y="174"/>
                </a:cubicBezTo>
                <a:cubicBezTo>
                  <a:pt x="127" y="174"/>
                  <a:pt x="128" y="173"/>
                  <a:pt x="129" y="173"/>
                </a:cubicBezTo>
                <a:cubicBezTo>
                  <a:pt x="138" y="161"/>
                  <a:pt x="147" y="148"/>
                  <a:pt x="158" y="138"/>
                </a:cubicBezTo>
                <a:cubicBezTo>
                  <a:pt x="159" y="138"/>
                  <a:pt x="159" y="137"/>
                  <a:pt x="160" y="137"/>
                </a:cubicBezTo>
                <a:cubicBezTo>
                  <a:pt x="165" y="133"/>
                  <a:pt x="171" y="128"/>
                  <a:pt x="177" y="124"/>
                </a:cubicBezTo>
                <a:cubicBezTo>
                  <a:pt x="184" y="119"/>
                  <a:pt x="192" y="114"/>
                  <a:pt x="203" y="114"/>
                </a:cubicBezTo>
                <a:cubicBezTo>
                  <a:pt x="205" y="114"/>
                  <a:pt x="206" y="114"/>
                  <a:pt x="208" y="114"/>
                </a:cubicBezTo>
                <a:cubicBezTo>
                  <a:pt x="213" y="97"/>
                  <a:pt x="219" y="80"/>
                  <a:pt x="222" y="62"/>
                </a:cubicBezTo>
                <a:cubicBezTo>
                  <a:pt x="222" y="61"/>
                  <a:pt x="223" y="61"/>
                  <a:pt x="224" y="60"/>
                </a:cubicBezTo>
                <a:cubicBezTo>
                  <a:pt x="226" y="53"/>
                  <a:pt x="226" y="46"/>
                  <a:pt x="229" y="40"/>
                </a:cubicBezTo>
                <a:cubicBezTo>
                  <a:pt x="229" y="39"/>
                  <a:pt x="230" y="39"/>
                  <a:pt x="230" y="38"/>
                </a:cubicBezTo>
                <a:cubicBezTo>
                  <a:pt x="232" y="34"/>
                  <a:pt x="233" y="28"/>
                  <a:pt x="234" y="24"/>
                </a:cubicBezTo>
                <a:cubicBezTo>
                  <a:pt x="234" y="23"/>
                  <a:pt x="236" y="21"/>
                  <a:pt x="235" y="20"/>
                </a:cubicBezTo>
                <a:cubicBezTo>
                  <a:pt x="233" y="20"/>
                  <a:pt x="232" y="21"/>
                  <a:pt x="230" y="21"/>
                </a:cubicBezTo>
                <a:close/>
                <a:moveTo>
                  <a:pt x="239" y="78"/>
                </a:moveTo>
                <a:cubicBezTo>
                  <a:pt x="239" y="77"/>
                  <a:pt x="239" y="78"/>
                  <a:pt x="238" y="79"/>
                </a:cubicBezTo>
                <a:cubicBezTo>
                  <a:pt x="240" y="68"/>
                  <a:pt x="242" y="57"/>
                  <a:pt x="244" y="45"/>
                </a:cubicBezTo>
                <a:cubicBezTo>
                  <a:pt x="245" y="44"/>
                  <a:pt x="245" y="44"/>
                  <a:pt x="246" y="43"/>
                </a:cubicBezTo>
                <a:cubicBezTo>
                  <a:pt x="246" y="41"/>
                  <a:pt x="247" y="36"/>
                  <a:pt x="248" y="32"/>
                </a:cubicBezTo>
                <a:cubicBezTo>
                  <a:pt x="249" y="32"/>
                  <a:pt x="249" y="31"/>
                  <a:pt x="249" y="30"/>
                </a:cubicBezTo>
                <a:cubicBezTo>
                  <a:pt x="248" y="29"/>
                  <a:pt x="248" y="29"/>
                  <a:pt x="247" y="28"/>
                </a:cubicBezTo>
                <a:cubicBezTo>
                  <a:pt x="244" y="31"/>
                  <a:pt x="245" y="36"/>
                  <a:pt x="243" y="39"/>
                </a:cubicBezTo>
                <a:cubicBezTo>
                  <a:pt x="242" y="36"/>
                  <a:pt x="244" y="32"/>
                  <a:pt x="244" y="29"/>
                </a:cubicBezTo>
                <a:cubicBezTo>
                  <a:pt x="243" y="28"/>
                  <a:pt x="243" y="26"/>
                  <a:pt x="243" y="25"/>
                </a:cubicBezTo>
                <a:cubicBezTo>
                  <a:pt x="242" y="28"/>
                  <a:pt x="241" y="32"/>
                  <a:pt x="240" y="35"/>
                </a:cubicBezTo>
                <a:cubicBezTo>
                  <a:pt x="240" y="31"/>
                  <a:pt x="241" y="28"/>
                  <a:pt x="241" y="25"/>
                </a:cubicBezTo>
                <a:cubicBezTo>
                  <a:pt x="240" y="27"/>
                  <a:pt x="240" y="29"/>
                  <a:pt x="239" y="31"/>
                </a:cubicBezTo>
                <a:cubicBezTo>
                  <a:pt x="238" y="35"/>
                  <a:pt x="237" y="39"/>
                  <a:pt x="236" y="42"/>
                </a:cubicBezTo>
                <a:cubicBezTo>
                  <a:pt x="236" y="45"/>
                  <a:pt x="236" y="46"/>
                  <a:pt x="235" y="46"/>
                </a:cubicBezTo>
                <a:cubicBezTo>
                  <a:pt x="235" y="38"/>
                  <a:pt x="238" y="32"/>
                  <a:pt x="239" y="24"/>
                </a:cubicBezTo>
                <a:cubicBezTo>
                  <a:pt x="239" y="23"/>
                  <a:pt x="238" y="22"/>
                  <a:pt x="237" y="21"/>
                </a:cubicBezTo>
                <a:cubicBezTo>
                  <a:pt x="227" y="50"/>
                  <a:pt x="220" y="83"/>
                  <a:pt x="210" y="113"/>
                </a:cubicBezTo>
                <a:cubicBezTo>
                  <a:pt x="211" y="114"/>
                  <a:pt x="211" y="115"/>
                  <a:pt x="213" y="115"/>
                </a:cubicBezTo>
                <a:cubicBezTo>
                  <a:pt x="214" y="110"/>
                  <a:pt x="216" y="106"/>
                  <a:pt x="217" y="102"/>
                </a:cubicBezTo>
                <a:cubicBezTo>
                  <a:pt x="218" y="100"/>
                  <a:pt x="217" y="97"/>
                  <a:pt x="219" y="95"/>
                </a:cubicBezTo>
                <a:cubicBezTo>
                  <a:pt x="218" y="102"/>
                  <a:pt x="216" y="108"/>
                  <a:pt x="215" y="115"/>
                </a:cubicBezTo>
                <a:cubicBezTo>
                  <a:pt x="216" y="114"/>
                  <a:pt x="217" y="115"/>
                  <a:pt x="217" y="115"/>
                </a:cubicBezTo>
                <a:cubicBezTo>
                  <a:pt x="219" y="104"/>
                  <a:pt x="223" y="93"/>
                  <a:pt x="225" y="81"/>
                </a:cubicBezTo>
                <a:cubicBezTo>
                  <a:pt x="227" y="80"/>
                  <a:pt x="226" y="78"/>
                  <a:pt x="227" y="75"/>
                </a:cubicBezTo>
                <a:cubicBezTo>
                  <a:pt x="227" y="72"/>
                  <a:pt x="228" y="68"/>
                  <a:pt x="229" y="64"/>
                </a:cubicBezTo>
                <a:cubicBezTo>
                  <a:pt x="229" y="62"/>
                  <a:pt x="230" y="61"/>
                  <a:pt x="230" y="59"/>
                </a:cubicBezTo>
                <a:cubicBezTo>
                  <a:pt x="231" y="57"/>
                  <a:pt x="231" y="55"/>
                  <a:pt x="232" y="54"/>
                </a:cubicBezTo>
                <a:cubicBezTo>
                  <a:pt x="231" y="66"/>
                  <a:pt x="227" y="81"/>
                  <a:pt x="224" y="94"/>
                </a:cubicBezTo>
                <a:cubicBezTo>
                  <a:pt x="223" y="97"/>
                  <a:pt x="223" y="100"/>
                  <a:pt x="222" y="103"/>
                </a:cubicBezTo>
                <a:cubicBezTo>
                  <a:pt x="221" y="108"/>
                  <a:pt x="217" y="114"/>
                  <a:pt x="218" y="119"/>
                </a:cubicBezTo>
                <a:cubicBezTo>
                  <a:pt x="219" y="120"/>
                  <a:pt x="220" y="120"/>
                  <a:pt x="221" y="120"/>
                </a:cubicBezTo>
                <a:cubicBezTo>
                  <a:pt x="222" y="115"/>
                  <a:pt x="224" y="110"/>
                  <a:pt x="225" y="106"/>
                </a:cubicBezTo>
                <a:cubicBezTo>
                  <a:pt x="227" y="102"/>
                  <a:pt x="226" y="97"/>
                  <a:pt x="229" y="94"/>
                </a:cubicBezTo>
                <a:cubicBezTo>
                  <a:pt x="228" y="98"/>
                  <a:pt x="227" y="107"/>
                  <a:pt x="224" y="110"/>
                </a:cubicBezTo>
                <a:cubicBezTo>
                  <a:pt x="224" y="114"/>
                  <a:pt x="223" y="117"/>
                  <a:pt x="222" y="120"/>
                </a:cubicBezTo>
                <a:cubicBezTo>
                  <a:pt x="224" y="119"/>
                  <a:pt x="224" y="123"/>
                  <a:pt x="225" y="124"/>
                </a:cubicBezTo>
                <a:cubicBezTo>
                  <a:pt x="226" y="112"/>
                  <a:pt x="232" y="102"/>
                  <a:pt x="234" y="90"/>
                </a:cubicBezTo>
                <a:cubicBezTo>
                  <a:pt x="234" y="89"/>
                  <a:pt x="233" y="88"/>
                  <a:pt x="235" y="87"/>
                </a:cubicBezTo>
                <a:cubicBezTo>
                  <a:pt x="235" y="91"/>
                  <a:pt x="234" y="96"/>
                  <a:pt x="233" y="100"/>
                </a:cubicBezTo>
                <a:cubicBezTo>
                  <a:pt x="231" y="108"/>
                  <a:pt x="227" y="117"/>
                  <a:pt x="226" y="126"/>
                </a:cubicBezTo>
                <a:cubicBezTo>
                  <a:pt x="225" y="126"/>
                  <a:pt x="224" y="127"/>
                  <a:pt x="224" y="127"/>
                </a:cubicBezTo>
                <a:cubicBezTo>
                  <a:pt x="221" y="127"/>
                  <a:pt x="218" y="126"/>
                  <a:pt x="214" y="127"/>
                </a:cubicBezTo>
                <a:cubicBezTo>
                  <a:pt x="208" y="128"/>
                  <a:pt x="201" y="131"/>
                  <a:pt x="195" y="132"/>
                </a:cubicBezTo>
                <a:cubicBezTo>
                  <a:pt x="189" y="133"/>
                  <a:pt x="183" y="137"/>
                  <a:pt x="177" y="140"/>
                </a:cubicBezTo>
                <a:cubicBezTo>
                  <a:pt x="175" y="141"/>
                  <a:pt x="173" y="142"/>
                  <a:pt x="171" y="144"/>
                </a:cubicBezTo>
                <a:cubicBezTo>
                  <a:pt x="170" y="144"/>
                  <a:pt x="168" y="145"/>
                  <a:pt x="167" y="145"/>
                </a:cubicBezTo>
                <a:cubicBezTo>
                  <a:pt x="158" y="152"/>
                  <a:pt x="148" y="158"/>
                  <a:pt x="141" y="167"/>
                </a:cubicBezTo>
                <a:cubicBezTo>
                  <a:pt x="150" y="161"/>
                  <a:pt x="159" y="156"/>
                  <a:pt x="168" y="152"/>
                </a:cubicBezTo>
                <a:cubicBezTo>
                  <a:pt x="169" y="151"/>
                  <a:pt x="170" y="150"/>
                  <a:pt x="171" y="150"/>
                </a:cubicBezTo>
                <a:cubicBezTo>
                  <a:pt x="182" y="145"/>
                  <a:pt x="196" y="142"/>
                  <a:pt x="210" y="140"/>
                </a:cubicBezTo>
                <a:cubicBezTo>
                  <a:pt x="216" y="138"/>
                  <a:pt x="222" y="138"/>
                  <a:pt x="229" y="137"/>
                </a:cubicBezTo>
                <a:cubicBezTo>
                  <a:pt x="234" y="123"/>
                  <a:pt x="236" y="111"/>
                  <a:pt x="240" y="97"/>
                </a:cubicBezTo>
                <a:cubicBezTo>
                  <a:pt x="241" y="90"/>
                  <a:pt x="244" y="83"/>
                  <a:pt x="245" y="77"/>
                </a:cubicBezTo>
                <a:cubicBezTo>
                  <a:pt x="246" y="73"/>
                  <a:pt x="247" y="70"/>
                  <a:pt x="248" y="66"/>
                </a:cubicBezTo>
                <a:cubicBezTo>
                  <a:pt x="249" y="62"/>
                  <a:pt x="251" y="59"/>
                  <a:pt x="251" y="56"/>
                </a:cubicBezTo>
                <a:cubicBezTo>
                  <a:pt x="253" y="52"/>
                  <a:pt x="254" y="46"/>
                  <a:pt x="255" y="42"/>
                </a:cubicBezTo>
                <a:cubicBezTo>
                  <a:pt x="252" y="42"/>
                  <a:pt x="250" y="43"/>
                  <a:pt x="248" y="43"/>
                </a:cubicBezTo>
                <a:cubicBezTo>
                  <a:pt x="246" y="49"/>
                  <a:pt x="245" y="57"/>
                  <a:pt x="243" y="63"/>
                </a:cubicBezTo>
                <a:cubicBezTo>
                  <a:pt x="243" y="63"/>
                  <a:pt x="243" y="62"/>
                  <a:pt x="243" y="63"/>
                </a:cubicBezTo>
                <a:cubicBezTo>
                  <a:pt x="242" y="68"/>
                  <a:pt x="240" y="72"/>
                  <a:pt x="239" y="78"/>
                </a:cubicBezTo>
                <a:close/>
                <a:moveTo>
                  <a:pt x="107" y="59"/>
                </a:moveTo>
                <a:cubicBezTo>
                  <a:pt x="104" y="58"/>
                  <a:pt x="101" y="59"/>
                  <a:pt x="98" y="58"/>
                </a:cubicBezTo>
                <a:cubicBezTo>
                  <a:pt x="93" y="58"/>
                  <a:pt x="90" y="57"/>
                  <a:pt x="87" y="57"/>
                </a:cubicBezTo>
                <a:cubicBezTo>
                  <a:pt x="87" y="57"/>
                  <a:pt x="87" y="58"/>
                  <a:pt x="87" y="58"/>
                </a:cubicBezTo>
                <a:cubicBezTo>
                  <a:pt x="83" y="57"/>
                  <a:pt x="79" y="56"/>
                  <a:pt x="75" y="56"/>
                </a:cubicBezTo>
                <a:cubicBezTo>
                  <a:pt x="71" y="56"/>
                  <a:pt x="68" y="56"/>
                  <a:pt x="63" y="56"/>
                </a:cubicBezTo>
                <a:cubicBezTo>
                  <a:pt x="61" y="58"/>
                  <a:pt x="59" y="61"/>
                  <a:pt x="57" y="64"/>
                </a:cubicBezTo>
                <a:cubicBezTo>
                  <a:pt x="52" y="71"/>
                  <a:pt x="46" y="78"/>
                  <a:pt x="43" y="85"/>
                </a:cubicBezTo>
                <a:cubicBezTo>
                  <a:pt x="42" y="86"/>
                  <a:pt x="42" y="85"/>
                  <a:pt x="42" y="85"/>
                </a:cubicBezTo>
                <a:cubicBezTo>
                  <a:pt x="38" y="94"/>
                  <a:pt x="31" y="100"/>
                  <a:pt x="27" y="109"/>
                </a:cubicBezTo>
                <a:cubicBezTo>
                  <a:pt x="20" y="118"/>
                  <a:pt x="13" y="127"/>
                  <a:pt x="7" y="136"/>
                </a:cubicBezTo>
                <a:cubicBezTo>
                  <a:pt x="17" y="137"/>
                  <a:pt x="26" y="139"/>
                  <a:pt x="35" y="142"/>
                </a:cubicBezTo>
                <a:cubicBezTo>
                  <a:pt x="39" y="143"/>
                  <a:pt x="43" y="144"/>
                  <a:pt x="47" y="145"/>
                </a:cubicBezTo>
                <a:cubicBezTo>
                  <a:pt x="52" y="147"/>
                  <a:pt x="57" y="148"/>
                  <a:pt x="60" y="148"/>
                </a:cubicBezTo>
                <a:cubicBezTo>
                  <a:pt x="69" y="151"/>
                  <a:pt x="80" y="154"/>
                  <a:pt x="90" y="158"/>
                </a:cubicBezTo>
                <a:cubicBezTo>
                  <a:pt x="91" y="158"/>
                  <a:pt x="92" y="160"/>
                  <a:pt x="94" y="160"/>
                </a:cubicBezTo>
                <a:cubicBezTo>
                  <a:pt x="99" y="162"/>
                  <a:pt x="104" y="162"/>
                  <a:pt x="108" y="166"/>
                </a:cubicBezTo>
                <a:cubicBezTo>
                  <a:pt x="114" y="167"/>
                  <a:pt x="117" y="170"/>
                  <a:pt x="121" y="172"/>
                </a:cubicBezTo>
                <a:cubicBezTo>
                  <a:pt x="120" y="164"/>
                  <a:pt x="120" y="157"/>
                  <a:pt x="119" y="150"/>
                </a:cubicBezTo>
                <a:cubicBezTo>
                  <a:pt x="121" y="135"/>
                  <a:pt x="121" y="122"/>
                  <a:pt x="121" y="108"/>
                </a:cubicBezTo>
                <a:cubicBezTo>
                  <a:pt x="121" y="101"/>
                  <a:pt x="117" y="96"/>
                  <a:pt x="117" y="90"/>
                </a:cubicBezTo>
                <a:cubicBezTo>
                  <a:pt x="116" y="88"/>
                  <a:pt x="116" y="87"/>
                  <a:pt x="115" y="86"/>
                </a:cubicBezTo>
                <a:cubicBezTo>
                  <a:pt x="121" y="80"/>
                  <a:pt x="125" y="71"/>
                  <a:pt x="129" y="63"/>
                </a:cubicBezTo>
                <a:cubicBezTo>
                  <a:pt x="122" y="62"/>
                  <a:pt x="113" y="59"/>
                  <a:pt x="107" y="59"/>
                </a:cubicBezTo>
                <a:close/>
                <a:moveTo>
                  <a:pt x="263" y="58"/>
                </a:moveTo>
                <a:cubicBezTo>
                  <a:pt x="259" y="58"/>
                  <a:pt x="257" y="58"/>
                  <a:pt x="255" y="59"/>
                </a:cubicBezTo>
                <a:cubicBezTo>
                  <a:pt x="254" y="59"/>
                  <a:pt x="252" y="59"/>
                  <a:pt x="252" y="61"/>
                </a:cubicBezTo>
                <a:cubicBezTo>
                  <a:pt x="255" y="61"/>
                  <a:pt x="258" y="62"/>
                  <a:pt x="261" y="61"/>
                </a:cubicBezTo>
                <a:cubicBezTo>
                  <a:pt x="261" y="61"/>
                  <a:pt x="261" y="62"/>
                  <a:pt x="262" y="62"/>
                </a:cubicBezTo>
                <a:cubicBezTo>
                  <a:pt x="262" y="73"/>
                  <a:pt x="256" y="82"/>
                  <a:pt x="254" y="92"/>
                </a:cubicBezTo>
                <a:cubicBezTo>
                  <a:pt x="253" y="97"/>
                  <a:pt x="252" y="102"/>
                  <a:pt x="250" y="106"/>
                </a:cubicBezTo>
                <a:cubicBezTo>
                  <a:pt x="249" y="111"/>
                  <a:pt x="247" y="116"/>
                  <a:pt x="246" y="122"/>
                </a:cubicBezTo>
                <a:cubicBezTo>
                  <a:pt x="245" y="127"/>
                  <a:pt x="242" y="132"/>
                  <a:pt x="241" y="136"/>
                </a:cubicBezTo>
                <a:cubicBezTo>
                  <a:pt x="241" y="141"/>
                  <a:pt x="240" y="145"/>
                  <a:pt x="239" y="149"/>
                </a:cubicBezTo>
                <a:cubicBezTo>
                  <a:pt x="238" y="152"/>
                  <a:pt x="237" y="156"/>
                  <a:pt x="235" y="159"/>
                </a:cubicBezTo>
                <a:cubicBezTo>
                  <a:pt x="234" y="159"/>
                  <a:pt x="233" y="159"/>
                  <a:pt x="232" y="158"/>
                </a:cubicBezTo>
                <a:cubicBezTo>
                  <a:pt x="225" y="158"/>
                  <a:pt x="217" y="157"/>
                  <a:pt x="210" y="158"/>
                </a:cubicBezTo>
                <a:cubicBezTo>
                  <a:pt x="208" y="157"/>
                  <a:pt x="207" y="159"/>
                  <a:pt x="206" y="159"/>
                </a:cubicBezTo>
                <a:cubicBezTo>
                  <a:pt x="203" y="159"/>
                  <a:pt x="199" y="159"/>
                  <a:pt x="196" y="160"/>
                </a:cubicBezTo>
                <a:cubicBezTo>
                  <a:pt x="193" y="160"/>
                  <a:pt x="190" y="160"/>
                  <a:pt x="188" y="161"/>
                </a:cubicBezTo>
                <a:cubicBezTo>
                  <a:pt x="181" y="161"/>
                  <a:pt x="174" y="162"/>
                  <a:pt x="168" y="163"/>
                </a:cubicBezTo>
                <a:cubicBezTo>
                  <a:pt x="167" y="163"/>
                  <a:pt x="166" y="164"/>
                  <a:pt x="165" y="164"/>
                </a:cubicBezTo>
                <a:cubicBezTo>
                  <a:pt x="157" y="166"/>
                  <a:pt x="150" y="168"/>
                  <a:pt x="143" y="172"/>
                </a:cubicBezTo>
                <a:cubicBezTo>
                  <a:pt x="156" y="170"/>
                  <a:pt x="169" y="168"/>
                  <a:pt x="183" y="167"/>
                </a:cubicBezTo>
                <a:cubicBezTo>
                  <a:pt x="188" y="166"/>
                  <a:pt x="194" y="165"/>
                  <a:pt x="200" y="165"/>
                </a:cubicBezTo>
                <a:cubicBezTo>
                  <a:pt x="204" y="165"/>
                  <a:pt x="207" y="165"/>
                  <a:pt x="210" y="165"/>
                </a:cubicBezTo>
                <a:cubicBezTo>
                  <a:pt x="212" y="165"/>
                  <a:pt x="215" y="164"/>
                  <a:pt x="215" y="166"/>
                </a:cubicBezTo>
                <a:cubicBezTo>
                  <a:pt x="212" y="168"/>
                  <a:pt x="209" y="166"/>
                  <a:pt x="206" y="166"/>
                </a:cubicBezTo>
                <a:cubicBezTo>
                  <a:pt x="197" y="166"/>
                  <a:pt x="188" y="168"/>
                  <a:pt x="182" y="169"/>
                </a:cubicBezTo>
                <a:cubicBezTo>
                  <a:pt x="175" y="169"/>
                  <a:pt x="171" y="170"/>
                  <a:pt x="165" y="170"/>
                </a:cubicBezTo>
                <a:cubicBezTo>
                  <a:pt x="162" y="171"/>
                  <a:pt x="158" y="172"/>
                  <a:pt x="154" y="172"/>
                </a:cubicBezTo>
                <a:cubicBezTo>
                  <a:pt x="146" y="173"/>
                  <a:pt x="140" y="174"/>
                  <a:pt x="134" y="177"/>
                </a:cubicBezTo>
                <a:cubicBezTo>
                  <a:pt x="135" y="178"/>
                  <a:pt x="135" y="178"/>
                  <a:pt x="135" y="179"/>
                </a:cubicBezTo>
                <a:cubicBezTo>
                  <a:pt x="138" y="178"/>
                  <a:pt x="142" y="176"/>
                  <a:pt x="147" y="176"/>
                </a:cubicBezTo>
                <a:cubicBezTo>
                  <a:pt x="172" y="172"/>
                  <a:pt x="202" y="171"/>
                  <a:pt x="229" y="168"/>
                </a:cubicBezTo>
                <a:cubicBezTo>
                  <a:pt x="235" y="167"/>
                  <a:pt x="243" y="170"/>
                  <a:pt x="247" y="166"/>
                </a:cubicBezTo>
                <a:cubicBezTo>
                  <a:pt x="251" y="156"/>
                  <a:pt x="252" y="145"/>
                  <a:pt x="254" y="135"/>
                </a:cubicBezTo>
                <a:cubicBezTo>
                  <a:pt x="255" y="131"/>
                  <a:pt x="257" y="128"/>
                  <a:pt x="258" y="125"/>
                </a:cubicBezTo>
                <a:cubicBezTo>
                  <a:pt x="259" y="121"/>
                  <a:pt x="260" y="117"/>
                  <a:pt x="261" y="113"/>
                </a:cubicBezTo>
                <a:cubicBezTo>
                  <a:pt x="261" y="110"/>
                  <a:pt x="263" y="106"/>
                  <a:pt x="263" y="102"/>
                </a:cubicBezTo>
                <a:cubicBezTo>
                  <a:pt x="264" y="99"/>
                  <a:pt x="265" y="95"/>
                  <a:pt x="266" y="91"/>
                </a:cubicBezTo>
                <a:cubicBezTo>
                  <a:pt x="266" y="89"/>
                  <a:pt x="267" y="88"/>
                  <a:pt x="268" y="87"/>
                </a:cubicBezTo>
                <a:cubicBezTo>
                  <a:pt x="269" y="82"/>
                  <a:pt x="269" y="76"/>
                  <a:pt x="270" y="72"/>
                </a:cubicBezTo>
                <a:cubicBezTo>
                  <a:pt x="270" y="68"/>
                  <a:pt x="273" y="62"/>
                  <a:pt x="270" y="58"/>
                </a:cubicBezTo>
                <a:cubicBezTo>
                  <a:pt x="268" y="57"/>
                  <a:pt x="265" y="58"/>
                  <a:pt x="263" y="58"/>
                </a:cubicBezTo>
                <a:close/>
                <a:moveTo>
                  <a:pt x="252" y="63"/>
                </a:moveTo>
                <a:cubicBezTo>
                  <a:pt x="248" y="73"/>
                  <a:pt x="247" y="84"/>
                  <a:pt x="244" y="95"/>
                </a:cubicBezTo>
                <a:cubicBezTo>
                  <a:pt x="243" y="98"/>
                  <a:pt x="242" y="101"/>
                  <a:pt x="241" y="104"/>
                </a:cubicBezTo>
                <a:cubicBezTo>
                  <a:pt x="240" y="107"/>
                  <a:pt x="239" y="110"/>
                  <a:pt x="239" y="114"/>
                </a:cubicBezTo>
                <a:cubicBezTo>
                  <a:pt x="237" y="120"/>
                  <a:pt x="235" y="127"/>
                  <a:pt x="233" y="133"/>
                </a:cubicBezTo>
                <a:cubicBezTo>
                  <a:pt x="233" y="135"/>
                  <a:pt x="233" y="136"/>
                  <a:pt x="232" y="137"/>
                </a:cubicBezTo>
                <a:cubicBezTo>
                  <a:pt x="232" y="138"/>
                  <a:pt x="232" y="139"/>
                  <a:pt x="232" y="139"/>
                </a:cubicBezTo>
                <a:cubicBezTo>
                  <a:pt x="224" y="140"/>
                  <a:pt x="216" y="140"/>
                  <a:pt x="208" y="142"/>
                </a:cubicBezTo>
                <a:cubicBezTo>
                  <a:pt x="195" y="144"/>
                  <a:pt x="183" y="147"/>
                  <a:pt x="172" y="152"/>
                </a:cubicBezTo>
                <a:cubicBezTo>
                  <a:pt x="165" y="155"/>
                  <a:pt x="158" y="159"/>
                  <a:pt x="151" y="163"/>
                </a:cubicBezTo>
                <a:cubicBezTo>
                  <a:pt x="148" y="165"/>
                  <a:pt x="145" y="167"/>
                  <a:pt x="141" y="169"/>
                </a:cubicBezTo>
                <a:cubicBezTo>
                  <a:pt x="139" y="170"/>
                  <a:pt x="136" y="171"/>
                  <a:pt x="134" y="173"/>
                </a:cubicBezTo>
                <a:cubicBezTo>
                  <a:pt x="134" y="173"/>
                  <a:pt x="133" y="174"/>
                  <a:pt x="133" y="175"/>
                </a:cubicBezTo>
                <a:cubicBezTo>
                  <a:pt x="134" y="175"/>
                  <a:pt x="135" y="174"/>
                  <a:pt x="136" y="173"/>
                </a:cubicBezTo>
                <a:cubicBezTo>
                  <a:pt x="138" y="172"/>
                  <a:pt x="140" y="171"/>
                  <a:pt x="142" y="170"/>
                </a:cubicBezTo>
                <a:cubicBezTo>
                  <a:pt x="145" y="169"/>
                  <a:pt x="147" y="168"/>
                  <a:pt x="149" y="167"/>
                </a:cubicBezTo>
                <a:cubicBezTo>
                  <a:pt x="163" y="161"/>
                  <a:pt x="179" y="159"/>
                  <a:pt x="195" y="158"/>
                </a:cubicBezTo>
                <a:cubicBezTo>
                  <a:pt x="208" y="156"/>
                  <a:pt x="222" y="154"/>
                  <a:pt x="235" y="157"/>
                </a:cubicBezTo>
                <a:cubicBezTo>
                  <a:pt x="239" y="139"/>
                  <a:pt x="244" y="120"/>
                  <a:pt x="249" y="104"/>
                </a:cubicBezTo>
                <a:cubicBezTo>
                  <a:pt x="249" y="103"/>
                  <a:pt x="249" y="101"/>
                  <a:pt x="250" y="100"/>
                </a:cubicBezTo>
                <a:cubicBezTo>
                  <a:pt x="250" y="98"/>
                  <a:pt x="251" y="96"/>
                  <a:pt x="252" y="95"/>
                </a:cubicBezTo>
                <a:cubicBezTo>
                  <a:pt x="252" y="93"/>
                  <a:pt x="253" y="90"/>
                  <a:pt x="253" y="88"/>
                </a:cubicBezTo>
                <a:cubicBezTo>
                  <a:pt x="256" y="80"/>
                  <a:pt x="259" y="72"/>
                  <a:pt x="260" y="64"/>
                </a:cubicBezTo>
                <a:cubicBezTo>
                  <a:pt x="257" y="63"/>
                  <a:pt x="254" y="63"/>
                  <a:pt x="252" y="63"/>
                </a:cubicBezTo>
                <a:close/>
                <a:moveTo>
                  <a:pt x="239" y="77"/>
                </a:moveTo>
                <a:cubicBezTo>
                  <a:pt x="239" y="76"/>
                  <a:pt x="240" y="75"/>
                  <a:pt x="240" y="74"/>
                </a:cubicBezTo>
                <a:cubicBezTo>
                  <a:pt x="239" y="75"/>
                  <a:pt x="239" y="76"/>
                  <a:pt x="239" y="77"/>
                </a:cubicBezTo>
                <a:close/>
                <a:moveTo>
                  <a:pt x="197" y="116"/>
                </a:moveTo>
                <a:cubicBezTo>
                  <a:pt x="189" y="117"/>
                  <a:pt x="183" y="122"/>
                  <a:pt x="176" y="126"/>
                </a:cubicBezTo>
                <a:cubicBezTo>
                  <a:pt x="171" y="130"/>
                  <a:pt x="165" y="134"/>
                  <a:pt x="160" y="138"/>
                </a:cubicBezTo>
                <a:cubicBezTo>
                  <a:pt x="150" y="149"/>
                  <a:pt x="140" y="161"/>
                  <a:pt x="132" y="173"/>
                </a:cubicBezTo>
                <a:cubicBezTo>
                  <a:pt x="138" y="166"/>
                  <a:pt x="145" y="159"/>
                  <a:pt x="152" y="153"/>
                </a:cubicBezTo>
                <a:cubicBezTo>
                  <a:pt x="155" y="153"/>
                  <a:pt x="157" y="150"/>
                  <a:pt x="159" y="148"/>
                </a:cubicBezTo>
                <a:cubicBezTo>
                  <a:pt x="165" y="146"/>
                  <a:pt x="169" y="142"/>
                  <a:pt x="174" y="139"/>
                </a:cubicBezTo>
                <a:cubicBezTo>
                  <a:pt x="180" y="136"/>
                  <a:pt x="185" y="133"/>
                  <a:pt x="191" y="131"/>
                </a:cubicBezTo>
                <a:cubicBezTo>
                  <a:pt x="191" y="130"/>
                  <a:pt x="192" y="130"/>
                  <a:pt x="192" y="130"/>
                </a:cubicBezTo>
                <a:cubicBezTo>
                  <a:pt x="201" y="127"/>
                  <a:pt x="213" y="123"/>
                  <a:pt x="223" y="125"/>
                </a:cubicBezTo>
                <a:cubicBezTo>
                  <a:pt x="223" y="124"/>
                  <a:pt x="222" y="123"/>
                  <a:pt x="222" y="122"/>
                </a:cubicBezTo>
                <a:cubicBezTo>
                  <a:pt x="221" y="122"/>
                  <a:pt x="219" y="122"/>
                  <a:pt x="218" y="122"/>
                </a:cubicBezTo>
                <a:cubicBezTo>
                  <a:pt x="215" y="120"/>
                  <a:pt x="210" y="121"/>
                  <a:pt x="206" y="121"/>
                </a:cubicBezTo>
                <a:cubicBezTo>
                  <a:pt x="201" y="122"/>
                  <a:pt x="194" y="124"/>
                  <a:pt x="190" y="127"/>
                </a:cubicBezTo>
                <a:cubicBezTo>
                  <a:pt x="188" y="128"/>
                  <a:pt x="187" y="130"/>
                  <a:pt x="185" y="130"/>
                </a:cubicBezTo>
                <a:cubicBezTo>
                  <a:pt x="185" y="129"/>
                  <a:pt x="187" y="128"/>
                  <a:pt x="188" y="128"/>
                </a:cubicBezTo>
                <a:cubicBezTo>
                  <a:pt x="193" y="121"/>
                  <a:pt x="206" y="120"/>
                  <a:pt x="216" y="119"/>
                </a:cubicBezTo>
                <a:cubicBezTo>
                  <a:pt x="216" y="118"/>
                  <a:pt x="216" y="117"/>
                  <a:pt x="216" y="117"/>
                </a:cubicBezTo>
                <a:cubicBezTo>
                  <a:pt x="207" y="117"/>
                  <a:pt x="197" y="120"/>
                  <a:pt x="191" y="122"/>
                </a:cubicBezTo>
                <a:cubicBezTo>
                  <a:pt x="195" y="119"/>
                  <a:pt x="203" y="117"/>
                  <a:pt x="208" y="116"/>
                </a:cubicBezTo>
                <a:cubicBezTo>
                  <a:pt x="205" y="116"/>
                  <a:pt x="201" y="115"/>
                  <a:pt x="197" y="116"/>
                </a:cubicBezTo>
                <a:close/>
                <a:moveTo>
                  <a:pt x="59" y="151"/>
                </a:moveTo>
                <a:cubicBezTo>
                  <a:pt x="58" y="151"/>
                  <a:pt x="57" y="150"/>
                  <a:pt x="57" y="150"/>
                </a:cubicBezTo>
                <a:cubicBezTo>
                  <a:pt x="49" y="148"/>
                  <a:pt x="41" y="146"/>
                  <a:pt x="34" y="144"/>
                </a:cubicBezTo>
                <a:cubicBezTo>
                  <a:pt x="26" y="142"/>
                  <a:pt x="17" y="141"/>
                  <a:pt x="10" y="140"/>
                </a:cubicBezTo>
                <a:cubicBezTo>
                  <a:pt x="9" y="140"/>
                  <a:pt x="9" y="140"/>
                  <a:pt x="7" y="140"/>
                </a:cubicBezTo>
                <a:cubicBezTo>
                  <a:pt x="6" y="142"/>
                  <a:pt x="5" y="143"/>
                  <a:pt x="4" y="145"/>
                </a:cubicBezTo>
                <a:cubicBezTo>
                  <a:pt x="8" y="145"/>
                  <a:pt x="11" y="146"/>
                  <a:pt x="14" y="146"/>
                </a:cubicBezTo>
                <a:cubicBezTo>
                  <a:pt x="27" y="148"/>
                  <a:pt x="40" y="151"/>
                  <a:pt x="53" y="152"/>
                </a:cubicBezTo>
                <a:cubicBezTo>
                  <a:pt x="58" y="153"/>
                  <a:pt x="64" y="153"/>
                  <a:pt x="70" y="154"/>
                </a:cubicBezTo>
                <a:cubicBezTo>
                  <a:pt x="71" y="154"/>
                  <a:pt x="72" y="155"/>
                  <a:pt x="72" y="154"/>
                </a:cubicBezTo>
                <a:cubicBezTo>
                  <a:pt x="68" y="153"/>
                  <a:pt x="63" y="152"/>
                  <a:pt x="59" y="151"/>
                </a:cubicBezTo>
                <a:close/>
                <a:moveTo>
                  <a:pt x="88" y="162"/>
                </a:moveTo>
                <a:cubicBezTo>
                  <a:pt x="85" y="161"/>
                  <a:pt x="82" y="160"/>
                  <a:pt x="79" y="159"/>
                </a:cubicBezTo>
                <a:cubicBezTo>
                  <a:pt x="78" y="158"/>
                  <a:pt x="76" y="158"/>
                  <a:pt x="74" y="157"/>
                </a:cubicBezTo>
                <a:cubicBezTo>
                  <a:pt x="71" y="156"/>
                  <a:pt x="67" y="156"/>
                  <a:pt x="63" y="156"/>
                </a:cubicBezTo>
                <a:cubicBezTo>
                  <a:pt x="58" y="155"/>
                  <a:pt x="52" y="154"/>
                  <a:pt x="47" y="154"/>
                </a:cubicBezTo>
                <a:cubicBezTo>
                  <a:pt x="32" y="152"/>
                  <a:pt x="19" y="148"/>
                  <a:pt x="6" y="147"/>
                </a:cubicBezTo>
                <a:cubicBezTo>
                  <a:pt x="5" y="149"/>
                  <a:pt x="3" y="151"/>
                  <a:pt x="3" y="153"/>
                </a:cubicBezTo>
                <a:cubicBezTo>
                  <a:pt x="9" y="153"/>
                  <a:pt x="16" y="154"/>
                  <a:pt x="23" y="155"/>
                </a:cubicBezTo>
                <a:cubicBezTo>
                  <a:pt x="30" y="156"/>
                  <a:pt x="41" y="156"/>
                  <a:pt x="48" y="156"/>
                </a:cubicBezTo>
                <a:cubicBezTo>
                  <a:pt x="51" y="157"/>
                  <a:pt x="54" y="157"/>
                  <a:pt x="57" y="158"/>
                </a:cubicBezTo>
                <a:cubicBezTo>
                  <a:pt x="58" y="158"/>
                  <a:pt x="59" y="158"/>
                  <a:pt x="59" y="159"/>
                </a:cubicBezTo>
                <a:cubicBezTo>
                  <a:pt x="64" y="160"/>
                  <a:pt x="68" y="159"/>
                  <a:pt x="73" y="160"/>
                </a:cubicBezTo>
                <a:cubicBezTo>
                  <a:pt x="80" y="162"/>
                  <a:pt x="86" y="164"/>
                  <a:pt x="92" y="166"/>
                </a:cubicBezTo>
                <a:cubicBezTo>
                  <a:pt x="94" y="166"/>
                  <a:pt x="96" y="167"/>
                  <a:pt x="99" y="167"/>
                </a:cubicBezTo>
                <a:cubicBezTo>
                  <a:pt x="95" y="166"/>
                  <a:pt x="92" y="164"/>
                  <a:pt x="88" y="162"/>
                </a:cubicBezTo>
                <a:close/>
                <a:moveTo>
                  <a:pt x="79" y="156"/>
                </a:moveTo>
                <a:cubicBezTo>
                  <a:pt x="77" y="156"/>
                  <a:pt x="75" y="155"/>
                  <a:pt x="73" y="154"/>
                </a:cubicBezTo>
                <a:cubicBezTo>
                  <a:pt x="74" y="156"/>
                  <a:pt x="77" y="156"/>
                  <a:pt x="79" y="156"/>
                </a:cubicBezTo>
                <a:close/>
                <a:moveTo>
                  <a:pt x="64" y="161"/>
                </a:moveTo>
                <a:cubicBezTo>
                  <a:pt x="60" y="161"/>
                  <a:pt x="58" y="160"/>
                  <a:pt x="54" y="160"/>
                </a:cubicBezTo>
                <a:cubicBezTo>
                  <a:pt x="48" y="159"/>
                  <a:pt x="43" y="157"/>
                  <a:pt x="38" y="157"/>
                </a:cubicBezTo>
                <a:cubicBezTo>
                  <a:pt x="30" y="157"/>
                  <a:pt x="23" y="157"/>
                  <a:pt x="17" y="156"/>
                </a:cubicBezTo>
                <a:cubicBezTo>
                  <a:pt x="15" y="156"/>
                  <a:pt x="14" y="156"/>
                  <a:pt x="12" y="156"/>
                </a:cubicBezTo>
                <a:cubicBezTo>
                  <a:pt x="11" y="156"/>
                  <a:pt x="8" y="155"/>
                  <a:pt x="7" y="155"/>
                </a:cubicBezTo>
                <a:cubicBezTo>
                  <a:pt x="5" y="156"/>
                  <a:pt x="4" y="159"/>
                  <a:pt x="4" y="162"/>
                </a:cubicBezTo>
                <a:cubicBezTo>
                  <a:pt x="8" y="161"/>
                  <a:pt x="12" y="162"/>
                  <a:pt x="14" y="160"/>
                </a:cubicBezTo>
                <a:cubicBezTo>
                  <a:pt x="16" y="161"/>
                  <a:pt x="20" y="160"/>
                  <a:pt x="23" y="160"/>
                </a:cubicBezTo>
                <a:cubicBezTo>
                  <a:pt x="24" y="160"/>
                  <a:pt x="26" y="161"/>
                  <a:pt x="27" y="161"/>
                </a:cubicBezTo>
                <a:cubicBezTo>
                  <a:pt x="33" y="161"/>
                  <a:pt x="40" y="161"/>
                  <a:pt x="47" y="161"/>
                </a:cubicBezTo>
                <a:cubicBezTo>
                  <a:pt x="62" y="161"/>
                  <a:pt x="75" y="166"/>
                  <a:pt x="87" y="167"/>
                </a:cubicBezTo>
                <a:cubicBezTo>
                  <a:pt x="80" y="164"/>
                  <a:pt x="72" y="162"/>
                  <a:pt x="64" y="161"/>
                </a:cubicBezTo>
                <a:close/>
                <a:moveTo>
                  <a:pt x="103" y="166"/>
                </a:moveTo>
                <a:cubicBezTo>
                  <a:pt x="108" y="169"/>
                  <a:pt x="114" y="171"/>
                  <a:pt x="118" y="173"/>
                </a:cubicBezTo>
                <a:cubicBezTo>
                  <a:pt x="108" y="167"/>
                  <a:pt x="97" y="163"/>
                  <a:pt x="85" y="159"/>
                </a:cubicBezTo>
                <a:cubicBezTo>
                  <a:pt x="91" y="161"/>
                  <a:pt x="97" y="165"/>
                  <a:pt x="103" y="166"/>
                </a:cubicBezTo>
                <a:close/>
                <a:moveTo>
                  <a:pt x="74" y="167"/>
                </a:moveTo>
                <a:cubicBezTo>
                  <a:pt x="71" y="166"/>
                  <a:pt x="68" y="165"/>
                  <a:pt x="64" y="165"/>
                </a:cubicBezTo>
                <a:cubicBezTo>
                  <a:pt x="51" y="162"/>
                  <a:pt x="33" y="163"/>
                  <a:pt x="21" y="162"/>
                </a:cubicBezTo>
                <a:cubicBezTo>
                  <a:pt x="17" y="165"/>
                  <a:pt x="17" y="172"/>
                  <a:pt x="14" y="177"/>
                </a:cubicBezTo>
                <a:cubicBezTo>
                  <a:pt x="24" y="173"/>
                  <a:pt x="35" y="170"/>
                  <a:pt x="47" y="169"/>
                </a:cubicBezTo>
                <a:cubicBezTo>
                  <a:pt x="67" y="168"/>
                  <a:pt x="88" y="170"/>
                  <a:pt x="105" y="172"/>
                </a:cubicBezTo>
                <a:cubicBezTo>
                  <a:pt x="94" y="170"/>
                  <a:pt x="84" y="168"/>
                  <a:pt x="74" y="167"/>
                </a:cubicBezTo>
                <a:close/>
                <a:moveTo>
                  <a:pt x="16" y="162"/>
                </a:moveTo>
                <a:cubicBezTo>
                  <a:pt x="13" y="164"/>
                  <a:pt x="12" y="166"/>
                  <a:pt x="11" y="168"/>
                </a:cubicBezTo>
                <a:cubicBezTo>
                  <a:pt x="10" y="170"/>
                  <a:pt x="9" y="172"/>
                  <a:pt x="8" y="173"/>
                </a:cubicBezTo>
                <a:cubicBezTo>
                  <a:pt x="5" y="178"/>
                  <a:pt x="3" y="182"/>
                  <a:pt x="3" y="188"/>
                </a:cubicBezTo>
                <a:cubicBezTo>
                  <a:pt x="13" y="192"/>
                  <a:pt x="25" y="189"/>
                  <a:pt x="35" y="189"/>
                </a:cubicBezTo>
                <a:cubicBezTo>
                  <a:pt x="46" y="189"/>
                  <a:pt x="57" y="187"/>
                  <a:pt x="68" y="186"/>
                </a:cubicBezTo>
                <a:cubicBezTo>
                  <a:pt x="75" y="185"/>
                  <a:pt x="81" y="185"/>
                  <a:pt x="86" y="184"/>
                </a:cubicBezTo>
                <a:cubicBezTo>
                  <a:pt x="95" y="182"/>
                  <a:pt x="105" y="182"/>
                  <a:pt x="115" y="182"/>
                </a:cubicBezTo>
                <a:cubicBezTo>
                  <a:pt x="114" y="181"/>
                  <a:pt x="114" y="180"/>
                  <a:pt x="114" y="179"/>
                </a:cubicBezTo>
                <a:cubicBezTo>
                  <a:pt x="100" y="180"/>
                  <a:pt x="88" y="180"/>
                  <a:pt x="76" y="182"/>
                </a:cubicBezTo>
                <a:cubicBezTo>
                  <a:pt x="73" y="182"/>
                  <a:pt x="72" y="183"/>
                  <a:pt x="69" y="183"/>
                </a:cubicBezTo>
                <a:cubicBezTo>
                  <a:pt x="69" y="183"/>
                  <a:pt x="68" y="183"/>
                  <a:pt x="67" y="183"/>
                </a:cubicBezTo>
                <a:cubicBezTo>
                  <a:pt x="57" y="184"/>
                  <a:pt x="45" y="187"/>
                  <a:pt x="34" y="187"/>
                </a:cubicBezTo>
                <a:cubicBezTo>
                  <a:pt x="40" y="184"/>
                  <a:pt x="46" y="185"/>
                  <a:pt x="52" y="184"/>
                </a:cubicBezTo>
                <a:cubicBezTo>
                  <a:pt x="58" y="182"/>
                  <a:pt x="65" y="181"/>
                  <a:pt x="72" y="180"/>
                </a:cubicBezTo>
                <a:cubicBezTo>
                  <a:pt x="64" y="180"/>
                  <a:pt x="55" y="180"/>
                  <a:pt x="45" y="181"/>
                </a:cubicBezTo>
                <a:cubicBezTo>
                  <a:pt x="43" y="182"/>
                  <a:pt x="40" y="182"/>
                  <a:pt x="38" y="182"/>
                </a:cubicBezTo>
                <a:cubicBezTo>
                  <a:pt x="33" y="182"/>
                  <a:pt x="29" y="183"/>
                  <a:pt x="25" y="183"/>
                </a:cubicBezTo>
                <a:cubicBezTo>
                  <a:pt x="21" y="183"/>
                  <a:pt x="18" y="183"/>
                  <a:pt x="15" y="183"/>
                </a:cubicBezTo>
                <a:cubicBezTo>
                  <a:pt x="14" y="183"/>
                  <a:pt x="12" y="184"/>
                  <a:pt x="11" y="184"/>
                </a:cubicBezTo>
                <a:cubicBezTo>
                  <a:pt x="11" y="183"/>
                  <a:pt x="11" y="182"/>
                  <a:pt x="12" y="181"/>
                </a:cubicBezTo>
                <a:cubicBezTo>
                  <a:pt x="12" y="179"/>
                  <a:pt x="12" y="177"/>
                  <a:pt x="12" y="177"/>
                </a:cubicBezTo>
                <a:cubicBezTo>
                  <a:pt x="14" y="173"/>
                  <a:pt x="16" y="168"/>
                  <a:pt x="17" y="164"/>
                </a:cubicBezTo>
                <a:cubicBezTo>
                  <a:pt x="18" y="163"/>
                  <a:pt x="19" y="162"/>
                  <a:pt x="18" y="162"/>
                </a:cubicBezTo>
                <a:cubicBezTo>
                  <a:pt x="18" y="162"/>
                  <a:pt x="16" y="162"/>
                  <a:pt x="16" y="162"/>
                </a:cubicBezTo>
                <a:close/>
                <a:moveTo>
                  <a:pt x="51" y="171"/>
                </a:moveTo>
                <a:cubicBezTo>
                  <a:pt x="51" y="171"/>
                  <a:pt x="51" y="171"/>
                  <a:pt x="51" y="171"/>
                </a:cubicBezTo>
                <a:cubicBezTo>
                  <a:pt x="45" y="171"/>
                  <a:pt x="39" y="172"/>
                  <a:pt x="32" y="173"/>
                </a:cubicBezTo>
                <a:cubicBezTo>
                  <a:pt x="26" y="174"/>
                  <a:pt x="20" y="176"/>
                  <a:pt x="15" y="179"/>
                </a:cubicBezTo>
                <a:cubicBezTo>
                  <a:pt x="17" y="179"/>
                  <a:pt x="19" y="178"/>
                  <a:pt x="21" y="179"/>
                </a:cubicBezTo>
                <a:cubicBezTo>
                  <a:pt x="18" y="180"/>
                  <a:pt x="14" y="179"/>
                  <a:pt x="14" y="182"/>
                </a:cubicBezTo>
                <a:cubicBezTo>
                  <a:pt x="33" y="181"/>
                  <a:pt x="54" y="178"/>
                  <a:pt x="72" y="178"/>
                </a:cubicBezTo>
                <a:cubicBezTo>
                  <a:pt x="87" y="178"/>
                  <a:pt x="97" y="178"/>
                  <a:pt x="111" y="177"/>
                </a:cubicBezTo>
                <a:cubicBezTo>
                  <a:pt x="105" y="176"/>
                  <a:pt x="98" y="175"/>
                  <a:pt x="90" y="175"/>
                </a:cubicBezTo>
                <a:cubicBezTo>
                  <a:pt x="91" y="174"/>
                  <a:pt x="93" y="174"/>
                  <a:pt x="95" y="174"/>
                </a:cubicBezTo>
                <a:cubicBezTo>
                  <a:pt x="80" y="169"/>
                  <a:pt x="64" y="172"/>
                  <a:pt x="51" y="171"/>
                </a:cubicBezTo>
                <a:close/>
                <a:moveTo>
                  <a:pt x="106" y="175"/>
                </a:moveTo>
                <a:cubicBezTo>
                  <a:pt x="104" y="174"/>
                  <a:pt x="102" y="174"/>
                  <a:pt x="100" y="174"/>
                </a:cubicBezTo>
                <a:cubicBezTo>
                  <a:pt x="102" y="174"/>
                  <a:pt x="105" y="175"/>
                  <a:pt x="106" y="175"/>
                </a:cubicBezTo>
                <a:close/>
                <a:moveTo>
                  <a:pt x="124" y="180"/>
                </a:moveTo>
                <a:cubicBezTo>
                  <a:pt x="124" y="180"/>
                  <a:pt x="122" y="180"/>
                  <a:pt x="123" y="181"/>
                </a:cubicBezTo>
                <a:cubicBezTo>
                  <a:pt x="121" y="180"/>
                  <a:pt x="118" y="179"/>
                  <a:pt x="116" y="179"/>
                </a:cubicBezTo>
                <a:cubicBezTo>
                  <a:pt x="115" y="181"/>
                  <a:pt x="117" y="181"/>
                  <a:pt x="118" y="182"/>
                </a:cubicBezTo>
                <a:cubicBezTo>
                  <a:pt x="123" y="183"/>
                  <a:pt x="130" y="184"/>
                  <a:pt x="133" y="180"/>
                </a:cubicBezTo>
                <a:cubicBezTo>
                  <a:pt x="133" y="179"/>
                  <a:pt x="132" y="178"/>
                  <a:pt x="131" y="177"/>
                </a:cubicBezTo>
                <a:cubicBezTo>
                  <a:pt x="130" y="177"/>
                  <a:pt x="129" y="178"/>
                  <a:pt x="128" y="179"/>
                </a:cubicBezTo>
                <a:cubicBezTo>
                  <a:pt x="128" y="178"/>
                  <a:pt x="126" y="180"/>
                  <a:pt x="124" y="180"/>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sp>
        <p:nvSpPr>
          <p:cNvPr id="29" name="Freeform 324">
            <a:extLst>
              <a:ext uri="{FF2B5EF4-FFF2-40B4-BE49-F238E27FC236}">
                <a16:creationId xmlns:a16="http://schemas.microsoft.com/office/drawing/2014/main" id="{7755CF57-378E-4BA4-B4FC-86DCE192335B}"/>
              </a:ext>
            </a:extLst>
          </p:cNvPr>
          <p:cNvSpPr>
            <a:spLocks noEditPoints="1"/>
          </p:cNvSpPr>
          <p:nvPr/>
        </p:nvSpPr>
        <p:spPr bwMode="auto">
          <a:xfrm rot="20870607">
            <a:off x="2643692" y="5228967"/>
            <a:ext cx="1214967" cy="1094317"/>
          </a:xfrm>
          <a:custGeom>
            <a:avLst/>
            <a:gdLst>
              <a:gd name="T0" fmla="*/ 36 w 289"/>
              <a:gd name="T1" fmla="*/ 218 h 260"/>
              <a:gd name="T2" fmla="*/ 28 w 289"/>
              <a:gd name="T3" fmla="*/ 175 h 260"/>
              <a:gd name="T4" fmla="*/ 10 w 289"/>
              <a:gd name="T5" fmla="*/ 126 h 260"/>
              <a:gd name="T6" fmla="*/ 7 w 289"/>
              <a:gd name="T7" fmla="*/ 87 h 260"/>
              <a:gd name="T8" fmla="*/ 130 w 289"/>
              <a:gd name="T9" fmla="*/ 50 h 260"/>
              <a:gd name="T10" fmla="*/ 173 w 289"/>
              <a:gd name="T11" fmla="*/ 1 h 260"/>
              <a:gd name="T12" fmla="*/ 284 w 289"/>
              <a:gd name="T13" fmla="*/ 53 h 260"/>
              <a:gd name="T14" fmla="*/ 232 w 289"/>
              <a:gd name="T15" fmla="*/ 192 h 260"/>
              <a:gd name="T16" fmla="*/ 172 w 289"/>
              <a:gd name="T17" fmla="*/ 212 h 260"/>
              <a:gd name="T18" fmla="*/ 118 w 289"/>
              <a:gd name="T19" fmla="*/ 244 h 260"/>
              <a:gd name="T20" fmla="*/ 243 w 289"/>
              <a:gd name="T21" fmla="*/ 154 h 260"/>
              <a:gd name="T22" fmla="*/ 274 w 289"/>
              <a:gd name="T23" fmla="*/ 46 h 260"/>
              <a:gd name="T24" fmla="*/ 163 w 289"/>
              <a:gd name="T25" fmla="*/ 28 h 260"/>
              <a:gd name="T26" fmla="*/ 171 w 289"/>
              <a:gd name="T27" fmla="*/ 34 h 260"/>
              <a:gd name="T28" fmla="*/ 232 w 289"/>
              <a:gd name="T29" fmla="*/ 38 h 260"/>
              <a:gd name="T30" fmla="*/ 277 w 289"/>
              <a:gd name="T31" fmla="*/ 57 h 260"/>
              <a:gd name="T32" fmla="*/ 240 w 289"/>
              <a:gd name="T33" fmla="*/ 144 h 260"/>
              <a:gd name="T34" fmla="*/ 216 w 289"/>
              <a:gd name="T35" fmla="*/ 203 h 260"/>
              <a:gd name="T36" fmla="*/ 221 w 289"/>
              <a:gd name="T37" fmla="*/ 212 h 260"/>
              <a:gd name="T38" fmla="*/ 257 w 289"/>
              <a:gd name="T39" fmla="*/ 94 h 260"/>
              <a:gd name="T40" fmla="*/ 225 w 289"/>
              <a:gd name="T41" fmla="*/ 38 h 260"/>
              <a:gd name="T42" fmla="*/ 177 w 289"/>
              <a:gd name="T43" fmla="*/ 30 h 260"/>
              <a:gd name="T44" fmla="*/ 157 w 289"/>
              <a:gd name="T45" fmla="*/ 86 h 260"/>
              <a:gd name="T46" fmla="*/ 199 w 289"/>
              <a:gd name="T47" fmla="*/ 194 h 260"/>
              <a:gd name="T48" fmla="*/ 63 w 289"/>
              <a:gd name="T49" fmla="*/ 246 h 260"/>
              <a:gd name="T50" fmla="*/ 103 w 289"/>
              <a:gd name="T51" fmla="*/ 246 h 260"/>
              <a:gd name="T52" fmla="*/ 166 w 289"/>
              <a:gd name="T53" fmla="*/ 193 h 260"/>
              <a:gd name="T54" fmla="*/ 73 w 289"/>
              <a:gd name="T55" fmla="*/ 66 h 260"/>
              <a:gd name="T56" fmla="*/ 11 w 289"/>
              <a:gd name="T57" fmla="*/ 96 h 260"/>
              <a:gd name="T58" fmla="*/ 30 w 289"/>
              <a:gd name="T59" fmla="*/ 133 h 260"/>
              <a:gd name="T60" fmla="*/ 39 w 289"/>
              <a:gd name="T61" fmla="*/ 170 h 260"/>
              <a:gd name="T62" fmla="*/ 49 w 289"/>
              <a:gd name="T63" fmla="*/ 199 h 260"/>
              <a:gd name="T64" fmla="*/ 61 w 289"/>
              <a:gd name="T65" fmla="*/ 239 h 260"/>
              <a:gd name="T66" fmla="*/ 147 w 289"/>
              <a:gd name="T67" fmla="*/ 68 h 260"/>
              <a:gd name="T68" fmla="*/ 60 w 289"/>
              <a:gd name="T69" fmla="*/ 246 h 260"/>
              <a:gd name="T70" fmla="*/ 54 w 289"/>
              <a:gd name="T71" fmla="*/ 249 h 260"/>
              <a:gd name="T72" fmla="*/ 51 w 289"/>
              <a:gd name="T73" fmla="*/ 230 h 260"/>
              <a:gd name="T74" fmla="*/ 51 w 289"/>
              <a:gd name="T75" fmla="*/ 230 h 260"/>
              <a:gd name="T76" fmla="*/ 39 w 289"/>
              <a:gd name="T77" fmla="*/ 219 h 260"/>
              <a:gd name="T78" fmla="*/ 49 w 289"/>
              <a:gd name="T79" fmla="*/ 208 h 260"/>
              <a:gd name="T80" fmla="*/ 46 w 289"/>
              <a:gd name="T81" fmla="*/ 205 h 260"/>
              <a:gd name="T82" fmla="*/ 36 w 289"/>
              <a:gd name="T83" fmla="*/ 200 h 260"/>
              <a:gd name="T84" fmla="*/ 43 w 289"/>
              <a:gd name="T85" fmla="*/ 187 h 260"/>
              <a:gd name="T86" fmla="*/ 32 w 289"/>
              <a:gd name="T87" fmla="*/ 187 h 260"/>
              <a:gd name="T88" fmla="*/ 40 w 289"/>
              <a:gd name="T89" fmla="*/ 174 h 260"/>
              <a:gd name="T90" fmla="*/ 26 w 289"/>
              <a:gd name="T91" fmla="*/ 169 h 260"/>
              <a:gd name="T92" fmla="*/ 30 w 289"/>
              <a:gd name="T93" fmla="*/ 156 h 260"/>
              <a:gd name="T94" fmla="*/ 21 w 289"/>
              <a:gd name="T95" fmla="*/ 150 h 260"/>
              <a:gd name="T96" fmla="*/ 20 w 289"/>
              <a:gd name="T97" fmla="*/ 142 h 260"/>
              <a:gd name="T98" fmla="*/ 16 w 289"/>
              <a:gd name="T99" fmla="*/ 136 h 260"/>
              <a:gd name="T100" fmla="*/ 19 w 289"/>
              <a:gd name="T101" fmla="*/ 122 h 260"/>
              <a:gd name="T102" fmla="*/ 11 w 289"/>
              <a:gd name="T103" fmla="*/ 115 h 260"/>
              <a:gd name="T104" fmla="*/ 11 w 289"/>
              <a:gd name="T105" fmla="*/ 109 h 260"/>
              <a:gd name="T106" fmla="*/ 5 w 289"/>
              <a:gd name="T107" fmla="*/ 9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260">
                <a:moveTo>
                  <a:pt x="53" y="256"/>
                </a:moveTo>
                <a:cubicBezTo>
                  <a:pt x="50" y="258"/>
                  <a:pt x="46" y="259"/>
                  <a:pt x="43" y="255"/>
                </a:cubicBezTo>
                <a:cubicBezTo>
                  <a:pt x="44" y="247"/>
                  <a:pt x="38" y="247"/>
                  <a:pt x="41" y="241"/>
                </a:cubicBezTo>
                <a:cubicBezTo>
                  <a:pt x="37" y="239"/>
                  <a:pt x="39" y="233"/>
                  <a:pt x="37" y="230"/>
                </a:cubicBezTo>
                <a:cubicBezTo>
                  <a:pt x="37" y="229"/>
                  <a:pt x="37" y="227"/>
                  <a:pt x="38" y="227"/>
                </a:cubicBezTo>
                <a:cubicBezTo>
                  <a:pt x="37" y="225"/>
                  <a:pt x="35" y="222"/>
                  <a:pt x="36" y="218"/>
                </a:cubicBezTo>
                <a:cubicBezTo>
                  <a:pt x="34" y="214"/>
                  <a:pt x="28" y="210"/>
                  <a:pt x="33" y="205"/>
                </a:cubicBezTo>
                <a:cubicBezTo>
                  <a:pt x="33" y="204"/>
                  <a:pt x="32" y="203"/>
                  <a:pt x="31" y="201"/>
                </a:cubicBezTo>
                <a:cubicBezTo>
                  <a:pt x="31" y="200"/>
                  <a:pt x="32" y="199"/>
                  <a:pt x="33" y="197"/>
                </a:cubicBezTo>
                <a:cubicBezTo>
                  <a:pt x="33" y="196"/>
                  <a:pt x="32" y="195"/>
                  <a:pt x="31" y="194"/>
                </a:cubicBezTo>
                <a:cubicBezTo>
                  <a:pt x="33" y="191"/>
                  <a:pt x="25" y="187"/>
                  <a:pt x="29" y="184"/>
                </a:cubicBezTo>
                <a:cubicBezTo>
                  <a:pt x="26" y="182"/>
                  <a:pt x="26" y="177"/>
                  <a:pt x="28" y="175"/>
                </a:cubicBezTo>
                <a:cubicBezTo>
                  <a:pt x="26" y="174"/>
                  <a:pt x="21" y="171"/>
                  <a:pt x="25" y="168"/>
                </a:cubicBezTo>
                <a:cubicBezTo>
                  <a:pt x="23" y="166"/>
                  <a:pt x="21" y="164"/>
                  <a:pt x="23" y="161"/>
                </a:cubicBezTo>
                <a:cubicBezTo>
                  <a:pt x="20" y="160"/>
                  <a:pt x="19" y="156"/>
                  <a:pt x="21" y="153"/>
                </a:cubicBezTo>
                <a:cubicBezTo>
                  <a:pt x="18" y="152"/>
                  <a:pt x="17" y="149"/>
                  <a:pt x="18" y="146"/>
                </a:cubicBezTo>
                <a:cubicBezTo>
                  <a:pt x="17" y="144"/>
                  <a:pt x="15" y="143"/>
                  <a:pt x="16" y="139"/>
                </a:cubicBezTo>
                <a:cubicBezTo>
                  <a:pt x="9" y="138"/>
                  <a:pt x="17" y="127"/>
                  <a:pt x="10" y="126"/>
                </a:cubicBezTo>
                <a:cubicBezTo>
                  <a:pt x="9" y="123"/>
                  <a:pt x="8" y="120"/>
                  <a:pt x="11" y="119"/>
                </a:cubicBezTo>
                <a:cubicBezTo>
                  <a:pt x="10" y="117"/>
                  <a:pt x="7" y="115"/>
                  <a:pt x="9" y="112"/>
                </a:cubicBezTo>
                <a:cubicBezTo>
                  <a:pt x="7" y="111"/>
                  <a:pt x="5" y="108"/>
                  <a:pt x="5" y="104"/>
                </a:cubicBezTo>
                <a:cubicBezTo>
                  <a:pt x="5" y="104"/>
                  <a:pt x="5" y="103"/>
                  <a:pt x="5" y="102"/>
                </a:cubicBezTo>
                <a:cubicBezTo>
                  <a:pt x="4" y="98"/>
                  <a:pt x="0" y="94"/>
                  <a:pt x="2" y="90"/>
                </a:cubicBezTo>
                <a:cubicBezTo>
                  <a:pt x="3" y="89"/>
                  <a:pt x="6" y="88"/>
                  <a:pt x="7" y="87"/>
                </a:cubicBezTo>
                <a:cubicBezTo>
                  <a:pt x="6" y="86"/>
                  <a:pt x="8" y="85"/>
                  <a:pt x="8" y="83"/>
                </a:cubicBezTo>
                <a:cubicBezTo>
                  <a:pt x="29" y="75"/>
                  <a:pt x="52" y="70"/>
                  <a:pt x="75" y="62"/>
                </a:cubicBezTo>
                <a:cubicBezTo>
                  <a:pt x="79" y="63"/>
                  <a:pt x="82" y="61"/>
                  <a:pt x="86" y="59"/>
                </a:cubicBezTo>
                <a:cubicBezTo>
                  <a:pt x="91" y="57"/>
                  <a:pt x="97" y="56"/>
                  <a:pt x="103" y="54"/>
                </a:cubicBezTo>
                <a:cubicBezTo>
                  <a:pt x="111" y="51"/>
                  <a:pt x="119" y="46"/>
                  <a:pt x="126" y="46"/>
                </a:cubicBezTo>
                <a:cubicBezTo>
                  <a:pt x="127" y="47"/>
                  <a:pt x="129" y="49"/>
                  <a:pt x="130" y="50"/>
                </a:cubicBezTo>
                <a:cubicBezTo>
                  <a:pt x="132" y="57"/>
                  <a:pt x="135" y="66"/>
                  <a:pt x="137" y="74"/>
                </a:cubicBezTo>
                <a:cubicBezTo>
                  <a:pt x="143" y="57"/>
                  <a:pt x="149" y="39"/>
                  <a:pt x="156" y="20"/>
                </a:cubicBezTo>
                <a:cubicBezTo>
                  <a:pt x="158" y="16"/>
                  <a:pt x="159" y="12"/>
                  <a:pt x="160" y="8"/>
                </a:cubicBezTo>
                <a:cubicBezTo>
                  <a:pt x="161" y="7"/>
                  <a:pt x="160" y="5"/>
                  <a:pt x="161" y="4"/>
                </a:cubicBezTo>
                <a:cubicBezTo>
                  <a:pt x="162" y="2"/>
                  <a:pt x="165" y="0"/>
                  <a:pt x="167" y="0"/>
                </a:cubicBezTo>
                <a:cubicBezTo>
                  <a:pt x="169" y="0"/>
                  <a:pt x="171" y="2"/>
                  <a:pt x="173" y="1"/>
                </a:cubicBezTo>
                <a:cubicBezTo>
                  <a:pt x="173" y="2"/>
                  <a:pt x="175" y="2"/>
                  <a:pt x="175" y="3"/>
                </a:cubicBezTo>
                <a:cubicBezTo>
                  <a:pt x="190" y="10"/>
                  <a:pt x="204" y="13"/>
                  <a:pt x="221" y="19"/>
                </a:cubicBezTo>
                <a:cubicBezTo>
                  <a:pt x="233" y="27"/>
                  <a:pt x="252" y="31"/>
                  <a:pt x="263" y="37"/>
                </a:cubicBezTo>
                <a:cubicBezTo>
                  <a:pt x="265" y="38"/>
                  <a:pt x="269" y="39"/>
                  <a:pt x="271" y="41"/>
                </a:cubicBezTo>
                <a:cubicBezTo>
                  <a:pt x="274" y="41"/>
                  <a:pt x="276" y="44"/>
                  <a:pt x="279" y="45"/>
                </a:cubicBezTo>
                <a:cubicBezTo>
                  <a:pt x="282" y="46"/>
                  <a:pt x="289" y="48"/>
                  <a:pt x="284" y="53"/>
                </a:cubicBezTo>
                <a:cubicBezTo>
                  <a:pt x="282" y="61"/>
                  <a:pt x="279" y="67"/>
                  <a:pt x="277" y="75"/>
                </a:cubicBezTo>
                <a:cubicBezTo>
                  <a:pt x="276" y="76"/>
                  <a:pt x="275" y="78"/>
                  <a:pt x="274" y="81"/>
                </a:cubicBezTo>
                <a:cubicBezTo>
                  <a:pt x="265" y="98"/>
                  <a:pt x="260" y="118"/>
                  <a:pt x="253" y="137"/>
                </a:cubicBezTo>
                <a:cubicBezTo>
                  <a:pt x="250" y="144"/>
                  <a:pt x="247" y="151"/>
                  <a:pt x="244" y="158"/>
                </a:cubicBezTo>
                <a:cubicBezTo>
                  <a:pt x="242" y="165"/>
                  <a:pt x="239" y="172"/>
                  <a:pt x="236" y="179"/>
                </a:cubicBezTo>
                <a:cubicBezTo>
                  <a:pt x="234" y="183"/>
                  <a:pt x="234" y="188"/>
                  <a:pt x="232" y="192"/>
                </a:cubicBezTo>
                <a:cubicBezTo>
                  <a:pt x="230" y="198"/>
                  <a:pt x="226" y="203"/>
                  <a:pt x="226" y="209"/>
                </a:cubicBezTo>
                <a:cubicBezTo>
                  <a:pt x="224" y="209"/>
                  <a:pt x="224" y="211"/>
                  <a:pt x="224" y="213"/>
                </a:cubicBezTo>
                <a:cubicBezTo>
                  <a:pt x="223" y="214"/>
                  <a:pt x="222" y="215"/>
                  <a:pt x="220" y="217"/>
                </a:cubicBezTo>
                <a:cubicBezTo>
                  <a:pt x="213" y="215"/>
                  <a:pt x="201" y="209"/>
                  <a:pt x="192" y="207"/>
                </a:cubicBezTo>
                <a:cubicBezTo>
                  <a:pt x="183" y="205"/>
                  <a:pt x="177" y="199"/>
                  <a:pt x="169" y="197"/>
                </a:cubicBezTo>
                <a:cubicBezTo>
                  <a:pt x="171" y="202"/>
                  <a:pt x="170" y="207"/>
                  <a:pt x="172" y="212"/>
                </a:cubicBezTo>
                <a:cubicBezTo>
                  <a:pt x="173" y="218"/>
                  <a:pt x="177" y="225"/>
                  <a:pt x="170" y="229"/>
                </a:cubicBezTo>
                <a:cubicBezTo>
                  <a:pt x="166" y="231"/>
                  <a:pt x="159" y="231"/>
                  <a:pt x="153" y="233"/>
                </a:cubicBezTo>
                <a:cubicBezTo>
                  <a:pt x="151" y="234"/>
                  <a:pt x="149" y="235"/>
                  <a:pt x="147" y="236"/>
                </a:cubicBezTo>
                <a:cubicBezTo>
                  <a:pt x="145" y="237"/>
                  <a:pt x="142" y="237"/>
                  <a:pt x="140" y="237"/>
                </a:cubicBezTo>
                <a:cubicBezTo>
                  <a:pt x="132" y="239"/>
                  <a:pt x="125" y="241"/>
                  <a:pt x="120" y="243"/>
                </a:cubicBezTo>
                <a:cubicBezTo>
                  <a:pt x="119" y="244"/>
                  <a:pt x="118" y="244"/>
                  <a:pt x="118" y="244"/>
                </a:cubicBezTo>
                <a:cubicBezTo>
                  <a:pt x="111" y="247"/>
                  <a:pt x="105" y="248"/>
                  <a:pt x="98" y="249"/>
                </a:cubicBezTo>
                <a:cubicBezTo>
                  <a:pt x="84" y="253"/>
                  <a:pt x="74" y="258"/>
                  <a:pt x="58" y="258"/>
                </a:cubicBezTo>
                <a:cubicBezTo>
                  <a:pt x="58" y="259"/>
                  <a:pt x="57" y="260"/>
                  <a:pt x="56" y="260"/>
                </a:cubicBezTo>
                <a:cubicBezTo>
                  <a:pt x="53" y="259"/>
                  <a:pt x="54" y="259"/>
                  <a:pt x="53" y="256"/>
                </a:cubicBezTo>
                <a:close/>
                <a:moveTo>
                  <a:pt x="227" y="197"/>
                </a:moveTo>
                <a:cubicBezTo>
                  <a:pt x="231" y="182"/>
                  <a:pt x="238" y="169"/>
                  <a:pt x="243" y="154"/>
                </a:cubicBezTo>
                <a:cubicBezTo>
                  <a:pt x="246" y="146"/>
                  <a:pt x="249" y="136"/>
                  <a:pt x="252" y="127"/>
                </a:cubicBezTo>
                <a:cubicBezTo>
                  <a:pt x="254" y="121"/>
                  <a:pt x="258" y="115"/>
                  <a:pt x="259" y="108"/>
                </a:cubicBezTo>
                <a:cubicBezTo>
                  <a:pt x="262" y="104"/>
                  <a:pt x="263" y="99"/>
                  <a:pt x="264" y="94"/>
                </a:cubicBezTo>
                <a:cubicBezTo>
                  <a:pt x="268" y="86"/>
                  <a:pt x="273" y="77"/>
                  <a:pt x="277" y="69"/>
                </a:cubicBezTo>
                <a:cubicBezTo>
                  <a:pt x="279" y="64"/>
                  <a:pt x="282" y="53"/>
                  <a:pt x="280" y="49"/>
                </a:cubicBezTo>
                <a:cubicBezTo>
                  <a:pt x="278" y="48"/>
                  <a:pt x="276" y="47"/>
                  <a:pt x="274" y="46"/>
                </a:cubicBezTo>
                <a:cubicBezTo>
                  <a:pt x="273" y="46"/>
                  <a:pt x="273" y="45"/>
                  <a:pt x="271" y="46"/>
                </a:cubicBezTo>
                <a:cubicBezTo>
                  <a:pt x="266" y="42"/>
                  <a:pt x="258" y="41"/>
                  <a:pt x="253" y="36"/>
                </a:cubicBezTo>
                <a:cubicBezTo>
                  <a:pt x="240" y="32"/>
                  <a:pt x="225" y="23"/>
                  <a:pt x="212" y="19"/>
                </a:cubicBezTo>
                <a:cubicBezTo>
                  <a:pt x="199" y="14"/>
                  <a:pt x="184" y="13"/>
                  <a:pt x="173" y="5"/>
                </a:cubicBezTo>
                <a:cubicBezTo>
                  <a:pt x="171" y="5"/>
                  <a:pt x="170" y="7"/>
                  <a:pt x="170" y="9"/>
                </a:cubicBezTo>
                <a:cubicBezTo>
                  <a:pt x="167" y="15"/>
                  <a:pt x="165" y="21"/>
                  <a:pt x="163" y="28"/>
                </a:cubicBezTo>
                <a:cubicBezTo>
                  <a:pt x="158" y="39"/>
                  <a:pt x="156" y="49"/>
                  <a:pt x="152" y="58"/>
                </a:cubicBezTo>
                <a:cubicBezTo>
                  <a:pt x="152" y="59"/>
                  <a:pt x="152" y="60"/>
                  <a:pt x="152" y="61"/>
                </a:cubicBezTo>
                <a:cubicBezTo>
                  <a:pt x="147" y="71"/>
                  <a:pt x="145" y="81"/>
                  <a:pt x="141" y="92"/>
                </a:cubicBezTo>
                <a:cubicBezTo>
                  <a:pt x="143" y="96"/>
                  <a:pt x="144" y="102"/>
                  <a:pt x="146" y="106"/>
                </a:cubicBezTo>
                <a:cubicBezTo>
                  <a:pt x="152" y="86"/>
                  <a:pt x="161" y="68"/>
                  <a:pt x="166" y="49"/>
                </a:cubicBezTo>
                <a:cubicBezTo>
                  <a:pt x="168" y="45"/>
                  <a:pt x="169" y="39"/>
                  <a:pt x="171" y="34"/>
                </a:cubicBezTo>
                <a:cubicBezTo>
                  <a:pt x="171" y="33"/>
                  <a:pt x="172" y="34"/>
                  <a:pt x="172" y="33"/>
                </a:cubicBezTo>
                <a:cubicBezTo>
                  <a:pt x="172" y="28"/>
                  <a:pt x="176" y="25"/>
                  <a:pt x="176" y="20"/>
                </a:cubicBezTo>
                <a:cubicBezTo>
                  <a:pt x="179" y="20"/>
                  <a:pt x="178" y="17"/>
                  <a:pt x="180" y="17"/>
                </a:cubicBezTo>
                <a:cubicBezTo>
                  <a:pt x="187" y="21"/>
                  <a:pt x="194" y="24"/>
                  <a:pt x="202" y="26"/>
                </a:cubicBezTo>
                <a:cubicBezTo>
                  <a:pt x="210" y="29"/>
                  <a:pt x="220" y="32"/>
                  <a:pt x="228" y="36"/>
                </a:cubicBezTo>
                <a:cubicBezTo>
                  <a:pt x="229" y="36"/>
                  <a:pt x="230" y="38"/>
                  <a:pt x="232" y="38"/>
                </a:cubicBezTo>
                <a:cubicBezTo>
                  <a:pt x="235" y="39"/>
                  <a:pt x="239" y="39"/>
                  <a:pt x="242" y="40"/>
                </a:cubicBezTo>
                <a:cubicBezTo>
                  <a:pt x="243" y="41"/>
                  <a:pt x="243" y="42"/>
                  <a:pt x="244" y="42"/>
                </a:cubicBezTo>
                <a:cubicBezTo>
                  <a:pt x="248" y="44"/>
                  <a:pt x="251" y="44"/>
                  <a:pt x="254" y="45"/>
                </a:cubicBezTo>
                <a:cubicBezTo>
                  <a:pt x="254" y="47"/>
                  <a:pt x="257" y="46"/>
                  <a:pt x="257" y="48"/>
                </a:cubicBezTo>
                <a:cubicBezTo>
                  <a:pt x="263" y="48"/>
                  <a:pt x="268" y="52"/>
                  <a:pt x="274" y="54"/>
                </a:cubicBezTo>
                <a:cubicBezTo>
                  <a:pt x="275" y="55"/>
                  <a:pt x="276" y="55"/>
                  <a:pt x="277" y="57"/>
                </a:cubicBezTo>
                <a:cubicBezTo>
                  <a:pt x="275" y="61"/>
                  <a:pt x="273" y="65"/>
                  <a:pt x="271" y="69"/>
                </a:cubicBezTo>
                <a:cubicBezTo>
                  <a:pt x="267" y="80"/>
                  <a:pt x="261" y="92"/>
                  <a:pt x="257" y="104"/>
                </a:cubicBezTo>
                <a:cubicBezTo>
                  <a:pt x="254" y="111"/>
                  <a:pt x="251" y="116"/>
                  <a:pt x="249" y="122"/>
                </a:cubicBezTo>
                <a:cubicBezTo>
                  <a:pt x="248" y="124"/>
                  <a:pt x="247" y="128"/>
                  <a:pt x="246" y="130"/>
                </a:cubicBezTo>
                <a:cubicBezTo>
                  <a:pt x="245" y="134"/>
                  <a:pt x="242" y="137"/>
                  <a:pt x="241" y="140"/>
                </a:cubicBezTo>
                <a:cubicBezTo>
                  <a:pt x="240" y="142"/>
                  <a:pt x="240" y="143"/>
                  <a:pt x="240" y="144"/>
                </a:cubicBezTo>
                <a:cubicBezTo>
                  <a:pt x="237" y="150"/>
                  <a:pt x="237" y="155"/>
                  <a:pt x="235" y="161"/>
                </a:cubicBezTo>
                <a:cubicBezTo>
                  <a:pt x="234" y="165"/>
                  <a:pt x="231" y="169"/>
                  <a:pt x="230" y="173"/>
                </a:cubicBezTo>
                <a:cubicBezTo>
                  <a:pt x="230" y="175"/>
                  <a:pt x="230" y="176"/>
                  <a:pt x="229" y="178"/>
                </a:cubicBezTo>
                <a:cubicBezTo>
                  <a:pt x="227" y="185"/>
                  <a:pt x="223" y="191"/>
                  <a:pt x="222" y="199"/>
                </a:cubicBezTo>
                <a:cubicBezTo>
                  <a:pt x="221" y="200"/>
                  <a:pt x="220" y="201"/>
                  <a:pt x="219" y="202"/>
                </a:cubicBezTo>
                <a:cubicBezTo>
                  <a:pt x="217" y="202"/>
                  <a:pt x="217" y="202"/>
                  <a:pt x="216" y="203"/>
                </a:cubicBezTo>
                <a:cubicBezTo>
                  <a:pt x="200" y="199"/>
                  <a:pt x="186" y="193"/>
                  <a:pt x="171" y="187"/>
                </a:cubicBezTo>
                <a:cubicBezTo>
                  <a:pt x="169" y="186"/>
                  <a:pt x="168" y="184"/>
                  <a:pt x="166" y="185"/>
                </a:cubicBezTo>
                <a:cubicBezTo>
                  <a:pt x="166" y="188"/>
                  <a:pt x="168" y="191"/>
                  <a:pt x="168" y="194"/>
                </a:cubicBezTo>
                <a:cubicBezTo>
                  <a:pt x="176" y="195"/>
                  <a:pt x="182" y="200"/>
                  <a:pt x="189" y="203"/>
                </a:cubicBezTo>
                <a:cubicBezTo>
                  <a:pt x="195" y="206"/>
                  <a:pt x="201" y="207"/>
                  <a:pt x="208" y="208"/>
                </a:cubicBezTo>
                <a:cubicBezTo>
                  <a:pt x="211" y="210"/>
                  <a:pt x="216" y="214"/>
                  <a:pt x="221" y="212"/>
                </a:cubicBezTo>
                <a:cubicBezTo>
                  <a:pt x="222" y="208"/>
                  <a:pt x="223" y="202"/>
                  <a:pt x="227" y="197"/>
                </a:cubicBezTo>
                <a:close/>
                <a:moveTo>
                  <a:pt x="219" y="192"/>
                </a:moveTo>
                <a:cubicBezTo>
                  <a:pt x="223" y="183"/>
                  <a:pt x="226" y="174"/>
                  <a:pt x="229" y="164"/>
                </a:cubicBezTo>
                <a:cubicBezTo>
                  <a:pt x="234" y="154"/>
                  <a:pt x="238" y="142"/>
                  <a:pt x="242" y="131"/>
                </a:cubicBezTo>
                <a:cubicBezTo>
                  <a:pt x="244" y="126"/>
                  <a:pt x="247" y="123"/>
                  <a:pt x="248" y="118"/>
                </a:cubicBezTo>
                <a:cubicBezTo>
                  <a:pt x="252" y="111"/>
                  <a:pt x="254" y="102"/>
                  <a:pt x="257" y="94"/>
                </a:cubicBezTo>
                <a:cubicBezTo>
                  <a:pt x="261" y="88"/>
                  <a:pt x="264" y="80"/>
                  <a:pt x="266" y="73"/>
                </a:cubicBezTo>
                <a:cubicBezTo>
                  <a:pt x="269" y="69"/>
                  <a:pt x="270" y="63"/>
                  <a:pt x="273" y="59"/>
                </a:cubicBezTo>
                <a:cubicBezTo>
                  <a:pt x="273" y="59"/>
                  <a:pt x="273" y="59"/>
                  <a:pt x="273" y="59"/>
                </a:cubicBezTo>
                <a:cubicBezTo>
                  <a:pt x="264" y="53"/>
                  <a:pt x="255" y="50"/>
                  <a:pt x="244" y="46"/>
                </a:cubicBezTo>
                <a:cubicBezTo>
                  <a:pt x="242" y="43"/>
                  <a:pt x="239" y="44"/>
                  <a:pt x="234" y="42"/>
                </a:cubicBezTo>
                <a:cubicBezTo>
                  <a:pt x="231" y="41"/>
                  <a:pt x="228" y="39"/>
                  <a:pt x="225" y="38"/>
                </a:cubicBezTo>
                <a:cubicBezTo>
                  <a:pt x="222" y="36"/>
                  <a:pt x="219" y="36"/>
                  <a:pt x="216" y="35"/>
                </a:cubicBezTo>
                <a:cubicBezTo>
                  <a:pt x="212" y="33"/>
                  <a:pt x="210" y="32"/>
                  <a:pt x="207" y="30"/>
                </a:cubicBezTo>
                <a:cubicBezTo>
                  <a:pt x="203" y="29"/>
                  <a:pt x="200" y="29"/>
                  <a:pt x="197" y="27"/>
                </a:cubicBezTo>
                <a:cubicBezTo>
                  <a:pt x="195" y="27"/>
                  <a:pt x="192" y="25"/>
                  <a:pt x="189" y="24"/>
                </a:cubicBezTo>
                <a:cubicBezTo>
                  <a:pt x="188" y="24"/>
                  <a:pt x="182" y="21"/>
                  <a:pt x="182" y="21"/>
                </a:cubicBezTo>
                <a:cubicBezTo>
                  <a:pt x="180" y="21"/>
                  <a:pt x="177" y="29"/>
                  <a:pt x="177" y="30"/>
                </a:cubicBezTo>
                <a:cubicBezTo>
                  <a:pt x="175" y="34"/>
                  <a:pt x="174" y="37"/>
                  <a:pt x="174" y="40"/>
                </a:cubicBezTo>
                <a:cubicBezTo>
                  <a:pt x="173" y="40"/>
                  <a:pt x="174" y="42"/>
                  <a:pt x="172" y="42"/>
                </a:cubicBezTo>
                <a:cubicBezTo>
                  <a:pt x="172" y="45"/>
                  <a:pt x="171" y="47"/>
                  <a:pt x="170" y="49"/>
                </a:cubicBezTo>
                <a:cubicBezTo>
                  <a:pt x="168" y="54"/>
                  <a:pt x="167" y="61"/>
                  <a:pt x="164" y="67"/>
                </a:cubicBezTo>
                <a:cubicBezTo>
                  <a:pt x="164" y="68"/>
                  <a:pt x="162" y="69"/>
                  <a:pt x="162" y="70"/>
                </a:cubicBezTo>
                <a:cubicBezTo>
                  <a:pt x="159" y="75"/>
                  <a:pt x="159" y="81"/>
                  <a:pt x="157" y="86"/>
                </a:cubicBezTo>
                <a:cubicBezTo>
                  <a:pt x="155" y="92"/>
                  <a:pt x="151" y="97"/>
                  <a:pt x="149" y="103"/>
                </a:cubicBezTo>
                <a:cubicBezTo>
                  <a:pt x="149" y="105"/>
                  <a:pt x="148" y="109"/>
                  <a:pt x="146" y="110"/>
                </a:cubicBezTo>
                <a:cubicBezTo>
                  <a:pt x="153" y="135"/>
                  <a:pt x="158" y="157"/>
                  <a:pt x="165" y="181"/>
                </a:cubicBezTo>
                <a:cubicBezTo>
                  <a:pt x="167" y="182"/>
                  <a:pt x="170" y="183"/>
                  <a:pt x="173" y="184"/>
                </a:cubicBezTo>
                <a:cubicBezTo>
                  <a:pt x="180" y="187"/>
                  <a:pt x="188" y="192"/>
                  <a:pt x="195" y="193"/>
                </a:cubicBezTo>
                <a:cubicBezTo>
                  <a:pt x="196" y="194"/>
                  <a:pt x="198" y="193"/>
                  <a:pt x="199" y="194"/>
                </a:cubicBezTo>
                <a:cubicBezTo>
                  <a:pt x="203" y="195"/>
                  <a:pt x="206" y="197"/>
                  <a:pt x="209" y="198"/>
                </a:cubicBezTo>
                <a:cubicBezTo>
                  <a:pt x="214" y="198"/>
                  <a:pt x="214" y="196"/>
                  <a:pt x="218" y="197"/>
                </a:cubicBezTo>
                <a:cubicBezTo>
                  <a:pt x="218" y="195"/>
                  <a:pt x="220" y="194"/>
                  <a:pt x="219" y="192"/>
                </a:cubicBezTo>
                <a:close/>
                <a:moveTo>
                  <a:pt x="61" y="239"/>
                </a:moveTo>
                <a:cubicBezTo>
                  <a:pt x="61" y="240"/>
                  <a:pt x="60" y="241"/>
                  <a:pt x="60" y="241"/>
                </a:cubicBezTo>
                <a:cubicBezTo>
                  <a:pt x="61" y="243"/>
                  <a:pt x="63" y="244"/>
                  <a:pt x="63" y="246"/>
                </a:cubicBezTo>
                <a:cubicBezTo>
                  <a:pt x="63" y="247"/>
                  <a:pt x="63" y="248"/>
                  <a:pt x="62" y="248"/>
                </a:cubicBezTo>
                <a:cubicBezTo>
                  <a:pt x="62" y="249"/>
                  <a:pt x="63" y="249"/>
                  <a:pt x="63" y="251"/>
                </a:cubicBezTo>
                <a:cubicBezTo>
                  <a:pt x="63" y="255"/>
                  <a:pt x="57" y="254"/>
                  <a:pt x="55" y="255"/>
                </a:cubicBezTo>
                <a:cubicBezTo>
                  <a:pt x="57" y="254"/>
                  <a:pt x="57" y="256"/>
                  <a:pt x="58" y="256"/>
                </a:cubicBezTo>
                <a:cubicBezTo>
                  <a:pt x="70" y="253"/>
                  <a:pt x="83" y="250"/>
                  <a:pt x="95" y="247"/>
                </a:cubicBezTo>
                <a:cubicBezTo>
                  <a:pt x="98" y="246"/>
                  <a:pt x="101" y="245"/>
                  <a:pt x="103" y="246"/>
                </a:cubicBezTo>
                <a:cubicBezTo>
                  <a:pt x="118" y="242"/>
                  <a:pt x="128" y="233"/>
                  <a:pt x="145" y="233"/>
                </a:cubicBezTo>
                <a:cubicBezTo>
                  <a:pt x="145" y="232"/>
                  <a:pt x="146" y="232"/>
                  <a:pt x="147" y="231"/>
                </a:cubicBezTo>
                <a:cubicBezTo>
                  <a:pt x="148" y="231"/>
                  <a:pt x="149" y="231"/>
                  <a:pt x="150" y="231"/>
                </a:cubicBezTo>
                <a:cubicBezTo>
                  <a:pt x="156" y="229"/>
                  <a:pt x="163" y="227"/>
                  <a:pt x="169" y="226"/>
                </a:cubicBezTo>
                <a:cubicBezTo>
                  <a:pt x="171" y="223"/>
                  <a:pt x="170" y="223"/>
                  <a:pt x="170" y="220"/>
                </a:cubicBezTo>
                <a:cubicBezTo>
                  <a:pt x="168" y="212"/>
                  <a:pt x="168" y="200"/>
                  <a:pt x="166" y="193"/>
                </a:cubicBezTo>
                <a:cubicBezTo>
                  <a:pt x="160" y="174"/>
                  <a:pt x="154" y="151"/>
                  <a:pt x="148" y="129"/>
                </a:cubicBezTo>
                <a:cubicBezTo>
                  <a:pt x="147" y="125"/>
                  <a:pt x="147" y="121"/>
                  <a:pt x="146" y="117"/>
                </a:cubicBezTo>
                <a:cubicBezTo>
                  <a:pt x="142" y="104"/>
                  <a:pt x="138" y="91"/>
                  <a:pt x="135" y="80"/>
                </a:cubicBezTo>
                <a:cubicBezTo>
                  <a:pt x="134" y="75"/>
                  <a:pt x="134" y="70"/>
                  <a:pt x="133" y="66"/>
                </a:cubicBezTo>
                <a:cubicBezTo>
                  <a:pt x="131" y="59"/>
                  <a:pt x="129" y="51"/>
                  <a:pt x="123" y="50"/>
                </a:cubicBezTo>
                <a:cubicBezTo>
                  <a:pt x="108" y="57"/>
                  <a:pt x="89" y="62"/>
                  <a:pt x="73" y="66"/>
                </a:cubicBezTo>
                <a:cubicBezTo>
                  <a:pt x="73" y="66"/>
                  <a:pt x="72" y="67"/>
                  <a:pt x="72" y="67"/>
                </a:cubicBezTo>
                <a:cubicBezTo>
                  <a:pt x="61" y="70"/>
                  <a:pt x="50" y="73"/>
                  <a:pt x="39" y="76"/>
                </a:cubicBezTo>
                <a:cubicBezTo>
                  <a:pt x="29" y="80"/>
                  <a:pt x="17" y="81"/>
                  <a:pt x="10" y="87"/>
                </a:cubicBezTo>
                <a:cubicBezTo>
                  <a:pt x="13" y="87"/>
                  <a:pt x="19" y="91"/>
                  <a:pt x="16" y="96"/>
                </a:cubicBezTo>
                <a:cubicBezTo>
                  <a:pt x="14" y="97"/>
                  <a:pt x="9" y="95"/>
                  <a:pt x="11" y="97"/>
                </a:cubicBezTo>
                <a:cubicBezTo>
                  <a:pt x="11" y="97"/>
                  <a:pt x="11" y="97"/>
                  <a:pt x="11" y="96"/>
                </a:cubicBezTo>
                <a:cubicBezTo>
                  <a:pt x="14" y="97"/>
                  <a:pt x="23" y="99"/>
                  <a:pt x="23" y="104"/>
                </a:cubicBezTo>
                <a:cubicBezTo>
                  <a:pt x="23" y="106"/>
                  <a:pt x="21" y="106"/>
                  <a:pt x="19" y="107"/>
                </a:cubicBezTo>
                <a:cubicBezTo>
                  <a:pt x="22" y="108"/>
                  <a:pt x="24" y="110"/>
                  <a:pt x="24" y="114"/>
                </a:cubicBezTo>
                <a:cubicBezTo>
                  <a:pt x="26" y="114"/>
                  <a:pt x="26" y="116"/>
                  <a:pt x="27" y="117"/>
                </a:cubicBezTo>
                <a:cubicBezTo>
                  <a:pt x="24" y="121"/>
                  <a:pt x="28" y="122"/>
                  <a:pt x="30" y="126"/>
                </a:cubicBezTo>
                <a:cubicBezTo>
                  <a:pt x="33" y="130"/>
                  <a:pt x="31" y="131"/>
                  <a:pt x="30" y="133"/>
                </a:cubicBezTo>
                <a:cubicBezTo>
                  <a:pt x="33" y="135"/>
                  <a:pt x="32" y="138"/>
                  <a:pt x="31" y="140"/>
                </a:cubicBezTo>
                <a:cubicBezTo>
                  <a:pt x="34" y="141"/>
                  <a:pt x="33" y="144"/>
                  <a:pt x="33" y="146"/>
                </a:cubicBezTo>
                <a:cubicBezTo>
                  <a:pt x="34" y="148"/>
                  <a:pt x="36" y="150"/>
                  <a:pt x="34" y="153"/>
                </a:cubicBezTo>
                <a:cubicBezTo>
                  <a:pt x="37" y="154"/>
                  <a:pt x="40" y="158"/>
                  <a:pt x="37" y="162"/>
                </a:cubicBezTo>
                <a:cubicBezTo>
                  <a:pt x="39" y="163"/>
                  <a:pt x="41" y="164"/>
                  <a:pt x="41" y="167"/>
                </a:cubicBezTo>
                <a:cubicBezTo>
                  <a:pt x="41" y="168"/>
                  <a:pt x="39" y="168"/>
                  <a:pt x="39" y="170"/>
                </a:cubicBezTo>
                <a:cubicBezTo>
                  <a:pt x="42" y="170"/>
                  <a:pt x="43" y="172"/>
                  <a:pt x="44" y="174"/>
                </a:cubicBezTo>
                <a:cubicBezTo>
                  <a:pt x="43" y="175"/>
                  <a:pt x="43" y="176"/>
                  <a:pt x="43" y="177"/>
                </a:cubicBezTo>
                <a:cubicBezTo>
                  <a:pt x="45" y="179"/>
                  <a:pt x="44" y="182"/>
                  <a:pt x="45" y="185"/>
                </a:cubicBezTo>
                <a:cubicBezTo>
                  <a:pt x="45" y="186"/>
                  <a:pt x="46" y="186"/>
                  <a:pt x="47" y="188"/>
                </a:cubicBezTo>
                <a:cubicBezTo>
                  <a:pt x="47" y="189"/>
                  <a:pt x="47" y="190"/>
                  <a:pt x="47" y="191"/>
                </a:cubicBezTo>
                <a:cubicBezTo>
                  <a:pt x="48" y="193"/>
                  <a:pt x="52" y="195"/>
                  <a:pt x="49" y="199"/>
                </a:cubicBezTo>
                <a:cubicBezTo>
                  <a:pt x="50" y="200"/>
                  <a:pt x="52" y="200"/>
                  <a:pt x="52" y="202"/>
                </a:cubicBezTo>
                <a:cubicBezTo>
                  <a:pt x="50" y="206"/>
                  <a:pt x="54" y="208"/>
                  <a:pt x="52" y="212"/>
                </a:cubicBezTo>
                <a:cubicBezTo>
                  <a:pt x="54" y="213"/>
                  <a:pt x="57" y="217"/>
                  <a:pt x="55" y="220"/>
                </a:cubicBezTo>
                <a:cubicBezTo>
                  <a:pt x="56" y="222"/>
                  <a:pt x="57" y="223"/>
                  <a:pt x="58" y="225"/>
                </a:cubicBezTo>
                <a:cubicBezTo>
                  <a:pt x="58" y="226"/>
                  <a:pt x="57" y="227"/>
                  <a:pt x="57" y="227"/>
                </a:cubicBezTo>
                <a:cubicBezTo>
                  <a:pt x="59" y="231"/>
                  <a:pt x="58" y="236"/>
                  <a:pt x="61" y="239"/>
                </a:cubicBezTo>
                <a:close/>
                <a:moveTo>
                  <a:pt x="166" y="4"/>
                </a:moveTo>
                <a:cubicBezTo>
                  <a:pt x="160" y="10"/>
                  <a:pt x="160" y="21"/>
                  <a:pt x="156" y="29"/>
                </a:cubicBezTo>
                <a:cubicBezTo>
                  <a:pt x="151" y="46"/>
                  <a:pt x="143" y="61"/>
                  <a:pt x="138" y="80"/>
                </a:cubicBezTo>
                <a:cubicBezTo>
                  <a:pt x="138" y="81"/>
                  <a:pt x="139" y="83"/>
                  <a:pt x="140" y="84"/>
                </a:cubicBezTo>
                <a:cubicBezTo>
                  <a:pt x="143" y="82"/>
                  <a:pt x="143" y="77"/>
                  <a:pt x="144" y="73"/>
                </a:cubicBezTo>
                <a:cubicBezTo>
                  <a:pt x="145" y="71"/>
                  <a:pt x="146" y="70"/>
                  <a:pt x="147" y="68"/>
                </a:cubicBezTo>
                <a:cubicBezTo>
                  <a:pt x="153" y="47"/>
                  <a:pt x="160" y="25"/>
                  <a:pt x="168" y="5"/>
                </a:cubicBezTo>
                <a:cubicBezTo>
                  <a:pt x="168" y="5"/>
                  <a:pt x="168" y="5"/>
                  <a:pt x="168" y="4"/>
                </a:cubicBezTo>
                <a:cubicBezTo>
                  <a:pt x="167" y="4"/>
                  <a:pt x="167" y="4"/>
                  <a:pt x="166" y="4"/>
                </a:cubicBezTo>
                <a:close/>
                <a:moveTo>
                  <a:pt x="45" y="249"/>
                </a:moveTo>
                <a:cubicBezTo>
                  <a:pt x="47" y="249"/>
                  <a:pt x="48" y="250"/>
                  <a:pt x="49" y="250"/>
                </a:cubicBezTo>
                <a:cubicBezTo>
                  <a:pt x="51" y="246"/>
                  <a:pt x="58" y="248"/>
                  <a:pt x="60" y="246"/>
                </a:cubicBezTo>
                <a:cubicBezTo>
                  <a:pt x="56" y="244"/>
                  <a:pt x="49" y="245"/>
                  <a:pt x="45" y="249"/>
                </a:cubicBezTo>
                <a:close/>
                <a:moveTo>
                  <a:pt x="54" y="249"/>
                </a:moveTo>
                <a:cubicBezTo>
                  <a:pt x="52" y="250"/>
                  <a:pt x="49" y="252"/>
                  <a:pt x="48" y="254"/>
                </a:cubicBezTo>
                <a:cubicBezTo>
                  <a:pt x="51" y="253"/>
                  <a:pt x="55" y="252"/>
                  <a:pt x="60" y="251"/>
                </a:cubicBezTo>
                <a:cubicBezTo>
                  <a:pt x="60" y="251"/>
                  <a:pt x="60" y="250"/>
                  <a:pt x="60" y="250"/>
                </a:cubicBezTo>
                <a:cubicBezTo>
                  <a:pt x="57" y="250"/>
                  <a:pt x="57" y="248"/>
                  <a:pt x="54" y="249"/>
                </a:cubicBezTo>
                <a:close/>
                <a:moveTo>
                  <a:pt x="58" y="239"/>
                </a:moveTo>
                <a:cubicBezTo>
                  <a:pt x="56" y="239"/>
                  <a:pt x="56" y="239"/>
                  <a:pt x="54" y="239"/>
                </a:cubicBezTo>
                <a:cubicBezTo>
                  <a:pt x="52" y="234"/>
                  <a:pt x="47" y="239"/>
                  <a:pt x="45" y="241"/>
                </a:cubicBezTo>
                <a:cubicBezTo>
                  <a:pt x="45" y="242"/>
                  <a:pt x="45" y="244"/>
                  <a:pt x="46" y="244"/>
                </a:cubicBezTo>
                <a:cubicBezTo>
                  <a:pt x="49" y="240"/>
                  <a:pt x="58" y="243"/>
                  <a:pt x="58" y="239"/>
                </a:cubicBezTo>
                <a:close/>
                <a:moveTo>
                  <a:pt x="51" y="230"/>
                </a:moveTo>
                <a:cubicBezTo>
                  <a:pt x="47" y="231"/>
                  <a:pt x="45" y="233"/>
                  <a:pt x="40" y="235"/>
                </a:cubicBezTo>
                <a:cubicBezTo>
                  <a:pt x="40" y="236"/>
                  <a:pt x="41" y="237"/>
                  <a:pt x="42" y="238"/>
                </a:cubicBezTo>
                <a:cubicBezTo>
                  <a:pt x="46" y="237"/>
                  <a:pt x="48" y="232"/>
                  <a:pt x="54" y="234"/>
                </a:cubicBezTo>
                <a:cubicBezTo>
                  <a:pt x="54" y="233"/>
                  <a:pt x="55" y="233"/>
                  <a:pt x="55" y="233"/>
                </a:cubicBezTo>
                <a:cubicBezTo>
                  <a:pt x="55" y="232"/>
                  <a:pt x="55" y="231"/>
                  <a:pt x="55" y="231"/>
                </a:cubicBezTo>
                <a:cubicBezTo>
                  <a:pt x="54" y="230"/>
                  <a:pt x="52" y="230"/>
                  <a:pt x="51" y="230"/>
                </a:cubicBezTo>
                <a:close/>
                <a:moveTo>
                  <a:pt x="54" y="224"/>
                </a:moveTo>
                <a:cubicBezTo>
                  <a:pt x="54" y="224"/>
                  <a:pt x="53" y="223"/>
                  <a:pt x="53" y="223"/>
                </a:cubicBezTo>
                <a:cubicBezTo>
                  <a:pt x="46" y="221"/>
                  <a:pt x="40" y="227"/>
                  <a:pt x="40" y="231"/>
                </a:cubicBezTo>
                <a:cubicBezTo>
                  <a:pt x="44" y="229"/>
                  <a:pt x="51" y="227"/>
                  <a:pt x="54" y="224"/>
                </a:cubicBezTo>
                <a:close/>
                <a:moveTo>
                  <a:pt x="50" y="215"/>
                </a:moveTo>
                <a:cubicBezTo>
                  <a:pt x="46" y="215"/>
                  <a:pt x="42" y="217"/>
                  <a:pt x="39" y="219"/>
                </a:cubicBezTo>
                <a:cubicBezTo>
                  <a:pt x="39" y="221"/>
                  <a:pt x="38" y="223"/>
                  <a:pt x="40" y="224"/>
                </a:cubicBezTo>
                <a:cubicBezTo>
                  <a:pt x="43" y="220"/>
                  <a:pt x="50" y="220"/>
                  <a:pt x="52" y="217"/>
                </a:cubicBezTo>
                <a:cubicBezTo>
                  <a:pt x="51" y="217"/>
                  <a:pt x="51" y="215"/>
                  <a:pt x="50" y="215"/>
                </a:cubicBezTo>
                <a:close/>
                <a:moveTo>
                  <a:pt x="37" y="214"/>
                </a:moveTo>
                <a:cubicBezTo>
                  <a:pt x="37" y="215"/>
                  <a:pt x="38" y="215"/>
                  <a:pt x="39" y="216"/>
                </a:cubicBezTo>
                <a:cubicBezTo>
                  <a:pt x="42" y="213"/>
                  <a:pt x="48" y="213"/>
                  <a:pt x="49" y="208"/>
                </a:cubicBezTo>
                <a:cubicBezTo>
                  <a:pt x="44" y="207"/>
                  <a:pt x="40" y="211"/>
                  <a:pt x="37" y="214"/>
                </a:cubicBezTo>
                <a:close/>
                <a:moveTo>
                  <a:pt x="48" y="202"/>
                </a:moveTo>
                <a:cubicBezTo>
                  <a:pt x="45" y="203"/>
                  <a:pt x="43" y="202"/>
                  <a:pt x="42" y="201"/>
                </a:cubicBezTo>
                <a:cubicBezTo>
                  <a:pt x="41" y="203"/>
                  <a:pt x="37" y="203"/>
                  <a:pt x="36" y="204"/>
                </a:cubicBezTo>
                <a:cubicBezTo>
                  <a:pt x="36" y="207"/>
                  <a:pt x="35" y="208"/>
                  <a:pt x="34" y="210"/>
                </a:cubicBezTo>
                <a:cubicBezTo>
                  <a:pt x="39" y="212"/>
                  <a:pt x="42" y="204"/>
                  <a:pt x="46" y="205"/>
                </a:cubicBezTo>
                <a:cubicBezTo>
                  <a:pt x="46" y="203"/>
                  <a:pt x="48" y="205"/>
                  <a:pt x="48" y="203"/>
                </a:cubicBezTo>
                <a:cubicBezTo>
                  <a:pt x="48" y="203"/>
                  <a:pt x="48" y="202"/>
                  <a:pt x="48" y="202"/>
                </a:cubicBezTo>
                <a:close/>
                <a:moveTo>
                  <a:pt x="36" y="200"/>
                </a:moveTo>
                <a:cubicBezTo>
                  <a:pt x="39" y="200"/>
                  <a:pt x="43" y="194"/>
                  <a:pt x="46" y="197"/>
                </a:cubicBezTo>
                <a:cubicBezTo>
                  <a:pt x="46" y="197"/>
                  <a:pt x="47" y="197"/>
                  <a:pt x="48" y="197"/>
                </a:cubicBezTo>
                <a:cubicBezTo>
                  <a:pt x="45" y="190"/>
                  <a:pt x="37" y="195"/>
                  <a:pt x="36" y="200"/>
                </a:cubicBezTo>
                <a:close/>
                <a:moveTo>
                  <a:pt x="43" y="187"/>
                </a:moveTo>
                <a:cubicBezTo>
                  <a:pt x="41" y="187"/>
                  <a:pt x="39" y="188"/>
                  <a:pt x="38" y="189"/>
                </a:cubicBezTo>
                <a:cubicBezTo>
                  <a:pt x="37" y="188"/>
                  <a:pt x="37" y="188"/>
                  <a:pt x="36" y="187"/>
                </a:cubicBezTo>
                <a:cubicBezTo>
                  <a:pt x="35" y="189"/>
                  <a:pt x="31" y="192"/>
                  <a:pt x="35" y="194"/>
                </a:cubicBezTo>
                <a:cubicBezTo>
                  <a:pt x="38" y="193"/>
                  <a:pt x="41" y="188"/>
                  <a:pt x="44" y="189"/>
                </a:cubicBezTo>
                <a:cubicBezTo>
                  <a:pt x="43" y="189"/>
                  <a:pt x="44" y="188"/>
                  <a:pt x="43" y="187"/>
                </a:cubicBezTo>
                <a:close/>
                <a:moveTo>
                  <a:pt x="40" y="179"/>
                </a:moveTo>
                <a:cubicBezTo>
                  <a:pt x="39" y="181"/>
                  <a:pt x="38" y="180"/>
                  <a:pt x="36" y="180"/>
                </a:cubicBezTo>
                <a:cubicBezTo>
                  <a:pt x="35" y="180"/>
                  <a:pt x="34" y="181"/>
                  <a:pt x="33" y="181"/>
                </a:cubicBezTo>
                <a:cubicBezTo>
                  <a:pt x="34" y="182"/>
                  <a:pt x="34" y="181"/>
                  <a:pt x="35" y="182"/>
                </a:cubicBezTo>
                <a:cubicBezTo>
                  <a:pt x="33" y="183"/>
                  <a:pt x="30" y="183"/>
                  <a:pt x="30" y="186"/>
                </a:cubicBezTo>
                <a:cubicBezTo>
                  <a:pt x="30" y="187"/>
                  <a:pt x="31" y="187"/>
                  <a:pt x="32" y="187"/>
                </a:cubicBezTo>
                <a:cubicBezTo>
                  <a:pt x="34" y="184"/>
                  <a:pt x="38" y="185"/>
                  <a:pt x="43" y="183"/>
                </a:cubicBezTo>
                <a:cubicBezTo>
                  <a:pt x="43" y="181"/>
                  <a:pt x="42" y="180"/>
                  <a:pt x="40" y="179"/>
                </a:cubicBezTo>
                <a:close/>
                <a:moveTo>
                  <a:pt x="39" y="172"/>
                </a:moveTo>
                <a:cubicBezTo>
                  <a:pt x="36" y="173"/>
                  <a:pt x="33" y="173"/>
                  <a:pt x="30" y="174"/>
                </a:cubicBezTo>
                <a:cubicBezTo>
                  <a:pt x="30" y="176"/>
                  <a:pt x="28" y="178"/>
                  <a:pt x="29" y="180"/>
                </a:cubicBezTo>
                <a:cubicBezTo>
                  <a:pt x="32" y="179"/>
                  <a:pt x="38" y="176"/>
                  <a:pt x="40" y="174"/>
                </a:cubicBezTo>
                <a:cubicBezTo>
                  <a:pt x="39" y="174"/>
                  <a:pt x="39" y="173"/>
                  <a:pt x="39" y="172"/>
                </a:cubicBezTo>
                <a:close/>
                <a:moveTo>
                  <a:pt x="26" y="169"/>
                </a:moveTo>
                <a:cubicBezTo>
                  <a:pt x="28" y="171"/>
                  <a:pt x="29" y="170"/>
                  <a:pt x="31" y="171"/>
                </a:cubicBezTo>
                <a:cubicBezTo>
                  <a:pt x="32" y="170"/>
                  <a:pt x="34" y="169"/>
                  <a:pt x="35" y="168"/>
                </a:cubicBezTo>
                <a:cubicBezTo>
                  <a:pt x="36" y="168"/>
                  <a:pt x="37" y="167"/>
                  <a:pt x="38" y="166"/>
                </a:cubicBezTo>
                <a:cubicBezTo>
                  <a:pt x="34" y="162"/>
                  <a:pt x="29" y="165"/>
                  <a:pt x="26" y="169"/>
                </a:cubicBezTo>
                <a:close/>
                <a:moveTo>
                  <a:pt x="30" y="156"/>
                </a:moveTo>
                <a:cubicBezTo>
                  <a:pt x="26" y="158"/>
                  <a:pt x="26" y="160"/>
                  <a:pt x="24" y="164"/>
                </a:cubicBezTo>
                <a:cubicBezTo>
                  <a:pt x="25" y="164"/>
                  <a:pt x="25" y="164"/>
                  <a:pt x="26" y="164"/>
                </a:cubicBezTo>
                <a:cubicBezTo>
                  <a:pt x="29" y="162"/>
                  <a:pt x="33" y="161"/>
                  <a:pt x="36" y="159"/>
                </a:cubicBezTo>
                <a:cubicBezTo>
                  <a:pt x="35" y="157"/>
                  <a:pt x="34" y="156"/>
                  <a:pt x="32" y="156"/>
                </a:cubicBezTo>
                <a:cubicBezTo>
                  <a:pt x="31" y="156"/>
                  <a:pt x="30" y="158"/>
                  <a:pt x="30" y="156"/>
                </a:cubicBezTo>
                <a:close/>
                <a:moveTo>
                  <a:pt x="22" y="156"/>
                </a:moveTo>
                <a:cubicBezTo>
                  <a:pt x="26" y="156"/>
                  <a:pt x="30" y="153"/>
                  <a:pt x="32" y="149"/>
                </a:cubicBezTo>
                <a:cubicBezTo>
                  <a:pt x="28" y="148"/>
                  <a:pt x="22" y="152"/>
                  <a:pt x="22" y="156"/>
                </a:cubicBezTo>
                <a:close/>
                <a:moveTo>
                  <a:pt x="28" y="144"/>
                </a:moveTo>
                <a:cubicBezTo>
                  <a:pt x="27" y="144"/>
                  <a:pt x="26" y="143"/>
                  <a:pt x="25" y="143"/>
                </a:cubicBezTo>
                <a:cubicBezTo>
                  <a:pt x="23" y="144"/>
                  <a:pt x="18" y="147"/>
                  <a:pt x="21" y="150"/>
                </a:cubicBezTo>
                <a:cubicBezTo>
                  <a:pt x="25" y="148"/>
                  <a:pt x="27" y="147"/>
                  <a:pt x="30" y="144"/>
                </a:cubicBezTo>
                <a:cubicBezTo>
                  <a:pt x="29" y="143"/>
                  <a:pt x="28" y="144"/>
                  <a:pt x="28" y="144"/>
                </a:cubicBezTo>
                <a:close/>
                <a:moveTo>
                  <a:pt x="28" y="135"/>
                </a:moveTo>
                <a:cubicBezTo>
                  <a:pt x="27" y="134"/>
                  <a:pt x="24" y="135"/>
                  <a:pt x="22" y="136"/>
                </a:cubicBezTo>
                <a:cubicBezTo>
                  <a:pt x="21" y="137"/>
                  <a:pt x="21" y="139"/>
                  <a:pt x="19" y="139"/>
                </a:cubicBezTo>
                <a:cubicBezTo>
                  <a:pt x="18" y="141"/>
                  <a:pt x="19" y="142"/>
                  <a:pt x="20" y="142"/>
                </a:cubicBezTo>
                <a:cubicBezTo>
                  <a:pt x="22" y="139"/>
                  <a:pt x="33" y="139"/>
                  <a:pt x="28" y="135"/>
                </a:cubicBezTo>
                <a:close/>
                <a:moveTo>
                  <a:pt x="28" y="129"/>
                </a:moveTo>
                <a:cubicBezTo>
                  <a:pt x="28" y="128"/>
                  <a:pt x="26" y="127"/>
                  <a:pt x="25" y="127"/>
                </a:cubicBezTo>
                <a:cubicBezTo>
                  <a:pt x="23" y="128"/>
                  <a:pt x="23" y="128"/>
                  <a:pt x="20" y="128"/>
                </a:cubicBezTo>
                <a:cubicBezTo>
                  <a:pt x="18" y="129"/>
                  <a:pt x="17" y="131"/>
                  <a:pt x="15" y="132"/>
                </a:cubicBezTo>
                <a:cubicBezTo>
                  <a:pt x="15" y="133"/>
                  <a:pt x="15" y="134"/>
                  <a:pt x="16" y="136"/>
                </a:cubicBezTo>
                <a:cubicBezTo>
                  <a:pt x="20" y="134"/>
                  <a:pt x="26" y="132"/>
                  <a:pt x="28" y="129"/>
                </a:cubicBezTo>
                <a:close/>
                <a:moveTo>
                  <a:pt x="19" y="122"/>
                </a:moveTo>
                <a:cubicBezTo>
                  <a:pt x="19" y="125"/>
                  <a:pt x="13" y="124"/>
                  <a:pt x="15" y="128"/>
                </a:cubicBezTo>
                <a:cubicBezTo>
                  <a:pt x="18" y="128"/>
                  <a:pt x="20" y="125"/>
                  <a:pt x="21" y="123"/>
                </a:cubicBezTo>
                <a:cubicBezTo>
                  <a:pt x="22" y="123"/>
                  <a:pt x="23" y="124"/>
                  <a:pt x="24" y="123"/>
                </a:cubicBezTo>
                <a:cubicBezTo>
                  <a:pt x="22" y="122"/>
                  <a:pt x="21" y="123"/>
                  <a:pt x="19" y="122"/>
                </a:cubicBezTo>
                <a:close/>
                <a:moveTo>
                  <a:pt x="18" y="116"/>
                </a:moveTo>
                <a:cubicBezTo>
                  <a:pt x="15" y="118"/>
                  <a:pt x="12" y="121"/>
                  <a:pt x="12" y="124"/>
                </a:cubicBezTo>
                <a:cubicBezTo>
                  <a:pt x="16" y="121"/>
                  <a:pt x="18" y="118"/>
                  <a:pt x="23" y="118"/>
                </a:cubicBezTo>
                <a:cubicBezTo>
                  <a:pt x="23" y="117"/>
                  <a:pt x="23" y="117"/>
                  <a:pt x="23" y="117"/>
                </a:cubicBezTo>
                <a:cubicBezTo>
                  <a:pt x="21" y="116"/>
                  <a:pt x="20" y="117"/>
                  <a:pt x="18" y="116"/>
                </a:cubicBezTo>
                <a:close/>
                <a:moveTo>
                  <a:pt x="11" y="115"/>
                </a:moveTo>
                <a:cubicBezTo>
                  <a:pt x="14" y="114"/>
                  <a:pt x="16" y="111"/>
                  <a:pt x="20" y="112"/>
                </a:cubicBezTo>
                <a:cubicBezTo>
                  <a:pt x="20" y="112"/>
                  <a:pt x="20" y="111"/>
                  <a:pt x="20" y="111"/>
                </a:cubicBezTo>
                <a:cubicBezTo>
                  <a:pt x="17" y="108"/>
                  <a:pt x="10" y="110"/>
                  <a:pt x="11" y="115"/>
                </a:cubicBezTo>
                <a:close/>
                <a:moveTo>
                  <a:pt x="19" y="103"/>
                </a:moveTo>
                <a:cubicBezTo>
                  <a:pt x="16" y="98"/>
                  <a:pt x="8" y="101"/>
                  <a:pt x="7" y="105"/>
                </a:cubicBezTo>
                <a:cubicBezTo>
                  <a:pt x="8" y="106"/>
                  <a:pt x="8" y="109"/>
                  <a:pt x="11" y="109"/>
                </a:cubicBezTo>
                <a:cubicBezTo>
                  <a:pt x="11" y="105"/>
                  <a:pt x="15" y="104"/>
                  <a:pt x="19" y="104"/>
                </a:cubicBezTo>
                <a:cubicBezTo>
                  <a:pt x="19" y="104"/>
                  <a:pt x="20" y="104"/>
                  <a:pt x="19" y="103"/>
                </a:cubicBezTo>
                <a:close/>
                <a:moveTo>
                  <a:pt x="5" y="92"/>
                </a:moveTo>
                <a:cubicBezTo>
                  <a:pt x="4" y="94"/>
                  <a:pt x="5" y="97"/>
                  <a:pt x="7" y="97"/>
                </a:cubicBezTo>
                <a:cubicBezTo>
                  <a:pt x="7" y="93"/>
                  <a:pt x="12" y="93"/>
                  <a:pt x="13" y="92"/>
                </a:cubicBezTo>
                <a:cubicBezTo>
                  <a:pt x="12" y="89"/>
                  <a:pt x="8" y="92"/>
                  <a:pt x="5" y="92"/>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sp>
        <p:nvSpPr>
          <p:cNvPr id="30" name="Freeform 337">
            <a:extLst>
              <a:ext uri="{FF2B5EF4-FFF2-40B4-BE49-F238E27FC236}">
                <a16:creationId xmlns:a16="http://schemas.microsoft.com/office/drawing/2014/main" id="{9A26C2BB-D238-4BDC-B708-E8742A3D7EC4}"/>
              </a:ext>
            </a:extLst>
          </p:cNvPr>
          <p:cNvSpPr>
            <a:spLocks noEditPoints="1"/>
          </p:cNvSpPr>
          <p:nvPr/>
        </p:nvSpPr>
        <p:spPr bwMode="auto">
          <a:xfrm rot="19272783">
            <a:off x="4303008" y="5467550"/>
            <a:ext cx="631062" cy="719473"/>
          </a:xfrm>
          <a:custGeom>
            <a:avLst/>
            <a:gdLst>
              <a:gd name="T0" fmla="*/ 59 w 104"/>
              <a:gd name="T1" fmla="*/ 37 h 119"/>
              <a:gd name="T2" fmla="*/ 103 w 104"/>
              <a:gd name="T3" fmla="*/ 23 h 119"/>
              <a:gd name="T4" fmla="*/ 96 w 104"/>
              <a:gd name="T5" fmla="*/ 63 h 119"/>
              <a:gd name="T6" fmla="*/ 83 w 104"/>
              <a:gd name="T7" fmla="*/ 109 h 119"/>
              <a:gd name="T8" fmla="*/ 42 w 104"/>
              <a:gd name="T9" fmla="*/ 109 h 119"/>
              <a:gd name="T10" fmla="*/ 13 w 104"/>
              <a:gd name="T11" fmla="*/ 117 h 119"/>
              <a:gd name="T12" fmla="*/ 9 w 104"/>
              <a:gd name="T13" fmla="*/ 105 h 119"/>
              <a:gd name="T14" fmla="*/ 21 w 104"/>
              <a:gd name="T15" fmla="*/ 62 h 119"/>
              <a:gd name="T16" fmla="*/ 12 w 104"/>
              <a:gd name="T17" fmla="*/ 31 h 119"/>
              <a:gd name="T18" fmla="*/ 45 w 104"/>
              <a:gd name="T19" fmla="*/ 12 h 119"/>
              <a:gd name="T20" fmla="*/ 43 w 104"/>
              <a:gd name="T21" fmla="*/ 46 h 119"/>
              <a:gd name="T22" fmla="*/ 9 w 104"/>
              <a:gd name="T23" fmla="*/ 91 h 119"/>
              <a:gd name="T24" fmla="*/ 4 w 104"/>
              <a:gd name="T25" fmla="*/ 71 h 119"/>
              <a:gd name="T26" fmla="*/ 24 w 104"/>
              <a:gd name="T27" fmla="*/ 86 h 119"/>
              <a:gd name="T28" fmla="*/ 52 w 104"/>
              <a:gd name="T29" fmla="*/ 68 h 119"/>
              <a:gd name="T30" fmla="*/ 53 w 104"/>
              <a:gd name="T31" fmla="*/ 66 h 119"/>
              <a:gd name="T32" fmla="*/ 3 w 104"/>
              <a:gd name="T33" fmla="*/ 68 h 119"/>
              <a:gd name="T34" fmla="*/ 9 w 104"/>
              <a:gd name="T35" fmla="*/ 114 h 119"/>
              <a:gd name="T36" fmla="*/ 14 w 104"/>
              <a:gd name="T37" fmla="*/ 99 h 119"/>
              <a:gd name="T38" fmla="*/ 7 w 104"/>
              <a:gd name="T39" fmla="*/ 71 h 119"/>
              <a:gd name="T40" fmla="*/ 35 w 104"/>
              <a:gd name="T41" fmla="*/ 32 h 119"/>
              <a:gd name="T42" fmla="*/ 24 w 104"/>
              <a:gd name="T43" fmla="*/ 6 h 119"/>
              <a:gd name="T44" fmla="*/ 16 w 104"/>
              <a:gd name="T45" fmla="*/ 33 h 119"/>
              <a:gd name="T46" fmla="*/ 8 w 104"/>
              <a:gd name="T47" fmla="*/ 22 h 119"/>
              <a:gd name="T48" fmla="*/ 9 w 104"/>
              <a:gd name="T49" fmla="*/ 13 h 119"/>
              <a:gd name="T50" fmla="*/ 32 w 104"/>
              <a:gd name="T51" fmla="*/ 26 h 119"/>
              <a:gd name="T52" fmla="*/ 41 w 104"/>
              <a:gd name="T53" fmla="*/ 49 h 119"/>
              <a:gd name="T54" fmla="*/ 16 w 104"/>
              <a:gd name="T55" fmla="*/ 114 h 119"/>
              <a:gd name="T56" fmla="*/ 28 w 104"/>
              <a:gd name="T57" fmla="*/ 55 h 119"/>
              <a:gd name="T58" fmla="*/ 30 w 104"/>
              <a:gd name="T59" fmla="*/ 25 h 119"/>
              <a:gd name="T60" fmla="*/ 32 w 104"/>
              <a:gd name="T61" fmla="*/ 108 h 119"/>
              <a:gd name="T62" fmla="*/ 31 w 104"/>
              <a:gd name="T63" fmla="*/ 113 h 119"/>
              <a:gd name="T64" fmla="*/ 51 w 104"/>
              <a:gd name="T65" fmla="*/ 83 h 119"/>
              <a:gd name="T66" fmla="*/ 70 w 104"/>
              <a:gd name="T67" fmla="*/ 19 h 119"/>
              <a:gd name="T68" fmla="*/ 77 w 104"/>
              <a:gd name="T69" fmla="*/ 46 h 119"/>
              <a:gd name="T70" fmla="*/ 75 w 104"/>
              <a:gd name="T71" fmla="*/ 80 h 119"/>
              <a:gd name="T72" fmla="*/ 82 w 104"/>
              <a:gd name="T73" fmla="*/ 41 h 119"/>
              <a:gd name="T74" fmla="*/ 73 w 104"/>
              <a:gd name="T75" fmla="*/ 13 h 119"/>
              <a:gd name="T76" fmla="*/ 56 w 104"/>
              <a:gd name="T77" fmla="*/ 31 h 119"/>
              <a:gd name="T78" fmla="*/ 38 w 104"/>
              <a:gd name="T79" fmla="*/ 106 h 119"/>
              <a:gd name="T80" fmla="*/ 71 w 104"/>
              <a:gd name="T81" fmla="*/ 66 h 119"/>
              <a:gd name="T82" fmla="*/ 64 w 104"/>
              <a:gd name="T83" fmla="*/ 58 h 119"/>
              <a:gd name="T84" fmla="*/ 76 w 104"/>
              <a:gd name="T85" fmla="*/ 43 h 119"/>
              <a:gd name="T86" fmla="*/ 63 w 104"/>
              <a:gd name="T87" fmla="*/ 27 h 119"/>
              <a:gd name="T88" fmla="*/ 70 w 104"/>
              <a:gd name="T89" fmla="*/ 43 h 119"/>
              <a:gd name="T90" fmla="*/ 71 w 104"/>
              <a:gd name="T91" fmla="*/ 102 h 119"/>
              <a:gd name="T92" fmla="*/ 81 w 104"/>
              <a:gd name="T93" fmla="*/ 98 h 119"/>
              <a:gd name="T94" fmla="*/ 88 w 104"/>
              <a:gd name="T95" fmla="*/ 64 h 119"/>
              <a:gd name="T96" fmla="*/ 80 w 104"/>
              <a:gd name="T97" fmla="*/ 61 h 119"/>
              <a:gd name="T98" fmla="*/ 78 w 104"/>
              <a:gd name="T99" fmla="*/ 10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119">
                <a:moveTo>
                  <a:pt x="47" y="57"/>
                </a:moveTo>
                <a:cubicBezTo>
                  <a:pt x="50" y="57"/>
                  <a:pt x="53" y="56"/>
                  <a:pt x="56" y="56"/>
                </a:cubicBezTo>
                <a:cubicBezTo>
                  <a:pt x="58" y="52"/>
                  <a:pt x="60" y="48"/>
                  <a:pt x="62" y="43"/>
                </a:cubicBezTo>
                <a:cubicBezTo>
                  <a:pt x="60" y="41"/>
                  <a:pt x="60" y="40"/>
                  <a:pt x="59" y="37"/>
                </a:cubicBezTo>
                <a:cubicBezTo>
                  <a:pt x="56" y="33"/>
                  <a:pt x="48" y="27"/>
                  <a:pt x="55" y="24"/>
                </a:cubicBezTo>
                <a:cubicBezTo>
                  <a:pt x="59" y="14"/>
                  <a:pt x="78" y="7"/>
                  <a:pt x="91" y="12"/>
                </a:cubicBezTo>
                <a:cubicBezTo>
                  <a:pt x="93" y="13"/>
                  <a:pt x="95" y="14"/>
                  <a:pt x="97" y="15"/>
                </a:cubicBezTo>
                <a:cubicBezTo>
                  <a:pt x="101" y="17"/>
                  <a:pt x="104" y="18"/>
                  <a:pt x="103" y="23"/>
                </a:cubicBezTo>
                <a:cubicBezTo>
                  <a:pt x="96" y="30"/>
                  <a:pt x="90" y="36"/>
                  <a:pt x="84" y="43"/>
                </a:cubicBezTo>
                <a:cubicBezTo>
                  <a:pt x="82" y="48"/>
                  <a:pt x="81" y="53"/>
                  <a:pt x="80" y="58"/>
                </a:cubicBezTo>
                <a:cubicBezTo>
                  <a:pt x="85" y="56"/>
                  <a:pt x="89" y="59"/>
                  <a:pt x="94" y="60"/>
                </a:cubicBezTo>
                <a:cubicBezTo>
                  <a:pt x="94" y="61"/>
                  <a:pt x="95" y="62"/>
                  <a:pt x="96" y="63"/>
                </a:cubicBezTo>
                <a:cubicBezTo>
                  <a:pt x="92" y="74"/>
                  <a:pt x="86" y="84"/>
                  <a:pt x="84" y="96"/>
                </a:cubicBezTo>
                <a:cubicBezTo>
                  <a:pt x="86" y="97"/>
                  <a:pt x="86" y="96"/>
                  <a:pt x="89" y="97"/>
                </a:cubicBezTo>
                <a:cubicBezTo>
                  <a:pt x="91" y="101"/>
                  <a:pt x="91" y="108"/>
                  <a:pt x="85" y="109"/>
                </a:cubicBezTo>
                <a:cubicBezTo>
                  <a:pt x="85" y="109"/>
                  <a:pt x="84" y="109"/>
                  <a:pt x="83" y="109"/>
                </a:cubicBezTo>
                <a:cubicBezTo>
                  <a:pt x="80" y="109"/>
                  <a:pt x="77" y="110"/>
                  <a:pt x="76" y="108"/>
                </a:cubicBezTo>
                <a:cubicBezTo>
                  <a:pt x="73" y="109"/>
                  <a:pt x="71" y="108"/>
                  <a:pt x="68" y="108"/>
                </a:cubicBezTo>
                <a:cubicBezTo>
                  <a:pt x="68" y="107"/>
                  <a:pt x="68" y="107"/>
                  <a:pt x="67" y="106"/>
                </a:cubicBezTo>
                <a:cubicBezTo>
                  <a:pt x="59" y="106"/>
                  <a:pt x="50" y="109"/>
                  <a:pt x="42" y="109"/>
                </a:cubicBezTo>
                <a:cubicBezTo>
                  <a:pt x="41" y="112"/>
                  <a:pt x="37" y="113"/>
                  <a:pt x="34" y="113"/>
                </a:cubicBezTo>
                <a:cubicBezTo>
                  <a:pt x="34" y="114"/>
                  <a:pt x="33" y="115"/>
                  <a:pt x="33" y="116"/>
                </a:cubicBezTo>
                <a:cubicBezTo>
                  <a:pt x="28" y="119"/>
                  <a:pt x="20" y="117"/>
                  <a:pt x="16" y="118"/>
                </a:cubicBezTo>
                <a:cubicBezTo>
                  <a:pt x="15" y="117"/>
                  <a:pt x="14" y="118"/>
                  <a:pt x="13" y="117"/>
                </a:cubicBezTo>
                <a:cubicBezTo>
                  <a:pt x="13" y="116"/>
                  <a:pt x="13" y="115"/>
                  <a:pt x="13" y="115"/>
                </a:cubicBezTo>
                <a:cubicBezTo>
                  <a:pt x="12" y="115"/>
                  <a:pt x="12" y="116"/>
                  <a:pt x="12" y="117"/>
                </a:cubicBezTo>
                <a:cubicBezTo>
                  <a:pt x="6" y="118"/>
                  <a:pt x="4" y="110"/>
                  <a:pt x="5" y="107"/>
                </a:cubicBezTo>
                <a:cubicBezTo>
                  <a:pt x="7" y="107"/>
                  <a:pt x="7" y="105"/>
                  <a:pt x="9" y="105"/>
                </a:cubicBezTo>
                <a:cubicBezTo>
                  <a:pt x="8" y="99"/>
                  <a:pt x="7" y="93"/>
                  <a:pt x="5" y="87"/>
                </a:cubicBezTo>
                <a:cubicBezTo>
                  <a:pt x="4" y="81"/>
                  <a:pt x="1" y="76"/>
                  <a:pt x="0" y="70"/>
                </a:cubicBezTo>
                <a:cubicBezTo>
                  <a:pt x="0" y="61"/>
                  <a:pt x="16" y="64"/>
                  <a:pt x="20" y="62"/>
                </a:cubicBezTo>
                <a:cubicBezTo>
                  <a:pt x="21" y="62"/>
                  <a:pt x="21" y="61"/>
                  <a:pt x="21" y="62"/>
                </a:cubicBezTo>
                <a:cubicBezTo>
                  <a:pt x="20" y="59"/>
                  <a:pt x="20" y="55"/>
                  <a:pt x="20" y="52"/>
                </a:cubicBezTo>
                <a:cubicBezTo>
                  <a:pt x="19" y="50"/>
                  <a:pt x="19" y="48"/>
                  <a:pt x="18" y="46"/>
                </a:cubicBezTo>
                <a:cubicBezTo>
                  <a:pt x="18" y="44"/>
                  <a:pt x="17" y="43"/>
                  <a:pt x="16" y="41"/>
                </a:cubicBezTo>
                <a:cubicBezTo>
                  <a:pt x="15" y="37"/>
                  <a:pt x="15" y="33"/>
                  <a:pt x="12" y="31"/>
                </a:cubicBezTo>
                <a:cubicBezTo>
                  <a:pt x="10" y="27"/>
                  <a:pt x="5" y="26"/>
                  <a:pt x="3" y="23"/>
                </a:cubicBezTo>
                <a:cubicBezTo>
                  <a:pt x="2" y="21"/>
                  <a:pt x="2" y="19"/>
                  <a:pt x="0" y="18"/>
                </a:cubicBezTo>
                <a:cubicBezTo>
                  <a:pt x="1" y="4"/>
                  <a:pt x="28" y="0"/>
                  <a:pt x="39" y="7"/>
                </a:cubicBezTo>
                <a:cubicBezTo>
                  <a:pt x="41" y="8"/>
                  <a:pt x="44" y="10"/>
                  <a:pt x="45" y="12"/>
                </a:cubicBezTo>
                <a:cubicBezTo>
                  <a:pt x="45" y="12"/>
                  <a:pt x="45" y="14"/>
                  <a:pt x="45" y="14"/>
                </a:cubicBezTo>
                <a:cubicBezTo>
                  <a:pt x="45" y="16"/>
                  <a:pt x="43" y="19"/>
                  <a:pt x="42" y="21"/>
                </a:cubicBezTo>
                <a:cubicBezTo>
                  <a:pt x="40" y="24"/>
                  <a:pt x="38" y="29"/>
                  <a:pt x="38" y="31"/>
                </a:cubicBezTo>
                <a:cubicBezTo>
                  <a:pt x="38" y="37"/>
                  <a:pt x="41" y="42"/>
                  <a:pt x="43" y="46"/>
                </a:cubicBezTo>
                <a:cubicBezTo>
                  <a:pt x="45" y="50"/>
                  <a:pt x="45" y="53"/>
                  <a:pt x="47" y="57"/>
                </a:cubicBezTo>
                <a:close/>
                <a:moveTo>
                  <a:pt x="3" y="73"/>
                </a:moveTo>
                <a:cubicBezTo>
                  <a:pt x="3" y="73"/>
                  <a:pt x="3" y="73"/>
                  <a:pt x="3" y="73"/>
                </a:cubicBezTo>
                <a:cubicBezTo>
                  <a:pt x="5" y="79"/>
                  <a:pt x="8" y="85"/>
                  <a:pt x="9" y="91"/>
                </a:cubicBezTo>
                <a:cubicBezTo>
                  <a:pt x="10" y="96"/>
                  <a:pt x="10" y="102"/>
                  <a:pt x="13" y="106"/>
                </a:cubicBezTo>
                <a:cubicBezTo>
                  <a:pt x="12" y="97"/>
                  <a:pt x="8" y="88"/>
                  <a:pt x="7" y="79"/>
                </a:cubicBezTo>
                <a:cubicBezTo>
                  <a:pt x="7" y="79"/>
                  <a:pt x="6" y="78"/>
                  <a:pt x="6" y="77"/>
                </a:cubicBezTo>
                <a:cubicBezTo>
                  <a:pt x="5" y="75"/>
                  <a:pt x="4" y="73"/>
                  <a:pt x="4" y="71"/>
                </a:cubicBezTo>
                <a:cubicBezTo>
                  <a:pt x="4" y="71"/>
                  <a:pt x="4" y="70"/>
                  <a:pt x="4" y="70"/>
                </a:cubicBezTo>
                <a:cubicBezTo>
                  <a:pt x="10" y="66"/>
                  <a:pt x="16" y="69"/>
                  <a:pt x="21" y="69"/>
                </a:cubicBezTo>
                <a:cubicBezTo>
                  <a:pt x="23" y="69"/>
                  <a:pt x="25" y="67"/>
                  <a:pt x="27" y="69"/>
                </a:cubicBezTo>
                <a:cubicBezTo>
                  <a:pt x="27" y="75"/>
                  <a:pt x="23" y="81"/>
                  <a:pt x="24" y="86"/>
                </a:cubicBezTo>
                <a:cubicBezTo>
                  <a:pt x="21" y="91"/>
                  <a:pt x="21" y="100"/>
                  <a:pt x="18" y="106"/>
                </a:cubicBezTo>
                <a:cubicBezTo>
                  <a:pt x="25" y="106"/>
                  <a:pt x="29" y="105"/>
                  <a:pt x="35" y="105"/>
                </a:cubicBezTo>
                <a:cubicBezTo>
                  <a:pt x="37" y="101"/>
                  <a:pt x="40" y="97"/>
                  <a:pt x="41" y="91"/>
                </a:cubicBezTo>
                <a:cubicBezTo>
                  <a:pt x="45" y="84"/>
                  <a:pt x="49" y="75"/>
                  <a:pt x="52" y="68"/>
                </a:cubicBezTo>
                <a:cubicBezTo>
                  <a:pt x="47" y="67"/>
                  <a:pt x="43" y="69"/>
                  <a:pt x="39" y="69"/>
                </a:cubicBezTo>
                <a:cubicBezTo>
                  <a:pt x="36" y="69"/>
                  <a:pt x="33" y="70"/>
                  <a:pt x="31" y="69"/>
                </a:cubicBezTo>
                <a:cubicBezTo>
                  <a:pt x="37" y="65"/>
                  <a:pt x="45" y="67"/>
                  <a:pt x="51" y="65"/>
                </a:cubicBezTo>
                <a:cubicBezTo>
                  <a:pt x="52" y="65"/>
                  <a:pt x="52" y="66"/>
                  <a:pt x="53" y="66"/>
                </a:cubicBezTo>
                <a:cubicBezTo>
                  <a:pt x="54" y="63"/>
                  <a:pt x="55" y="61"/>
                  <a:pt x="55" y="58"/>
                </a:cubicBezTo>
                <a:cubicBezTo>
                  <a:pt x="48" y="59"/>
                  <a:pt x="42" y="60"/>
                  <a:pt x="36" y="60"/>
                </a:cubicBezTo>
                <a:cubicBezTo>
                  <a:pt x="25" y="62"/>
                  <a:pt x="14" y="67"/>
                  <a:pt x="6" y="67"/>
                </a:cubicBezTo>
                <a:cubicBezTo>
                  <a:pt x="5" y="67"/>
                  <a:pt x="4" y="68"/>
                  <a:pt x="3" y="68"/>
                </a:cubicBezTo>
                <a:cubicBezTo>
                  <a:pt x="3" y="70"/>
                  <a:pt x="3" y="71"/>
                  <a:pt x="3" y="73"/>
                </a:cubicBezTo>
                <a:close/>
                <a:moveTo>
                  <a:pt x="9" y="114"/>
                </a:moveTo>
                <a:cubicBezTo>
                  <a:pt x="12" y="114"/>
                  <a:pt x="11" y="105"/>
                  <a:pt x="7" y="109"/>
                </a:cubicBezTo>
                <a:cubicBezTo>
                  <a:pt x="7" y="110"/>
                  <a:pt x="7" y="113"/>
                  <a:pt x="9" y="114"/>
                </a:cubicBezTo>
                <a:close/>
                <a:moveTo>
                  <a:pt x="8" y="75"/>
                </a:moveTo>
                <a:cubicBezTo>
                  <a:pt x="8" y="76"/>
                  <a:pt x="9" y="77"/>
                  <a:pt x="9" y="79"/>
                </a:cubicBezTo>
                <a:cubicBezTo>
                  <a:pt x="10" y="82"/>
                  <a:pt x="11" y="86"/>
                  <a:pt x="12" y="90"/>
                </a:cubicBezTo>
                <a:cubicBezTo>
                  <a:pt x="12" y="93"/>
                  <a:pt x="13" y="96"/>
                  <a:pt x="14" y="99"/>
                </a:cubicBezTo>
                <a:cubicBezTo>
                  <a:pt x="15" y="101"/>
                  <a:pt x="14" y="105"/>
                  <a:pt x="17" y="106"/>
                </a:cubicBezTo>
                <a:cubicBezTo>
                  <a:pt x="17" y="105"/>
                  <a:pt x="16" y="106"/>
                  <a:pt x="16" y="104"/>
                </a:cubicBezTo>
                <a:cubicBezTo>
                  <a:pt x="19" y="94"/>
                  <a:pt x="22" y="83"/>
                  <a:pt x="24" y="71"/>
                </a:cubicBezTo>
                <a:cubicBezTo>
                  <a:pt x="20" y="70"/>
                  <a:pt x="12" y="69"/>
                  <a:pt x="7" y="71"/>
                </a:cubicBezTo>
                <a:cubicBezTo>
                  <a:pt x="8" y="72"/>
                  <a:pt x="9" y="75"/>
                  <a:pt x="8" y="75"/>
                </a:cubicBezTo>
                <a:close/>
                <a:moveTo>
                  <a:pt x="41" y="49"/>
                </a:moveTo>
                <a:cubicBezTo>
                  <a:pt x="41" y="48"/>
                  <a:pt x="41" y="47"/>
                  <a:pt x="40" y="46"/>
                </a:cubicBezTo>
                <a:cubicBezTo>
                  <a:pt x="39" y="41"/>
                  <a:pt x="35" y="36"/>
                  <a:pt x="35" y="32"/>
                </a:cubicBezTo>
                <a:cubicBezTo>
                  <a:pt x="34" y="26"/>
                  <a:pt x="41" y="20"/>
                  <a:pt x="43" y="16"/>
                </a:cubicBezTo>
                <a:cubicBezTo>
                  <a:pt x="44" y="13"/>
                  <a:pt x="40" y="12"/>
                  <a:pt x="37" y="10"/>
                </a:cubicBezTo>
                <a:cubicBezTo>
                  <a:pt x="37" y="9"/>
                  <a:pt x="36" y="8"/>
                  <a:pt x="36" y="8"/>
                </a:cubicBezTo>
                <a:cubicBezTo>
                  <a:pt x="33" y="6"/>
                  <a:pt x="28" y="6"/>
                  <a:pt x="24" y="6"/>
                </a:cubicBezTo>
                <a:cubicBezTo>
                  <a:pt x="14" y="7"/>
                  <a:pt x="8" y="9"/>
                  <a:pt x="4" y="14"/>
                </a:cubicBezTo>
                <a:cubicBezTo>
                  <a:pt x="2" y="17"/>
                  <a:pt x="4" y="20"/>
                  <a:pt x="7" y="23"/>
                </a:cubicBezTo>
                <a:cubicBezTo>
                  <a:pt x="10" y="27"/>
                  <a:pt x="15" y="28"/>
                  <a:pt x="16" y="32"/>
                </a:cubicBezTo>
                <a:cubicBezTo>
                  <a:pt x="17" y="32"/>
                  <a:pt x="16" y="33"/>
                  <a:pt x="16" y="33"/>
                </a:cubicBezTo>
                <a:cubicBezTo>
                  <a:pt x="18" y="42"/>
                  <a:pt x="23" y="51"/>
                  <a:pt x="22" y="61"/>
                </a:cubicBezTo>
                <a:cubicBezTo>
                  <a:pt x="23" y="61"/>
                  <a:pt x="25" y="61"/>
                  <a:pt x="26" y="60"/>
                </a:cubicBezTo>
                <a:cubicBezTo>
                  <a:pt x="25" y="52"/>
                  <a:pt x="23" y="40"/>
                  <a:pt x="20" y="31"/>
                </a:cubicBezTo>
                <a:cubicBezTo>
                  <a:pt x="17" y="28"/>
                  <a:pt x="11" y="25"/>
                  <a:pt x="8" y="22"/>
                </a:cubicBezTo>
                <a:cubicBezTo>
                  <a:pt x="7" y="21"/>
                  <a:pt x="6" y="20"/>
                  <a:pt x="6" y="19"/>
                </a:cubicBezTo>
                <a:cubicBezTo>
                  <a:pt x="6" y="18"/>
                  <a:pt x="8" y="15"/>
                  <a:pt x="8" y="14"/>
                </a:cubicBezTo>
                <a:cubicBezTo>
                  <a:pt x="9" y="14"/>
                  <a:pt x="9" y="14"/>
                  <a:pt x="9" y="14"/>
                </a:cubicBezTo>
                <a:cubicBezTo>
                  <a:pt x="9" y="14"/>
                  <a:pt x="9" y="14"/>
                  <a:pt x="9" y="13"/>
                </a:cubicBezTo>
                <a:cubicBezTo>
                  <a:pt x="11" y="12"/>
                  <a:pt x="13" y="10"/>
                  <a:pt x="14" y="10"/>
                </a:cubicBezTo>
                <a:cubicBezTo>
                  <a:pt x="21" y="8"/>
                  <a:pt x="30" y="10"/>
                  <a:pt x="35" y="11"/>
                </a:cubicBezTo>
                <a:cubicBezTo>
                  <a:pt x="37" y="13"/>
                  <a:pt x="38" y="14"/>
                  <a:pt x="39" y="17"/>
                </a:cubicBezTo>
                <a:cubicBezTo>
                  <a:pt x="37" y="20"/>
                  <a:pt x="35" y="23"/>
                  <a:pt x="32" y="26"/>
                </a:cubicBezTo>
                <a:cubicBezTo>
                  <a:pt x="32" y="29"/>
                  <a:pt x="30" y="30"/>
                  <a:pt x="31" y="33"/>
                </a:cubicBezTo>
                <a:cubicBezTo>
                  <a:pt x="33" y="39"/>
                  <a:pt x="38" y="47"/>
                  <a:pt x="40" y="52"/>
                </a:cubicBezTo>
                <a:cubicBezTo>
                  <a:pt x="41" y="54"/>
                  <a:pt x="41" y="57"/>
                  <a:pt x="44" y="57"/>
                </a:cubicBezTo>
                <a:cubicBezTo>
                  <a:pt x="44" y="55"/>
                  <a:pt x="42" y="52"/>
                  <a:pt x="41" y="49"/>
                </a:cubicBezTo>
                <a:close/>
                <a:moveTo>
                  <a:pt x="16" y="114"/>
                </a:moveTo>
                <a:cubicBezTo>
                  <a:pt x="17" y="113"/>
                  <a:pt x="17" y="114"/>
                  <a:pt x="18" y="114"/>
                </a:cubicBezTo>
                <a:cubicBezTo>
                  <a:pt x="18" y="113"/>
                  <a:pt x="18" y="111"/>
                  <a:pt x="17" y="110"/>
                </a:cubicBezTo>
                <a:cubicBezTo>
                  <a:pt x="15" y="111"/>
                  <a:pt x="15" y="112"/>
                  <a:pt x="16" y="114"/>
                </a:cubicBezTo>
                <a:close/>
                <a:moveTo>
                  <a:pt x="22" y="12"/>
                </a:moveTo>
                <a:cubicBezTo>
                  <a:pt x="15" y="12"/>
                  <a:pt x="11" y="14"/>
                  <a:pt x="9" y="19"/>
                </a:cubicBezTo>
                <a:cubicBezTo>
                  <a:pt x="13" y="23"/>
                  <a:pt x="18" y="26"/>
                  <a:pt x="22" y="28"/>
                </a:cubicBezTo>
                <a:cubicBezTo>
                  <a:pt x="25" y="36"/>
                  <a:pt x="25" y="45"/>
                  <a:pt x="28" y="55"/>
                </a:cubicBezTo>
                <a:cubicBezTo>
                  <a:pt x="27" y="55"/>
                  <a:pt x="27" y="58"/>
                  <a:pt x="28" y="60"/>
                </a:cubicBezTo>
                <a:cubicBezTo>
                  <a:pt x="32" y="58"/>
                  <a:pt x="36" y="58"/>
                  <a:pt x="40" y="58"/>
                </a:cubicBezTo>
                <a:cubicBezTo>
                  <a:pt x="37" y="48"/>
                  <a:pt x="30" y="39"/>
                  <a:pt x="28" y="28"/>
                </a:cubicBezTo>
                <a:cubicBezTo>
                  <a:pt x="30" y="28"/>
                  <a:pt x="29" y="26"/>
                  <a:pt x="30" y="25"/>
                </a:cubicBezTo>
                <a:cubicBezTo>
                  <a:pt x="33" y="22"/>
                  <a:pt x="35" y="20"/>
                  <a:pt x="36" y="16"/>
                </a:cubicBezTo>
                <a:cubicBezTo>
                  <a:pt x="33" y="13"/>
                  <a:pt x="28" y="12"/>
                  <a:pt x="22" y="12"/>
                </a:cubicBezTo>
                <a:close/>
                <a:moveTo>
                  <a:pt x="31" y="113"/>
                </a:moveTo>
                <a:cubicBezTo>
                  <a:pt x="32" y="111"/>
                  <a:pt x="32" y="109"/>
                  <a:pt x="32" y="108"/>
                </a:cubicBezTo>
                <a:cubicBezTo>
                  <a:pt x="28" y="109"/>
                  <a:pt x="23" y="107"/>
                  <a:pt x="19" y="109"/>
                </a:cubicBezTo>
                <a:cubicBezTo>
                  <a:pt x="20" y="110"/>
                  <a:pt x="20" y="113"/>
                  <a:pt x="21" y="115"/>
                </a:cubicBezTo>
                <a:cubicBezTo>
                  <a:pt x="24" y="115"/>
                  <a:pt x="28" y="116"/>
                  <a:pt x="30" y="113"/>
                </a:cubicBezTo>
                <a:cubicBezTo>
                  <a:pt x="30" y="114"/>
                  <a:pt x="31" y="112"/>
                  <a:pt x="31" y="113"/>
                </a:cubicBezTo>
                <a:close/>
                <a:moveTo>
                  <a:pt x="42" y="103"/>
                </a:moveTo>
                <a:cubicBezTo>
                  <a:pt x="44" y="99"/>
                  <a:pt x="45" y="95"/>
                  <a:pt x="47" y="91"/>
                </a:cubicBezTo>
                <a:cubicBezTo>
                  <a:pt x="48" y="88"/>
                  <a:pt x="50" y="87"/>
                  <a:pt x="50" y="84"/>
                </a:cubicBezTo>
                <a:cubicBezTo>
                  <a:pt x="51" y="84"/>
                  <a:pt x="50" y="83"/>
                  <a:pt x="51" y="83"/>
                </a:cubicBezTo>
                <a:cubicBezTo>
                  <a:pt x="54" y="75"/>
                  <a:pt x="58" y="68"/>
                  <a:pt x="60" y="60"/>
                </a:cubicBezTo>
                <a:cubicBezTo>
                  <a:pt x="63" y="54"/>
                  <a:pt x="67" y="47"/>
                  <a:pt x="68" y="40"/>
                </a:cubicBezTo>
                <a:cubicBezTo>
                  <a:pt x="66" y="35"/>
                  <a:pt x="62" y="32"/>
                  <a:pt x="60" y="27"/>
                </a:cubicBezTo>
                <a:cubicBezTo>
                  <a:pt x="62" y="23"/>
                  <a:pt x="66" y="21"/>
                  <a:pt x="70" y="19"/>
                </a:cubicBezTo>
                <a:cubicBezTo>
                  <a:pt x="76" y="17"/>
                  <a:pt x="86" y="16"/>
                  <a:pt x="92" y="19"/>
                </a:cubicBezTo>
                <a:cubicBezTo>
                  <a:pt x="93" y="19"/>
                  <a:pt x="95" y="20"/>
                  <a:pt x="95" y="21"/>
                </a:cubicBezTo>
                <a:cubicBezTo>
                  <a:pt x="96" y="24"/>
                  <a:pt x="92" y="27"/>
                  <a:pt x="90" y="29"/>
                </a:cubicBezTo>
                <a:cubicBezTo>
                  <a:pt x="86" y="34"/>
                  <a:pt x="80" y="39"/>
                  <a:pt x="77" y="46"/>
                </a:cubicBezTo>
                <a:cubicBezTo>
                  <a:pt x="77" y="50"/>
                  <a:pt x="75" y="54"/>
                  <a:pt x="75" y="58"/>
                </a:cubicBezTo>
                <a:cubicBezTo>
                  <a:pt x="75" y="58"/>
                  <a:pt x="74" y="58"/>
                  <a:pt x="74" y="58"/>
                </a:cubicBezTo>
                <a:cubicBezTo>
                  <a:pt x="73" y="70"/>
                  <a:pt x="70" y="86"/>
                  <a:pt x="71" y="99"/>
                </a:cubicBezTo>
                <a:cubicBezTo>
                  <a:pt x="73" y="95"/>
                  <a:pt x="73" y="85"/>
                  <a:pt x="75" y="80"/>
                </a:cubicBezTo>
                <a:cubicBezTo>
                  <a:pt x="75" y="79"/>
                  <a:pt x="74" y="81"/>
                  <a:pt x="73" y="80"/>
                </a:cubicBezTo>
                <a:cubicBezTo>
                  <a:pt x="73" y="79"/>
                  <a:pt x="74" y="79"/>
                  <a:pt x="74" y="79"/>
                </a:cubicBezTo>
                <a:cubicBezTo>
                  <a:pt x="75" y="78"/>
                  <a:pt x="75" y="80"/>
                  <a:pt x="75" y="79"/>
                </a:cubicBezTo>
                <a:cubicBezTo>
                  <a:pt x="76" y="68"/>
                  <a:pt x="79" y="51"/>
                  <a:pt x="82" y="41"/>
                </a:cubicBezTo>
                <a:cubicBezTo>
                  <a:pt x="82" y="40"/>
                  <a:pt x="83" y="40"/>
                  <a:pt x="84" y="40"/>
                </a:cubicBezTo>
                <a:cubicBezTo>
                  <a:pt x="89" y="33"/>
                  <a:pt x="95" y="29"/>
                  <a:pt x="100" y="22"/>
                </a:cubicBezTo>
                <a:cubicBezTo>
                  <a:pt x="100" y="22"/>
                  <a:pt x="100" y="21"/>
                  <a:pt x="100" y="20"/>
                </a:cubicBezTo>
                <a:cubicBezTo>
                  <a:pt x="94" y="14"/>
                  <a:pt x="84" y="11"/>
                  <a:pt x="73" y="13"/>
                </a:cubicBezTo>
                <a:cubicBezTo>
                  <a:pt x="70" y="14"/>
                  <a:pt x="63" y="18"/>
                  <a:pt x="60" y="20"/>
                </a:cubicBezTo>
                <a:cubicBezTo>
                  <a:pt x="59" y="21"/>
                  <a:pt x="58" y="24"/>
                  <a:pt x="57" y="25"/>
                </a:cubicBezTo>
                <a:cubicBezTo>
                  <a:pt x="57" y="26"/>
                  <a:pt x="56" y="25"/>
                  <a:pt x="56" y="26"/>
                </a:cubicBezTo>
                <a:cubicBezTo>
                  <a:pt x="55" y="27"/>
                  <a:pt x="55" y="29"/>
                  <a:pt x="56" y="31"/>
                </a:cubicBezTo>
                <a:cubicBezTo>
                  <a:pt x="57" y="31"/>
                  <a:pt x="58" y="33"/>
                  <a:pt x="59" y="34"/>
                </a:cubicBezTo>
                <a:cubicBezTo>
                  <a:pt x="60" y="36"/>
                  <a:pt x="63" y="40"/>
                  <a:pt x="65" y="43"/>
                </a:cubicBezTo>
                <a:cubicBezTo>
                  <a:pt x="62" y="46"/>
                  <a:pt x="62" y="51"/>
                  <a:pt x="59" y="55"/>
                </a:cubicBezTo>
                <a:cubicBezTo>
                  <a:pt x="53" y="74"/>
                  <a:pt x="44" y="89"/>
                  <a:pt x="38" y="106"/>
                </a:cubicBezTo>
                <a:cubicBezTo>
                  <a:pt x="35" y="107"/>
                  <a:pt x="35" y="109"/>
                  <a:pt x="35" y="112"/>
                </a:cubicBezTo>
                <a:cubicBezTo>
                  <a:pt x="39" y="110"/>
                  <a:pt x="40" y="106"/>
                  <a:pt x="42" y="103"/>
                </a:cubicBezTo>
                <a:close/>
                <a:moveTo>
                  <a:pt x="68" y="103"/>
                </a:moveTo>
                <a:cubicBezTo>
                  <a:pt x="68" y="91"/>
                  <a:pt x="70" y="78"/>
                  <a:pt x="71" y="66"/>
                </a:cubicBezTo>
                <a:cubicBezTo>
                  <a:pt x="69" y="65"/>
                  <a:pt x="65" y="67"/>
                  <a:pt x="62" y="65"/>
                </a:cubicBezTo>
                <a:cubicBezTo>
                  <a:pt x="65" y="64"/>
                  <a:pt x="68" y="63"/>
                  <a:pt x="72" y="63"/>
                </a:cubicBezTo>
                <a:cubicBezTo>
                  <a:pt x="71" y="62"/>
                  <a:pt x="73" y="59"/>
                  <a:pt x="72" y="59"/>
                </a:cubicBezTo>
                <a:cubicBezTo>
                  <a:pt x="70" y="57"/>
                  <a:pt x="66" y="60"/>
                  <a:pt x="64" y="58"/>
                </a:cubicBezTo>
                <a:cubicBezTo>
                  <a:pt x="57" y="75"/>
                  <a:pt x="50" y="90"/>
                  <a:pt x="43" y="106"/>
                </a:cubicBezTo>
                <a:cubicBezTo>
                  <a:pt x="50" y="106"/>
                  <a:pt x="59" y="104"/>
                  <a:pt x="68" y="103"/>
                </a:cubicBezTo>
                <a:close/>
                <a:moveTo>
                  <a:pt x="73" y="56"/>
                </a:moveTo>
                <a:cubicBezTo>
                  <a:pt x="74" y="51"/>
                  <a:pt x="75" y="47"/>
                  <a:pt x="76" y="43"/>
                </a:cubicBezTo>
                <a:cubicBezTo>
                  <a:pt x="81" y="35"/>
                  <a:pt x="88" y="30"/>
                  <a:pt x="93" y="23"/>
                </a:cubicBezTo>
                <a:cubicBezTo>
                  <a:pt x="92" y="22"/>
                  <a:pt x="91" y="22"/>
                  <a:pt x="91" y="21"/>
                </a:cubicBezTo>
                <a:cubicBezTo>
                  <a:pt x="86" y="20"/>
                  <a:pt x="81" y="19"/>
                  <a:pt x="74" y="20"/>
                </a:cubicBezTo>
                <a:cubicBezTo>
                  <a:pt x="71" y="21"/>
                  <a:pt x="63" y="25"/>
                  <a:pt x="63" y="27"/>
                </a:cubicBezTo>
                <a:cubicBezTo>
                  <a:pt x="63" y="29"/>
                  <a:pt x="65" y="31"/>
                  <a:pt x="66" y="33"/>
                </a:cubicBezTo>
                <a:cubicBezTo>
                  <a:pt x="67" y="34"/>
                  <a:pt x="68" y="37"/>
                  <a:pt x="69" y="38"/>
                </a:cubicBezTo>
                <a:cubicBezTo>
                  <a:pt x="69" y="39"/>
                  <a:pt x="70" y="39"/>
                  <a:pt x="70" y="39"/>
                </a:cubicBezTo>
                <a:cubicBezTo>
                  <a:pt x="71" y="40"/>
                  <a:pt x="71" y="43"/>
                  <a:pt x="70" y="43"/>
                </a:cubicBezTo>
                <a:cubicBezTo>
                  <a:pt x="69" y="47"/>
                  <a:pt x="65" y="53"/>
                  <a:pt x="65" y="56"/>
                </a:cubicBezTo>
                <a:cubicBezTo>
                  <a:pt x="67" y="55"/>
                  <a:pt x="71" y="56"/>
                  <a:pt x="73" y="56"/>
                </a:cubicBezTo>
                <a:close/>
                <a:moveTo>
                  <a:pt x="76" y="103"/>
                </a:moveTo>
                <a:cubicBezTo>
                  <a:pt x="74" y="102"/>
                  <a:pt x="73" y="102"/>
                  <a:pt x="71" y="102"/>
                </a:cubicBezTo>
                <a:cubicBezTo>
                  <a:pt x="71" y="101"/>
                  <a:pt x="71" y="100"/>
                  <a:pt x="70" y="100"/>
                </a:cubicBezTo>
                <a:cubicBezTo>
                  <a:pt x="70" y="101"/>
                  <a:pt x="71" y="103"/>
                  <a:pt x="70" y="104"/>
                </a:cubicBezTo>
                <a:cubicBezTo>
                  <a:pt x="71" y="106"/>
                  <a:pt x="77" y="107"/>
                  <a:pt x="76" y="103"/>
                </a:cubicBezTo>
                <a:close/>
                <a:moveTo>
                  <a:pt x="81" y="98"/>
                </a:moveTo>
                <a:cubicBezTo>
                  <a:pt x="81" y="97"/>
                  <a:pt x="81" y="96"/>
                  <a:pt x="81" y="96"/>
                </a:cubicBezTo>
                <a:cubicBezTo>
                  <a:pt x="83" y="92"/>
                  <a:pt x="84" y="87"/>
                  <a:pt x="85" y="82"/>
                </a:cubicBezTo>
                <a:cubicBezTo>
                  <a:pt x="88" y="77"/>
                  <a:pt x="93" y="67"/>
                  <a:pt x="91" y="62"/>
                </a:cubicBezTo>
                <a:cubicBezTo>
                  <a:pt x="92" y="64"/>
                  <a:pt x="90" y="64"/>
                  <a:pt x="88" y="64"/>
                </a:cubicBezTo>
                <a:cubicBezTo>
                  <a:pt x="85" y="64"/>
                  <a:pt x="80" y="66"/>
                  <a:pt x="80" y="63"/>
                </a:cubicBezTo>
                <a:cubicBezTo>
                  <a:pt x="83" y="62"/>
                  <a:pt x="87" y="63"/>
                  <a:pt x="89" y="61"/>
                </a:cubicBezTo>
                <a:cubicBezTo>
                  <a:pt x="85" y="60"/>
                  <a:pt x="82" y="61"/>
                  <a:pt x="80" y="59"/>
                </a:cubicBezTo>
                <a:cubicBezTo>
                  <a:pt x="80" y="60"/>
                  <a:pt x="80" y="60"/>
                  <a:pt x="80" y="61"/>
                </a:cubicBezTo>
                <a:cubicBezTo>
                  <a:pt x="78" y="67"/>
                  <a:pt x="78" y="75"/>
                  <a:pt x="77" y="82"/>
                </a:cubicBezTo>
                <a:cubicBezTo>
                  <a:pt x="76" y="87"/>
                  <a:pt x="74" y="94"/>
                  <a:pt x="75" y="99"/>
                </a:cubicBezTo>
                <a:cubicBezTo>
                  <a:pt x="77" y="98"/>
                  <a:pt x="79" y="98"/>
                  <a:pt x="81" y="98"/>
                </a:cubicBezTo>
                <a:close/>
                <a:moveTo>
                  <a:pt x="78" y="107"/>
                </a:moveTo>
                <a:cubicBezTo>
                  <a:pt x="84" y="107"/>
                  <a:pt x="90" y="105"/>
                  <a:pt x="86" y="100"/>
                </a:cubicBezTo>
                <a:cubicBezTo>
                  <a:pt x="85" y="100"/>
                  <a:pt x="82" y="100"/>
                  <a:pt x="79" y="100"/>
                </a:cubicBezTo>
                <a:cubicBezTo>
                  <a:pt x="79" y="103"/>
                  <a:pt x="79" y="105"/>
                  <a:pt x="78" y="107"/>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grpSp>
        <p:nvGrpSpPr>
          <p:cNvPr id="31" name="组合 442">
            <a:extLst>
              <a:ext uri="{FF2B5EF4-FFF2-40B4-BE49-F238E27FC236}">
                <a16:creationId xmlns:a16="http://schemas.microsoft.com/office/drawing/2014/main" id="{0440F572-2521-4D5C-9C5C-B2C89BAA9629}"/>
              </a:ext>
            </a:extLst>
          </p:cNvPr>
          <p:cNvGrpSpPr>
            <a:grpSpLocks/>
          </p:cNvGrpSpPr>
          <p:nvPr/>
        </p:nvGrpSpPr>
        <p:grpSpPr bwMode="auto">
          <a:xfrm>
            <a:off x="537295" y="4616417"/>
            <a:ext cx="2282983" cy="1200329"/>
            <a:chOff x="7394576" y="3627438"/>
            <a:chExt cx="1077913" cy="566738"/>
          </a:xfrm>
          <a:gradFill>
            <a:gsLst>
              <a:gs pos="0">
                <a:schemeClr val="accent1">
                  <a:lumMod val="5000"/>
                  <a:lumOff val="95000"/>
                </a:schemeClr>
              </a:gs>
              <a:gs pos="100000">
                <a:schemeClr val="tx1">
                  <a:lumMod val="95000"/>
                  <a:lumOff val="5000"/>
                  <a:alpha val="0"/>
                </a:schemeClr>
              </a:gs>
            </a:gsLst>
            <a:lin ang="5400000" scaled="1"/>
          </a:gradFill>
        </p:grpSpPr>
        <p:sp>
          <p:nvSpPr>
            <p:cNvPr id="32" name="Freeform 100">
              <a:extLst>
                <a:ext uri="{FF2B5EF4-FFF2-40B4-BE49-F238E27FC236}">
                  <a16:creationId xmlns:a16="http://schemas.microsoft.com/office/drawing/2014/main" id="{64F44510-DB03-4FCD-AFA8-4F420A2B58B3}"/>
                </a:ext>
              </a:extLst>
            </p:cNvPr>
            <p:cNvSpPr>
              <a:spLocks/>
            </p:cNvSpPr>
            <p:nvPr/>
          </p:nvSpPr>
          <p:spPr bwMode="auto">
            <a:xfrm>
              <a:off x="8123239" y="3681413"/>
              <a:ext cx="96837" cy="15875"/>
            </a:xfrm>
            <a:custGeom>
              <a:avLst/>
              <a:gdLst>
                <a:gd name="T0" fmla="*/ 31 w 31"/>
                <a:gd name="T1" fmla="*/ 2 h 5"/>
                <a:gd name="T2" fmla="*/ 30 w 31"/>
                <a:gd name="T3" fmla="*/ 5 h 5"/>
                <a:gd name="T4" fmla="*/ 0 w 31"/>
                <a:gd name="T5" fmla="*/ 4 h 5"/>
                <a:gd name="T6" fmla="*/ 12 w 31"/>
                <a:gd name="T7" fmla="*/ 1 h 5"/>
                <a:gd name="T8" fmla="*/ 18 w 31"/>
                <a:gd name="T9" fmla="*/ 0 h 5"/>
                <a:gd name="T10" fmla="*/ 26 w 31"/>
                <a:gd name="T11" fmla="*/ 2 h 5"/>
                <a:gd name="T12" fmla="*/ 31 w 31"/>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31" h="5">
                  <a:moveTo>
                    <a:pt x="31" y="2"/>
                  </a:moveTo>
                  <a:cubicBezTo>
                    <a:pt x="31" y="3"/>
                    <a:pt x="31" y="4"/>
                    <a:pt x="30" y="5"/>
                  </a:cubicBezTo>
                  <a:cubicBezTo>
                    <a:pt x="21" y="2"/>
                    <a:pt x="11" y="3"/>
                    <a:pt x="0" y="4"/>
                  </a:cubicBezTo>
                  <a:cubicBezTo>
                    <a:pt x="1" y="0"/>
                    <a:pt x="8" y="1"/>
                    <a:pt x="12" y="1"/>
                  </a:cubicBezTo>
                  <a:cubicBezTo>
                    <a:pt x="14" y="1"/>
                    <a:pt x="16" y="0"/>
                    <a:pt x="18" y="0"/>
                  </a:cubicBezTo>
                  <a:cubicBezTo>
                    <a:pt x="20" y="0"/>
                    <a:pt x="23" y="1"/>
                    <a:pt x="26" y="2"/>
                  </a:cubicBezTo>
                  <a:cubicBezTo>
                    <a:pt x="28" y="2"/>
                    <a:pt x="30" y="0"/>
                    <a:pt x="3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3" name="Freeform 101">
              <a:extLst>
                <a:ext uri="{FF2B5EF4-FFF2-40B4-BE49-F238E27FC236}">
                  <a16:creationId xmlns:a16="http://schemas.microsoft.com/office/drawing/2014/main" id="{47045993-3234-44D4-B38B-95FE852BC4B1}"/>
                </a:ext>
              </a:extLst>
            </p:cNvPr>
            <p:cNvSpPr>
              <a:spLocks/>
            </p:cNvSpPr>
            <p:nvPr/>
          </p:nvSpPr>
          <p:spPr bwMode="auto">
            <a:xfrm>
              <a:off x="8129589" y="3706813"/>
              <a:ext cx="90487" cy="15875"/>
            </a:xfrm>
            <a:custGeom>
              <a:avLst/>
              <a:gdLst>
                <a:gd name="T0" fmla="*/ 28 w 29"/>
                <a:gd name="T1" fmla="*/ 2 h 5"/>
                <a:gd name="T2" fmla="*/ 29 w 29"/>
                <a:gd name="T3" fmla="*/ 5 h 5"/>
                <a:gd name="T4" fmla="*/ 21 w 29"/>
                <a:gd name="T5" fmla="*/ 3 h 5"/>
                <a:gd name="T6" fmla="*/ 0 w 29"/>
                <a:gd name="T7" fmla="*/ 5 h 5"/>
                <a:gd name="T8" fmla="*/ 0 w 29"/>
                <a:gd name="T9" fmla="*/ 3 h 5"/>
                <a:gd name="T10" fmla="*/ 18 w 29"/>
                <a:gd name="T11" fmla="*/ 0 h 5"/>
                <a:gd name="T12" fmla="*/ 28 w 29"/>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9" h="5">
                  <a:moveTo>
                    <a:pt x="28" y="2"/>
                  </a:moveTo>
                  <a:cubicBezTo>
                    <a:pt x="28" y="2"/>
                    <a:pt x="29" y="3"/>
                    <a:pt x="29" y="5"/>
                  </a:cubicBezTo>
                  <a:cubicBezTo>
                    <a:pt x="26" y="5"/>
                    <a:pt x="23" y="3"/>
                    <a:pt x="21" y="3"/>
                  </a:cubicBezTo>
                  <a:cubicBezTo>
                    <a:pt x="13" y="2"/>
                    <a:pt x="7" y="3"/>
                    <a:pt x="0" y="5"/>
                  </a:cubicBezTo>
                  <a:cubicBezTo>
                    <a:pt x="0" y="4"/>
                    <a:pt x="0" y="3"/>
                    <a:pt x="0" y="3"/>
                  </a:cubicBezTo>
                  <a:cubicBezTo>
                    <a:pt x="0" y="0"/>
                    <a:pt x="13" y="0"/>
                    <a:pt x="18" y="0"/>
                  </a:cubicBezTo>
                  <a:cubicBezTo>
                    <a:pt x="22" y="1"/>
                    <a:pt x="24" y="1"/>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4" name="Freeform 102">
              <a:extLst>
                <a:ext uri="{FF2B5EF4-FFF2-40B4-BE49-F238E27FC236}">
                  <a16:creationId xmlns:a16="http://schemas.microsoft.com/office/drawing/2014/main" id="{030BA461-88AB-4911-81CC-C20468E0E757}"/>
                </a:ext>
              </a:extLst>
            </p:cNvPr>
            <p:cNvSpPr>
              <a:spLocks/>
            </p:cNvSpPr>
            <p:nvPr/>
          </p:nvSpPr>
          <p:spPr bwMode="auto">
            <a:xfrm>
              <a:off x="8145464" y="3884613"/>
              <a:ext cx="69850" cy="15875"/>
            </a:xfrm>
            <a:custGeom>
              <a:avLst/>
              <a:gdLst>
                <a:gd name="T0" fmla="*/ 21 w 22"/>
                <a:gd name="T1" fmla="*/ 1 h 5"/>
                <a:gd name="T2" fmla="*/ 22 w 22"/>
                <a:gd name="T3" fmla="*/ 3 h 5"/>
                <a:gd name="T4" fmla="*/ 20 w 22"/>
                <a:gd name="T5" fmla="*/ 5 h 5"/>
                <a:gd name="T6" fmla="*/ 0 w 22"/>
                <a:gd name="T7" fmla="*/ 3 h 5"/>
                <a:gd name="T8" fmla="*/ 5 w 22"/>
                <a:gd name="T9" fmla="*/ 1 h 5"/>
                <a:gd name="T10" fmla="*/ 21 w 22"/>
                <a:gd name="T11" fmla="*/ 1 h 5"/>
              </a:gdLst>
              <a:ahLst/>
              <a:cxnLst>
                <a:cxn ang="0">
                  <a:pos x="T0" y="T1"/>
                </a:cxn>
                <a:cxn ang="0">
                  <a:pos x="T2" y="T3"/>
                </a:cxn>
                <a:cxn ang="0">
                  <a:pos x="T4" y="T5"/>
                </a:cxn>
                <a:cxn ang="0">
                  <a:pos x="T6" y="T7"/>
                </a:cxn>
                <a:cxn ang="0">
                  <a:pos x="T8" y="T9"/>
                </a:cxn>
                <a:cxn ang="0">
                  <a:pos x="T10" y="T11"/>
                </a:cxn>
              </a:cxnLst>
              <a:rect l="0" t="0" r="r" b="b"/>
              <a:pathLst>
                <a:path w="22" h="5">
                  <a:moveTo>
                    <a:pt x="21" y="1"/>
                  </a:moveTo>
                  <a:cubicBezTo>
                    <a:pt x="21" y="2"/>
                    <a:pt x="22" y="2"/>
                    <a:pt x="22" y="3"/>
                  </a:cubicBezTo>
                  <a:cubicBezTo>
                    <a:pt x="22" y="4"/>
                    <a:pt x="21" y="4"/>
                    <a:pt x="20" y="5"/>
                  </a:cubicBezTo>
                  <a:cubicBezTo>
                    <a:pt x="15" y="2"/>
                    <a:pt x="5" y="4"/>
                    <a:pt x="0" y="3"/>
                  </a:cubicBezTo>
                  <a:cubicBezTo>
                    <a:pt x="0" y="0"/>
                    <a:pt x="4" y="1"/>
                    <a:pt x="5" y="1"/>
                  </a:cubicBezTo>
                  <a:cubicBezTo>
                    <a:pt x="9" y="0"/>
                    <a:pt x="17" y="2"/>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5" name="Freeform 103">
              <a:extLst>
                <a:ext uri="{FF2B5EF4-FFF2-40B4-BE49-F238E27FC236}">
                  <a16:creationId xmlns:a16="http://schemas.microsoft.com/office/drawing/2014/main" id="{ECE7ED75-75F9-4B0E-B725-6CB197865CDF}"/>
                </a:ext>
              </a:extLst>
            </p:cNvPr>
            <p:cNvSpPr>
              <a:spLocks/>
            </p:cNvSpPr>
            <p:nvPr/>
          </p:nvSpPr>
          <p:spPr bwMode="auto">
            <a:xfrm>
              <a:off x="8145464" y="3900488"/>
              <a:ext cx="71437" cy="20637"/>
            </a:xfrm>
            <a:custGeom>
              <a:avLst/>
              <a:gdLst>
                <a:gd name="T0" fmla="*/ 22 w 23"/>
                <a:gd name="T1" fmla="*/ 3 h 7"/>
                <a:gd name="T2" fmla="*/ 22 w 23"/>
                <a:gd name="T3" fmla="*/ 7 h 7"/>
                <a:gd name="T4" fmla="*/ 8 w 23"/>
                <a:gd name="T5" fmla="*/ 4 h 7"/>
                <a:gd name="T6" fmla="*/ 0 w 23"/>
                <a:gd name="T7" fmla="*/ 3 h 7"/>
                <a:gd name="T8" fmla="*/ 22 w 23"/>
                <a:gd name="T9" fmla="*/ 3 h 7"/>
              </a:gdLst>
              <a:ahLst/>
              <a:cxnLst>
                <a:cxn ang="0">
                  <a:pos x="T0" y="T1"/>
                </a:cxn>
                <a:cxn ang="0">
                  <a:pos x="T2" y="T3"/>
                </a:cxn>
                <a:cxn ang="0">
                  <a:pos x="T4" y="T5"/>
                </a:cxn>
                <a:cxn ang="0">
                  <a:pos x="T6" y="T7"/>
                </a:cxn>
                <a:cxn ang="0">
                  <a:pos x="T8" y="T9"/>
                </a:cxn>
              </a:cxnLst>
              <a:rect l="0" t="0" r="r" b="b"/>
              <a:pathLst>
                <a:path w="23" h="7">
                  <a:moveTo>
                    <a:pt x="22" y="3"/>
                  </a:moveTo>
                  <a:cubicBezTo>
                    <a:pt x="23" y="4"/>
                    <a:pt x="22" y="6"/>
                    <a:pt x="22" y="7"/>
                  </a:cubicBezTo>
                  <a:cubicBezTo>
                    <a:pt x="18" y="6"/>
                    <a:pt x="13" y="5"/>
                    <a:pt x="8" y="4"/>
                  </a:cubicBezTo>
                  <a:cubicBezTo>
                    <a:pt x="5" y="4"/>
                    <a:pt x="0" y="6"/>
                    <a:pt x="0" y="3"/>
                  </a:cubicBezTo>
                  <a:cubicBezTo>
                    <a:pt x="6" y="0"/>
                    <a:pt x="13" y="4"/>
                    <a:pt x="2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6" name="Freeform 104">
              <a:extLst>
                <a:ext uri="{FF2B5EF4-FFF2-40B4-BE49-F238E27FC236}">
                  <a16:creationId xmlns:a16="http://schemas.microsoft.com/office/drawing/2014/main" id="{A0BCEC4F-9D40-4109-9EE3-F79AFD57CC0C}"/>
                </a:ext>
              </a:extLst>
            </p:cNvPr>
            <p:cNvSpPr>
              <a:spLocks/>
            </p:cNvSpPr>
            <p:nvPr/>
          </p:nvSpPr>
          <p:spPr bwMode="auto">
            <a:xfrm>
              <a:off x="8142289" y="4073526"/>
              <a:ext cx="77787" cy="19050"/>
            </a:xfrm>
            <a:custGeom>
              <a:avLst/>
              <a:gdLst>
                <a:gd name="T0" fmla="*/ 23 w 25"/>
                <a:gd name="T1" fmla="*/ 2 h 6"/>
                <a:gd name="T2" fmla="*/ 22 w 25"/>
                <a:gd name="T3" fmla="*/ 6 h 6"/>
                <a:gd name="T4" fmla="*/ 20 w 25"/>
                <a:gd name="T5" fmla="*/ 5 h 6"/>
                <a:gd name="T6" fmla="*/ 0 w 25"/>
                <a:gd name="T7" fmla="*/ 4 h 6"/>
                <a:gd name="T8" fmla="*/ 13 w 25"/>
                <a:gd name="T9" fmla="*/ 2 h 6"/>
                <a:gd name="T10" fmla="*/ 23 w 25"/>
                <a:gd name="T11" fmla="*/ 2 h 6"/>
              </a:gdLst>
              <a:ahLst/>
              <a:cxnLst>
                <a:cxn ang="0">
                  <a:pos x="T0" y="T1"/>
                </a:cxn>
                <a:cxn ang="0">
                  <a:pos x="T2" y="T3"/>
                </a:cxn>
                <a:cxn ang="0">
                  <a:pos x="T4" y="T5"/>
                </a:cxn>
                <a:cxn ang="0">
                  <a:pos x="T6" y="T7"/>
                </a:cxn>
                <a:cxn ang="0">
                  <a:pos x="T8" y="T9"/>
                </a:cxn>
                <a:cxn ang="0">
                  <a:pos x="T10" y="T11"/>
                </a:cxn>
              </a:cxnLst>
              <a:rect l="0" t="0" r="r" b="b"/>
              <a:pathLst>
                <a:path w="25" h="6">
                  <a:moveTo>
                    <a:pt x="23" y="2"/>
                  </a:moveTo>
                  <a:cubicBezTo>
                    <a:pt x="25" y="3"/>
                    <a:pt x="25" y="6"/>
                    <a:pt x="22" y="6"/>
                  </a:cubicBezTo>
                  <a:cubicBezTo>
                    <a:pt x="22" y="6"/>
                    <a:pt x="21" y="6"/>
                    <a:pt x="20" y="5"/>
                  </a:cubicBezTo>
                  <a:cubicBezTo>
                    <a:pt x="15" y="4"/>
                    <a:pt x="5" y="5"/>
                    <a:pt x="0" y="4"/>
                  </a:cubicBezTo>
                  <a:cubicBezTo>
                    <a:pt x="3" y="0"/>
                    <a:pt x="10" y="2"/>
                    <a:pt x="13" y="2"/>
                  </a:cubicBezTo>
                  <a:cubicBezTo>
                    <a:pt x="18" y="2"/>
                    <a:pt x="19" y="3"/>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7" name="Freeform 105">
              <a:extLst>
                <a:ext uri="{FF2B5EF4-FFF2-40B4-BE49-F238E27FC236}">
                  <a16:creationId xmlns:a16="http://schemas.microsoft.com/office/drawing/2014/main" id="{4146A47D-BDFC-434D-ADFB-503F8038BD6A}"/>
                </a:ext>
              </a:extLst>
            </p:cNvPr>
            <p:cNvSpPr>
              <a:spLocks/>
            </p:cNvSpPr>
            <p:nvPr/>
          </p:nvSpPr>
          <p:spPr bwMode="auto">
            <a:xfrm>
              <a:off x="8139114" y="4098926"/>
              <a:ext cx="80962" cy="22225"/>
            </a:xfrm>
            <a:custGeom>
              <a:avLst/>
              <a:gdLst>
                <a:gd name="T0" fmla="*/ 25 w 26"/>
                <a:gd name="T1" fmla="*/ 1 h 7"/>
                <a:gd name="T2" fmla="*/ 26 w 26"/>
                <a:gd name="T3" fmla="*/ 4 h 7"/>
                <a:gd name="T4" fmla="*/ 20 w 26"/>
                <a:gd name="T5" fmla="*/ 5 h 7"/>
                <a:gd name="T6" fmla="*/ 5 w 26"/>
                <a:gd name="T7" fmla="*/ 4 h 7"/>
                <a:gd name="T8" fmla="*/ 0 w 26"/>
                <a:gd name="T9" fmla="*/ 3 h 7"/>
                <a:gd name="T10" fmla="*/ 25 w 26"/>
                <a:gd name="T11" fmla="*/ 1 h 7"/>
              </a:gdLst>
              <a:ahLst/>
              <a:cxnLst>
                <a:cxn ang="0">
                  <a:pos x="T0" y="T1"/>
                </a:cxn>
                <a:cxn ang="0">
                  <a:pos x="T2" y="T3"/>
                </a:cxn>
                <a:cxn ang="0">
                  <a:pos x="T4" y="T5"/>
                </a:cxn>
                <a:cxn ang="0">
                  <a:pos x="T6" y="T7"/>
                </a:cxn>
                <a:cxn ang="0">
                  <a:pos x="T8" y="T9"/>
                </a:cxn>
                <a:cxn ang="0">
                  <a:pos x="T10" y="T11"/>
                </a:cxn>
              </a:cxnLst>
              <a:rect l="0" t="0" r="r" b="b"/>
              <a:pathLst>
                <a:path w="26" h="7">
                  <a:moveTo>
                    <a:pt x="25" y="1"/>
                  </a:moveTo>
                  <a:cubicBezTo>
                    <a:pt x="25" y="2"/>
                    <a:pt x="26" y="3"/>
                    <a:pt x="26" y="4"/>
                  </a:cubicBezTo>
                  <a:cubicBezTo>
                    <a:pt x="25" y="7"/>
                    <a:pt x="23" y="6"/>
                    <a:pt x="20" y="5"/>
                  </a:cubicBezTo>
                  <a:cubicBezTo>
                    <a:pt x="16" y="5"/>
                    <a:pt x="10" y="4"/>
                    <a:pt x="5" y="4"/>
                  </a:cubicBezTo>
                  <a:cubicBezTo>
                    <a:pt x="3" y="4"/>
                    <a:pt x="1" y="5"/>
                    <a:pt x="0" y="3"/>
                  </a:cubicBezTo>
                  <a:cubicBezTo>
                    <a:pt x="6" y="0"/>
                    <a:pt x="17" y="5"/>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8" name="Freeform 106">
              <a:extLst>
                <a:ext uri="{FF2B5EF4-FFF2-40B4-BE49-F238E27FC236}">
                  <a16:creationId xmlns:a16="http://schemas.microsoft.com/office/drawing/2014/main" id="{1B4F3E72-CAB6-4ED5-93E2-620A0182D82C}"/>
                </a:ext>
              </a:extLst>
            </p:cNvPr>
            <p:cNvSpPr>
              <a:spLocks noEditPoints="1"/>
            </p:cNvSpPr>
            <p:nvPr/>
          </p:nvSpPr>
          <p:spPr bwMode="auto">
            <a:xfrm>
              <a:off x="7394576" y="3627438"/>
              <a:ext cx="1077913" cy="566738"/>
            </a:xfrm>
            <a:custGeom>
              <a:avLst/>
              <a:gdLst>
                <a:gd name="T0" fmla="*/ 114 w 342"/>
                <a:gd name="T1" fmla="*/ 19 h 179"/>
                <a:gd name="T2" fmla="*/ 194 w 342"/>
                <a:gd name="T3" fmla="*/ 30 h 179"/>
                <a:gd name="T4" fmla="*/ 265 w 342"/>
                <a:gd name="T5" fmla="*/ 19 h 179"/>
                <a:gd name="T6" fmla="*/ 335 w 342"/>
                <a:gd name="T7" fmla="*/ 144 h 179"/>
                <a:gd name="T8" fmla="*/ 288 w 342"/>
                <a:gd name="T9" fmla="*/ 167 h 179"/>
                <a:gd name="T10" fmla="*/ 235 w 342"/>
                <a:gd name="T11" fmla="*/ 178 h 179"/>
                <a:gd name="T12" fmla="*/ 173 w 342"/>
                <a:gd name="T13" fmla="*/ 172 h 179"/>
                <a:gd name="T14" fmla="*/ 112 w 342"/>
                <a:gd name="T15" fmla="*/ 168 h 179"/>
                <a:gd name="T16" fmla="*/ 43 w 342"/>
                <a:gd name="T17" fmla="*/ 169 h 179"/>
                <a:gd name="T18" fmla="*/ 52 w 342"/>
                <a:gd name="T19" fmla="*/ 47 h 179"/>
                <a:gd name="T20" fmla="*/ 264 w 342"/>
                <a:gd name="T21" fmla="*/ 132 h 179"/>
                <a:gd name="T22" fmla="*/ 229 w 342"/>
                <a:gd name="T23" fmla="*/ 10 h 179"/>
                <a:gd name="T24" fmla="*/ 246 w 342"/>
                <a:gd name="T25" fmla="*/ 177 h 179"/>
                <a:gd name="T26" fmla="*/ 224 w 342"/>
                <a:gd name="T27" fmla="*/ 168 h 179"/>
                <a:gd name="T28" fmla="*/ 225 w 342"/>
                <a:gd name="T29" fmla="*/ 11 h 179"/>
                <a:gd name="T30" fmla="*/ 134 w 342"/>
                <a:gd name="T31" fmla="*/ 20 h 179"/>
                <a:gd name="T32" fmla="*/ 98 w 342"/>
                <a:gd name="T33" fmla="*/ 49 h 179"/>
                <a:gd name="T34" fmla="*/ 112 w 342"/>
                <a:gd name="T35" fmla="*/ 165 h 179"/>
                <a:gd name="T36" fmla="*/ 111 w 342"/>
                <a:gd name="T37" fmla="*/ 24 h 179"/>
                <a:gd name="T38" fmla="*/ 195 w 342"/>
                <a:gd name="T39" fmla="*/ 57 h 179"/>
                <a:gd name="T40" fmla="*/ 154 w 342"/>
                <a:gd name="T41" fmla="*/ 34 h 179"/>
                <a:gd name="T42" fmla="*/ 156 w 342"/>
                <a:gd name="T43" fmla="*/ 142 h 179"/>
                <a:gd name="T44" fmla="*/ 114 w 342"/>
                <a:gd name="T45" fmla="*/ 39 h 179"/>
                <a:gd name="T46" fmla="*/ 52 w 342"/>
                <a:gd name="T47" fmla="*/ 50 h 179"/>
                <a:gd name="T48" fmla="*/ 15 w 342"/>
                <a:gd name="T49" fmla="*/ 153 h 179"/>
                <a:gd name="T50" fmla="*/ 75 w 342"/>
                <a:gd name="T51" fmla="*/ 45 h 179"/>
                <a:gd name="T52" fmla="*/ 221 w 342"/>
                <a:gd name="T53" fmla="*/ 51 h 179"/>
                <a:gd name="T54" fmla="*/ 221 w 342"/>
                <a:gd name="T55" fmla="*/ 170 h 179"/>
                <a:gd name="T56" fmla="*/ 69 w 342"/>
                <a:gd name="T57" fmla="*/ 85 h 179"/>
                <a:gd name="T58" fmla="*/ 82 w 342"/>
                <a:gd name="T59" fmla="*/ 58 h 179"/>
                <a:gd name="T60" fmla="*/ 72 w 342"/>
                <a:gd name="T61" fmla="*/ 74 h 179"/>
                <a:gd name="T62" fmla="*/ 63 w 342"/>
                <a:gd name="T63" fmla="*/ 93 h 179"/>
                <a:gd name="T64" fmla="*/ 45 w 342"/>
                <a:gd name="T65" fmla="*/ 133 h 179"/>
                <a:gd name="T66" fmla="*/ 50 w 342"/>
                <a:gd name="T67" fmla="*/ 131 h 179"/>
                <a:gd name="T68" fmla="*/ 114 w 342"/>
                <a:gd name="T69" fmla="*/ 51 h 179"/>
                <a:gd name="T70" fmla="*/ 153 w 342"/>
                <a:gd name="T71" fmla="*/ 110 h 179"/>
                <a:gd name="T72" fmla="*/ 198 w 342"/>
                <a:gd name="T73" fmla="*/ 165 h 179"/>
                <a:gd name="T74" fmla="*/ 279 w 342"/>
                <a:gd name="T75" fmla="*/ 76 h 179"/>
                <a:gd name="T76" fmla="*/ 267 w 342"/>
                <a:gd name="T77" fmla="*/ 63 h 179"/>
                <a:gd name="T78" fmla="*/ 76 w 342"/>
                <a:gd name="T79" fmla="*/ 57 h 179"/>
                <a:gd name="T80" fmla="*/ 85 w 342"/>
                <a:gd name="T81" fmla="*/ 61 h 179"/>
                <a:gd name="T82" fmla="*/ 107 w 342"/>
                <a:gd name="T83" fmla="*/ 167 h 179"/>
                <a:gd name="T84" fmla="*/ 93 w 342"/>
                <a:gd name="T85" fmla="*/ 64 h 179"/>
                <a:gd name="T86" fmla="*/ 265 w 342"/>
                <a:gd name="T87" fmla="*/ 103 h 179"/>
                <a:gd name="T88" fmla="*/ 306 w 342"/>
                <a:gd name="T89" fmla="*/ 169 h 179"/>
                <a:gd name="T90" fmla="*/ 265 w 342"/>
                <a:gd name="T91" fmla="*/ 73 h 179"/>
                <a:gd name="T92" fmla="*/ 300 w 342"/>
                <a:gd name="T93" fmla="*/ 78 h 179"/>
                <a:gd name="T94" fmla="*/ 278 w 342"/>
                <a:gd name="T95" fmla="*/ 96 h 179"/>
                <a:gd name="T96" fmla="*/ 64 w 342"/>
                <a:gd name="T97" fmla="*/ 105 h 179"/>
                <a:gd name="T98" fmla="*/ 71 w 342"/>
                <a:gd name="T99" fmla="*/ 123 h 179"/>
                <a:gd name="T100" fmla="*/ 280 w 342"/>
                <a:gd name="T101" fmla="*/ 100 h 179"/>
                <a:gd name="T102" fmla="*/ 52 w 342"/>
                <a:gd name="T103" fmla="*/ 111 h 179"/>
                <a:gd name="T104" fmla="*/ 66 w 342"/>
                <a:gd name="T105" fmla="*/ 118 h 179"/>
                <a:gd name="T106" fmla="*/ 323 w 342"/>
                <a:gd name="T107" fmla="*/ 125 h 179"/>
                <a:gd name="T108" fmla="*/ 37 w 342"/>
                <a:gd name="T109" fmla="*/ 140 h 179"/>
                <a:gd name="T110" fmla="*/ 332 w 342"/>
                <a:gd name="T111" fmla="*/ 153 h 179"/>
                <a:gd name="T112" fmla="*/ 153 w 342"/>
                <a:gd name="T113" fmla="*/ 156 h 179"/>
                <a:gd name="T114" fmla="*/ 34 w 342"/>
                <a:gd name="T115" fmla="*/ 149 h 179"/>
                <a:gd name="T116" fmla="*/ 339 w 342"/>
                <a:gd name="T117" fmla="*/ 162 h 179"/>
                <a:gd name="T118" fmla="*/ 115 w 342"/>
                <a:gd name="T119" fmla="*/ 1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179">
                  <a:moveTo>
                    <a:pt x="79" y="39"/>
                  </a:moveTo>
                  <a:cubicBezTo>
                    <a:pt x="80" y="39"/>
                    <a:pt x="82" y="40"/>
                    <a:pt x="83" y="40"/>
                  </a:cubicBezTo>
                  <a:cubicBezTo>
                    <a:pt x="84" y="37"/>
                    <a:pt x="83" y="32"/>
                    <a:pt x="85" y="30"/>
                  </a:cubicBezTo>
                  <a:cubicBezTo>
                    <a:pt x="92" y="28"/>
                    <a:pt x="99" y="28"/>
                    <a:pt x="106" y="24"/>
                  </a:cubicBezTo>
                  <a:cubicBezTo>
                    <a:pt x="108" y="23"/>
                    <a:pt x="110" y="22"/>
                    <a:pt x="111" y="21"/>
                  </a:cubicBezTo>
                  <a:cubicBezTo>
                    <a:pt x="112" y="21"/>
                    <a:pt x="112" y="20"/>
                    <a:pt x="113" y="21"/>
                  </a:cubicBezTo>
                  <a:cubicBezTo>
                    <a:pt x="113" y="20"/>
                    <a:pt x="114" y="20"/>
                    <a:pt x="114" y="19"/>
                  </a:cubicBezTo>
                  <a:cubicBezTo>
                    <a:pt x="120" y="18"/>
                    <a:pt x="126" y="17"/>
                    <a:pt x="131" y="17"/>
                  </a:cubicBezTo>
                  <a:cubicBezTo>
                    <a:pt x="136" y="17"/>
                    <a:pt x="140" y="18"/>
                    <a:pt x="145" y="19"/>
                  </a:cubicBezTo>
                  <a:cubicBezTo>
                    <a:pt x="147" y="20"/>
                    <a:pt x="150" y="20"/>
                    <a:pt x="152" y="23"/>
                  </a:cubicBezTo>
                  <a:cubicBezTo>
                    <a:pt x="153" y="25"/>
                    <a:pt x="153" y="26"/>
                    <a:pt x="153" y="28"/>
                  </a:cubicBezTo>
                  <a:cubicBezTo>
                    <a:pt x="155" y="28"/>
                    <a:pt x="157" y="27"/>
                    <a:pt x="160" y="26"/>
                  </a:cubicBezTo>
                  <a:cubicBezTo>
                    <a:pt x="164" y="26"/>
                    <a:pt x="170" y="28"/>
                    <a:pt x="176" y="28"/>
                  </a:cubicBezTo>
                  <a:cubicBezTo>
                    <a:pt x="182" y="29"/>
                    <a:pt x="190" y="26"/>
                    <a:pt x="194" y="30"/>
                  </a:cubicBezTo>
                  <a:cubicBezTo>
                    <a:pt x="196" y="32"/>
                    <a:pt x="198" y="37"/>
                    <a:pt x="198" y="41"/>
                  </a:cubicBezTo>
                  <a:cubicBezTo>
                    <a:pt x="199" y="43"/>
                    <a:pt x="198" y="45"/>
                    <a:pt x="198" y="47"/>
                  </a:cubicBezTo>
                  <a:cubicBezTo>
                    <a:pt x="201" y="47"/>
                    <a:pt x="203" y="45"/>
                    <a:pt x="205" y="45"/>
                  </a:cubicBezTo>
                  <a:cubicBezTo>
                    <a:pt x="207" y="34"/>
                    <a:pt x="204" y="22"/>
                    <a:pt x="207" y="15"/>
                  </a:cubicBezTo>
                  <a:cubicBezTo>
                    <a:pt x="214" y="14"/>
                    <a:pt x="221" y="10"/>
                    <a:pt x="228" y="7"/>
                  </a:cubicBezTo>
                  <a:cubicBezTo>
                    <a:pt x="237" y="0"/>
                    <a:pt x="250" y="1"/>
                    <a:pt x="260" y="4"/>
                  </a:cubicBezTo>
                  <a:cubicBezTo>
                    <a:pt x="265" y="6"/>
                    <a:pt x="264" y="12"/>
                    <a:pt x="265" y="19"/>
                  </a:cubicBezTo>
                  <a:cubicBezTo>
                    <a:pt x="266" y="31"/>
                    <a:pt x="266" y="47"/>
                    <a:pt x="265" y="59"/>
                  </a:cubicBezTo>
                  <a:cubicBezTo>
                    <a:pt x="271" y="54"/>
                    <a:pt x="281" y="50"/>
                    <a:pt x="291" y="52"/>
                  </a:cubicBezTo>
                  <a:cubicBezTo>
                    <a:pt x="293" y="56"/>
                    <a:pt x="294" y="60"/>
                    <a:pt x="296" y="64"/>
                  </a:cubicBezTo>
                  <a:cubicBezTo>
                    <a:pt x="297" y="66"/>
                    <a:pt x="298" y="68"/>
                    <a:pt x="299" y="70"/>
                  </a:cubicBezTo>
                  <a:cubicBezTo>
                    <a:pt x="302" y="80"/>
                    <a:pt x="309" y="89"/>
                    <a:pt x="313" y="99"/>
                  </a:cubicBezTo>
                  <a:cubicBezTo>
                    <a:pt x="314" y="101"/>
                    <a:pt x="316" y="103"/>
                    <a:pt x="317" y="106"/>
                  </a:cubicBezTo>
                  <a:cubicBezTo>
                    <a:pt x="323" y="118"/>
                    <a:pt x="329" y="132"/>
                    <a:pt x="335" y="144"/>
                  </a:cubicBezTo>
                  <a:cubicBezTo>
                    <a:pt x="336" y="145"/>
                    <a:pt x="336" y="146"/>
                    <a:pt x="337" y="147"/>
                  </a:cubicBezTo>
                  <a:cubicBezTo>
                    <a:pt x="337" y="148"/>
                    <a:pt x="337" y="148"/>
                    <a:pt x="337" y="148"/>
                  </a:cubicBezTo>
                  <a:cubicBezTo>
                    <a:pt x="339" y="151"/>
                    <a:pt x="340" y="155"/>
                    <a:pt x="342" y="158"/>
                  </a:cubicBezTo>
                  <a:cubicBezTo>
                    <a:pt x="342" y="165"/>
                    <a:pt x="335" y="174"/>
                    <a:pt x="327" y="175"/>
                  </a:cubicBezTo>
                  <a:cubicBezTo>
                    <a:pt x="321" y="176"/>
                    <a:pt x="316" y="176"/>
                    <a:pt x="311" y="174"/>
                  </a:cubicBezTo>
                  <a:cubicBezTo>
                    <a:pt x="308" y="173"/>
                    <a:pt x="306" y="172"/>
                    <a:pt x="303" y="172"/>
                  </a:cubicBezTo>
                  <a:cubicBezTo>
                    <a:pt x="299" y="170"/>
                    <a:pt x="293" y="169"/>
                    <a:pt x="288" y="167"/>
                  </a:cubicBezTo>
                  <a:cubicBezTo>
                    <a:pt x="285" y="167"/>
                    <a:pt x="282" y="165"/>
                    <a:pt x="281" y="164"/>
                  </a:cubicBezTo>
                  <a:cubicBezTo>
                    <a:pt x="280" y="163"/>
                    <a:pt x="279" y="158"/>
                    <a:pt x="278" y="156"/>
                  </a:cubicBezTo>
                  <a:cubicBezTo>
                    <a:pt x="277" y="153"/>
                    <a:pt x="275" y="150"/>
                    <a:pt x="274" y="148"/>
                  </a:cubicBezTo>
                  <a:cubicBezTo>
                    <a:pt x="272" y="142"/>
                    <a:pt x="269" y="137"/>
                    <a:pt x="267" y="132"/>
                  </a:cubicBezTo>
                  <a:cubicBezTo>
                    <a:pt x="266" y="141"/>
                    <a:pt x="266" y="156"/>
                    <a:pt x="267" y="168"/>
                  </a:cubicBezTo>
                  <a:cubicBezTo>
                    <a:pt x="267" y="178"/>
                    <a:pt x="255" y="179"/>
                    <a:pt x="247" y="179"/>
                  </a:cubicBezTo>
                  <a:cubicBezTo>
                    <a:pt x="243" y="179"/>
                    <a:pt x="239" y="178"/>
                    <a:pt x="235" y="178"/>
                  </a:cubicBezTo>
                  <a:cubicBezTo>
                    <a:pt x="232" y="176"/>
                    <a:pt x="227" y="171"/>
                    <a:pt x="222" y="172"/>
                  </a:cubicBezTo>
                  <a:cubicBezTo>
                    <a:pt x="220" y="172"/>
                    <a:pt x="219" y="174"/>
                    <a:pt x="217" y="174"/>
                  </a:cubicBezTo>
                  <a:cubicBezTo>
                    <a:pt x="212" y="175"/>
                    <a:pt x="208" y="175"/>
                    <a:pt x="205" y="171"/>
                  </a:cubicBezTo>
                  <a:cubicBezTo>
                    <a:pt x="203" y="171"/>
                    <a:pt x="200" y="170"/>
                    <a:pt x="198" y="168"/>
                  </a:cubicBezTo>
                  <a:cubicBezTo>
                    <a:pt x="195" y="168"/>
                    <a:pt x="194" y="170"/>
                    <a:pt x="193" y="171"/>
                  </a:cubicBezTo>
                  <a:cubicBezTo>
                    <a:pt x="190" y="173"/>
                    <a:pt x="186" y="172"/>
                    <a:pt x="182" y="172"/>
                  </a:cubicBezTo>
                  <a:cubicBezTo>
                    <a:pt x="179" y="172"/>
                    <a:pt x="176" y="172"/>
                    <a:pt x="173" y="172"/>
                  </a:cubicBezTo>
                  <a:cubicBezTo>
                    <a:pt x="169" y="172"/>
                    <a:pt x="165" y="170"/>
                    <a:pt x="161" y="171"/>
                  </a:cubicBezTo>
                  <a:cubicBezTo>
                    <a:pt x="158" y="170"/>
                    <a:pt x="156" y="170"/>
                    <a:pt x="154" y="169"/>
                  </a:cubicBezTo>
                  <a:cubicBezTo>
                    <a:pt x="151" y="172"/>
                    <a:pt x="140" y="173"/>
                    <a:pt x="138" y="172"/>
                  </a:cubicBezTo>
                  <a:cubicBezTo>
                    <a:pt x="137" y="172"/>
                    <a:pt x="138" y="173"/>
                    <a:pt x="137" y="173"/>
                  </a:cubicBezTo>
                  <a:cubicBezTo>
                    <a:pt x="134" y="171"/>
                    <a:pt x="122" y="171"/>
                    <a:pt x="115" y="169"/>
                  </a:cubicBezTo>
                  <a:cubicBezTo>
                    <a:pt x="114" y="169"/>
                    <a:pt x="114" y="172"/>
                    <a:pt x="113" y="171"/>
                  </a:cubicBezTo>
                  <a:cubicBezTo>
                    <a:pt x="112" y="171"/>
                    <a:pt x="112" y="170"/>
                    <a:pt x="112" y="168"/>
                  </a:cubicBezTo>
                  <a:cubicBezTo>
                    <a:pt x="111" y="170"/>
                    <a:pt x="109" y="171"/>
                    <a:pt x="109" y="171"/>
                  </a:cubicBezTo>
                  <a:cubicBezTo>
                    <a:pt x="102" y="171"/>
                    <a:pt x="94" y="173"/>
                    <a:pt x="86" y="170"/>
                  </a:cubicBezTo>
                  <a:cubicBezTo>
                    <a:pt x="81" y="165"/>
                    <a:pt x="75" y="160"/>
                    <a:pt x="68" y="157"/>
                  </a:cubicBezTo>
                  <a:cubicBezTo>
                    <a:pt x="69" y="144"/>
                    <a:pt x="69" y="131"/>
                    <a:pt x="70" y="117"/>
                  </a:cubicBezTo>
                  <a:cubicBezTo>
                    <a:pt x="65" y="128"/>
                    <a:pt x="60" y="139"/>
                    <a:pt x="55" y="150"/>
                  </a:cubicBezTo>
                  <a:cubicBezTo>
                    <a:pt x="53" y="155"/>
                    <a:pt x="51" y="162"/>
                    <a:pt x="48" y="167"/>
                  </a:cubicBezTo>
                  <a:cubicBezTo>
                    <a:pt x="46" y="169"/>
                    <a:pt x="45" y="167"/>
                    <a:pt x="43" y="169"/>
                  </a:cubicBezTo>
                  <a:cubicBezTo>
                    <a:pt x="38" y="167"/>
                    <a:pt x="31" y="166"/>
                    <a:pt x="28" y="161"/>
                  </a:cubicBezTo>
                  <a:cubicBezTo>
                    <a:pt x="19" y="157"/>
                    <a:pt x="9" y="153"/>
                    <a:pt x="0" y="150"/>
                  </a:cubicBezTo>
                  <a:cubicBezTo>
                    <a:pt x="0" y="149"/>
                    <a:pt x="1" y="147"/>
                    <a:pt x="0" y="147"/>
                  </a:cubicBezTo>
                  <a:cubicBezTo>
                    <a:pt x="7" y="132"/>
                    <a:pt x="15" y="118"/>
                    <a:pt x="22" y="104"/>
                  </a:cubicBezTo>
                  <a:cubicBezTo>
                    <a:pt x="22" y="98"/>
                    <a:pt x="26" y="94"/>
                    <a:pt x="28" y="89"/>
                  </a:cubicBezTo>
                  <a:cubicBezTo>
                    <a:pt x="32" y="79"/>
                    <a:pt x="37" y="72"/>
                    <a:pt x="41" y="63"/>
                  </a:cubicBezTo>
                  <a:cubicBezTo>
                    <a:pt x="43" y="59"/>
                    <a:pt x="48" y="49"/>
                    <a:pt x="52" y="47"/>
                  </a:cubicBezTo>
                  <a:cubicBezTo>
                    <a:pt x="54" y="45"/>
                    <a:pt x="59" y="44"/>
                    <a:pt x="62" y="44"/>
                  </a:cubicBezTo>
                  <a:cubicBezTo>
                    <a:pt x="64" y="43"/>
                    <a:pt x="66" y="43"/>
                    <a:pt x="68" y="42"/>
                  </a:cubicBezTo>
                  <a:cubicBezTo>
                    <a:pt x="72" y="41"/>
                    <a:pt x="76" y="42"/>
                    <a:pt x="79" y="39"/>
                  </a:cubicBezTo>
                  <a:close/>
                  <a:moveTo>
                    <a:pt x="246" y="177"/>
                  </a:moveTo>
                  <a:cubicBezTo>
                    <a:pt x="252" y="177"/>
                    <a:pt x="262" y="175"/>
                    <a:pt x="264" y="171"/>
                  </a:cubicBezTo>
                  <a:cubicBezTo>
                    <a:pt x="264" y="169"/>
                    <a:pt x="264" y="164"/>
                    <a:pt x="264" y="161"/>
                  </a:cubicBezTo>
                  <a:cubicBezTo>
                    <a:pt x="264" y="153"/>
                    <a:pt x="264" y="141"/>
                    <a:pt x="264" y="132"/>
                  </a:cubicBezTo>
                  <a:cubicBezTo>
                    <a:pt x="264" y="127"/>
                    <a:pt x="263" y="121"/>
                    <a:pt x="263" y="115"/>
                  </a:cubicBezTo>
                  <a:cubicBezTo>
                    <a:pt x="263" y="103"/>
                    <a:pt x="262" y="92"/>
                    <a:pt x="262" y="80"/>
                  </a:cubicBezTo>
                  <a:cubicBezTo>
                    <a:pt x="263" y="53"/>
                    <a:pt x="264" y="32"/>
                    <a:pt x="262" y="10"/>
                  </a:cubicBezTo>
                  <a:cubicBezTo>
                    <a:pt x="261" y="10"/>
                    <a:pt x="261" y="8"/>
                    <a:pt x="261" y="8"/>
                  </a:cubicBezTo>
                  <a:cubicBezTo>
                    <a:pt x="257" y="5"/>
                    <a:pt x="253" y="5"/>
                    <a:pt x="249" y="5"/>
                  </a:cubicBezTo>
                  <a:cubicBezTo>
                    <a:pt x="246" y="4"/>
                    <a:pt x="243" y="4"/>
                    <a:pt x="241" y="4"/>
                  </a:cubicBezTo>
                  <a:cubicBezTo>
                    <a:pt x="237" y="5"/>
                    <a:pt x="230" y="6"/>
                    <a:pt x="229" y="10"/>
                  </a:cubicBezTo>
                  <a:cubicBezTo>
                    <a:pt x="227" y="15"/>
                    <a:pt x="229" y="27"/>
                    <a:pt x="229" y="32"/>
                  </a:cubicBezTo>
                  <a:cubicBezTo>
                    <a:pt x="229" y="38"/>
                    <a:pt x="229" y="45"/>
                    <a:pt x="230" y="52"/>
                  </a:cubicBezTo>
                  <a:cubicBezTo>
                    <a:pt x="231" y="60"/>
                    <a:pt x="233" y="69"/>
                    <a:pt x="233" y="79"/>
                  </a:cubicBezTo>
                  <a:cubicBezTo>
                    <a:pt x="233" y="94"/>
                    <a:pt x="234" y="112"/>
                    <a:pt x="233" y="128"/>
                  </a:cubicBezTo>
                  <a:cubicBezTo>
                    <a:pt x="232" y="131"/>
                    <a:pt x="233" y="133"/>
                    <a:pt x="233" y="137"/>
                  </a:cubicBezTo>
                  <a:cubicBezTo>
                    <a:pt x="233" y="149"/>
                    <a:pt x="232" y="161"/>
                    <a:pt x="231" y="173"/>
                  </a:cubicBezTo>
                  <a:cubicBezTo>
                    <a:pt x="235" y="175"/>
                    <a:pt x="240" y="177"/>
                    <a:pt x="246" y="177"/>
                  </a:cubicBezTo>
                  <a:close/>
                  <a:moveTo>
                    <a:pt x="208" y="19"/>
                  </a:moveTo>
                  <a:cubicBezTo>
                    <a:pt x="208" y="28"/>
                    <a:pt x="208" y="39"/>
                    <a:pt x="208" y="45"/>
                  </a:cubicBezTo>
                  <a:cubicBezTo>
                    <a:pt x="212" y="46"/>
                    <a:pt x="218" y="47"/>
                    <a:pt x="222" y="48"/>
                  </a:cubicBezTo>
                  <a:cubicBezTo>
                    <a:pt x="222" y="49"/>
                    <a:pt x="223" y="49"/>
                    <a:pt x="224" y="50"/>
                  </a:cubicBezTo>
                  <a:cubicBezTo>
                    <a:pt x="225" y="55"/>
                    <a:pt x="224" y="62"/>
                    <a:pt x="224" y="68"/>
                  </a:cubicBezTo>
                  <a:cubicBezTo>
                    <a:pt x="224" y="85"/>
                    <a:pt x="226" y="104"/>
                    <a:pt x="225" y="123"/>
                  </a:cubicBezTo>
                  <a:cubicBezTo>
                    <a:pt x="225" y="137"/>
                    <a:pt x="225" y="151"/>
                    <a:pt x="224" y="168"/>
                  </a:cubicBezTo>
                  <a:cubicBezTo>
                    <a:pt x="226" y="169"/>
                    <a:pt x="226" y="170"/>
                    <a:pt x="229" y="171"/>
                  </a:cubicBezTo>
                  <a:cubicBezTo>
                    <a:pt x="231" y="152"/>
                    <a:pt x="230" y="134"/>
                    <a:pt x="230" y="111"/>
                  </a:cubicBezTo>
                  <a:cubicBezTo>
                    <a:pt x="230" y="108"/>
                    <a:pt x="231" y="105"/>
                    <a:pt x="231" y="102"/>
                  </a:cubicBezTo>
                  <a:cubicBezTo>
                    <a:pt x="231" y="94"/>
                    <a:pt x="231" y="85"/>
                    <a:pt x="231" y="77"/>
                  </a:cubicBezTo>
                  <a:cubicBezTo>
                    <a:pt x="230" y="68"/>
                    <a:pt x="228" y="58"/>
                    <a:pt x="228" y="48"/>
                  </a:cubicBezTo>
                  <a:cubicBezTo>
                    <a:pt x="227" y="38"/>
                    <a:pt x="227" y="29"/>
                    <a:pt x="226" y="19"/>
                  </a:cubicBezTo>
                  <a:cubicBezTo>
                    <a:pt x="226" y="16"/>
                    <a:pt x="227" y="14"/>
                    <a:pt x="225" y="11"/>
                  </a:cubicBezTo>
                  <a:cubicBezTo>
                    <a:pt x="219" y="14"/>
                    <a:pt x="214" y="16"/>
                    <a:pt x="208" y="19"/>
                  </a:cubicBezTo>
                  <a:close/>
                  <a:moveTo>
                    <a:pt x="123" y="38"/>
                  </a:moveTo>
                  <a:cubicBezTo>
                    <a:pt x="128" y="39"/>
                    <a:pt x="132" y="40"/>
                    <a:pt x="137" y="40"/>
                  </a:cubicBezTo>
                  <a:cubicBezTo>
                    <a:pt x="140" y="40"/>
                    <a:pt x="145" y="39"/>
                    <a:pt x="146" y="39"/>
                  </a:cubicBezTo>
                  <a:cubicBezTo>
                    <a:pt x="147" y="39"/>
                    <a:pt x="149" y="38"/>
                    <a:pt x="150" y="37"/>
                  </a:cubicBezTo>
                  <a:cubicBezTo>
                    <a:pt x="150" y="32"/>
                    <a:pt x="150" y="27"/>
                    <a:pt x="149" y="23"/>
                  </a:cubicBezTo>
                  <a:cubicBezTo>
                    <a:pt x="145" y="22"/>
                    <a:pt x="140" y="20"/>
                    <a:pt x="134" y="20"/>
                  </a:cubicBezTo>
                  <a:cubicBezTo>
                    <a:pt x="128" y="20"/>
                    <a:pt x="117" y="20"/>
                    <a:pt x="115" y="23"/>
                  </a:cubicBezTo>
                  <a:cubicBezTo>
                    <a:pt x="113" y="25"/>
                    <a:pt x="114" y="28"/>
                    <a:pt x="114" y="31"/>
                  </a:cubicBezTo>
                  <a:cubicBezTo>
                    <a:pt x="114" y="34"/>
                    <a:pt x="113" y="36"/>
                    <a:pt x="114" y="38"/>
                  </a:cubicBezTo>
                  <a:cubicBezTo>
                    <a:pt x="116" y="35"/>
                    <a:pt x="120" y="38"/>
                    <a:pt x="123" y="38"/>
                  </a:cubicBezTo>
                  <a:close/>
                  <a:moveTo>
                    <a:pt x="86" y="34"/>
                  </a:moveTo>
                  <a:cubicBezTo>
                    <a:pt x="86" y="36"/>
                    <a:pt x="85" y="39"/>
                    <a:pt x="85" y="41"/>
                  </a:cubicBezTo>
                  <a:cubicBezTo>
                    <a:pt x="90" y="42"/>
                    <a:pt x="94" y="46"/>
                    <a:pt x="98" y="49"/>
                  </a:cubicBezTo>
                  <a:cubicBezTo>
                    <a:pt x="99" y="52"/>
                    <a:pt x="96" y="57"/>
                    <a:pt x="95" y="61"/>
                  </a:cubicBezTo>
                  <a:cubicBezTo>
                    <a:pt x="101" y="60"/>
                    <a:pt x="105" y="61"/>
                    <a:pt x="109" y="63"/>
                  </a:cubicBezTo>
                  <a:cubicBezTo>
                    <a:pt x="109" y="66"/>
                    <a:pt x="108" y="69"/>
                    <a:pt x="110" y="71"/>
                  </a:cubicBezTo>
                  <a:cubicBezTo>
                    <a:pt x="111" y="87"/>
                    <a:pt x="112" y="105"/>
                    <a:pt x="111" y="121"/>
                  </a:cubicBezTo>
                  <a:cubicBezTo>
                    <a:pt x="111" y="124"/>
                    <a:pt x="110" y="126"/>
                    <a:pt x="110" y="129"/>
                  </a:cubicBezTo>
                  <a:cubicBezTo>
                    <a:pt x="110" y="138"/>
                    <a:pt x="111" y="148"/>
                    <a:pt x="111" y="157"/>
                  </a:cubicBezTo>
                  <a:cubicBezTo>
                    <a:pt x="110" y="160"/>
                    <a:pt x="109" y="163"/>
                    <a:pt x="112" y="165"/>
                  </a:cubicBezTo>
                  <a:cubicBezTo>
                    <a:pt x="111" y="163"/>
                    <a:pt x="113" y="157"/>
                    <a:pt x="111" y="154"/>
                  </a:cubicBezTo>
                  <a:cubicBezTo>
                    <a:pt x="111" y="153"/>
                    <a:pt x="112" y="154"/>
                    <a:pt x="112" y="153"/>
                  </a:cubicBezTo>
                  <a:cubicBezTo>
                    <a:pt x="112" y="139"/>
                    <a:pt x="112" y="122"/>
                    <a:pt x="112" y="108"/>
                  </a:cubicBezTo>
                  <a:cubicBezTo>
                    <a:pt x="113" y="97"/>
                    <a:pt x="112" y="85"/>
                    <a:pt x="112" y="75"/>
                  </a:cubicBezTo>
                  <a:cubicBezTo>
                    <a:pt x="112" y="66"/>
                    <a:pt x="112" y="56"/>
                    <a:pt x="112" y="48"/>
                  </a:cubicBezTo>
                  <a:cubicBezTo>
                    <a:pt x="112" y="40"/>
                    <a:pt x="112" y="32"/>
                    <a:pt x="111" y="24"/>
                  </a:cubicBezTo>
                  <a:cubicBezTo>
                    <a:pt x="111" y="24"/>
                    <a:pt x="111" y="24"/>
                    <a:pt x="111" y="24"/>
                  </a:cubicBezTo>
                  <a:cubicBezTo>
                    <a:pt x="105" y="28"/>
                    <a:pt x="93" y="31"/>
                    <a:pt x="86" y="34"/>
                  </a:cubicBezTo>
                  <a:close/>
                  <a:moveTo>
                    <a:pt x="179" y="170"/>
                  </a:moveTo>
                  <a:cubicBezTo>
                    <a:pt x="186" y="171"/>
                    <a:pt x="192" y="169"/>
                    <a:pt x="194" y="165"/>
                  </a:cubicBezTo>
                  <a:cubicBezTo>
                    <a:pt x="195" y="157"/>
                    <a:pt x="194" y="147"/>
                    <a:pt x="194" y="139"/>
                  </a:cubicBezTo>
                  <a:cubicBezTo>
                    <a:pt x="194" y="120"/>
                    <a:pt x="194" y="103"/>
                    <a:pt x="195" y="87"/>
                  </a:cubicBezTo>
                  <a:cubicBezTo>
                    <a:pt x="196" y="79"/>
                    <a:pt x="195" y="70"/>
                    <a:pt x="195" y="61"/>
                  </a:cubicBezTo>
                  <a:cubicBezTo>
                    <a:pt x="195" y="60"/>
                    <a:pt x="195" y="58"/>
                    <a:pt x="195" y="57"/>
                  </a:cubicBezTo>
                  <a:cubicBezTo>
                    <a:pt x="195" y="55"/>
                    <a:pt x="195" y="54"/>
                    <a:pt x="195" y="52"/>
                  </a:cubicBezTo>
                  <a:cubicBezTo>
                    <a:pt x="195" y="48"/>
                    <a:pt x="197" y="39"/>
                    <a:pt x="194" y="35"/>
                  </a:cubicBezTo>
                  <a:cubicBezTo>
                    <a:pt x="193" y="33"/>
                    <a:pt x="188" y="31"/>
                    <a:pt x="185" y="31"/>
                  </a:cubicBezTo>
                  <a:cubicBezTo>
                    <a:pt x="180" y="30"/>
                    <a:pt x="176" y="31"/>
                    <a:pt x="171" y="30"/>
                  </a:cubicBezTo>
                  <a:cubicBezTo>
                    <a:pt x="166" y="29"/>
                    <a:pt x="161" y="28"/>
                    <a:pt x="158" y="29"/>
                  </a:cubicBezTo>
                  <a:cubicBezTo>
                    <a:pt x="157" y="29"/>
                    <a:pt x="154" y="30"/>
                    <a:pt x="154" y="32"/>
                  </a:cubicBezTo>
                  <a:cubicBezTo>
                    <a:pt x="153" y="32"/>
                    <a:pt x="154" y="33"/>
                    <a:pt x="154" y="34"/>
                  </a:cubicBezTo>
                  <a:cubicBezTo>
                    <a:pt x="154" y="36"/>
                    <a:pt x="154" y="40"/>
                    <a:pt x="154" y="43"/>
                  </a:cubicBezTo>
                  <a:cubicBezTo>
                    <a:pt x="154" y="44"/>
                    <a:pt x="153" y="45"/>
                    <a:pt x="153" y="46"/>
                  </a:cubicBezTo>
                  <a:cubicBezTo>
                    <a:pt x="153" y="50"/>
                    <a:pt x="153" y="54"/>
                    <a:pt x="153" y="57"/>
                  </a:cubicBezTo>
                  <a:cubicBezTo>
                    <a:pt x="153" y="66"/>
                    <a:pt x="155" y="77"/>
                    <a:pt x="155" y="88"/>
                  </a:cubicBezTo>
                  <a:cubicBezTo>
                    <a:pt x="155" y="93"/>
                    <a:pt x="155" y="98"/>
                    <a:pt x="155" y="103"/>
                  </a:cubicBezTo>
                  <a:cubicBezTo>
                    <a:pt x="155" y="108"/>
                    <a:pt x="156" y="113"/>
                    <a:pt x="156" y="118"/>
                  </a:cubicBezTo>
                  <a:cubicBezTo>
                    <a:pt x="156" y="126"/>
                    <a:pt x="156" y="134"/>
                    <a:pt x="156" y="142"/>
                  </a:cubicBezTo>
                  <a:cubicBezTo>
                    <a:pt x="155" y="150"/>
                    <a:pt x="154" y="159"/>
                    <a:pt x="156" y="167"/>
                  </a:cubicBezTo>
                  <a:cubicBezTo>
                    <a:pt x="162" y="167"/>
                    <a:pt x="171" y="169"/>
                    <a:pt x="179" y="170"/>
                  </a:cubicBezTo>
                  <a:close/>
                  <a:moveTo>
                    <a:pt x="114" y="47"/>
                  </a:moveTo>
                  <a:cubicBezTo>
                    <a:pt x="118" y="47"/>
                    <a:pt x="122" y="50"/>
                    <a:pt x="127" y="51"/>
                  </a:cubicBezTo>
                  <a:cubicBezTo>
                    <a:pt x="133" y="52"/>
                    <a:pt x="146" y="53"/>
                    <a:pt x="151" y="49"/>
                  </a:cubicBezTo>
                  <a:cubicBezTo>
                    <a:pt x="150" y="45"/>
                    <a:pt x="150" y="44"/>
                    <a:pt x="151" y="40"/>
                  </a:cubicBezTo>
                  <a:cubicBezTo>
                    <a:pt x="140" y="44"/>
                    <a:pt x="126" y="42"/>
                    <a:pt x="114" y="39"/>
                  </a:cubicBezTo>
                  <a:cubicBezTo>
                    <a:pt x="113" y="42"/>
                    <a:pt x="114" y="44"/>
                    <a:pt x="114" y="47"/>
                  </a:cubicBezTo>
                  <a:close/>
                  <a:moveTo>
                    <a:pt x="94" y="49"/>
                  </a:moveTo>
                  <a:cubicBezTo>
                    <a:pt x="90" y="47"/>
                    <a:pt x="86" y="43"/>
                    <a:pt x="80" y="43"/>
                  </a:cubicBezTo>
                  <a:cubicBezTo>
                    <a:pt x="79" y="44"/>
                    <a:pt x="77" y="45"/>
                    <a:pt x="77" y="47"/>
                  </a:cubicBezTo>
                  <a:cubicBezTo>
                    <a:pt x="84" y="47"/>
                    <a:pt x="88" y="52"/>
                    <a:pt x="94" y="55"/>
                  </a:cubicBezTo>
                  <a:cubicBezTo>
                    <a:pt x="95" y="52"/>
                    <a:pt x="96" y="51"/>
                    <a:pt x="94" y="49"/>
                  </a:cubicBezTo>
                  <a:close/>
                  <a:moveTo>
                    <a:pt x="52" y="50"/>
                  </a:moveTo>
                  <a:cubicBezTo>
                    <a:pt x="43" y="64"/>
                    <a:pt x="36" y="80"/>
                    <a:pt x="28" y="95"/>
                  </a:cubicBezTo>
                  <a:cubicBezTo>
                    <a:pt x="28" y="96"/>
                    <a:pt x="27" y="97"/>
                    <a:pt x="26" y="98"/>
                  </a:cubicBezTo>
                  <a:cubicBezTo>
                    <a:pt x="25" y="100"/>
                    <a:pt x="25" y="103"/>
                    <a:pt x="24" y="105"/>
                  </a:cubicBezTo>
                  <a:cubicBezTo>
                    <a:pt x="21" y="113"/>
                    <a:pt x="15" y="121"/>
                    <a:pt x="12" y="130"/>
                  </a:cubicBezTo>
                  <a:cubicBezTo>
                    <a:pt x="8" y="135"/>
                    <a:pt x="6" y="141"/>
                    <a:pt x="4" y="147"/>
                  </a:cubicBezTo>
                  <a:cubicBezTo>
                    <a:pt x="6" y="150"/>
                    <a:pt x="11" y="151"/>
                    <a:pt x="13" y="152"/>
                  </a:cubicBezTo>
                  <a:cubicBezTo>
                    <a:pt x="14" y="153"/>
                    <a:pt x="15" y="153"/>
                    <a:pt x="15" y="153"/>
                  </a:cubicBezTo>
                  <a:cubicBezTo>
                    <a:pt x="20" y="155"/>
                    <a:pt x="24" y="156"/>
                    <a:pt x="27" y="156"/>
                  </a:cubicBezTo>
                  <a:cubicBezTo>
                    <a:pt x="28" y="155"/>
                    <a:pt x="28" y="154"/>
                    <a:pt x="28" y="152"/>
                  </a:cubicBezTo>
                  <a:cubicBezTo>
                    <a:pt x="28" y="151"/>
                    <a:pt x="29" y="152"/>
                    <a:pt x="30" y="151"/>
                  </a:cubicBezTo>
                  <a:cubicBezTo>
                    <a:pt x="37" y="135"/>
                    <a:pt x="45" y="119"/>
                    <a:pt x="51" y="102"/>
                  </a:cubicBezTo>
                  <a:cubicBezTo>
                    <a:pt x="58" y="85"/>
                    <a:pt x="65" y="65"/>
                    <a:pt x="74" y="50"/>
                  </a:cubicBezTo>
                  <a:cubicBezTo>
                    <a:pt x="73" y="49"/>
                    <a:pt x="72" y="49"/>
                    <a:pt x="72" y="48"/>
                  </a:cubicBezTo>
                  <a:cubicBezTo>
                    <a:pt x="74" y="47"/>
                    <a:pt x="75" y="47"/>
                    <a:pt x="75" y="45"/>
                  </a:cubicBezTo>
                  <a:cubicBezTo>
                    <a:pt x="69" y="44"/>
                    <a:pt x="58" y="46"/>
                    <a:pt x="52" y="50"/>
                  </a:cubicBezTo>
                  <a:close/>
                  <a:moveTo>
                    <a:pt x="222" y="152"/>
                  </a:moveTo>
                  <a:cubicBezTo>
                    <a:pt x="223" y="137"/>
                    <a:pt x="223" y="119"/>
                    <a:pt x="223" y="105"/>
                  </a:cubicBezTo>
                  <a:cubicBezTo>
                    <a:pt x="223" y="100"/>
                    <a:pt x="222" y="96"/>
                    <a:pt x="222" y="93"/>
                  </a:cubicBezTo>
                  <a:cubicBezTo>
                    <a:pt x="222" y="91"/>
                    <a:pt x="222" y="90"/>
                    <a:pt x="222" y="88"/>
                  </a:cubicBezTo>
                  <a:cubicBezTo>
                    <a:pt x="222" y="82"/>
                    <a:pt x="222" y="76"/>
                    <a:pt x="222" y="70"/>
                  </a:cubicBezTo>
                  <a:cubicBezTo>
                    <a:pt x="222" y="65"/>
                    <a:pt x="223" y="53"/>
                    <a:pt x="221" y="51"/>
                  </a:cubicBezTo>
                  <a:cubicBezTo>
                    <a:pt x="220" y="50"/>
                    <a:pt x="211" y="48"/>
                    <a:pt x="208" y="48"/>
                  </a:cubicBezTo>
                  <a:cubicBezTo>
                    <a:pt x="208" y="48"/>
                    <a:pt x="206" y="48"/>
                    <a:pt x="205" y="49"/>
                  </a:cubicBezTo>
                  <a:cubicBezTo>
                    <a:pt x="206" y="53"/>
                    <a:pt x="205" y="58"/>
                    <a:pt x="205" y="63"/>
                  </a:cubicBezTo>
                  <a:cubicBezTo>
                    <a:pt x="205" y="68"/>
                    <a:pt x="205" y="73"/>
                    <a:pt x="205" y="77"/>
                  </a:cubicBezTo>
                  <a:cubicBezTo>
                    <a:pt x="205" y="87"/>
                    <a:pt x="206" y="97"/>
                    <a:pt x="206" y="107"/>
                  </a:cubicBezTo>
                  <a:cubicBezTo>
                    <a:pt x="207" y="128"/>
                    <a:pt x="206" y="149"/>
                    <a:pt x="205" y="169"/>
                  </a:cubicBezTo>
                  <a:cubicBezTo>
                    <a:pt x="209" y="174"/>
                    <a:pt x="217" y="172"/>
                    <a:pt x="221" y="170"/>
                  </a:cubicBezTo>
                  <a:cubicBezTo>
                    <a:pt x="223" y="164"/>
                    <a:pt x="222" y="158"/>
                    <a:pt x="222" y="152"/>
                  </a:cubicBezTo>
                  <a:close/>
                  <a:moveTo>
                    <a:pt x="68" y="115"/>
                  </a:moveTo>
                  <a:cubicBezTo>
                    <a:pt x="68" y="114"/>
                    <a:pt x="69" y="113"/>
                    <a:pt x="70" y="111"/>
                  </a:cubicBezTo>
                  <a:cubicBezTo>
                    <a:pt x="69" y="112"/>
                    <a:pt x="68" y="112"/>
                    <a:pt x="67" y="111"/>
                  </a:cubicBezTo>
                  <a:cubicBezTo>
                    <a:pt x="67" y="107"/>
                    <a:pt x="62" y="108"/>
                    <a:pt x="60" y="105"/>
                  </a:cubicBezTo>
                  <a:cubicBezTo>
                    <a:pt x="60" y="105"/>
                    <a:pt x="60" y="103"/>
                    <a:pt x="62" y="103"/>
                  </a:cubicBezTo>
                  <a:cubicBezTo>
                    <a:pt x="63" y="97"/>
                    <a:pt x="68" y="93"/>
                    <a:pt x="69" y="85"/>
                  </a:cubicBezTo>
                  <a:cubicBezTo>
                    <a:pt x="72" y="82"/>
                    <a:pt x="76" y="87"/>
                    <a:pt x="79" y="88"/>
                  </a:cubicBezTo>
                  <a:cubicBezTo>
                    <a:pt x="80" y="87"/>
                    <a:pt x="81" y="86"/>
                    <a:pt x="81" y="85"/>
                  </a:cubicBezTo>
                  <a:cubicBezTo>
                    <a:pt x="78" y="82"/>
                    <a:pt x="75" y="83"/>
                    <a:pt x="72" y="81"/>
                  </a:cubicBezTo>
                  <a:cubicBezTo>
                    <a:pt x="71" y="76"/>
                    <a:pt x="76" y="76"/>
                    <a:pt x="76" y="71"/>
                  </a:cubicBezTo>
                  <a:cubicBezTo>
                    <a:pt x="78" y="69"/>
                    <a:pt x="79" y="66"/>
                    <a:pt x="80" y="63"/>
                  </a:cubicBezTo>
                  <a:cubicBezTo>
                    <a:pt x="81" y="61"/>
                    <a:pt x="81" y="57"/>
                    <a:pt x="82" y="59"/>
                  </a:cubicBezTo>
                  <a:cubicBezTo>
                    <a:pt x="82" y="58"/>
                    <a:pt x="81" y="58"/>
                    <a:pt x="82" y="58"/>
                  </a:cubicBezTo>
                  <a:cubicBezTo>
                    <a:pt x="86" y="56"/>
                    <a:pt x="89" y="59"/>
                    <a:pt x="92" y="61"/>
                  </a:cubicBezTo>
                  <a:cubicBezTo>
                    <a:pt x="92" y="60"/>
                    <a:pt x="93" y="59"/>
                    <a:pt x="93" y="58"/>
                  </a:cubicBezTo>
                  <a:cubicBezTo>
                    <a:pt x="89" y="53"/>
                    <a:pt x="83" y="50"/>
                    <a:pt x="76" y="49"/>
                  </a:cubicBezTo>
                  <a:cubicBezTo>
                    <a:pt x="76" y="51"/>
                    <a:pt x="74" y="52"/>
                    <a:pt x="75" y="53"/>
                  </a:cubicBezTo>
                  <a:cubicBezTo>
                    <a:pt x="77" y="54"/>
                    <a:pt x="82" y="57"/>
                    <a:pt x="78" y="60"/>
                  </a:cubicBezTo>
                  <a:cubicBezTo>
                    <a:pt x="78" y="61"/>
                    <a:pt x="77" y="62"/>
                    <a:pt x="77" y="63"/>
                  </a:cubicBezTo>
                  <a:cubicBezTo>
                    <a:pt x="75" y="67"/>
                    <a:pt x="73" y="71"/>
                    <a:pt x="72" y="74"/>
                  </a:cubicBezTo>
                  <a:cubicBezTo>
                    <a:pt x="71" y="76"/>
                    <a:pt x="71" y="79"/>
                    <a:pt x="69" y="80"/>
                  </a:cubicBezTo>
                  <a:cubicBezTo>
                    <a:pt x="68" y="79"/>
                    <a:pt x="67" y="78"/>
                    <a:pt x="66" y="77"/>
                  </a:cubicBezTo>
                  <a:cubicBezTo>
                    <a:pt x="65" y="78"/>
                    <a:pt x="64" y="78"/>
                    <a:pt x="63" y="78"/>
                  </a:cubicBezTo>
                  <a:cubicBezTo>
                    <a:pt x="62" y="79"/>
                    <a:pt x="62" y="80"/>
                    <a:pt x="62" y="82"/>
                  </a:cubicBezTo>
                  <a:cubicBezTo>
                    <a:pt x="63" y="83"/>
                    <a:pt x="66" y="84"/>
                    <a:pt x="66" y="86"/>
                  </a:cubicBezTo>
                  <a:cubicBezTo>
                    <a:pt x="66" y="87"/>
                    <a:pt x="64" y="88"/>
                    <a:pt x="63" y="90"/>
                  </a:cubicBezTo>
                  <a:cubicBezTo>
                    <a:pt x="63" y="91"/>
                    <a:pt x="63" y="92"/>
                    <a:pt x="63" y="93"/>
                  </a:cubicBezTo>
                  <a:cubicBezTo>
                    <a:pt x="61" y="97"/>
                    <a:pt x="59" y="102"/>
                    <a:pt x="58" y="105"/>
                  </a:cubicBezTo>
                  <a:cubicBezTo>
                    <a:pt x="57" y="105"/>
                    <a:pt x="57" y="105"/>
                    <a:pt x="56" y="105"/>
                  </a:cubicBezTo>
                  <a:cubicBezTo>
                    <a:pt x="55" y="105"/>
                    <a:pt x="55" y="104"/>
                    <a:pt x="53" y="103"/>
                  </a:cubicBezTo>
                  <a:cubicBezTo>
                    <a:pt x="52" y="105"/>
                    <a:pt x="52" y="107"/>
                    <a:pt x="51" y="108"/>
                  </a:cubicBezTo>
                  <a:cubicBezTo>
                    <a:pt x="53" y="109"/>
                    <a:pt x="55" y="110"/>
                    <a:pt x="55" y="112"/>
                  </a:cubicBezTo>
                  <a:cubicBezTo>
                    <a:pt x="51" y="117"/>
                    <a:pt x="48" y="125"/>
                    <a:pt x="48" y="131"/>
                  </a:cubicBezTo>
                  <a:cubicBezTo>
                    <a:pt x="47" y="132"/>
                    <a:pt x="46" y="132"/>
                    <a:pt x="45" y="133"/>
                  </a:cubicBezTo>
                  <a:cubicBezTo>
                    <a:pt x="44" y="132"/>
                    <a:pt x="43" y="130"/>
                    <a:pt x="42" y="130"/>
                  </a:cubicBezTo>
                  <a:cubicBezTo>
                    <a:pt x="41" y="133"/>
                    <a:pt x="39" y="135"/>
                    <a:pt x="39" y="138"/>
                  </a:cubicBezTo>
                  <a:cubicBezTo>
                    <a:pt x="45" y="136"/>
                    <a:pt x="50" y="141"/>
                    <a:pt x="55" y="143"/>
                  </a:cubicBezTo>
                  <a:cubicBezTo>
                    <a:pt x="56" y="142"/>
                    <a:pt x="57" y="141"/>
                    <a:pt x="57" y="140"/>
                  </a:cubicBezTo>
                  <a:cubicBezTo>
                    <a:pt x="55" y="137"/>
                    <a:pt x="52" y="135"/>
                    <a:pt x="49" y="134"/>
                  </a:cubicBezTo>
                  <a:cubicBezTo>
                    <a:pt x="49" y="134"/>
                    <a:pt x="49" y="133"/>
                    <a:pt x="49" y="133"/>
                  </a:cubicBezTo>
                  <a:cubicBezTo>
                    <a:pt x="49" y="132"/>
                    <a:pt x="49" y="131"/>
                    <a:pt x="50" y="131"/>
                  </a:cubicBezTo>
                  <a:cubicBezTo>
                    <a:pt x="50" y="130"/>
                    <a:pt x="50" y="130"/>
                    <a:pt x="50" y="129"/>
                  </a:cubicBezTo>
                  <a:cubicBezTo>
                    <a:pt x="54" y="126"/>
                    <a:pt x="54" y="120"/>
                    <a:pt x="58" y="117"/>
                  </a:cubicBezTo>
                  <a:cubicBezTo>
                    <a:pt x="58" y="114"/>
                    <a:pt x="58" y="112"/>
                    <a:pt x="60" y="111"/>
                  </a:cubicBezTo>
                  <a:cubicBezTo>
                    <a:pt x="63" y="112"/>
                    <a:pt x="65" y="114"/>
                    <a:pt x="68" y="115"/>
                  </a:cubicBezTo>
                  <a:close/>
                  <a:moveTo>
                    <a:pt x="140" y="54"/>
                  </a:moveTo>
                  <a:cubicBezTo>
                    <a:pt x="131" y="55"/>
                    <a:pt x="122" y="52"/>
                    <a:pt x="114" y="50"/>
                  </a:cubicBezTo>
                  <a:cubicBezTo>
                    <a:pt x="114" y="50"/>
                    <a:pt x="114" y="51"/>
                    <a:pt x="114" y="51"/>
                  </a:cubicBezTo>
                  <a:cubicBezTo>
                    <a:pt x="115" y="82"/>
                    <a:pt x="113" y="115"/>
                    <a:pt x="114" y="142"/>
                  </a:cubicBezTo>
                  <a:cubicBezTo>
                    <a:pt x="115" y="141"/>
                    <a:pt x="117" y="142"/>
                    <a:pt x="117" y="142"/>
                  </a:cubicBezTo>
                  <a:cubicBezTo>
                    <a:pt x="119" y="141"/>
                    <a:pt x="119" y="142"/>
                    <a:pt x="121" y="143"/>
                  </a:cubicBezTo>
                  <a:cubicBezTo>
                    <a:pt x="122" y="143"/>
                    <a:pt x="123" y="142"/>
                    <a:pt x="124" y="143"/>
                  </a:cubicBezTo>
                  <a:cubicBezTo>
                    <a:pt x="125" y="143"/>
                    <a:pt x="126" y="143"/>
                    <a:pt x="126" y="143"/>
                  </a:cubicBezTo>
                  <a:cubicBezTo>
                    <a:pt x="135" y="145"/>
                    <a:pt x="145" y="144"/>
                    <a:pt x="153" y="143"/>
                  </a:cubicBezTo>
                  <a:cubicBezTo>
                    <a:pt x="153" y="132"/>
                    <a:pt x="154" y="121"/>
                    <a:pt x="153" y="110"/>
                  </a:cubicBezTo>
                  <a:cubicBezTo>
                    <a:pt x="152" y="101"/>
                    <a:pt x="153" y="91"/>
                    <a:pt x="152" y="82"/>
                  </a:cubicBezTo>
                  <a:cubicBezTo>
                    <a:pt x="152" y="73"/>
                    <a:pt x="150" y="62"/>
                    <a:pt x="151" y="53"/>
                  </a:cubicBezTo>
                  <a:cubicBezTo>
                    <a:pt x="147" y="52"/>
                    <a:pt x="144" y="54"/>
                    <a:pt x="140" y="54"/>
                  </a:cubicBezTo>
                  <a:close/>
                  <a:moveTo>
                    <a:pt x="197" y="51"/>
                  </a:moveTo>
                  <a:cubicBezTo>
                    <a:pt x="197" y="57"/>
                    <a:pt x="198" y="59"/>
                    <a:pt x="197" y="62"/>
                  </a:cubicBezTo>
                  <a:cubicBezTo>
                    <a:pt x="198" y="70"/>
                    <a:pt x="199" y="78"/>
                    <a:pt x="198" y="86"/>
                  </a:cubicBezTo>
                  <a:cubicBezTo>
                    <a:pt x="196" y="112"/>
                    <a:pt x="197" y="141"/>
                    <a:pt x="198" y="165"/>
                  </a:cubicBezTo>
                  <a:cubicBezTo>
                    <a:pt x="199" y="166"/>
                    <a:pt x="201" y="168"/>
                    <a:pt x="202" y="167"/>
                  </a:cubicBezTo>
                  <a:cubicBezTo>
                    <a:pt x="205" y="146"/>
                    <a:pt x="204" y="126"/>
                    <a:pt x="204" y="105"/>
                  </a:cubicBezTo>
                  <a:cubicBezTo>
                    <a:pt x="204" y="98"/>
                    <a:pt x="203" y="92"/>
                    <a:pt x="202" y="85"/>
                  </a:cubicBezTo>
                  <a:cubicBezTo>
                    <a:pt x="202" y="74"/>
                    <a:pt x="203" y="62"/>
                    <a:pt x="203" y="51"/>
                  </a:cubicBezTo>
                  <a:cubicBezTo>
                    <a:pt x="200" y="51"/>
                    <a:pt x="199" y="52"/>
                    <a:pt x="198" y="51"/>
                  </a:cubicBezTo>
                  <a:cubicBezTo>
                    <a:pt x="198" y="51"/>
                    <a:pt x="197" y="51"/>
                    <a:pt x="197" y="51"/>
                  </a:cubicBezTo>
                  <a:close/>
                  <a:moveTo>
                    <a:pt x="279" y="76"/>
                  </a:moveTo>
                  <a:cubicBezTo>
                    <a:pt x="284" y="75"/>
                    <a:pt x="291" y="72"/>
                    <a:pt x="294" y="68"/>
                  </a:cubicBezTo>
                  <a:cubicBezTo>
                    <a:pt x="296" y="65"/>
                    <a:pt x="293" y="62"/>
                    <a:pt x="292" y="60"/>
                  </a:cubicBezTo>
                  <a:cubicBezTo>
                    <a:pt x="291" y="58"/>
                    <a:pt x="290" y="55"/>
                    <a:pt x="288" y="54"/>
                  </a:cubicBezTo>
                  <a:cubicBezTo>
                    <a:pt x="287" y="54"/>
                    <a:pt x="284" y="54"/>
                    <a:pt x="281" y="54"/>
                  </a:cubicBezTo>
                  <a:cubicBezTo>
                    <a:pt x="279" y="55"/>
                    <a:pt x="276" y="55"/>
                    <a:pt x="275" y="55"/>
                  </a:cubicBezTo>
                  <a:cubicBezTo>
                    <a:pt x="272" y="56"/>
                    <a:pt x="269" y="59"/>
                    <a:pt x="267" y="60"/>
                  </a:cubicBezTo>
                  <a:cubicBezTo>
                    <a:pt x="268" y="61"/>
                    <a:pt x="266" y="62"/>
                    <a:pt x="267" y="63"/>
                  </a:cubicBezTo>
                  <a:cubicBezTo>
                    <a:pt x="266" y="63"/>
                    <a:pt x="265" y="63"/>
                    <a:pt x="265" y="64"/>
                  </a:cubicBezTo>
                  <a:cubicBezTo>
                    <a:pt x="265" y="69"/>
                    <a:pt x="268" y="73"/>
                    <a:pt x="270" y="77"/>
                  </a:cubicBezTo>
                  <a:cubicBezTo>
                    <a:pt x="273" y="76"/>
                    <a:pt x="275" y="76"/>
                    <a:pt x="279" y="76"/>
                  </a:cubicBezTo>
                  <a:close/>
                  <a:moveTo>
                    <a:pt x="73" y="56"/>
                  </a:moveTo>
                  <a:cubicBezTo>
                    <a:pt x="70" y="62"/>
                    <a:pt x="67" y="68"/>
                    <a:pt x="64" y="75"/>
                  </a:cubicBezTo>
                  <a:cubicBezTo>
                    <a:pt x="66" y="74"/>
                    <a:pt x="66" y="76"/>
                    <a:pt x="68" y="76"/>
                  </a:cubicBezTo>
                  <a:cubicBezTo>
                    <a:pt x="71" y="70"/>
                    <a:pt x="74" y="63"/>
                    <a:pt x="76" y="57"/>
                  </a:cubicBezTo>
                  <a:cubicBezTo>
                    <a:pt x="76" y="56"/>
                    <a:pt x="75" y="55"/>
                    <a:pt x="73" y="56"/>
                  </a:cubicBezTo>
                  <a:close/>
                  <a:moveTo>
                    <a:pt x="85" y="61"/>
                  </a:moveTo>
                  <a:cubicBezTo>
                    <a:pt x="83" y="63"/>
                    <a:pt x="82" y="66"/>
                    <a:pt x="80" y="70"/>
                  </a:cubicBezTo>
                  <a:cubicBezTo>
                    <a:pt x="79" y="73"/>
                    <a:pt x="76" y="76"/>
                    <a:pt x="76" y="78"/>
                  </a:cubicBezTo>
                  <a:cubicBezTo>
                    <a:pt x="77" y="81"/>
                    <a:pt x="80" y="81"/>
                    <a:pt x="81" y="83"/>
                  </a:cubicBezTo>
                  <a:cubicBezTo>
                    <a:pt x="86" y="77"/>
                    <a:pt x="88" y="70"/>
                    <a:pt x="91" y="64"/>
                  </a:cubicBezTo>
                  <a:cubicBezTo>
                    <a:pt x="89" y="62"/>
                    <a:pt x="87" y="61"/>
                    <a:pt x="85" y="61"/>
                  </a:cubicBezTo>
                  <a:close/>
                  <a:moveTo>
                    <a:pt x="93" y="64"/>
                  </a:moveTo>
                  <a:cubicBezTo>
                    <a:pt x="91" y="70"/>
                    <a:pt x="86" y="77"/>
                    <a:pt x="84" y="83"/>
                  </a:cubicBezTo>
                  <a:cubicBezTo>
                    <a:pt x="83" y="89"/>
                    <a:pt x="84" y="98"/>
                    <a:pt x="85" y="105"/>
                  </a:cubicBezTo>
                  <a:cubicBezTo>
                    <a:pt x="85" y="111"/>
                    <a:pt x="84" y="117"/>
                    <a:pt x="84" y="123"/>
                  </a:cubicBezTo>
                  <a:cubicBezTo>
                    <a:pt x="85" y="135"/>
                    <a:pt x="85" y="150"/>
                    <a:pt x="85" y="163"/>
                  </a:cubicBezTo>
                  <a:cubicBezTo>
                    <a:pt x="85" y="164"/>
                    <a:pt x="87" y="165"/>
                    <a:pt x="86" y="167"/>
                  </a:cubicBezTo>
                  <a:cubicBezTo>
                    <a:pt x="93" y="170"/>
                    <a:pt x="101" y="169"/>
                    <a:pt x="107" y="167"/>
                  </a:cubicBezTo>
                  <a:cubicBezTo>
                    <a:pt x="109" y="159"/>
                    <a:pt x="108" y="152"/>
                    <a:pt x="108" y="144"/>
                  </a:cubicBezTo>
                  <a:cubicBezTo>
                    <a:pt x="108" y="132"/>
                    <a:pt x="109" y="119"/>
                    <a:pt x="109" y="105"/>
                  </a:cubicBezTo>
                  <a:cubicBezTo>
                    <a:pt x="109" y="101"/>
                    <a:pt x="109" y="96"/>
                    <a:pt x="109" y="93"/>
                  </a:cubicBezTo>
                  <a:cubicBezTo>
                    <a:pt x="109" y="92"/>
                    <a:pt x="108" y="91"/>
                    <a:pt x="108" y="90"/>
                  </a:cubicBezTo>
                  <a:cubicBezTo>
                    <a:pt x="108" y="87"/>
                    <a:pt x="109" y="84"/>
                    <a:pt x="108" y="81"/>
                  </a:cubicBezTo>
                  <a:cubicBezTo>
                    <a:pt x="108" y="75"/>
                    <a:pt x="106" y="70"/>
                    <a:pt x="106" y="64"/>
                  </a:cubicBezTo>
                  <a:cubicBezTo>
                    <a:pt x="102" y="62"/>
                    <a:pt x="97" y="62"/>
                    <a:pt x="93" y="64"/>
                  </a:cubicBezTo>
                  <a:close/>
                  <a:moveTo>
                    <a:pt x="271" y="79"/>
                  </a:moveTo>
                  <a:cubicBezTo>
                    <a:pt x="271" y="82"/>
                    <a:pt x="272" y="83"/>
                    <a:pt x="273" y="84"/>
                  </a:cubicBezTo>
                  <a:cubicBezTo>
                    <a:pt x="274" y="84"/>
                    <a:pt x="274" y="83"/>
                    <a:pt x="276" y="83"/>
                  </a:cubicBezTo>
                  <a:cubicBezTo>
                    <a:pt x="285" y="87"/>
                    <a:pt x="306" y="80"/>
                    <a:pt x="296" y="69"/>
                  </a:cubicBezTo>
                  <a:cubicBezTo>
                    <a:pt x="292" y="77"/>
                    <a:pt x="281" y="78"/>
                    <a:pt x="271" y="79"/>
                  </a:cubicBezTo>
                  <a:close/>
                  <a:moveTo>
                    <a:pt x="265" y="96"/>
                  </a:moveTo>
                  <a:cubicBezTo>
                    <a:pt x="265" y="98"/>
                    <a:pt x="265" y="100"/>
                    <a:pt x="265" y="103"/>
                  </a:cubicBezTo>
                  <a:cubicBezTo>
                    <a:pt x="265" y="107"/>
                    <a:pt x="265" y="112"/>
                    <a:pt x="265" y="118"/>
                  </a:cubicBezTo>
                  <a:cubicBezTo>
                    <a:pt x="265" y="121"/>
                    <a:pt x="265" y="125"/>
                    <a:pt x="266" y="127"/>
                  </a:cubicBezTo>
                  <a:cubicBezTo>
                    <a:pt x="266" y="128"/>
                    <a:pt x="268" y="130"/>
                    <a:pt x="269" y="132"/>
                  </a:cubicBezTo>
                  <a:cubicBezTo>
                    <a:pt x="272" y="136"/>
                    <a:pt x="274" y="141"/>
                    <a:pt x="276" y="147"/>
                  </a:cubicBezTo>
                  <a:cubicBezTo>
                    <a:pt x="278" y="151"/>
                    <a:pt x="281" y="160"/>
                    <a:pt x="284" y="163"/>
                  </a:cubicBezTo>
                  <a:cubicBezTo>
                    <a:pt x="285" y="164"/>
                    <a:pt x="289" y="165"/>
                    <a:pt x="291" y="166"/>
                  </a:cubicBezTo>
                  <a:cubicBezTo>
                    <a:pt x="296" y="168"/>
                    <a:pt x="302" y="168"/>
                    <a:pt x="306" y="169"/>
                  </a:cubicBezTo>
                  <a:cubicBezTo>
                    <a:pt x="304" y="166"/>
                    <a:pt x="303" y="162"/>
                    <a:pt x="302" y="159"/>
                  </a:cubicBezTo>
                  <a:cubicBezTo>
                    <a:pt x="301" y="156"/>
                    <a:pt x="299" y="153"/>
                    <a:pt x="298" y="151"/>
                  </a:cubicBezTo>
                  <a:cubicBezTo>
                    <a:pt x="298" y="150"/>
                    <a:pt x="298" y="148"/>
                    <a:pt x="298" y="147"/>
                  </a:cubicBezTo>
                  <a:cubicBezTo>
                    <a:pt x="296" y="141"/>
                    <a:pt x="292" y="135"/>
                    <a:pt x="290" y="128"/>
                  </a:cubicBezTo>
                  <a:cubicBezTo>
                    <a:pt x="287" y="122"/>
                    <a:pt x="285" y="115"/>
                    <a:pt x="282" y="109"/>
                  </a:cubicBezTo>
                  <a:cubicBezTo>
                    <a:pt x="276" y="97"/>
                    <a:pt x="271" y="84"/>
                    <a:pt x="265" y="73"/>
                  </a:cubicBezTo>
                  <a:cubicBezTo>
                    <a:pt x="265" y="72"/>
                    <a:pt x="265" y="72"/>
                    <a:pt x="265" y="73"/>
                  </a:cubicBezTo>
                  <a:cubicBezTo>
                    <a:pt x="264" y="79"/>
                    <a:pt x="265" y="87"/>
                    <a:pt x="265" y="96"/>
                  </a:cubicBezTo>
                  <a:close/>
                  <a:moveTo>
                    <a:pt x="274" y="87"/>
                  </a:moveTo>
                  <a:cubicBezTo>
                    <a:pt x="276" y="89"/>
                    <a:pt x="276" y="92"/>
                    <a:pt x="278" y="94"/>
                  </a:cubicBezTo>
                  <a:cubicBezTo>
                    <a:pt x="278" y="93"/>
                    <a:pt x="278" y="93"/>
                    <a:pt x="278" y="93"/>
                  </a:cubicBezTo>
                  <a:cubicBezTo>
                    <a:pt x="280" y="93"/>
                    <a:pt x="283" y="93"/>
                    <a:pt x="285" y="93"/>
                  </a:cubicBezTo>
                  <a:cubicBezTo>
                    <a:pt x="291" y="93"/>
                    <a:pt x="299" y="87"/>
                    <a:pt x="301" y="83"/>
                  </a:cubicBezTo>
                  <a:cubicBezTo>
                    <a:pt x="302" y="81"/>
                    <a:pt x="302" y="79"/>
                    <a:pt x="300" y="78"/>
                  </a:cubicBezTo>
                  <a:cubicBezTo>
                    <a:pt x="295" y="87"/>
                    <a:pt x="283" y="86"/>
                    <a:pt x="274" y="87"/>
                  </a:cubicBezTo>
                  <a:close/>
                  <a:moveTo>
                    <a:pt x="278" y="96"/>
                  </a:moveTo>
                  <a:cubicBezTo>
                    <a:pt x="279" y="96"/>
                    <a:pt x="279" y="97"/>
                    <a:pt x="279" y="98"/>
                  </a:cubicBezTo>
                  <a:cubicBezTo>
                    <a:pt x="283" y="98"/>
                    <a:pt x="287" y="99"/>
                    <a:pt x="290" y="98"/>
                  </a:cubicBezTo>
                  <a:cubicBezTo>
                    <a:pt x="297" y="98"/>
                    <a:pt x="302" y="92"/>
                    <a:pt x="305" y="87"/>
                  </a:cubicBezTo>
                  <a:cubicBezTo>
                    <a:pt x="304" y="86"/>
                    <a:pt x="304" y="84"/>
                    <a:pt x="303" y="84"/>
                  </a:cubicBezTo>
                  <a:cubicBezTo>
                    <a:pt x="298" y="92"/>
                    <a:pt x="289" y="97"/>
                    <a:pt x="278" y="96"/>
                  </a:cubicBezTo>
                  <a:close/>
                  <a:moveTo>
                    <a:pt x="54" y="102"/>
                  </a:moveTo>
                  <a:cubicBezTo>
                    <a:pt x="55" y="102"/>
                    <a:pt x="56" y="103"/>
                    <a:pt x="57" y="102"/>
                  </a:cubicBezTo>
                  <a:cubicBezTo>
                    <a:pt x="57" y="100"/>
                    <a:pt x="60" y="96"/>
                    <a:pt x="61" y="92"/>
                  </a:cubicBezTo>
                  <a:cubicBezTo>
                    <a:pt x="62" y="90"/>
                    <a:pt x="65" y="84"/>
                    <a:pt x="60" y="84"/>
                  </a:cubicBezTo>
                  <a:cubicBezTo>
                    <a:pt x="59" y="91"/>
                    <a:pt x="56" y="95"/>
                    <a:pt x="54" y="102"/>
                  </a:cubicBezTo>
                  <a:close/>
                  <a:moveTo>
                    <a:pt x="72" y="88"/>
                  </a:moveTo>
                  <a:cubicBezTo>
                    <a:pt x="69" y="92"/>
                    <a:pt x="66" y="99"/>
                    <a:pt x="64" y="105"/>
                  </a:cubicBezTo>
                  <a:cubicBezTo>
                    <a:pt x="66" y="106"/>
                    <a:pt x="68" y="108"/>
                    <a:pt x="70" y="110"/>
                  </a:cubicBezTo>
                  <a:cubicBezTo>
                    <a:pt x="73" y="104"/>
                    <a:pt x="76" y="98"/>
                    <a:pt x="78" y="91"/>
                  </a:cubicBezTo>
                  <a:cubicBezTo>
                    <a:pt x="77" y="89"/>
                    <a:pt x="74" y="88"/>
                    <a:pt x="72" y="88"/>
                  </a:cubicBezTo>
                  <a:close/>
                  <a:moveTo>
                    <a:pt x="79" y="94"/>
                  </a:moveTo>
                  <a:cubicBezTo>
                    <a:pt x="79" y="95"/>
                    <a:pt x="79" y="96"/>
                    <a:pt x="79" y="97"/>
                  </a:cubicBezTo>
                  <a:cubicBezTo>
                    <a:pt x="77" y="101"/>
                    <a:pt x="74" y="105"/>
                    <a:pt x="73" y="109"/>
                  </a:cubicBezTo>
                  <a:cubicBezTo>
                    <a:pt x="72" y="113"/>
                    <a:pt x="72" y="118"/>
                    <a:pt x="71" y="123"/>
                  </a:cubicBezTo>
                  <a:cubicBezTo>
                    <a:pt x="71" y="135"/>
                    <a:pt x="72" y="143"/>
                    <a:pt x="70" y="154"/>
                  </a:cubicBezTo>
                  <a:cubicBezTo>
                    <a:pt x="74" y="157"/>
                    <a:pt x="78" y="160"/>
                    <a:pt x="82" y="163"/>
                  </a:cubicBezTo>
                  <a:cubicBezTo>
                    <a:pt x="83" y="155"/>
                    <a:pt x="83" y="148"/>
                    <a:pt x="83" y="139"/>
                  </a:cubicBezTo>
                  <a:cubicBezTo>
                    <a:pt x="83" y="131"/>
                    <a:pt x="82" y="123"/>
                    <a:pt x="82" y="117"/>
                  </a:cubicBezTo>
                  <a:cubicBezTo>
                    <a:pt x="82" y="109"/>
                    <a:pt x="83" y="97"/>
                    <a:pt x="82" y="89"/>
                  </a:cubicBezTo>
                  <a:cubicBezTo>
                    <a:pt x="81" y="91"/>
                    <a:pt x="80" y="92"/>
                    <a:pt x="79" y="94"/>
                  </a:cubicBezTo>
                  <a:close/>
                  <a:moveTo>
                    <a:pt x="280" y="100"/>
                  </a:moveTo>
                  <a:cubicBezTo>
                    <a:pt x="285" y="111"/>
                    <a:pt x="290" y="124"/>
                    <a:pt x="295" y="136"/>
                  </a:cubicBezTo>
                  <a:cubicBezTo>
                    <a:pt x="305" y="137"/>
                    <a:pt x="318" y="131"/>
                    <a:pt x="322" y="122"/>
                  </a:cubicBezTo>
                  <a:cubicBezTo>
                    <a:pt x="317" y="111"/>
                    <a:pt x="312" y="100"/>
                    <a:pt x="306" y="90"/>
                  </a:cubicBezTo>
                  <a:cubicBezTo>
                    <a:pt x="302" y="97"/>
                    <a:pt x="291" y="104"/>
                    <a:pt x="280" y="100"/>
                  </a:cubicBezTo>
                  <a:close/>
                  <a:moveTo>
                    <a:pt x="43" y="128"/>
                  </a:moveTo>
                  <a:cubicBezTo>
                    <a:pt x="44" y="129"/>
                    <a:pt x="44" y="129"/>
                    <a:pt x="45" y="129"/>
                  </a:cubicBezTo>
                  <a:cubicBezTo>
                    <a:pt x="47" y="123"/>
                    <a:pt x="50" y="117"/>
                    <a:pt x="52" y="111"/>
                  </a:cubicBezTo>
                  <a:cubicBezTo>
                    <a:pt x="51" y="112"/>
                    <a:pt x="51" y="111"/>
                    <a:pt x="50" y="111"/>
                  </a:cubicBezTo>
                  <a:cubicBezTo>
                    <a:pt x="48" y="117"/>
                    <a:pt x="45" y="122"/>
                    <a:pt x="43" y="128"/>
                  </a:cubicBezTo>
                  <a:close/>
                  <a:moveTo>
                    <a:pt x="62" y="115"/>
                  </a:moveTo>
                  <a:cubicBezTo>
                    <a:pt x="59" y="116"/>
                    <a:pt x="58" y="121"/>
                    <a:pt x="57" y="124"/>
                  </a:cubicBezTo>
                  <a:cubicBezTo>
                    <a:pt x="56" y="126"/>
                    <a:pt x="53" y="129"/>
                    <a:pt x="52" y="133"/>
                  </a:cubicBezTo>
                  <a:cubicBezTo>
                    <a:pt x="54" y="134"/>
                    <a:pt x="57" y="136"/>
                    <a:pt x="58" y="138"/>
                  </a:cubicBezTo>
                  <a:cubicBezTo>
                    <a:pt x="61" y="132"/>
                    <a:pt x="64" y="125"/>
                    <a:pt x="66" y="118"/>
                  </a:cubicBezTo>
                  <a:cubicBezTo>
                    <a:pt x="65" y="117"/>
                    <a:pt x="64" y="116"/>
                    <a:pt x="62" y="115"/>
                  </a:cubicBezTo>
                  <a:close/>
                  <a:moveTo>
                    <a:pt x="297" y="139"/>
                  </a:moveTo>
                  <a:cubicBezTo>
                    <a:pt x="297" y="140"/>
                    <a:pt x="297" y="141"/>
                    <a:pt x="298" y="142"/>
                  </a:cubicBezTo>
                  <a:cubicBezTo>
                    <a:pt x="298" y="141"/>
                    <a:pt x="298" y="141"/>
                    <a:pt x="299" y="140"/>
                  </a:cubicBezTo>
                  <a:cubicBezTo>
                    <a:pt x="302" y="141"/>
                    <a:pt x="306" y="140"/>
                    <a:pt x="308" y="140"/>
                  </a:cubicBezTo>
                  <a:cubicBezTo>
                    <a:pt x="314" y="139"/>
                    <a:pt x="320" y="135"/>
                    <a:pt x="323" y="132"/>
                  </a:cubicBezTo>
                  <a:cubicBezTo>
                    <a:pt x="324" y="130"/>
                    <a:pt x="326" y="127"/>
                    <a:pt x="323" y="125"/>
                  </a:cubicBezTo>
                  <a:cubicBezTo>
                    <a:pt x="317" y="134"/>
                    <a:pt x="308" y="138"/>
                    <a:pt x="297" y="139"/>
                  </a:cubicBezTo>
                  <a:close/>
                  <a:moveTo>
                    <a:pt x="326" y="131"/>
                  </a:moveTo>
                  <a:cubicBezTo>
                    <a:pt x="321" y="139"/>
                    <a:pt x="310" y="145"/>
                    <a:pt x="298" y="142"/>
                  </a:cubicBezTo>
                  <a:cubicBezTo>
                    <a:pt x="299" y="146"/>
                    <a:pt x="301" y="150"/>
                    <a:pt x="306" y="148"/>
                  </a:cubicBezTo>
                  <a:cubicBezTo>
                    <a:pt x="316" y="150"/>
                    <a:pt x="327" y="146"/>
                    <a:pt x="330" y="137"/>
                  </a:cubicBezTo>
                  <a:cubicBezTo>
                    <a:pt x="328" y="135"/>
                    <a:pt x="328" y="132"/>
                    <a:pt x="326" y="131"/>
                  </a:cubicBezTo>
                  <a:close/>
                  <a:moveTo>
                    <a:pt x="37" y="140"/>
                  </a:moveTo>
                  <a:cubicBezTo>
                    <a:pt x="36" y="142"/>
                    <a:pt x="35" y="145"/>
                    <a:pt x="34" y="147"/>
                  </a:cubicBezTo>
                  <a:cubicBezTo>
                    <a:pt x="38" y="148"/>
                    <a:pt x="41" y="147"/>
                    <a:pt x="45" y="149"/>
                  </a:cubicBezTo>
                  <a:cubicBezTo>
                    <a:pt x="47" y="150"/>
                    <a:pt x="49" y="153"/>
                    <a:pt x="51" y="154"/>
                  </a:cubicBezTo>
                  <a:cubicBezTo>
                    <a:pt x="52" y="151"/>
                    <a:pt x="53" y="150"/>
                    <a:pt x="54" y="147"/>
                  </a:cubicBezTo>
                  <a:cubicBezTo>
                    <a:pt x="50" y="143"/>
                    <a:pt x="44" y="140"/>
                    <a:pt x="37" y="140"/>
                  </a:cubicBezTo>
                  <a:close/>
                  <a:moveTo>
                    <a:pt x="313" y="160"/>
                  </a:moveTo>
                  <a:cubicBezTo>
                    <a:pt x="320" y="161"/>
                    <a:pt x="328" y="157"/>
                    <a:pt x="332" y="153"/>
                  </a:cubicBezTo>
                  <a:cubicBezTo>
                    <a:pt x="335" y="149"/>
                    <a:pt x="334" y="145"/>
                    <a:pt x="332" y="141"/>
                  </a:cubicBezTo>
                  <a:cubicBezTo>
                    <a:pt x="332" y="141"/>
                    <a:pt x="331" y="141"/>
                    <a:pt x="331" y="141"/>
                  </a:cubicBezTo>
                  <a:cubicBezTo>
                    <a:pt x="326" y="150"/>
                    <a:pt x="312" y="151"/>
                    <a:pt x="302" y="151"/>
                  </a:cubicBezTo>
                  <a:cubicBezTo>
                    <a:pt x="303" y="154"/>
                    <a:pt x="304" y="157"/>
                    <a:pt x="306" y="159"/>
                  </a:cubicBezTo>
                  <a:cubicBezTo>
                    <a:pt x="308" y="159"/>
                    <a:pt x="311" y="160"/>
                    <a:pt x="313" y="160"/>
                  </a:cubicBezTo>
                  <a:close/>
                  <a:moveTo>
                    <a:pt x="114" y="154"/>
                  </a:moveTo>
                  <a:cubicBezTo>
                    <a:pt x="125" y="157"/>
                    <a:pt x="139" y="158"/>
                    <a:pt x="153" y="156"/>
                  </a:cubicBezTo>
                  <a:cubicBezTo>
                    <a:pt x="153" y="152"/>
                    <a:pt x="153" y="149"/>
                    <a:pt x="153" y="145"/>
                  </a:cubicBezTo>
                  <a:cubicBezTo>
                    <a:pt x="139" y="147"/>
                    <a:pt x="124" y="147"/>
                    <a:pt x="115" y="144"/>
                  </a:cubicBezTo>
                  <a:cubicBezTo>
                    <a:pt x="114" y="147"/>
                    <a:pt x="114" y="150"/>
                    <a:pt x="114" y="154"/>
                  </a:cubicBezTo>
                  <a:close/>
                  <a:moveTo>
                    <a:pt x="32" y="153"/>
                  </a:moveTo>
                  <a:cubicBezTo>
                    <a:pt x="40" y="153"/>
                    <a:pt x="44" y="158"/>
                    <a:pt x="49" y="160"/>
                  </a:cubicBezTo>
                  <a:cubicBezTo>
                    <a:pt x="49" y="159"/>
                    <a:pt x="50" y="158"/>
                    <a:pt x="50" y="157"/>
                  </a:cubicBezTo>
                  <a:cubicBezTo>
                    <a:pt x="47" y="152"/>
                    <a:pt x="41" y="150"/>
                    <a:pt x="34" y="149"/>
                  </a:cubicBezTo>
                  <a:cubicBezTo>
                    <a:pt x="34" y="149"/>
                    <a:pt x="33" y="149"/>
                    <a:pt x="33" y="149"/>
                  </a:cubicBezTo>
                  <a:cubicBezTo>
                    <a:pt x="33" y="150"/>
                    <a:pt x="32" y="151"/>
                    <a:pt x="32" y="153"/>
                  </a:cubicBezTo>
                  <a:close/>
                  <a:moveTo>
                    <a:pt x="332" y="156"/>
                  </a:moveTo>
                  <a:cubicBezTo>
                    <a:pt x="326" y="163"/>
                    <a:pt x="317" y="163"/>
                    <a:pt x="307" y="162"/>
                  </a:cubicBezTo>
                  <a:cubicBezTo>
                    <a:pt x="309" y="166"/>
                    <a:pt x="310" y="171"/>
                    <a:pt x="314" y="172"/>
                  </a:cubicBezTo>
                  <a:cubicBezTo>
                    <a:pt x="316" y="173"/>
                    <a:pt x="321" y="173"/>
                    <a:pt x="323" y="173"/>
                  </a:cubicBezTo>
                  <a:cubicBezTo>
                    <a:pt x="331" y="172"/>
                    <a:pt x="337" y="168"/>
                    <a:pt x="339" y="162"/>
                  </a:cubicBezTo>
                  <a:cubicBezTo>
                    <a:pt x="341" y="158"/>
                    <a:pt x="338" y="154"/>
                    <a:pt x="336" y="150"/>
                  </a:cubicBezTo>
                  <a:cubicBezTo>
                    <a:pt x="335" y="152"/>
                    <a:pt x="333" y="155"/>
                    <a:pt x="332" y="156"/>
                  </a:cubicBezTo>
                  <a:close/>
                  <a:moveTo>
                    <a:pt x="30" y="160"/>
                  </a:moveTo>
                  <a:cubicBezTo>
                    <a:pt x="33" y="164"/>
                    <a:pt x="45" y="169"/>
                    <a:pt x="48" y="162"/>
                  </a:cubicBezTo>
                  <a:cubicBezTo>
                    <a:pt x="42" y="159"/>
                    <a:pt x="38" y="155"/>
                    <a:pt x="31" y="154"/>
                  </a:cubicBezTo>
                  <a:cubicBezTo>
                    <a:pt x="30" y="156"/>
                    <a:pt x="30" y="158"/>
                    <a:pt x="30" y="160"/>
                  </a:cubicBezTo>
                  <a:close/>
                  <a:moveTo>
                    <a:pt x="115" y="166"/>
                  </a:moveTo>
                  <a:cubicBezTo>
                    <a:pt x="119" y="167"/>
                    <a:pt x="125" y="169"/>
                    <a:pt x="132" y="169"/>
                  </a:cubicBezTo>
                  <a:cubicBezTo>
                    <a:pt x="138" y="170"/>
                    <a:pt x="149" y="171"/>
                    <a:pt x="152" y="167"/>
                  </a:cubicBezTo>
                  <a:cubicBezTo>
                    <a:pt x="153" y="165"/>
                    <a:pt x="152" y="160"/>
                    <a:pt x="152" y="159"/>
                  </a:cubicBezTo>
                  <a:cubicBezTo>
                    <a:pt x="139" y="159"/>
                    <a:pt x="125" y="160"/>
                    <a:pt x="114" y="156"/>
                  </a:cubicBezTo>
                  <a:cubicBezTo>
                    <a:pt x="114" y="160"/>
                    <a:pt x="113" y="164"/>
                    <a:pt x="115" y="1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9" name="Freeform 107">
              <a:extLst>
                <a:ext uri="{FF2B5EF4-FFF2-40B4-BE49-F238E27FC236}">
                  <a16:creationId xmlns:a16="http://schemas.microsoft.com/office/drawing/2014/main" id="{2274201B-23E2-43E0-9D47-AF312DF56EE2}"/>
                </a:ext>
              </a:extLst>
            </p:cNvPr>
            <p:cNvSpPr>
              <a:spLocks noEditPoints="1"/>
            </p:cNvSpPr>
            <p:nvPr/>
          </p:nvSpPr>
          <p:spPr bwMode="auto">
            <a:xfrm>
              <a:off x="7893051" y="3754438"/>
              <a:ext cx="96838" cy="369888"/>
            </a:xfrm>
            <a:custGeom>
              <a:avLst/>
              <a:gdLst>
                <a:gd name="T0" fmla="*/ 28 w 31"/>
                <a:gd name="T1" fmla="*/ 114 h 117"/>
                <a:gd name="T2" fmla="*/ 4 w 31"/>
                <a:gd name="T3" fmla="*/ 114 h 117"/>
                <a:gd name="T4" fmla="*/ 2 w 31"/>
                <a:gd name="T5" fmla="*/ 91 h 117"/>
                <a:gd name="T6" fmla="*/ 3 w 31"/>
                <a:gd name="T7" fmla="*/ 67 h 117"/>
                <a:gd name="T8" fmla="*/ 2 w 31"/>
                <a:gd name="T9" fmla="*/ 61 h 117"/>
                <a:gd name="T10" fmla="*/ 2 w 31"/>
                <a:gd name="T11" fmla="*/ 34 h 117"/>
                <a:gd name="T12" fmla="*/ 1 w 31"/>
                <a:gd name="T13" fmla="*/ 18 h 117"/>
                <a:gd name="T14" fmla="*/ 2 w 31"/>
                <a:gd name="T15" fmla="*/ 5 h 117"/>
                <a:gd name="T16" fmla="*/ 7 w 31"/>
                <a:gd name="T17" fmla="*/ 1 h 117"/>
                <a:gd name="T18" fmla="*/ 12 w 31"/>
                <a:gd name="T19" fmla="*/ 1 h 117"/>
                <a:gd name="T20" fmla="*/ 29 w 31"/>
                <a:gd name="T21" fmla="*/ 7 h 117"/>
                <a:gd name="T22" fmla="*/ 29 w 31"/>
                <a:gd name="T23" fmla="*/ 24 h 117"/>
                <a:gd name="T24" fmla="*/ 29 w 31"/>
                <a:gd name="T25" fmla="*/ 82 h 117"/>
                <a:gd name="T26" fmla="*/ 28 w 31"/>
                <a:gd name="T27" fmla="*/ 114 h 117"/>
                <a:gd name="T28" fmla="*/ 9 w 31"/>
                <a:gd name="T29" fmla="*/ 112 h 117"/>
                <a:gd name="T30" fmla="*/ 19 w 31"/>
                <a:gd name="T31" fmla="*/ 112 h 117"/>
                <a:gd name="T32" fmla="*/ 26 w 31"/>
                <a:gd name="T33" fmla="*/ 108 h 117"/>
                <a:gd name="T34" fmla="*/ 26 w 31"/>
                <a:gd name="T35" fmla="*/ 97 h 117"/>
                <a:gd name="T36" fmla="*/ 26 w 31"/>
                <a:gd name="T37" fmla="*/ 76 h 117"/>
                <a:gd name="T38" fmla="*/ 27 w 31"/>
                <a:gd name="T39" fmla="*/ 24 h 117"/>
                <a:gd name="T40" fmla="*/ 27 w 31"/>
                <a:gd name="T41" fmla="*/ 10 h 117"/>
                <a:gd name="T42" fmla="*/ 21 w 31"/>
                <a:gd name="T43" fmla="*/ 5 h 117"/>
                <a:gd name="T44" fmla="*/ 7 w 31"/>
                <a:gd name="T45" fmla="*/ 5 h 117"/>
                <a:gd name="T46" fmla="*/ 4 w 31"/>
                <a:gd name="T47" fmla="*/ 13 h 117"/>
                <a:gd name="T48" fmla="*/ 4 w 31"/>
                <a:gd name="T49" fmla="*/ 15 h 117"/>
                <a:gd name="T50" fmla="*/ 5 w 31"/>
                <a:gd name="T51" fmla="*/ 54 h 117"/>
                <a:gd name="T52" fmla="*/ 4 w 31"/>
                <a:gd name="T53" fmla="*/ 106 h 117"/>
                <a:gd name="T54" fmla="*/ 4 w 31"/>
                <a:gd name="T55" fmla="*/ 109 h 117"/>
                <a:gd name="T56" fmla="*/ 8 w 31"/>
                <a:gd name="T57" fmla="*/ 113 h 117"/>
                <a:gd name="T58" fmla="*/ 9 w 31"/>
                <a:gd name="T59" fmla="*/ 1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117">
                  <a:moveTo>
                    <a:pt x="28" y="114"/>
                  </a:moveTo>
                  <a:cubicBezTo>
                    <a:pt x="22" y="117"/>
                    <a:pt x="12" y="117"/>
                    <a:pt x="4" y="114"/>
                  </a:cubicBezTo>
                  <a:cubicBezTo>
                    <a:pt x="0" y="108"/>
                    <a:pt x="2" y="100"/>
                    <a:pt x="2" y="91"/>
                  </a:cubicBezTo>
                  <a:cubicBezTo>
                    <a:pt x="2" y="83"/>
                    <a:pt x="3" y="75"/>
                    <a:pt x="3" y="67"/>
                  </a:cubicBezTo>
                  <a:cubicBezTo>
                    <a:pt x="3" y="65"/>
                    <a:pt x="2" y="63"/>
                    <a:pt x="2" y="61"/>
                  </a:cubicBezTo>
                  <a:cubicBezTo>
                    <a:pt x="3" y="51"/>
                    <a:pt x="2" y="42"/>
                    <a:pt x="2" y="34"/>
                  </a:cubicBezTo>
                  <a:cubicBezTo>
                    <a:pt x="1" y="28"/>
                    <a:pt x="1" y="23"/>
                    <a:pt x="1" y="18"/>
                  </a:cubicBezTo>
                  <a:cubicBezTo>
                    <a:pt x="2" y="14"/>
                    <a:pt x="0" y="9"/>
                    <a:pt x="2" y="5"/>
                  </a:cubicBezTo>
                  <a:cubicBezTo>
                    <a:pt x="3" y="3"/>
                    <a:pt x="6" y="1"/>
                    <a:pt x="7" y="1"/>
                  </a:cubicBezTo>
                  <a:cubicBezTo>
                    <a:pt x="8" y="1"/>
                    <a:pt x="10" y="1"/>
                    <a:pt x="12" y="1"/>
                  </a:cubicBezTo>
                  <a:cubicBezTo>
                    <a:pt x="19" y="1"/>
                    <a:pt x="26" y="0"/>
                    <a:pt x="29" y="7"/>
                  </a:cubicBezTo>
                  <a:cubicBezTo>
                    <a:pt x="31" y="13"/>
                    <a:pt x="29" y="19"/>
                    <a:pt x="29" y="24"/>
                  </a:cubicBezTo>
                  <a:cubicBezTo>
                    <a:pt x="28" y="41"/>
                    <a:pt x="29" y="64"/>
                    <a:pt x="29" y="82"/>
                  </a:cubicBezTo>
                  <a:cubicBezTo>
                    <a:pt x="29" y="94"/>
                    <a:pt x="30" y="104"/>
                    <a:pt x="28" y="114"/>
                  </a:cubicBezTo>
                  <a:close/>
                  <a:moveTo>
                    <a:pt x="9" y="112"/>
                  </a:moveTo>
                  <a:cubicBezTo>
                    <a:pt x="10" y="113"/>
                    <a:pt x="16" y="114"/>
                    <a:pt x="19" y="112"/>
                  </a:cubicBezTo>
                  <a:cubicBezTo>
                    <a:pt x="23" y="114"/>
                    <a:pt x="26" y="112"/>
                    <a:pt x="26" y="108"/>
                  </a:cubicBezTo>
                  <a:cubicBezTo>
                    <a:pt x="27" y="105"/>
                    <a:pt x="26" y="101"/>
                    <a:pt x="26" y="97"/>
                  </a:cubicBezTo>
                  <a:cubicBezTo>
                    <a:pt x="27" y="90"/>
                    <a:pt x="26" y="83"/>
                    <a:pt x="26" y="76"/>
                  </a:cubicBezTo>
                  <a:cubicBezTo>
                    <a:pt x="27" y="56"/>
                    <a:pt x="26" y="43"/>
                    <a:pt x="27" y="24"/>
                  </a:cubicBezTo>
                  <a:cubicBezTo>
                    <a:pt x="27" y="19"/>
                    <a:pt x="28" y="13"/>
                    <a:pt x="27" y="10"/>
                  </a:cubicBezTo>
                  <a:cubicBezTo>
                    <a:pt x="26" y="8"/>
                    <a:pt x="24" y="6"/>
                    <a:pt x="21" y="5"/>
                  </a:cubicBezTo>
                  <a:cubicBezTo>
                    <a:pt x="17" y="2"/>
                    <a:pt x="10" y="5"/>
                    <a:pt x="7" y="5"/>
                  </a:cubicBezTo>
                  <a:cubicBezTo>
                    <a:pt x="4" y="6"/>
                    <a:pt x="4" y="10"/>
                    <a:pt x="4" y="13"/>
                  </a:cubicBezTo>
                  <a:cubicBezTo>
                    <a:pt x="4" y="13"/>
                    <a:pt x="4" y="14"/>
                    <a:pt x="4" y="15"/>
                  </a:cubicBezTo>
                  <a:cubicBezTo>
                    <a:pt x="3" y="27"/>
                    <a:pt x="4" y="41"/>
                    <a:pt x="5" y="54"/>
                  </a:cubicBezTo>
                  <a:cubicBezTo>
                    <a:pt x="6" y="71"/>
                    <a:pt x="4" y="91"/>
                    <a:pt x="4" y="106"/>
                  </a:cubicBezTo>
                  <a:cubicBezTo>
                    <a:pt x="4" y="107"/>
                    <a:pt x="5" y="108"/>
                    <a:pt x="4" y="109"/>
                  </a:cubicBezTo>
                  <a:cubicBezTo>
                    <a:pt x="6" y="110"/>
                    <a:pt x="7" y="112"/>
                    <a:pt x="8" y="113"/>
                  </a:cubicBezTo>
                  <a:cubicBezTo>
                    <a:pt x="8" y="112"/>
                    <a:pt x="8" y="111"/>
                    <a:pt x="9"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grpSp>
        <p:nvGrpSpPr>
          <p:cNvPr id="7" name="组合 6">
            <a:extLst>
              <a:ext uri="{FF2B5EF4-FFF2-40B4-BE49-F238E27FC236}">
                <a16:creationId xmlns:a16="http://schemas.microsoft.com/office/drawing/2014/main" id="{5CF2C337-5F01-4682-8E5A-09C9EB814BAE}"/>
              </a:ext>
            </a:extLst>
          </p:cNvPr>
          <p:cNvGrpSpPr/>
          <p:nvPr/>
        </p:nvGrpSpPr>
        <p:grpSpPr>
          <a:xfrm rot="5400000">
            <a:off x="5792978" y="5013913"/>
            <a:ext cx="672063" cy="1646553"/>
            <a:chOff x="1820334" y="4988984"/>
            <a:chExt cx="465667" cy="1140883"/>
          </a:xfrm>
          <a:gradFill flip="none" rotWithShape="1">
            <a:gsLst>
              <a:gs pos="0">
                <a:schemeClr val="accent1">
                  <a:lumMod val="5000"/>
                  <a:lumOff val="95000"/>
                </a:schemeClr>
              </a:gs>
              <a:gs pos="100000">
                <a:schemeClr val="tx1">
                  <a:lumMod val="95000"/>
                  <a:lumOff val="5000"/>
                  <a:alpha val="0"/>
                </a:schemeClr>
              </a:gs>
            </a:gsLst>
            <a:lin ang="0" scaled="1"/>
            <a:tileRect/>
          </a:gradFill>
        </p:grpSpPr>
        <p:sp>
          <p:nvSpPr>
            <p:cNvPr id="40" name="Freeform 296">
              <a:extLst>
                <a:ext uri="{FF2B5EF4-FFF2-40B4-BE49-F238E27FC236}">
                  <a16:creationId xmlns:a16="http://schemas.microsoft.com/office/drawing/2014/main" id="{9109EA3D-2A88-43A4-84F3-4EAC82D9C756}"/>
                </a:ext>
              </a:extLst>
            </p:cNvPr>
            <p:cNvSpPr>
              <a:spLocks noEditPoints="1"/>
            </p:cNvSpPr>
            <p:nvPr/>
          </p:nvSpPr>
          <p:spPr bwMode="auto">
            <a:xfrm>
              <a:off x="2089152" y="4988984"/>
              <a:ext cx="196849" cy="1123949"/>
            </a:xfrm>
            <a:custGeom>
              <a:avLst/>
              <a:gdLst>
                <a:gd name="T0" fmla="*/ 21 w 47"/>
                <a:gd name="T1" fmla="*/ 263 h 267"/>
                <a:gd name="T2" fmla="*/ 16 w 47"/>
                <a:gd name="T3" fmla="*/ 259 h 267"/>
                <a:gd name="T4" fmla="*/ 15 w 47"/>
                <a:gd name="T5" fmla="*/ 248 h 267"/>
                <a:gd name="T6" fmla="*/ 11 w 47"/>
                <a:gd name="T7" fmla="*/ 199 h 267"/>
                <a:gd name="T8" fmla="*/ 8 w 47"/>
                <a:gd name="T9" fmla="*/ 149 h 267"/>
                <a:gd name="T10" fmla="*/ 7 w 47"/>
                <a:gd name="T11" fmla="*/ 133 h 267"/>
                <a:gd name="T12" fmla="*/ 7 w 47"/>
                <a:gd name="T13" fmla="*/ 124 h 267"/>
                <a:gd name="T14" fmla="*/ 1 w 47"/>
                <a:gd name="T15" fmla="*/ 52 h 267"/>
                <a:gd name="T16" fmla="*/ 3 w 47"/>
                <a:gd name="T17" fmla="*/ 38 h 267"/>
                <a:gd name="T18" fmla="*/ 14 w 47"/>
                <a:gd name="T19" fmla="*/ 1 h 267"/>
                <a:gd name="T20" fmla="*/ 23 w 47"/>
                <a:gd name="T21" fmla="*/ 19 h 267"/>
                <a:gd name="T22" fmla="*/ 30 w 47"/>
                <a:gd name="T23" fmla="*/ 38 h 267"/>
                <a:gd name="T24" fmla="*/ 35 w 47"/>
                <a:gd name="T25" fmla="*/ 69 h 267"/>
                <a:gd name="T26" fmla="*/ 36 w 47"/>
                <a:gd name="T27" fmla="*/ 83 h 267"/>
                <a:gd name="T28" fmla="*/ 42 w 47"/>
                <a:gd name="T29" fmla="*/ 152 h 267"/>
                <a:gd name="T30" fmla="*/ 44 w 47"/>
                <a:gd name="T31" fmla="*/ 167 h 267"/>
                <a:gd name="T32" fmla="*/ 44 w 47"/>
                <a:gd name="T33" fmla="*/ 189 h 267"/>
                <a:gd name="T34" fmla="*/ 47 w 47"/>
                <a:gd name="T35" fmla="*/ 236 h 267"/>
                <a:gd name="T36" fmla="*/ 47 w 47"/>
                <a:gd name="T37" fmla="*/ 253 h 267"/>
                <a:gd name="T38" fmla="*/ 31 w 47"/>
                <a:gd name="T39" fmla="*/ 43 h 267"/>
                <a:gd name="T40" fmla="*/ 3 w 47"/>
                <a:gd name="T41" fmla="*/ 44 h 267"/>
                <a:gd name="T42" fmla="*/ 4 w 47"/>
                <a:gd name="T43" fmla="*/ 69 h 267"/>
                <a:gd name="T44" fmla="*/ 7 w 47"/>
                <a:gd name="T45" fmla="*/ 93 h 267"/>
                <a:gd name="T46" fmla="*/ 11 w 47"/>
                <a:gd name="T47" fmla="*/ 156 h 267"/>
                <a:gd name="T48" fmla="*/ 13 w 47"/>
                <a:gd name="T49" fmla="*/ 173 h 267"/>
                <a:gd name="T50" fmla="*/ 17 w 47"/>
                <a:gd name="T51" fmla="*/ 229 h 267"/>
                <a:gd name="T52" fmla="*/ 18 w 47"/>
                <a:gd name="T53" fmla="*/ 258 h 267"/>
                <a:gd name="T54" fmla="*/ 44 w 47"/>
                <a:gd name="T55" fmla="*/ 257 h 267"/>
                <a:gd name="T56" fmla="*/ 44 w 47"/>
                <a:gd name="T57" fmla="*/ 226 h 267"/>
                <a:gd name="T58" fmla="*/ 42 w 47"/>
                <a:gd name="T59" fmla="*/ 191 h 267"/>
                <a:gd name="T60" fmla="*/ 23 w 47"/>
                <a:gd name="T61" fmla="*/ 181 h 267"/>
                <a:gd name="T62" fmla="*/ 21 w 47"/>
                <a:gd name="T63" fmla="*/ 138 h 267"/>
                <a:gd name="T64" fmla="*/ 16 w 47"/>
                <a:gd name="T65" fmla="*/ 79 h 267"/>
                <a:gd name="T66" fmla="*/ 15 w 47"/>
                <a:gd name="T67" fmla="*/ 59 h 267"/>
                <a:gd name="T68" fmla="*/ 31 w 47"/>
                <a:gd name="T69" fmla="*/ 57 h 267"/>
                <a:gd name="T70" fmla="*/ 31 w 47"/>
                <a:gd name="T71" fmla="*/ 43 h 267"/>
                <a:gd name="T72" fmla="*/ 12 w 47"/>
                <a:gd name="T73" fmla="*/ 42 h 267"/>
                <a:gd name="T74" fmla="*/ 22 w 47"/>
                <a:gd name="T75" fmla="*/ 42 h 267"/>
                <a:gd name="T76" fmla="*/ 39 w 47"/>
                <a:gd name="T77" fmla="*/ 149 h 267"/>
                <a:gd name="T78" fmla="*/ 38 w 47"/>
                <a:gd name="T79" fmla="*/ 138 h 267"/>
                <a:gd name="T80" fmla="*/ 35 w 47"/>
                <a:gd name="T81" fmla="*/ 105 h 267"/>
                <a:gd name="T82" fmla="*/ 35 w 47"/>
                <a:gd name="T83" fmla="*/ 89 h 267"/>
                <a:gd name="T84" fmla="*/ 31 w 47"/>
                <a:gd name="T85" fmla="*/ 61 h 267"/>
                <a:gd name="T86" fmla="*/ 19 w 47"/>
                <a:gd name="T87" fmla="*/ 87 h 267"/>
                <a:gd name="T88" fmla="*/ 25 w 47"/>
                <a:gd name="T89" fmla="*/ 190 h 267"/>
                <a:gd name="T90" fmla="*/ 40 w 47"/>
                <a:gd name="T91" fmla="*/ 155 h 267"/>
                <a:gd name="T92" fmla="*/ 15 w 47"/>
                <a:gd name="T93" fmla="*/ 4 h 267"/>
                <a:gd name="T94" fmla="*/ 8 w 47"/>
                <a:gd name="T95" fmla="*/ 34 h 267"/>
                <a:gd name="T96" fmla="*/ 9 w 47"/>
                <a:gd name="T97" fmla="*/ 39 h 267"/>
                <a:gd name="T98" fmla="*/ 21 w 47"/>
                <a:gd name="T99" fmla="*/ 17 h 267"/>
                <a:gd name="T100" fmla="*/ 21 w 47"/>
                <a:gd name="T101" fmla="*/ 17 h 267"/>
                <a:gd name="T102" fmla="*/ 5 w 47"/>
                <a:gd name="T103" fmla="*/ 40 h 267"/>
                <a:gd name="T104" fmla="*/ 12 w 47"/>
                <a:gd name="T105" fmla="*/ 4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 h="267">
                  <a:moveTo>
                    <a:pt x="46" y="259"/>
                  </a:moveTo>
                  <a:cubicBezTo>
                    <a:pt x="39" y="265"/>
                    <a:pt x="29" y="267"/>
                    <a:pt x="21" y="263"/>
                  </a:cubicBezTo>
                  <a:cubicBezTo>
                    <a:pt x="20" y="263"/>
                    <a:pt x="21" y="263"/>
                    <a:pt x="20" y="262"/>
                  </a:cubicBezTo>
                  <a:cubicBezTo>
                    <a:pt x="19" y="262"/>
                    <a:pt x="16" y="261"/>
                    <a:pt x="16" y="259"/>
                  </a:cubicBezTo>
                  <a:cubicBezTo>
                    <a:pt x="15" y="258"/>
                    <a:pt x="16" y="257"/>
                    <a:pt x="16" y="255"/>
                  </a:cubicBezTo>
                  <a:cubicBezTo>
                    <a:pt x="16" y="253"/>
                    <a:pt x="15" y="250"/>
                    <a:pt x="15" y="248"/>
                  </a:cubicBezTo>
                  <a:cubicBezTo>
                    <a:pt x="15" y="245"/>
                    <a:pt x="15" y="241"/>
                    <a:pt x="15" y="238"/>
                  </a:cubicBezTo>
                  <a:cubicBezTo>
                    <a:pt x="15" y="224"/>
                    <a:pt x="13" y="211"/>
                    <a:pt x="11" y="199"/>
                  </a:cubicBezTo>
                  <a:cubicBezTo>
                    <a:pt x="11" y="196"/>
                    <a:pt x="10" y="194"/>
                    <a:pt x="11" y="192"/>
                  </a:cubicBezTo>
                  <a:cubicBezTo>
                    <a:pt x="11" y="178"/>
                    <a:pt x="8" y="165"/>
                    <a:pt x="8" y="149"/>
                  </a:cubicBezTo>
                  <a:cubicBezTo>
                    <a:pt x="8" y="146"/>
                    <a:pt x="8" y="144"/>
                    <a:pt x="8" y="142"/>
                  </a:cubicBezTo>
                  <a:cubicBezTo>
                    <a:pt x="8" y="139"/>
                    <a:pt x="7" y="136"/>
                    <a:pt x="7" y="133"/>
                  </a:cubicBezTo>
                  <a:cubicBezTo>
                    <a:pt x="7" y="132"/>
                    <a:pt x="8" y="130"/>
                    <a:pt x="8" y="129"/>
                  </a:cubicBezTo>
                  <a:cubicBezTo>
                    <a:pt x="8" y="127"/>
                    <a:pt x="7" y="126"/>
                    <a:pt x="7" y="124"/>
                  </a:cubicBezTo>
                  <a:cubicBezTo>
                    <a:pt x="7" y="121"/>
                    <a:pt x="7" y="118"/>
                    <a:pt x="7" y="115"/>
                  </a:cubicBezTo>
                  <a:cubicBezTo>
                    <a:pt x="5" y="95"/>
                    <a:pt x="1" y="74"/>
                    <a:pt x="1" y="52"/>
                  </a:cubicBezTo>
                  <a:cubicBezTo>
                    <a:pt x="1" y="48"/>
                    <a:pt x="1" y="43"/>
                    <a:pt x="0" y="40"/>
                  </a:cubicBezTo>
                  <a:cubicBezTo>
                    <a:pt x="0" y="39"/>
                    <a:pt x="2" y="39"/>
                    <a:pt x="3" y="38"/>
                  </a:cubicBezTo>
                  <a:cubicBezTo>
                    <a:pt x="6" y="29"/>
                    <a:pt x="8" y="17"/>
                    <a:pt x="12" y="6"/>
                  </a:cubicBezTo>
                  <a:cubicBezTo>
                    <a:pt x="12" y="5"/>
                    <a:pt x="13" y="2"/>
                    <a:pt x="14" y="1"/>
                  </a:cubicBezTo>
                  <a:cubicBezTo>
                    <a:pt x="15" y="0"/>
                    <a:pt x="16" y="1"/>
                    <a:pt x="18" y="1"/>
                  </a:cubicBezTo>
                  <a:cubicBezTo>
                    <a:pt x="21" y="5"/>
                    <a:pt x="22" y="12"/>
                    <a:pt x="23" y="19"/>
                  </a:cubicBezTo>
                  <a:cubicBezTo>
                    <a:pt x="24" y="21"/>
                    <a:pt x="26" y="24"/>
                    <a:pt x="26" y="27"/>
                  </a:cubicBezTo>
                  <a:cubicBezTo>
                    <a:pt x="27" y="31"/>
                    <a:pt x="28" y="35"/>
                    <a:pt x="30" y="38"/>
                  </a:cubicBezTo>
                  <a:cubicBezTo>
                    <a:pt x="31" y="38"/>
                    <a:pt x="33" y="39"/>
                    <a:pt x="33" y="40"/>
                  </a:cubicBezTo>
                  <a:cubicBezTo>
                    <a:pt x="33" y="47"/>
                    <a:pt x="34" y="58"/>
                    <a:pt x="35" y="69"/>
                  </a:cubicBezTo>
                  <a:cubicBezTo>
                    <a:pt x="35" y="71"/>
                    <a:pt x="36" y="72"/>
                    <a:pt x="36" y="74"/>
                  </a:cubicBezTo>
                  <a:cubicBezTo>
                    <a:pt x="36" y="77"/>
                    <a:pt x="36" y="80"/>
                    <a:pt x="36" y="83"/>
                  </a:cubicBezTo>
                  <a:cubicBezTo>
                    <a:pt x="37" y="98"/>
                    <a:pt x="39" y="120"/>
                    <a:pt x="40" y="139"/>
                  </a:cubicBezTo>
                  <a:cubicBezTo>
                    <a:pt x="41" y="143"/>
                    <a:pt x="41" y="148"/>
                    <a:pt x="42" y="152"/>
                  </a:cubicBezTo>
                  <a:cubicBezTo>
                    <a:pt x="42" y="156"/>
                    <a:pt x="42" y="160"/>
                    <a:pt x="43" y="164"/>
                  </a:cubicBezTo>
                  <a:cubicBezTo>
                    <a:pt x="43" y="165"/>
                    <a:pt x="43" y="166"/>
                    <a:pt x="44" y="167"/>
                  </a:cubicBezTo>
                  <a:cubicBezTo>
                    <a:pt x="44" y="169"/>
                    <a:pt x="43" y="170"/>
                    <a:pt x="43" y="172"/>
                  </a:cubicBezTo>
                  <a:cubicBezTo>
                    <a:pt x="44" y="178"/>
                    <a:pt x="44" y="183"/>
                    <a:pt x="44" y="189"/>
                  </a:cubicBezTo>
                  <a:cubicBezTo>
                    <a:pt x="44" y="200"/>
                    <a:pt x="46" y="210"/>
                    <a:pt x="46" y="220"/>
                  </a:cubicBezTo>
                  <a:cubicBezTo>
                    <a:pt x="46" y="226"/>
                    <a:pt x="47" y="231"/>
                    <a:pt x="47" y="236"/>
                  </a:cubicBezTo>
                  <a:cubicBezTo>
                    <a:pt x="47" y="242"/>
                    <a:pt x="47" y="246"/>
                    <a:pt x="47" y="251"/>
                  </a:cubicBezTo>
                  <a:cubicBezTo>
                    <a:pt x="47" y="252"/>
                    <a:pt x="47" y="252"/>
                    <a:pt x="47" y="253"/>
                  </a:cubicBezTo>
                  <a:cubicBezTo>
                    <a:pt x="47" y="254"/>
                    <a:pt x="47" y="257"/>
                    <a:pt x="46" y="259"/>
                  </a:cubicBezTo>
                  <a:close/>
                  <a:moveTo>
                    <a:pt x="31" y="43"/>
                  </a:moveTo>
                  <a:cubicBezTo>
                    <a:pt x="28" y="43"/>
                    <a:pt x="25" y="45"/>
                    <a:pt x="21" y="45"/>
                  </a:cubicBezTo>
                  <a:cubicBezTo>
                    <a:pt x="15" y="46"/>
                    <a:pt x="8" y="44"/>
                    <a:pt x="3" y="44"/>
                  </a:cubicBezTo>
                  <a:cubicBezTo>
                    <a:pt x="2" y="50"/>
                    <a:pt x="4" y="57"/>
                    <a:pt x="4" y="64"/>
                  </a:cubicBezTo>
                  <a:cubicBezTo>
                    <a:pt x="4" y="66"/>
                    <a:pt x="4" y="67"/>
                    <a:pt x="4" y="69"/>
                  </a:cubicBezTo>
                  <a:cubicBezTo>
                    <a:pt x="4" y="73"/>
                    <a:pt x="5" y="77"/>
                    <a:pt x="5" y="81"/>
                  </a:cubicBezTo>
                  <a:cubicBezTo>
                    <a:pt x="6" y="85"/>
                    <a:pt x="6" y="89"/>
                    <a:pt x="7" y="93"/>
                  </a:cubicBezTo>
                  <a:cubicBezTo>
                    <a:pt x="9" y="112"/>
                    <a:pt x="10" y="132"/>
                    <a:pt x="11" y="150"/>
                  </a:cubicBezTo>
                  <a:cubicBezTo>
                    <a:pt x="11" y="152"/>
                    <a:pt x="11" y="154"/>
                    <a:pt x="11" y="156"/>
                  </a:cubicBezTo>
                  <a:cubicBezTo>
                    <a:pt x="11" y="158"/>
                    <a:pt x="12" y="160"/>
                    <a:pt x="12" y="162"/>
                  </a:cubicBezTo>
                  <a:cubicBezTo>
                    <a:pt x="12" y="166"/>
                    <a:pt x="11" y="170"/>
                    <a:pt x="13" y="173"/>
                  </a:cubicBezTo>
                  <a:cubicBezTo>
                    <a:pt x="13" y="182"/>
                    <a:pt x="13" y="191"/>
                    <a:pt x="14" y="199"/>
                  </a:cubicBezTo>
                  <a:cubicBezTo>
                    <a:pt x="15" y="209"/>
                    <a:pt x="17" y="219"/>
                    <a:pt x="17" y="229"/>
                  </a:cubicBezTo>
                  <a:cubicBezTo>
                    <a:pt x="17" y="230"/>
                    <a:pt x="17" y="232"/>
                    <a:pt x="17" y="233"/>
                  </a:cubicBezTo>
                  <a:cubicBezTo>
                    <a:pt x="17" y="241"/>
                    <a:pt x="17" y="249"/>
                    <a:pt x="18" y="258"/>
                  </a:cubicBezTo>
                  <a:cubicBezTo>
                    <a:pt x="22" y="261"/>
                    <a:pt x="26" y="262"/>
                    <a:pt x="30" y="263"/>
                  </a:cubicBezTo>
                  <a:cubicBezTo>
                    <a:pt x="35" y="262"/>
                    <a:pt x="41" y="260"/>
                    <a:pt x="44" y="257"/>
                  </a:cubicBezTo>
                  <a:cubicBezTo>
                    <a:pt x="45" y="249"/>
                    <a:pt x="45" y="238"/>
                    <a:pt x="43" y="228"/>
                  </a:cubicBezTo>
                  <a:cubicBezTo>
                    <a:pt x="43" y="227"/>
                    <a:pt x="44" y="226"/>
                    <a:pt x="44" y="226"/>
                  </a:cubicBezTo>
                  <a:cubicBezTo>
                    <a:pt x="43" y="224"/>
                    <a:pt x="44" y="222"/>
                    <a:pt x="44" y="220"/>
                  </a:cubicBezTo>
                  <a:cubicBezTo>
                    <a:pt x="43" y="211"/>
                    <a:pt x="42" y="201"/>
                    <a:pt x="42" y="191"/>
                  </a:cubicBezTo>
                  <a:cubicBezTo>
                    <a:pt x="38" y="194"/>
                    <a:pt x="28" y="196"/>
                    <a:pt x="24" y="191"/>
                  </a:cubicBezTo>
                  <a:cubicBezTo>
                    <a:pt x="22" y="189"/>
                    <a:pt x="23" y="185"/>
                    <a:pt x="23" y="181"/>
                  </a:cubicBezTo>
                  <a:cubicBezTo>
                    <a:pt x="23" y="172"/>
                    <a:pt x="21" y="162"/>
                    <a:pt x="21" y="153"/>
                  </a:cubicBezTo>
                  <a:cubicBezTo>
                    <a:pt x="21" y="148"/>
                    <a:pt x="21" y="143"/>
                    <a:pt x="21" y="138"/>
                  </a:cubicBezTo>
                  <a:cubicBezTo>
                    <a:pt x="20" y="121"/>
                    <a:pt x="19" y="101"/>
                    <a:pt x="17" y="84"/>
                  </a:cubicBezTo>
                  <a:cubicBezTo>
                    <a:pt x="17" y="83"/>
                    <a:pt x="16" y="81"/>
                    <a:pt x="16" y="79"/>
                  </a:cubicBezTo>
                  <a:cubicBezTo>
                    <a:pt x="16" y="77"/>
                    <a:pt x="16" y="75"/>
                    <a:pt x="16" y="73"/>
                  </a:cubicBezTo>
                  <a:cubicBezTo>
                    <a:pt x="16" y="68"/>
                    <a:pt x="13" y="62"/>
                    <a:pt x="15" y="59"/>
                  </a:cubicBezTo>
                  <a:cubicBezTo>
                    <a:pt x="16" y="59"/>
                    <a:pt x="17" y="61"/>
                    <a:pt x="18" y="61"/>
                  </a:cubicBezTo>
                  <a:cubicBezTo>
                    <a:pt x="22" y="62"/>
                    <a:pt x="30" y="61"/>
                    <a:pt x="31" y="57"/>
                  </a:cubicBezTo>
                  <a:cubicBezTo>
                    <a:pt x="31" y="53"/>
                    <a:pt x="31" y="47"/>
                    <a:pt x="31" y="43"/>
                  </a:cubicBezTo>
                  <a:cubicBezTo>
                    <a:pt x="31" y="43"/>
                    <a:pt x="31" y="43"/>
                    <a:pt x="31" y="43"/>
                  </a:cubicBezTo>
                  <a:close/>
                  <a:moveTo>
                    <a:pt x="22" y="42"/>
                  </a:moveTo>
                  <a:cubicBezTo>
                    <a:pt x="18" y="42"/>
                    <a:pt x="14" y="41"/>
                    <a:pt x="12" y="42"/>
                  </a:cubicBezTo>
                  <a:cubicBezTo>
                    <a:pt x="18" y="43"/>
                    <a:pt x="25" y="44"/>
                    <a:pt x="30" y="41"/>
                  </a:cubicBezTo>
                  <a:cubicBezTo>
                    <a:pt x="27" y="39"/>
                    <a:pt x="25" y="41"/>
                    <a:pt x="22" y="42"/>
                  </a:cubicBezTo>
                  <a:close/>
                  <a:moveTo>
                    <a:pt x="40" y="155"/>
                  </a:moveTo>
                  <a:cubicBezTo>
                    <a:pt x="40" y="153"/>
                    <a:pt x="40" y="151"/>
                    <a:pt x="39" y="149"/>
                  </a:cubicBezTo>
                  <a:cubicBezTo>
                    <a:pt x="39" y="146"/>
                    <a:pt x="39" y="143"/>
                    <a:pt x="39" y="142"/>
                  </a:cubicBezTo>
                  <a:cubicBezTo>
                    <a:pt x="39" y="141"/>
                    <a:pt x="38" y="139"/>
                    <a:pt x="38" y="138"/>
                  </a:cubicBezTo>
                  <a:cubicBezTo>
                    <a:pt x="37" y="136"/>
                    <a:pt x="38" y="134"/>
                    <a:pt x="38" y="132"/>
                  </a:cubicBezTo>
                  <a:cubicBezTo>
                    <a:pt x="37" y="122"/>
                    <a:pt x="36" y="116"/>
                    <a:pt x="35" y="105"/>
                  </a:cubicBezTo>
                  <a:cubicBezTo>
                    <a:pt x="35" y="102"/>
                    <a:pt x="34" y="99"/>
                    <a:pt x="34" y="97"/>
                  </a:cubicBezTo>
                  <a:cubicBezTo>
                    <a:pt x="34" y="94"/>
                    <a:pt x="34" y="91"/>
                    <a:pt x="35" y="89"/>
                  </a:cubicBezTo>
                  <a:cubicBezTo>
                    <a:pt x="35" y="86"/>
                    <a:pt x="34" y="83"/>
                    <a:pt x="33" y="79"/>
                  </a:cubicBezTo>
                  <a:cubicBezTo>
                    <a:pt x="33" y="72"/>
                    <a:pt x="32" y="66"/>
                    <a:pt x="31" y="61"/>
                  </a:cubicBezTo>
                  <a:cubicBezTo>
                    <a:pt x="27" y="63"/>
                    <a:pt x="21" y="63"/>
                    <a:pt x="17" y="63"/>
                  </a:cubicBezTo>
                  <a:cubicBezTo>
                    <a:pt x="17" y="70"/>
                    <a:pt x="18" y="79"/>
                    <a:pt x="19" y="87"/>
                  </a:cubicBezTo>
                  <a:cubicBezTo>
                    <a:pt x="20" y="98"/>
                    <a:pt x="22" y="110"/>
                    <a:pt x="22" y="118"/>
                  </a:cubicBezTo>
                  <a:cubicBezTo>
                    <a:pt x="23" y="141"/>
                    <a:pt x="24" y="169"/>
                    <a:pt x="25" y="190"/>
                  </a:cubicBezTo>
                  <a:cubicBezTo>
                    <a:pt x="31" y="193"/>
                    <a:pt x="38" y="192"/>
                    <a:pt x="42" y="188"/>
                  </a:cubicBezTo>
                  <a:cubicBezTo>
                    <a:pt x="42" y="176"/>
                    <a:pt x="40" y="164"/>
                    <a:pt x="40" y="155"/>
                  </a:cubicBezTo>
                  <a:close/>
                  <a:moveTo>
                    <a:pt x="21" y="17"/>
                  </a:moveTo>
                  <a:cubicBezTo>
                    <a:pt x="19" y="12"/>
                    <a:pt x="19" y="6"/>
                    <a:pt x="15" y="4"/>
                  </a:cubicBezTo>
                  <a:cubicBezTo>
                    <a:pt x="11" y="14"/>
                    <a:pt x="9" y="27"/>
                    <a:pt x="6" y="38"/>
                  </a:cubicBezTo>
                  <a:cubicBezTo>
                    <a:pt x="8" y="37"/>
                    <a:pt x="7" y="35"/>
                    <a:pt x="8" y="34"/>
                  </a:cubicBezTo>
                  <a:cubicBezTo>
                    <a:pt x="9" y="32"/>
                    <a:pt x="9" y="28"/>
                    <a:pt x="11" y="27"/>
                  </a:cubicBezTo>
                  <a:cubicBezTo>
                    <a:pt x="10" y="31"/>
                    <a:pt x="9" y="35"/>
                    <a:pt x="9" y="39"/>
                  </a:cubicBezTo>
                  <a:cubicBezTo>
                    <a:pt x="14" y="39"/>
                    <a:pt x="20" y="40"/>
                    <a:pt x="26" y="38"/>
                  </a:cubicBezTo>
                  <a:cubicBezTo>
                    <a:pt x="26" y="30"/>
                    <a:pt x="22" y="25"/>
                    <a:pt x="21" y="17"/>
                  </a:cubicBezTo>
                  <a:cubicBezTo>
                    <a:pt x="21" y="17"/>
                    <a:pt x="21" y="18"/>
                    <a:pt x="21" y="17"/>
                  </a:cubicBezTo>
                  <a:cubicBezTo>
                    <a:pt x="21" y="17"/>
                    <a:pt x="21" y="17"/>
                    <a:pt x="21" y="17"/>
                  </a:cubicBezTo>
                  <a:close/>
                  <a:moveTo>
                    <a:pt x="5" y="41"/>
                  </a:moveTo>
                  <a:cubicBezTo>
                    <a:pt x="5" y="41"/>
                    <a:pt x="5" y="40"/>
                    <a:pt x="5" y="40"/>
                  </a:cubicBezTo>
                  <a:cubicBezTo>
                    <a:pt x="4" y="41"/>
                    <a:pt x="3" y="39"/>
                    <a:pt x="3" y="41"/>
                  </a:cubicBezTo>
                  <a:cubicBezTo>
                    <a:pt x="6" y="42"/>
                    <a:pt x="9" y="42"/>
                    <a:pt x="12" y="42"/>
                  </a:cubicBezTo>
                  <a:cubicBezTo>
                    <a:pt x="9" y="42"/>
                    <a:pt x="7" y="40"/>
                    <a:pt x="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1" name="Freeform 297">
              <a:extLst>
                <a:ext uri="{FF2B5EF4-FFF2-40B4-BE49-F238E27FC236}">
                  <a16:creationId xmlns:a16="http://schemas.microsoft.com/office/drawing/2014/main" id="{BB5E559D-27A4-4CFA-B856-EC73BD2793D6}"/>
                </a:ext>
              </a:extLst>
            </p:cNvPr>
            <p:cNvSpPr>
              <a:spLocks noEditPoints="1"/>
            </p:cNvSpPr>
            <p:nvPr/>
          </p:nvSpPr>
          <p:spPr bwMode="auto">
            <a:xfrm>
              <a:off x="1820334" y="5031318"/>
              <a:ext cx="332317" cy="1098549"/>
            </a:xfrm>
            <a:custGeom>
              <a:avLst/>
              <a:gdLst>
                <a:gd name="T0" fmla="*/ 5 w 79"/>
                <a:gd name="T1" fmla="*/ 41 h 261"/>
                <a:gd name="T2" fmla="*/ 6 w 79"/>
                <a:gd name="T3" fmla="*/ 8 h 261"/>
                <a:gd name="T4" fmla="*/ 12 w 79"/>
                <a:gd name="T5" fmla="*/ 4 h 261"/>
                <a:gd name="T6" fmla="*/ 27 w 79"/>
                <a:gd name="T7" fmla="*/ 27 h 261"/>
                <a:gd name="T8" fmla="*/ 34 w 79"/>
                <a:gd name="T9" fmla="*/ 35 h 261"/>
                <a:gd name="T10" fmla="*/ 38 w 79"/>
                <a:gd name="T11" fmla="*/ 46 h 261"/>
                <a:gd name="T12" fmla="*/ 43 w 79"/>
                <a:gd name="T13" fmla="*/ 69 h 261"/>
                <a:gd name="T14" fmla="*/ 61 w 79"/>
                <a:gd name="T15" fmla="*/ 137 h 261"/>
                <a:gd name="T16" fmla="*/ 70 w 79"/>
                <a:gd name="T17" fmla="*/ 187 h 261"/>
                <a:gd name="T18" fmla="*/ 77 w 79"/>
                <a:gd name="T19" fmla="*/ 229 h 261"/>
                <a:gd name="T20" fmla="*/ 76 w 79"/>
                <a:gd name="T21" fmla="*/ 252 h 261"/>
                <a:gd name="T22" fmla="*/ 53 w 79"/>
                <a:gd name="T23" fmla="*/ 259 h 261"/>
                <a:gd name="T24" fmla="*/ 46 w 79"/>
                <a:gd name="T25" fmla="*/ 257 h 261"/>
                <a:gd name="T26" fmla="*/ 41 w 79"/>
                <a:gd name="T27" fmla="*/ 221 h 261"/>
                <a:gd name="T28" fmla="*/ 36 w 79"/>
                <a:gd name="T29" fmla="*/ 190 h 261"/>
                <a:gd name="T30" fmla="*/ 24 w 79"/>
                <a:gd name="T31" fmla="*/ 140 h 261"/>
                <a:gd name="T32" fmla="*/ 14 w 79"/>
                <a:gd name="T33" fmla="*/ 101 h 261"/>
                <a:gd name="T34" fmla="*/ 7 w 79"/>
                <a:gd name="T35" fmla="*/ 69 h 261"/>
                <a:gd name="T36" fmla="*/ 2 w 79"/>
                <a:gd name="T37" fmla="*/ 50 h 261"/>
                <a:gd name="T38" fmla="*/ 13 w 79"/>
                <a:gd name="T39" fmla="*/ 85 h 261"/>
                <a:gd name="T40" fmla="*/ 17 w 79"/>
                <a:gd name="T41" fmla="*/ 102 h 261"/>
                <a:gd name="T42" fmla="*/ 33 w 79"/>
                <a:gd name="T43" fmla="*/ 172 h 261"/>
                <a:gd name="T44" fmla="*/ 40 w 79"/>
                <a:gd name="T45" fmla="*/ 201 h 261"/>
                <a:gd name="T46" fmla="*/ 48 w 79"/>
                <a:gd name="T47" fmla="*/ 255 h 261"/>
                <a:gd name="T48" fmla="*/ 56 w 79"/>
                <a:gd name="T49" fmla="*/ 258 h 261"/>
                <a:gd name="T50" fmla="*/ 75 w 79"/>
                <a:gd name="T51" fmla="*/ 250 h 261"/>
                <a:gd name="T52" fmla="*/ 75 w 79"/>
                <a:gd name="T53" fmla="*/ 234 h 261"/>
                <a:gd name="T54" fmla="*/ 51 w 79"/>
                <a:gd name="T55" fmla="*/ 201 h 261"/>
                <a:gd name="T56" fmla="*/ 45 w 79"/>
                <a:gd name="T57" fmla="*/ 195 h 261"/>
                <a:gd name="T58" fmla="*/ 38 w 79"/>
                <a:gd name="T59" fmla="*/ 154 h 261"/>
                <a:gd name="T60" fmla="*/ 19 w 79"/>
                <a:gd name="T61" fmla="*/ 78 h 261"/>
                <a:gd name="T62" fmla="*/ 13 w 79"/>
                <a:gd name="T63" fmla="*/ 55 h 261"/>
                <a:gd name="T64" fmla="*/ 33 w 79"/>
                <a:gd name="T65" fmla="*/ 38 h 261"/>
                <a:gd name="T66" fmla="*/ 13 w 79"/>
                <a:gd name="T67" fmla="*/ 85 h 261"/>
                <a:gd name="T68" fmla="*/ 34 w 79"/>
                <a:gd name="T69" fmla="*/ 128 h 261"/>
                <a:gd name="T70" fmla="*/ 48 w 79"/>
                <a:gd name="T71" fmla="*/ 194 h 261"/>
                <a:gd name="T72" fmla="*/ 67 w 79"/>
                <a:gd name="T73" fmla="*/ 194 h 261"/>
                <a:gd name="T74" fmla="*/ 62 w 79"/>
                <a:gd name="T75" fmla="*/ 156 h 261"/>
                <a:gd name="T76" fmla="*/ 59 w 79"/>
                <a:gd name="T77" fmla="*/ 137 h 261"/>
                <a:gd name="T78" fmla="*/ 47 w 79"/>
                <a:gd name="T79" fmla="*/ 95 h 261"/>
                <a:gd name="T80" fmla="*/ 33 w 79"/>
                <a:gd name="T81" fmla="*/ 52 h 261"/>
                <a:gd name="T82" fmla="*/ 28 w 79"/>
                <a:gd name="T83" fmla="*/ 105 h 261"/>
                <a:gd name="T84" fmla="*/ 6 w 79"/>
                <a:gd name="T85" fmla="*/ 43 h 261"/>
                <a:gd name="T86" fmla="*/ 32 w 79"/>
                <a:gd name="T87" fmla="*/ 36 h 261"/>
                <a:gd name="T88" fmla="*/ 26 w 79"/>
                <a:gd name="T89" fmla="*/ 30 h 261"/>
                <a:gd name="T90" fmla="*/ 11 w 79"/>
                <a:gd name="T91" fmla="*/ 5 h 261"/>
                <a:gd name="T92" fmla="*/ 7 w 79"/>
                <a:gd name="T93" fmla="*/ 40 h 261"/>
                <a:gd name="T94" fmla="*/ 19 w 79"/>
                <a:gd name="T95" fmla="*/ 22 h 261"/>
                <a:gd name="T96" fmla="*/ 26 w 79"/>
                <a:gd name="T97" fmla="*/ 3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9" h="261">
                  <a:moveTo>
                    <a:pt x="0" y="45"/>
                  </a:moveTo>
                  <a:cubicBezTo>
                    <a:pt x="1" y="44"/>
                    <a:pt x="3" y="43"/>
                    <a:pt x="5" y="41"/>
                  </a:cubicBezTo>
                  <a:cubicBezTo>
                    <a:pt x="6" y="34"/>
                    <a:pt x="5" y="27"/>
                    <a:pt x="5" y="18"/>
                  </a:cubicBezTo>
                  <a:cubicBezTo>
                    <a:pt x="5" y="14"/>
                    <a:pt x="5" y="11"/>
                    <a:pt x="6" y="8"/>
                  </a:cubicBezTo>
                  <a:cubicBezTo>
                    <a:pt x="6" y="5"/>
                    <a:pt x="5" y="1"/>
                    <a:pt x="7" y="1"/>
                  </a:cubicBezTo>
                  <a:cubicBezTo>
                    <a:pt x="10" y="0"/>
                    <a:pt x="11" y="2"/>
                    <a:pt x="12" y="4"/>
                  </a:cubicBezTo>
                  <a:cubicBezTo>
                    <a:pt x="16" y="8"/>
                    <a:pt x="18" y="12"/>
                    <a:pt x="21" y="18"/>
                  </a:cubicBezTo>
                  <a:cubicBezTo>
                    <a:pt x="23" y="21"/>
                    <a:pt x="26" y="25"/>
                    <a:pt x="27" y="27"/>
                  </a:cubicBezTo>
                  <a:cubicBezTo>
                    <a:pt x="28" y="29"/>
                    <a:pt x="28" y="30"/>
                    <a:pt x="29" y="31"/>
                  </a:cubicBezTo>
                  <a:cubicBezTo>
                    <a:pt x="30" y="32"/>
                    <a:pt x="33" y="34"/>
                    <a:pt x="34" y="35"/>
                  </a:cubicBezTo>
                  <a:cubicBezTo>
                    <a:pt x="35" y="35"/>
                    <a:pt x="35" y="37"/>
                    <a:pt x="36" y="36"/>
                  </a:cubicBezTo>
                  <a:cubicBezTo>
                    <a:pt x="36" y="40"/>
                    <a:pt x="36" y="44"/>
                    <a:pt x="38" y="46"/>
                  </a:cubicBezTo>
                  <a:cubicBezTo>
                    <a:pt x="38" y="50"/>
                    <a:pt x="40" y="54"/>
                    <a:pt x="41" y="59"/>
                  </a:cubicBezTo>
                  <a:cubicBezTo>
                    <a:pt x="42" y="62"/>
                    <a:pt x="42" y="65"/>
                    <a:pt x="43" y="69"/>
                  </a:cubicBezTo>
                  <a:cubicBezTo>
                    <a:pt x="45" y="75"/>
                    <a:pt x="47" y="81"/>
                    <a:pt x="48" y="88"/>
                  </a:cubicBezTo>
                  <a:cubicBezTo>
                    <a:pt x="52" y="104"/>
                    <a:pt x="57" y="120"/>
                    <a:pt x="61" y="137"/>
                  </a:cubicBezTo>
                  <a:cubicBezTo>
                    <a:pt x="63" y="147"/>
                    <a:pt x="65" y="158"/>
                    <a:pt x="67" y="170"/>
                  </a:cubicBezTo>
                  <a:cubicBezTo>
                    <a:pt x="68" y="176"/>
                    <a:pt x="68" y="182"/>
                    <a:pt x="70" y="187"/>
                  </a:cubicBezTo>
                  <a:cubicBezTo>
                    <a:pt x="71" y="193"/>
                    <a:pt x="71" y="198"/>
                    <a:pt x="72" y="204"/>
                  </a:cubicBezTo>
                  <a:cubicBezTo>
                    <a:pt x="74" y="212"/>
                    <a:pt x="76" y="221"/>
                    <a:pt x="77" y="229"/>
                  </a:cubicBezTo>
                  <a:cubicBezTo>
                    <a:pt x="78" y="234"/>
                    <a:pt x="78" y="240"/>
                    <a:pt x="79" y="245"/>
                  </a:cubicBezTo>
                  <a:cubicBezTo>
                    <a:pt x="79" y="248"/>
                    <a:pt x="77" y="249"/>
                    <a:pt x="76" y="252"/>
                  </a:cubicBezTo>
                  <a:cubicBezTo>
                    <a:pt x="72" y="255"/>
                    <a:pt x="65" y="261"/>
                    <a:pt x="56" y="260"/>
                  </a:cubicBezTo>
                  <a:cubicBezTo>
                    <a:pt x="55" y="260"/>
                    <a:pt x="54" y="259"/>
                    <a:pt x="53" y="259"/>
                  </a:cubicBezTo>
                  <a:cubicBezTo>
                    <a:pt x="52" y="259"/>
                    <a:pt x="50" y="259"/>
                    <a:pt x="49" y="259"/>
                  </a:cubicBezTo>
                  <a:cubicBezTo>
                    <a:pt x="49" y="259"/>
                    <a:pt x="47" y="258"/>
                    <a:pt x="46" y="257"/>
                  </a:cubicBezTo>
                  <a:cubicBezTo>
                    <a:pt x="45" y="256"/>
                    <a:pt x="45" y="251"/>
                    <a:pt x="44" y="248"/>
                  </a:cubicBezTo>
                  <a:cubicBezTo>
                    <a:pt x="44" y="242"/>
                    <a:pt x="42" y="229"/>
                    <a:pt x="41" y="221"/>
                  </a:cubicBezTo>
                  <a:cubicBezTo>
                    <a:pt x="41" y="220"/>
                    <a:pt x="41" y="218"/>
                    <a:pt x="40" y="216"/>
                  </a:cubicBezTo>
                  <a:cubicBezTo>
                    <a:pt x="39" y="207"/>
                    <a:pt x="37" y="199"/>
                    <a:pt x="36" y="190"/>
                  </a:cubicBezTo>
                  <a:cubicBezTo>
                    <a:pt x="34" y="182"/>
                    <a:pt x="32" y="174"/>
                    <a:pt x="30" y="165"/>
                  </a:cubicBezTo>
                  <a:cubicBezTo>
                    <a:pt x="29" y="157"/>
                    <a:pt x="27" y="148"/>
                    <a:pt x="24" y="140"/>
                  </a:cubicBezTo>
                  <a:cubicBezTo>
                    <a:pt x="21" y="132"/>
                    <a:pt x="20" y="122"/>
                    <a:pt x="18" y="114"/>
                  </a:cubicBezTo>
                  <a:cubicBezTo>
                    <a:pt x="17" y="109"/>
                    <a:pt x="15" y="105"/>
                    <a:pt x="14" y="101"/>
                  </a:cubicBezTo>
                  <a:cubicBezTo>
                    <a:pt x="13" y="97"/>
                    <a:pt x="13" y="93"/>
                    <a:pt x="12" y="89"/>
                  </a:cubicBezTo>
                  <a:cubicBezTo>
                    <a:pt x="10" y="82"/>
                    <a:pt x="9" y="75"/>
                    <a:pt x="7" y="69"/>
                  </a:cubicBezTo>
                  <a:cubicBezTo>
                    <a:pt x="5" y="65"/>
                    <a:pt x="4" y="61"/>
                    <a:pt x="3" y="57"/>
                  </a:cubicBezTo>
                  <a:cubicBezTo>
                    <a:pt x="2" y="54"/>
                    <a:pt x="2" y="52"/>
                    <a:pt x="2" y="50"/>
                  </a:cubicBezTo>
                  <a:cubicBezTo>
                    <a:pt x="1" y="48"/>
                    <a:pt x="0" y="47"/>
                    <a:pt x="0" y="45"/>
                  </a:cubicBezTo>
                  <a:close/>
                  <a:moveTo>
                    <a:pt x="13" y="85"/>
                  </a:moveTo>
                  <a:cubicBezTo>
                    <a:pt x="14" y="87"/>
                    <a:pt x="15" y="89"/>
                    <a:pt x="15" y="91"/>
                  </a:cubicBezTo>
                  <a:cubicBezTo>
                    <a:pt x="16" y="94"/>
                    <a:pt x="16" y="98"/>
                    <a:pt x="17" y="102"/>
                  </a:cubicBezTo>
                  <a:cubicBezTo>
                    <a:pt x="20" y="113"/>
                    <a:pt x="23" y="125"/>
                    <a:pt x="26" y="137"/>
                  </a:cubicBezTo>
                  <a:cubicBezTo>
                    <a:pt x="29" y="149"/>
                    <a:pt x="31" y="160"/>
                    <a:pt x="33" y="172"/>
                  </a:cubicBezTo>
                  <a:cubicBezTo>
                    <a:pt x="34" y="176"/>
                    <a:pt x="35" y="180"/>
                    <a:pt x="36" y="184"/>
                  </a:cubicBezTo>
                  <a:cubicBezTo>
                    <a:pt x="38" y="189"/>
                    <a:pt x="38" y="195"/>
                    <a:pt x="40" y="201"/>
                  </a:cubicBezTo>
                  <a:cubicBezTo>
                    <a:pt x="41" y="210"/>
                    <a:pt x="42" y="218"/>
                    <a:pt x="44" y="228"/>
                  </a:cubicBezTo>
                  <a:cubicBezTo>
                    <a:pt x="46" y="237"/>
                    <a:pt x="46" y="247"/>
                    <a:pt x="48" y="255"/>
                  </a:cubicBezTo>
                  <a:cubicBezTo>
                    <a:pt x="49" y="255"/>
                    <a:pt x="50" y="256"/>
                    <a:pt x="51" y="257"/>
                  </a:cubicBezTo>
                  <a:cubicBezTo>
                    <a:pt x="53" y="256"/>
                    <a:pt x="54" y="258"/>
                    <a:pt x="56" y="258"/>
                  </a:cubicBezTo>
                  <a:cubicBezTo>
                    <a:pt x="62" y="258"/>
                    <a:pt x="66" y="256"/>
                    <a:pt x="70" y="254"/>
                  </a:cubicBezTo>
                  <a:cubicBezTo>
                    <a:pt x="72" y="253"/>
                    <a:pt x="74" y="251"/>
                    <a:pt x="75" y="250"/>
                  </a:cubicBezTo>
                  <a:cubicBezTo>
                    <a:pt x="77" y="247"/>
                    <a:pt x="76" y="243"/>
                    <a:pt x="75" y="240"/>
                  </a:cubicBezTo>
                  <a:cubicBezTo>
                    <a:pt x="75" y="238"/>
                    <a:pt x="75" y="236"/>
                    <a:pt x="75" y="234"/>
                  </a:cubicBezTo>
                  <a:cubicBezTo>
                    <a:pt x="74" y="222"/>
                    <a:pt x="70" y="209"/>
                    <a:pt x="69" y="197"/>
                  </a:cubicBezTo>
                  <a:cubicBezTo>
                    <a:pt x="65" y="198"/>
                    <a:pt x="57" y="202"/>
                    <a:pt x="51" y="201"/>
                  </a:cubicBezTo>
                  <a:cubicBezTo>
                    <a:pt x="49" y="201"/>
                    <a:pt x="46" y="200"/>
                    <a:pt x="45" y="199"/>
                  </a:cubicBezTo>
                  <a:cubicBezTo>
                    <a:pt x="45" y="198"/>
                    <a:pt x="45" y="196"/>
                    <a:pt x="45" y="195"/>
                  </a:cubicBezTo>
                  <a:cubicBezTo>
                    <a:pt x="45" y="190"/>
                    <a:pt x="44" y="185"/>
                    <a:pt x="43" y="180"/>
                  </a:cubicBezTo>
                  <a:cubicBezTo>
                    <a:pt x="42" y="171"/>
                    <a:pt x="40" y="163"/>
                    <a:pt x="38" y="154"/>
                  </a:cubicBezTo>
                  <a:cubicBezTo>
                    <a:pt x="34" y="134"/>
                    <a:pt x="30" y="113"/>
                    <a:pt x="23" y="93"/>
                  </a:cubicBezTo>
                  <a:cubicBezTo>
                    <a:pt x="21" y="88"/>
                    <a:pt x="20" y="83"/>
                    <a:pt x="19" y="78"/>
                  </a:cubicBezTo>
                  <a:cubicBezTo>
                    <a:pt x="17" y="72"/>
                    <a:pt x="17" y="66"/>
                    <a:pt x="15" y="61"/>
                  </a:cubicBezTo>
                  <a:cubicBezTo>
                    <a:pt x="14" y="60"/>
                    <a:pt x="12" y="58"/>
                    <a:pt x="13" y="55"/>
                  </a:cubicBezTo>
                  <a:cubicBezTo>
                    <a:pt x="22" y="57"/>
                    <a:pt x="32" y="52"/>
                    <a:pt x="36" y="46"/>
                  </a:cubicBezTo>
                  <a:cubicBezTo>
                    <a:pt x="35" y="44"/>
                    <a:pt x="34" y="41"/>
                    <a:pt x="33" y="38"/>
                  </a:cubicBezTo>
                  <a:cubicBezTo>
                    <a:pt x="25" y="44"/>
                    <a:pt x="15" y="47"/>
                    <a:pt x="3" y="48"/>
                  </a:cubicBezTo>
                  <a:cubicBezTo>
                    <a:pt x="5" y="60"/>
                    <a:pt x="10" y="72"/>
                    <a:pt x="13" y="85"/>
                  </a:cubicBezTo>
                  <a:close/>
                  <a:moveTo>
                    <a:pt x="28" y="105"/>
                  </a:moveTo>
                  <a:cubicBezTo>
                    <a:pt x="31" y="112"/>
                    <a:pt x="32" y="120"/>
                    <a:pt x="34" y="128"/>
                  </a:cubicBezTo>
                  <a:cubicBezTo>
                    <a:pt x="36" y="138"/>
                    <a:pt x="39" y="147"/>
                    <a:pt x="41" y="156"/>
                  </a:cubicBezTo>
                  <a:cubicBezTo>
                    <a:pt x="43" y="169"/>
                    <a:pt x="45" y="182"/>
                    <a:pt x="48" y="194"/>
                  </a:cubicBezTo>
                  <a:cubicBezTo>
                    <a:pt x="45" y="199"/>
                    <a:pt x="52" y="199"/>
                    <a:pt x="57" y="199"/>
                  </a:cubicBezTo>
                  <a:cubicBezTo>
                    <a:pt x="60" y="198"/>
                    <a:pt x="66" y="196"/>
                    <a:pt x="67" y="194"/>
                  </a:cubicBezTo>
                  <a:cubicBezTo>
                    <a:pt x="68" y="192"/>
                    <a:pt x="67" y="190"/>
                    <a:pt x="67" y="189"/>
                  </a:cubicBezTo>
                  <a:cubicBezTo>
                    <a:pt x="65" y="178"/>
                    <a:pt x="64" y="166"/>
                    <a:pt x="62" y="156"/>
                  </a:cubicBezTo>
                  <a:cubicBezTo>
                    <a:pt x="62" y="153"/>
                    <a:pt x="61" y="151"/>
                    <a:pt x="60" y="148"/>
                  </a:cubicBezTo>
                  <a:cubicBezTo>
                    <a:pt x="59" y="145"/>
                    <a:pt x="59" y="141"/>
                    <a:pt x="59" y="137"/>
                  </a:cubicBezTo>
                  <a:cubicBezTo>
                    <a:pt x="56" y="126"/>
                    <a:pt x="53" y="117"/>
                    <a:pt x="50" y="106"/>
                  </a:cubicBezTo>
                  <a:cubicBezTo>
                    <a:pt x="49" y="103"/>
                    <a:pt x="48" y="99"/>
                    <a:pt x="47" y="95"/>
                  </a:cubicBezTo>
                  <a:cubicBezTo>
                    <a:pt x="44" y="81"/>
                    <a:pt x="41" y="64"/>
                    <a:pt x="36" y="50"/>
                  </a:cubicBezTo>
                  <a:cubicBezTo>
                    <a:pt x="35" y="50"/>
                    <a:pt x="34" y="51"/>
                    <a:pt x="33" y="52"/>
                  </a:cubicBezTo>
                  <a:cubicBezTo>
                    <a:pt x="27" y="56"/>
                    <a:pt x="21" y="58"/>
                    <a:pt x="16" y="58"/>
                  </a:cubicBezTo>
                  <a:cubicBezTo>
                    <a:pt x="19" y="73"/>
                    <a:pt x="23" y="89"/>
                    <a:pt x="28" y="105"/>
                  </a:cubicBezTo>
                  <a:close/>
                  <a:moveTo>
                    <a:pt x="27" y="37"/>
                  </a:moveTo>
                  <a:cubicBezTo>
                    <a:pt x="21" y="40"/>
                    <a:pt x="10" y="42"/>
                    <a:pt x="6" y="43"/>
                  </a:cubicBezTo>
                  <a:cubicBezTo>
                    <a:pt x="6" y="44"/>
                    <a:pt x="4" y="44"/>
                    <a:pt x="4" y="46"/>
                  </a:cubicBezTo>
                  <a:cubicBezTo>
                    <a:pt x="14" y="44"/>
                    <a:pt x="24" y="42"/>
                    <a:pt x="32" y="36"/>
                  </a:cubicBezTo>
                  <a:cubicBezTo>
                    <a:pt x="30" y="34"/>
                    <a:pt x="29" y="36"/>
                    <a:pt x="27" y="37"/>
                  </a:cubicBezTo>
                  <a:close/>
                  <a:moveTo>
                    <a:pt x="26" y="30"/>
                  </a:moveTo>
                  <a:cubicBezTo>
                    <a:pt x="23" y="25"/>
                    <a:pt x="19" y="19"/>
                    <a:pt x="17" y="14"/>
                  </a:cubicBezTo>
                  <a:cubicBezTo>
                    <a:pt x="15" y="11"/>
                    <a:pt x="14" y="7"/>
                    <a:pt x="11" y="5"/>
                  </a:cubicBezTo>
                  <a:cubicBezTo>
                    <a:pt x="10" y="4"/>
                    <a:pt x="9" y="3"/>
                    <a:pt x="8" y="3"/>
                  </a:cubicBezTo>
                  <a:cubicBezTo>
                    <a:pt x="5" y="15"/>
                    <a:pt x="8" y="28"/>
                    <a:pt x="7" y="40"/>
                  </a:cubicBezTo>
                  <a:cubicBezTo>
                    <a:pt x="13" y="39"/>
                    <a:pt x="17" y="37"/>
                    <a:pt x="24" y="36"/>
                  </a:cubicBezTo>
                  <a:cubicBezTo>
                    <a:pt x="23" y="30"/>
                    <a:pt x="19" y="27"/>
                    <a:pt x="19" y="22"/>
                  </a:cubicBezTo>
                  <a:cubicBezTo>
                    <a:pt x="22" y="26"/>
                    <a:pt x="24" y="30"/>
                    <a:pt x="25" y="35"/>
                  </a:cubicBezTo>
                  <a:cubicBezTo>
                    <a:pt x="29" y="34"/>
                    <a:pt x="27" y="32"/>
                    <a:pt x="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sp>
        <p:nvSpPr>
          <p:cNvPr id="42" name="Freeform 206">
            <a:extLst>
              <a:ext uri="{FF2B5EF4-FFF2-40B4-BE49-F238E27FC236}">
                <a16:creationId xmlns:a16="http://schemas.microsoft.com/office/drawing/2014/main" id="{78A9AE6F-8E2C-42A0-A767-5E6978D43F3B}"/>
              </a:ext>
            </a:extLst>
          </p:cNvPr>
          <p:cNvSpPr>
            <a:spLocks noEditPoints="1"/>
          </p:cNvSpPr>
          <p:nvPr/>
        </p:nvSpPr>
        <p:spPr bwMode="auto">
          <a:xfrm>
            <a:off x="7322269" y="5422787"/>
            <a:ext cx="723900" cy="791633"/>
          </a:xfrm>
          <a:custGeom>
            <a:avLst/>
            <a:gdLst>
              <a:gd name="T0" fmla="*/ 79 w 172"/>
              <a:gd name="T1" fmla="*/ 173 h 188"/>
              <a:gd name="T2" fmla="*/ 41 w 172"/>
              <a:gd name="T3" fmla="*/ 170 h 188"/>
              <a:gd name="T4" fmla="*/ 1 w 172"/>
              <a:gd name="T5" fmla="*/ 94 h 188"/>
              <a:gd name="T6" fmla="*/ 12 w 172"/>
              <a:gd name="T7" fmla="*/ 65 h 188"/>
              <a:gd name="T8" fmla="*/ 83 w 172"/>
              <a:gd name="T9" fmla="*/ 40 h 188"/>
              <a:gd name="T10" fmla="*/ 112 w 172"/>
              <a:gd name="T11" fmla="*/ 9 h 188"/>
              <a:gd name="T12" fmla="*/ 126 w 172"/>
              <a:gd name="T13" fmla="*/ 25 h 188"/>
              <a:gd name="T14" fmla="*/ 168 w 172"/>
              <a:gd name="T15" fmla="*/ 28 h 188"/>
              <a:gd name="T16" fmla="*/ 155 w 172"/>
              <a:gd name="T17" fmla="*/ 59 h 188"/>
              <a:gd name="T18" fmla="*/ 168 w 172"/>
              <a:gd name="T19" fmla="*/ 84 h 188"/>
              <a:gd name="T20" fmla="*/ 149 w 172"/>
              <a:gd name="T21" fmla="*/ 151 h 188"/>
              <a:gd name="T22" fmla="*/ 91 w 172"/>
              <a:gd name="T23" fmla="*/ 177 h 188"/>
              <a:gd name="T24" fmla="*/ 79 w 172"/>
              <a:gd name="T25" fmla="*/ 179 h 188"/>
              <a:gd name="T26" fmla="*/ 105 w 172"/>
              <a:gd name="T27" fmla="*/ 9 h 188"/>
              <a:gd name="T28" fmla="*/ 96 w 172"/>
              <a:gd name="T29" fmla="*/ 11 h 188"/>
              <a:gd name="T30" fmla="*/ 90 w 172"/>
              <a:gd name="T31" fmla="*/ 28 h 188"/>
              <a:gd name="T32" fmla="*/ 86 w 172"/>
              <a:gd name="T33" fmla="*/ 42 h 188"/>
              <a:gd name="T34" fmla="*/ 105 w 172"/>
              <a:gd name="T35" fmla="*/ 12 h 188"/>
              <a:gd name="T36" fmla="*/ 149 w 172"/>
              <a:gd name="T37" fmla="*/ 30 h 188"/>
              <a:gd name="T38" fmla="*/ 108 w 172"/>
              <a:gd name="T39" fmla="*/ 38 h 188"/>
              <a:gd name="T40" fmla="*/ 116 w 172"/>
              <a:gd name="T41" fmla="*/ 44 h 188"/>
              <a:gd name="T42" fmla="*/ 119 w 172"/>
              <a:gd name="T43" fmla="*/ 43 h 188"/>
              <a:gd name="T44" fmla="*/ 134 w 172"/>
              <a:gd name="T45" fmla="*/ 32 h 188"/>
              <a:gd name="T46" fmla="*/ 139 w 172"/>
              <a:gd name="T47" fmla="*/ 41 h 188"/>
              <a:gd name="T48" fmla="*/ 155 w 172"/>
              <a:gd name="T49" fmla="*/ 37 h 188"/>
              <a:gd name="T50" fmla="*/ 142 w 172"/>
              <a:gd name="T51" fmla="*/ 58 h 188"/>
              <a:gd name="T52" fmla="*/ 132 w 172"/>
              <a:gd name="T53" fmla="*/ 63 h 188"/>
              <a:gd name="T54" fmla="*/ 113 w 172"/>
              <a:gd name="T55" fmla="*/ 50 h 188"/>
              <a:gd name="T56" fmla="*/ 126 w 172"/>
              <a:gd name="T57" fmla="*/ 64 h 188"/>
              <a:gd name="T58" fmla="*/ 166 w 172"/>
              <a:gd name="T59" fmla="*/ 33 h 188"/>
              <a:gd name="T60" fmla="*/ 60 w 172"/>
              <a:gd name="T61" fmla="*/ 42 h 188"/>
              <a:gd name="T62" fmla="*/ 22 w 172"/>
              <a:gd name="T63" fmla="*/ 59 h 188"/>
              <a:gd name="T64" fmla="*/ 16 w 172"/>
              <a:gd name="T65" fmla="*/ 66 h 188"/>
              <a:gd name="T66" fmla="*/ 6 w 172"/>
              <a:gd name="T67" fmla="*/ 113 h 188"/>
              <a:gd name="T68" fmla="*/ 28 w 172"/>
              <a:gd name="T69" fmla="*/ 152 h 188"/>
              <a:gd name="T70" fmla="*/ 71 w 172"/>
              <a:gd name="T71" fmla="*/ 171 h 188"/>
              <a:gd name="T72" fmla="*/ 74 w 172"/>
              <a:gd name="T73" fmla="*/ 169 h 188"/>
              <a:gd name="T74" fmla="*/ 95 w 172"/>
              <a:gd name="T75" fmla="*/ 154 h 188"/>
              <a:gd name="T76" fmla="*/ 110 w 172"/>
              <a:gd name="T77" fmla="*/ 174 h 188"/>
              <a:gd name="T78" fmla="*/ 142 w 172"/>
              <a:gd name="T79" fmla="*/ 153 h 188"/>
              <a:gd name="T80" fmla="*/ 164 w 172"/>
              <a:gd name="T81" fmla="*/ 97 h 188"/>
              <a:gd name="T82" fmla="*/ 150 w 172"/>
              <a:gd name="T83" fmla="*/ 63 h 188"/>
              <a:gd name="T84" fmla="*/ 98 w 172"/>
              <a:gd name="T85" fmla="*/ 65 h 188"/>
              <a:gd name="T86" fmla="*/ 78 w 172"/>
              <a:gd name="T87" fmla="*/ 54 h 188"/>
              <a:gd name="T88" fmla="*/ 87 w 172"/>
              <a:gd name="T89" fmla="*/ 63 h 188"/>
              <a:gd name="T90" fmla="*/ 60 w 172"/>
              <a:gd name="T91" fmla="*/ 4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2" h="188">
                <a:moveTo>
                  <a:pt x="79" y="179"/>
                </a:moveTo>
                <a:cubicBezTo>
                  <a:pt x="78" y="177"/>
                  <a:pt x="78" y="175"/>
                  <a:pt x="79" y="173"/>
                </a:cubicBezTo>
                <a:cubicBezTo>
                  <a:pt x="75" y="175"/>
                  <a:pt x="70" y="178"/>
                  <a:pt x="65" y="181"/>
                </a:cubicBezTo>
                <a:cubicBezTo>
                  <a:pt x="55" y="182"/>
                  <a:pt x="49" y="176"/>
                  <a:pt x="41" y="170"/>
                </a:cubicBezTo>
                <a:cubicBezTo>
                  <a:pt x="30" y="162"/>
                  <a:pt x="22" y="153"/>
                  <a:pt x="14" y="140"/>
                </a:cubicBezTo>
                <a:cubicBezTo>
                  <a:pt x="7" y="127"/>
                  <a:pt x="0" y="115"/>
                  <a:pt x="1" y="94"/>
                </a:cubicBezTo>
                <a:cubicBezTo>
                  <a:pt x="2" y="87"/>
                  <a:pt x="4" y="84"/>
                  <a:pt x="6" y="77"/>
                </a:cubicBezTo>
                <a:cubicBezTo>
                  <a:pt x="8" y="74"/>
                  <a:pt x="10" y="70"/>
                  <a:pt x="12" y="65"/>
                </a:cubicBezTo>
                <a:cubicBezTo>
                  <a:pt x="22" y="56"/>
                  <a:pt x="31" y="44"/>
                  <a:pt x="47" y="41"/>
                </a:cubicBezTo>
                <a:cubicBezTo>
                  <a:pt x="56" y="34"/>
                  <a:pt x="74" y="37"/>
                  <a:pt x="83" y="40"/>
                </a:cubicBezTo>
                <a:cubicBezTo>
                  <a:pt x="84" y="30"/>
                  <a:pt x="89" y="17"/>
                  <a:pt x="92" y="7"/>
                </a:cubicBezTo>
                <a:cubicBezTo>
                  <a:pt x="98" y="2"/>
                  <a:pt x="109" y="0"/>
                  <a:pt x="112" y="9"/>
                </a:cubicBezTo>
                <a:cubicBezTo>
                  <a:pt x="104" y="21"/>
                  <a:pt x="99" y="30"/>
                  <a:pt x="95" y="45"/>
                </a:cubicBezTo>
                <a:cubicBezTo>
                  <a:pt x="101" y="36"/>
                  <a:pt x="112" y="25"/>
                  <a:pt x="126" y="25"/>
                </a:cubicBezTo>
                <a:cubicBezTo>
                  <a:pt x="130" y="24"/>
                  <a:pt x="134" y="26"/>
                  <a:pt x="137" y="24"/>
                </a:cubicBezTo>
                <a:cubicBezTo>
                  <a:pt x="148" y="27"/>
                  <a:pt x="160" y="31"/>
                  <a:pt x="168" y="28"/>
                </a:cubicBezTo>
                <a:cubicBezTo>
                  <a:pt x="170" y="28"/>
                  <a:pt x="171" y="29"/>
                  <a:pt x="172" y="30"/>
                </a:cubicBezTo>
                <a:cubicBezTo>
                  <a:pt x="169" y="40"/>
                  <a:pt x="165" y="54"/>
                  <a:pt x="155" y="59"/>
                </a:cubicBezTo>
                <a:cubicBezTo>
                  <a:pt x="159" y="62"/>
                  <a:pt x="160" y="65"/>
                  <a:pt x="163" y="70"/>
                </a:cubicBezTo>
                <a:cubicBezTo>
                  <a:pt x="166" y="75"/>
                  <a:pt x="167" y="76"/>
                  <a:pt x="168" y="84"/>
                </a:cubicBezTo>
                <a:cubicBezTo>
                  <a:pt x="169" y="105"/>
                  <a:pt x="165" y="119"/>
                  <a:pt x="157" y="135"/>
                </a:cubicBezTo>
                <a:cubicBezTo>
                  <a:pt x="154" y="141"/>
                  <a:pt x="150" y="146"/>
                  <a:pt x="149" y="151"/>
                </a:cubicBezTo>
                <a:cubicBezTo>
                  <a:pt x="135" y="166"/>
                  <a:pt x="116" y="188"/>
                  <a:pt x="91" y="173"/>
                </a:cubicBezTo>
                <a:cubicBezTo>
                  <a:pt x="90" y="174"/>
                  <a:pt x="93" y="175"/>
                  <a:pt x="91" y="177"/>
                </a:cubicBezTo>
                <a:cubicBezTo>
                  <a:pt x="88" y="177"/>
                  <a:pt x="87" y="176"/>
                  <a:pt x="86" y="174"/>
                </a:cubicBezTo>
                <a:cubicBezTo>
                  <a:pt x="85" y="174"/>
                  <a:pt x="84" y="180"/>
                  <a:pt x="79" y="179"/>
                </a:cubicBezTo>
                <a:close/>
                <a:moveTo>
                  <a:pt x="98" y="8"/>
                </a:moveTo>
                <a:cubicBezTo>
                  <a:pt x="99" y="9"/>
                  <a:pt x="103" y="9"/>
                  <a:pt x="105" y="9"/>
                </a:cubicBezTo>
                <a:cubicBezTo>
                  <a:pt x="104" y="6"/>
                  <a:pt x="101" y="8"/>
                  <a:pt x="98" y="8"/>
                </a:cubicBezTo>
                <a:close/>
                <a:moveTo>
                  <a:pt x="96" y="11"/>
                </a:moveTo>
                <a:cubicBezTo>
                  <a:pt x="94" y="13"/>
                  <a:pt x="90" y="23"/>
                  <a:pt x="90" y="26"/>
                </a:cubicBezTo>
                <a:cubicBezTo>
                  <a:pt x="90" y="27"/>
                  <a:pt x="90" y="28"/>
                  <a:pt x="90" y="28"/>
                </a:cubicBezTo>
                <a:cubicBezTo>
                  <a:pt x="90" y="29"/>
                  <a:pt x="89" y="29"/>
                  <a:pt x="88" y="30"/>
                </a:cubicBezTo>
                <a:cubicBezTo>
                  <a:pt x="87" y="34"/>
                  <a:pt x="89" y="39"/>
                  <a:pt x="86" y="42"/>
                </a:cubicBezTo>
                <a:cubicBezTo>
                  <a:pt x="87" y="48"/>
                  <a:pt x="87" y="54"/>
                  <a:pt x="91" y="59"/>
                </a:cubicBezTo>
                <a:cubicBezTo>
                  <a:pt x="90" y="40"/>
                  <a:pt x="97" y="26"/>
                  <a:pt x="105" y="12"/>
                </a:cubicBezTo>
                <a:cubicBezTo>
                  <a:pt x="102" y="13"/>
                  <a:pt x="99" y="12"/>
                  <a:pt x="96" y="11"/>
                </a:cubicBezTo>
                <a:close/>
                <a:moveTo>
                  <a:pt x="149" y="30"/>
                </a:moveTo>
                <a:cubicBezTo>
                  <a:pt x="145" y="31"/>
                  <a:pt x="142" y="29"/>
                  <a:pt x="139" y="29"/>
                </a:cubicBezTo>
                <a:cubicBezTo>
                  <a:pt x="128" y="28"/>
                  <a:pt x="117" y="35"/>
                  <a:pt x="108" y="38"/>
                </a:cubicBezTo>
                <a:cubicBezTo>
                  <a:pt x="105" y="43"/>
                  <a:pt x="98" y="48"/>
                  <a:pt x="97" y="55"/>
                </a:cubicBezTo>
                <a:cubicBezTo>
                  <a:pt x="102" y="50"/>
                  <a:pt x="109" y="46"/>
                  <a:pt x="116" y="44"/>
                </a:cubicBezTo>
                <a:cubicBezTo>
                  <a:pt x="116" y="41"/>
                  <a:pt x="116" y="40"/>
                  <a:pt x="118" y="38"/>
                </a:cubicBezTo>
                <a:cubicBezTo>
                  <a:pt x="119" y="40"/>
                  <a:pt x="118" y="41"/>
                  <a:pt x="119" y="43"/>
                </a:cubicBezTo>
                <a:cubicBezTo>
                  <a:pt x="121" y="43"/>
                  <a:pt x="121" y="42"/>
                  <a:pt x="122" y="42"/>
                </a:cubicBezTo>
                <a:cubicBezTo>
                  <a:pt x="131" y="43"/>
                  <a:pt x="131" y="35"/>
                  <a:pt x="134" y="32"/>
                </a:cubicBezTo>
                <a:cubicBezTo>
                  <a:pt x="135" y="34"/>
                  <a:pt x="134" y="38"/>
                  <a:pt x="134" y="41"/>
                </a:cubicBezTo>
                <a:cubicBezTo>
                  <a:pt x="135" y="39"/>
                  <a:pt x="137" y="41"/>
                  <a:pt x="139" y="41"/>
                </a:cubicBezTo>
                <a:cubicBezTo>
                  <a:pt x="144" y="40"/>
                  <a:pt x="149" y="38"/>
                  <a:pt x="153" y="36"/>
                </a:cubicBezTo>
                <a:cubicBezTo>
                  <a:pt x="153" y="37"/>
                  <a:pt x="155" y="36"/>
                  <a:pt x="155" y="37"/>
                </a:cubicBezTo>
                <a:cubicBezTo>
                  <a:pt x="151" y="44"/>
                  <a:pt x="143" y="46"/>
                  <a:pt x="136" y="46"/>
                </a:cubicBezTo>
                <a:cubicBezTo>
                  <a:pt x="138" y="50"/>
                  <a:pt x="143" y="54"/>
                  <a:pt x="142" y="58"/>
                </a:cubicBezTo>
                <a:cubicBezTo>
                  <a:pt x="137" y="54"/>
                  <a:pt x="131" y="42"/>
                  <a:pt x="122" y="48"/>
                </a:cubicBezTo>
                <a:cubicBezTo>
                  <a:pt x="126" y="52"/>
                  <a:pt x="133" y="57"/>
                  <a:pt x="132" y="63"/>
                </a:cubicBezTo>
                <a:cubicBezTo>
                  <a:pt x="127" y="60"/>
                  <a:pt x="125" y="54"/>
                  <a:pt x="119" y="51"/>
                </a:cubicBezTo>
                <a:cubicBezTo>
                  <a:pt x="118" y="53"/>
                  <a:pt x="114" y="51"/>
                  <a:pt x="113" y="50"/>
                </a:cubicBezTo>
                <a:cubicBezTo>
                  <a:pt x="108" y="54"/>
                  <a:pt x="102" y="57"/>
                  <a:pt x="99" y="61"/>
                </a:cubicBezTo>
                <a:cubicBezTo>
                  <a:pt x="107" y="60"/>
                  <a:pt x="117" y="63"/>
                  <a:pt x="126" y="64"/>
                </a:cubicBezTo>
                <a:cubicBezTo>
                  <a:pt x="134" y="65"/>
                  <a:pt x="144" y="64"/>
                  <a:pt x="150" y="58"/>
                </a:cubicBezTo>
                <a:cubicBezTo>
                  <a:pt x="158" y="52"/>
                  <a:pt x="165" y="44"/>
                  <a:pt x="166" y="33"/>
                </a:cubicBezTo>
                <a:cubicBezTo>
                  <a:pt x="160" y="33"/>
                  <a:pt x="155" y="33"/>
                  <a:pt x="149" y="30"/>
                </a:cubicBezTo>
                <a:close/>
                <a:moveTo>
                  <a:pt x="60" y="42"/>
                </a:moveTo>
                <a:cubicBezTo>
                  <a:pt x="49" y="43"/>
                  <a:pt x="44" y="45"/>
                  <a:pt x="37" y="50"/>
                </a:cubicBezTo>
                <a:cubicBezTo>
                  <a:pt x="32" y="53"/>
                  <a:pt x="27" y="56"/>
                  <a:pt x="22" y="59"/>
                </a:cubicBezTo>
                <a:cubicBezTo>
                  <a:pt x="20" y="61"/>
                  <a:pt x="20" y="63"/>
                  <a:pt x="19" y="65"/>
                </a:cubicBezTo>
                <a:cubicBezTo>
                  <a:pt x="18" y="65"/>
                  <a:pt x="16" y="66"/>
                  <a:pt x="16" y="66"/>
                </a:cubicBezTo>
                <a:cubicBezTo>
                  <a:pt x="11" y="73"/>
                  <a:pt x="9" y="81"/>
                  <a:pt x="6" y="87"/>
                </a:cubicBezTo>
                <a:cubicBezTo>
                  <a:pt x="6" y="96"/>
                  <a:pt x="4" y="104"/>
                  <a:pt x="6" y="113"/>
                </a:cubicBezTo>
                <a:cubicBezTo>
                  <a:pt x="7" y="116"/>
                  <a:pt x="10" y="120"/>
                  <a:pt x="11" y="124"/>
                </a:cubicBezTo>
                <a:cubicBezTo>
                  <a:pt x="16" y="135"/>
                  <a:pt x="20" y="143"/>
                  <a:pt x="28" y="152"/>
                </a:cubicBezTo>
                <a:cubicBezTo>
                  <a:pt x="38" y="163"/>
                  <a:pt x="48" y="172"/>
                  <a:pt x="62" y="176"/>
                </a:cubicBezTo>
                <a:cubicBezTo>
                  <a:pt x="66" y="175"/>
                  <a:pt x="69" y="173"/>
                  <a:pt x="71" y="171"/>
                </a:cubicBezTo>
                <a:cubicBezTo>
                  <a:pt x="66" y="169"/>
                  <a:pt x="61" y="165"/>
                  <a:pt x="61" y="160"/>
                </a:cubicBezTo>
                <a:cubicBezTo>
                  <a:pt x="65" y="163"/>
                  <a:pt x="68" y="168"/>
                  <a:pt x="74" y="169"/>
                </a:cubicBezTo>
                <a:cubicBezTo>
                  <a:pt x="80" y="169"/>
                  <a:pt x="85" y="165"/>
                  <a:pt x="90" y="162"/>
                </a:cubicBezTo>
                <a:cubicBezTo>
                  <a:pt x="91" y="160"/>
                  <a:pt x="91" y="155"/>
                  <a:pt x="95" y="154"/>
                </a:cubicBezTo>
                <a:cubicBezTo>
                  <a:pt x="97" y="159"/>
                  <a:pt x="92" y="165"/>
                  <a:pt x="90" y="168"/>
                </a:cubicBezTo>
                <a:cubicBezTo>
                  <a:pt x="97" y="170"/>
                  <a:pt x="103" y="175"/>
                  <a:pt x="110" y="174"/>
                </a:cubicBezTo>
                <a:cubicBezTo>
                  <a:pt x="118" y="173"/>
                  <a:pt x="126" y="168"/>
                  <a:pt x="132" y="163"/>
                </a:cubicBezTo>
                <a:cubicBezTo>
                  <a:pt x="135" y="161"/>
                  <a:pt x="140" y="155"/>
                  <a:pt x="142" y="153"/>
                </a:cubicBezTo>
                <a:cubicBezTo>
                  <a:pt x="151" y="137"/>
                  <a:pt x="162" y="122"/>
                  <a:pt x="162" y="100"/>
                </a:cubicBezTo>
                <a:cubicBezTo>
                  <a:pt x="162" y="99"/>
                  <a:pt x="164" y="98"/>
                  <a:pt x="164" y="97"/>
                </a:cubicBezTo>
                <a:cubicBezTo>
                  <a:pt x="163" y="87"/>
                  <a:pt x="163" y="80"/>
                  <a:pt x="159" y="71"/>
                </a:cubicBezTo>
                <a:cubicBezTo>
                  <a:pt x="156" y="68"/>
                  <a:pt x="153" y="65"/>
                  <a:pt x="150" y="63"/>
                </a:cubicBezTo>
                <a:cubicBezTo>
                  <a:pt x="144" y="68"/>
                  <a:pt x="133" y="68"/>
                  <a:pt x="122" y="68"/>
                </a:cubicBezTo>
                <a:cubicBezTo>
                  <a:pt x="116" y="65"/>
                  <a:pt x="104" y="65"/>
                  <a:pt x="98" y="65"/>
                </a:cubicBezTo>
                <a:cubicBezTo>
                  <a:pt x="93" y="70"/>
                  <a:pt x="83" y="67"/>
                  <a:pt x="78" y="65"/>
                </a:cubicBezTo>
                <a:cubicBezTo>
                  <a:pt x="75" y="61"/>
                  <a:pt x="72" y="55"/>
                  <a:pt x="78" y="54"/>
                </a:cubicBezTo>
                <a:cubicBezTo>
                  <a:pt x="80" y="56"/>
                  <a:pt x="78" y="58"/>
                  <a:pt x="79" y="61"/>
                </a:cubicBezTo>
                <a:cubicBezTo>
                  <a:pt x="81" y="62"/>
                  <a:pt x="84" y="62"/>
                  <a:pt x="87" y="63"/>
                </a:cubicBezTo>
                <a:cubicBezTo>
                  <a:pt x="84" y="57"/>
                  <a:pt x="83" y="51"/>
                  <a:pt x="82" y="44"/>
                </a:cubicBezTo>
                <a:cubicBezTo>
                  <a:pt x="76" y="38"/>
                  <a:pt x="68" y="42"/>
                  <a:pt x="60" y="42"/>
                </a:cubicBezTo>
                <a:close/>
              </a:path>
            </a:pathLst>
          </a:custGeom>
          <a:gradFill flip="none" rotWithShape="1">
            <a:gsLst>
              <a:gs pos="0">
                <a:schemeClr val="accent1">
                  <a:lumMod val="5000"/>
                  <a:lumOff val="95000"/>
                </a:schemeClr>
              </a:gs>
              <a:gs pos="100000">
                <a:schemeClr val="tx1">
                  <a:lumMod val="95000"/>
                  <a:lumOff val="5000"/>
                  <a:alpha val="0"/>
                </a:schemeClr>
              </a:gs>
            </a:gsLst>
            <a:lin ang="5400000" scaled="1"/>
            <a:tileRect/>
          </a:gradFill>
          <a:ln>
            <a:noFill/>
          </a:ln>
        </p:spPr>
        <p:txBody>
          <a:bodyPr/>
          <a:lstStyle/>
          <a:p>
            <a:pPr>
              <a:defRPr/>
            </a:pPr>
            <a:endParaRPr lang="zh-CN" altLang="en-US" dirty="0">
              <a:ea typeface="微软雅黑" panose="020B0503020204020204" pitchFamily="34" charset="-122"/>
            </a:endParaRPr>
          </a:p>
        </p:txBody>
      </p:sp>
      <p:grpSp>
        <p:nvGrpSpPr>
          <p:cNvPr id="8" name="组合 7">
            <a:extLst>
              <a:ext uri="{FF2B5EF4-FFF2-40B4-BE49-F238E27FC236}">
                <a16:creationId xmlns:a16="http://schemas.microsoft.com/office/drawing/2014/main" id="{4BF29DF0-5074-4118-BFB7-328449EE745B}"/>
              </a:ext>
            </a:extLst>
          </p:cNvPr>
          <p:cNvGrpSpPr/>
          <p:nvPr/>
        </p:nvGrpSpPr>
        <p:grpSpPr>
          <a:xfrm>
            <a:off x="8482978" y="5349221"/>
            <a:ext cx="1528668" cy="814825"/>
            <a:chOff x="588434" y="1629834"/>
            <a:chExt cx="929217" cy="495300"/>
          </a:xfrm>
          <a:gradFill>
            <a:gsLst>
              <a:gs pos="0">
                <a:schemeClr val="accent1">
                  <a:lumMod val="5000"/>
                  <a:lumOff val="95000"/>
                </a:schemeClr>
              </a:gs>
              <a:gs pos="100000">
                <a:schemeClr val="tx1">
                  <a:lumMod val="95000"/>
                  <a:lumOff val="5000"/>
                  <a:alpha val="0"/>
                </a:schemeClr>
              </a:gs>
            </a:gsLst>
            <a:lin ang="5400000" scaled="1"/>
          </a:gradFill>
        </p:grpSpPr>
        <p:sp>
          <p:nvSpPr>
            <p:cNvPr id="45" name="Freeform 328">
              <a:extLst>
                <a:ext uri="{FF2B5EF4-FFF2-40B4-BE49-F238E27FC236}">
                  <a16:creationId xmlns:a16="http://schemas.microsoft.com/office/drawing/2014/main" id="{74F6A38C-594D-468D-A2B5-06ABCB639C6D}"/>
                </a:ext>
              </a:extLst>
            </p:cNvPr>
            <p:cNvSpPr>
              <a:spLocks/>
            </p:cNvSpPr>
            <p:nvPr/>
          </p:nvSpPr>
          <p:spPr bwMode="auto">
            <a:xfrm>
              <a:off x="814917" y="1742018"/>
              <a:ext cx="135467" cy="131233"/>
            </a:xfrm>
            <a:custGeom>
              <a:avLst/>
              <a:gdLst>
                <a:gd name="T0" fmla="*/ 32 w 32"/>
                <a:gd name="T1" fmla="*/ 6 h 31"/>
                <a:gd name="T2" fmla="*/ 29 w 32"/>
                <a:gd name="T3" fmla="*/ 5 h 31"/>
                <a:gd name="T4" fmla="*/ 24 w 32"/>
                <a:gd name="T5" fmla="*/ 4 h 31"/>
                <a:gd name="T6" fmla="*/ 15 w 32"/>
                <a:gd name="T7" fmla="*/ 4 h 31"/>
                <a:gd name="T8" fmla="*/ 14 w 32"/>
                <a:gd name="T9" fmla="*/ 6 h 31"/>
                <a:gd name="T10" fmla="*/ 10 w 32"/>
                <a:gd name="T11" fmla="*/ 11 h 31"/>
                <a:gd name="T12" fmla="*/ 17 w 32"/>
                <a:gd name="T13" fmla="*/ 12 h 31"/>
                <a:gd name="T14" fmla="*/ 21 w 32"/>
                <a:gd name="T15" fmla="*/ 15 h 31"/>
                <a:gd name="T16" fmla="*/ 9 w 32"/>
                <a:gd name="T17" fmla="*/ 13 h 31"/>
                <a:gd name="T18" fmla="*/ 6 w 32"/>
                <a:gd name="T19" fmla="*/ 17 h 31"/>
                <a:gd name="T20" fmla="*/ 4 w 32"/>
                <a:gd name="T21" fmla="*/ 20 h 31"/>
                <a:gd name="T22" fmla="*/ 20 w 32"/>
                <a:gd name="T23" fmla="*/ 29 h 31"/>
                <a:gd name="T24" fmla="*/ 14 w 32"/>
                <a:gd name="T25" fmla="*/ 30 h 31"/>
                <a:gd name="T26" fmla="*/ 6 w 32"/>
                <a:gd name="T27" fmla="*/ 28 h 31"/>
                <a:gd name="T28" fmla="*/ 2 w 32"/>
                <a:gd name="T29" fmla="*/ 20 h 31"/>
                <a:gd name="T30" fmla="*/ 5 w 32"/>
                <a:gd name="T31" fmla="*/ 16 h 31"/>
                <a:gd name="T32" fmla="*/ 9 w 32"/>
                <a:gd name="T33" fmla="*/ 9 h 31"/>
                <a:gd name="T34" fmla="*/ 13 w 32"/>
                <a:gd name="T35" fmla="*/ 4 h 31"/>
                <a:gd name="T36" fmla="*/ 20 w 32"/>
                <a:gd name="T37" fmla="*/ 1 h 31"/>
                <a:gd name="T38" fmla="*/ 23 w 32"/>
                <a:gd name="T39" fmla="*/ 2 h 31"/>
                <a:gd name="T40" fmla="*/ 32 w 32"/>
                <a:gd name="T41"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1">
                  <a:moveTo>
                    <a:pt x="32" y="6"/>
                  </a:moveTo>
                  <a:cubicBezTo>
                    <a:pt x="31" y="6"/>
                    <a:pt x="30" y="5"/>
                    <a:pt x="29" y="5"/>
                  </a:cubicBezTo>
                  <a:cubicBezTo>
                    <a:pt x="28" y="4"/>
                    <a:pt x="25" y="4"/>
                    <a:pt x="24" y="4"/>
                  </a:cubicBezTo>
                  <a:cubicBezTo>
                    <a:pt x="20" y="3"/>
                    <a:pt x="18" y="2"/>
                    <a:pt x="15" y="4"/>
                  </a:cubicBezTo>
                  <a:cubicBezTo>
                    <a:pt x="15" y="5"/>
                    <a:pt x="14" y="6"/>
                    <a:pt x="14" y="6"/>
                  </a:cubicBezTo>
                  <a:cubicBezTo>
                    <a:pt x="12" y="8"/>
                    <a:pt x="11" y="9"/>
                    <a:pt x="10" y="11"/>
                  </a:cubicBezTo>
                  <a:cubicBezTo>
                    <a:pt x="12" y="12"/>
                    <a:pt x="15" y="12"/>
                    <a:pt x="17" y="12"/>
                  </a:cubicBezTo>
                  <a:cubicBezTo>
                    <a:pt x="18" y="13"/>
                    <a:pt x="21" y="13"/>
                    <a:pt x="21" y="15"/>
                  </a:cubicBezTo>
                  <a:cubicBezTo>
                    <a:pt x="17" y="14"/>
                    <a:pt x="13" y="13"/>
                    <a:pt x="9" y="13"/>
                  </a:cubicBezTo>
                  <a:cubicBezTo>
                    <a:pt x="8" y="14"/>
                    <a:pt x="7" y="15"/>
                    <a:pt x="6" y="17"/>
                  </a:cubicBezTo>
                  <a:cubicBezTo>
                    <a:pt x="5" y="18"/>
                    <a:pt x="4" y="19"/>
                    <a:pt x="4" y="20"/>
                  </a:cubicBezTo>
                  <a:cubicBezTo>
                    <a:pt x="0" y="28"/>
                    <a:pt x="15" y="28"/>
                    <a:pt x="20" y="29"/>
                  </a:cubicBezTo>
                  <a:cubicBezTo>
                    <a:pt x="19" y="31"/>
                    <a:pt x="16" y="30"/>
                    <a:pt x="14" y="30"/>
                  </a:cubicBezTo>
                  <a:cubicBezTo>
                    <a:pt x="11" y="29"/>
                    <a:pt x="8" y="29"/>
                    <a:pt x="6" y="28"/>
                  </a:cubicBezTo>
                  <a:cubicBezTo>
                    <a:pt x="2" y="26"/>
                    <a:pt x="0" y="25"/>
                    <a:pt x="2" y="20"/>
                  </a:cubicBezTo>
                  <a:cubicBezTo>
                    <a:pt x="3" y="18"/>
                    <a:pt x="4" y="17"/>
                    <a:pt x="5" y="16"/>
                  </a:cubicBezTo>
                  <a:cubicBezTo>
                    <a:pt x="5" y="13"/>
                    <a:pt x="8" y="11"/>
                    <a:pt x="9" y="9"/>
                  </a:cubicBezTo>
                  <a:cubicBezTo>
                    <a:pt x="11" y="7"/>
                    <a:pt x="11" y="6"/>
                    <a:pt x="13" y="4"/>
                  </a:cubicBezTo>
                  <a:cubicBezTo>
                    <a:pt x="15" y="2"/>
                    <a:pt x="16" y="0"/>
                    <a:pt x="20" y="1"/>
                  </a:cubicBezTo>
                  <a:cubicBezTo>
                    <a:pt x="21" y="1"/>
                    <a:pt x="22" y="1"/>
                    <a:pt x="23" y="2"/>
                  </a:cubicBezTo>
                  <a:cubicBezTo>
                    <a:pt x="27" y="2"/>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6" name="Freeform 329">
              <a:extLst>
                <a:ext uri="{FF2B5EF4-FFF2-40B4-BE49-F238E27FC236}">
                  <a16:creationId xmlns:a16="http://schemas.microsoft.com/office/drawing/2014/main" id="{556204A3-1B1D-4751-BB84-BD5CB43FD412}"/>
                </a:ext>
              </a:extLst>
            </p:cNvPr>
            <p:cNvSpPr>
              <a:spLocks/>
            </p:cNvSpPr>
            <p:nvPr/>
          </p:nvSpPr>
          <p:spPr bwMode="auto">
            <a:xfrm>
              <a:off x="946151" y="1797051"/>
              <a:ext cx="57149" cy="16933"/>
            </a:xfrm>
            <a:custGeom>
              <a:avLst/>
              <a:gdLst>
                <a:gd name="T0" fmla="*/ 14 w 14"/>
                <a:gd name="T1" fmla="*/ 3 h 4"/>
                <a:gd name="T2" fmla="*/ 14 w 14"/>
                <a:gd name="T3" fmla="*/ 4 h 4"/>
                <a:gd name="T4" fmla="*/ 5 w 14"/>
                <a:gd name="T5" fmla="*/ 2 h 4"/>
                <a:gd name="T6" fmla="*/ 0 w 14"/>
                <a:gd name="T7" fmla="*/ 1 h 4"/>
                <a:gd name="T8" fmla="*/ 0 w 14"/>
                <a:gd name="T9" fmla="*/ 0 h 4"/>
                <a:gd name="T10" fmla="*/ 1 w 14"/>
                <a:gd name="T11" fmla="*/ 0 h 4"/>
                <a:gd name="T12" fmla="*/ 12 w 14"/>
                <a:gd name="T13" fmla="*/ 2 h 4"/>
                <a:gd name="T14" fmla="*/ 14 w 1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4">
                  <a:moveTo>
                    <a:pt x="14" y="3"/>
                  </a:moveTo>
                  <a:cubicBezTo>
                    <a:pt x="14" y="3"/>
                    <a:pt x="14" y="4"/>
                    <a:pt x="14" y="4"/>
                  </a:cubicBezTo>
                  <a:cubicBezTo>
                    <a:pt x="11" y="4"/>
                    <a:pt x="8" y="2"/>
                    <a:pt x="5" y="2"/>
                  </a:cubicBezTo>
                  <a:cubicBezTo>
                    <a:pt x="3" y="2"/>
                    <a:pt x="1" y="1"/>
                    <a:pt x="0" y="1"/>
                  </a:cubicBezTo>
                  <a:cubicBezTo>
                    <a:pt x="0" y="0"/>
                    <a:pt x="0" y="0"/>
                    <a:pt x="0" y="0"/>
                  </a:cubicBezTo>
                  <a:cubicBezTo>
                    <a:pt x="0" y="0"/>
                    <a:pt x="0" y="0"/>
                    <a:pt x="1" y="0"/>
                  </a:cubicBezTo>
                  <a:cubicBezTo>
                    <a:pt x="4" y="0"/>
                    <a:pt x="9" y="0"/>
                    <a:pt x="12" y="2"/>
                  </a:cubicBezTo>
                  <a:cubicBezTo>
                    <a:pt x="13" y="2"/>
                    <a:pt x="14" y="2"/>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7" name="Freeform 330">
              <a:extLst>
                <a:ext uri="{FF2B5EF4-FFF2-40B4-BE49-F238E27FC236}">
                  <a16:creationId xmlns:a16="http://schemas.microsoft.com/office/drawing/2014/main" id="{5D1CFCA1-E5A7-4775-B137-080B0333AE1F}"/>
                </a:ext>
              </a:extLst>
            </p:cNvPr>
            <p:cNvSpPr>
              <a:spLocks/>
            </p:cNvSpPr>
            <p:nvPr/>
          </p:nvSpPr>
          <p:spPr bwMode="auto">
            <a:xfrm>
              <a:off x="1276351" y="1801284"/>
              <a:ext cx="71967" cy="76200"/>
            </a:xfrm>
            <a:custGeom>
              <a:avLst/>
              <a:gdLst>
                <a:gd name="T0" fmla="*/ 3 w 17"/>
                <a:gd name="T1" fmla="*/ 13 h 18"/>
                <a:gd name="T2" fmla="*/ 3 w 17"/>
                <a:gd name="T3" fmla="*/ 14 h 18"/>
                <a:gd name="T4" fmla="*/ 11 w 17"/>
                <a:gd name="T5" fmla="*/ 16 h 18"/>
                <a:gd name="T6" fmla="*/ 14 w 17"/>
                <a:gd name="T7" fmla="*/ 16 h 18"/>
                <a:gd name="T8" fmla="*/ 0 w 17"/>
                <a:gd name="T9" fmla="*/ 15 h 18"/>
                <a:gd name="T10" fmla="*/ 2 w 17"/>
                <a:gd name="T11" fmla="*/ 11 h 18"/>
                <a:gd name="T12" fmla="*/ 14 w 17"/>
                <a:gd name="T13" fmla="*/ 4 h 18"/>
                <a:gd name="T14" fmla="*/ 11 w 17"/>
                <a:gd name="T15" fmla="*/ 3 h 18"/>
                <a:gd name="T16" fmla="*/ 6 w 17"/>
                <a:gd name="T17" fmla="*/ 6 h 18"/>
                <a:gd name="T18" fmla="*/ 15 w 17"/>
                <a:gd name="T19" fmla="*/ 3 h 18"/>
                <a:gd name="T20" fmla="*/ 16 w 17"/>
                <a:gd name="T21" fmla="*/ 6 h 18"/>
                <a:gd name="T22" fmla="*/ 3 w 17"/>
                <a:gd name="T23"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8">
                  <a:moveTo>
                    <a:pt x="3" y="13"/>
                  </a:moveTo>
                  <a:cubicBezTo>
                    <a:pt x="4" y="13"/>
                    <a:pt x="3" y="14"/>
                    <a:pt x="3" y="14"/>
                  </a:cubicBezTo>
                  <a:cubicBezTo>
                    <a:pt x="5" y="15"/>
                    <a:pt x="9" y="16"/>
                    <a:pt x="11" y="16"/>
                  </a:cubicBezTo>
                  <a:cubicBezTo>
                    <a:pt x="13" y="16"/>
                    <a:pt x="14" y="15"/>
                    <a:pt x="14" y="16"/>
                  </a:cubicBezTo>
                  <a:cubicBezTo>
                    <a:pt x="11" y="18"/>
                    <a:pt x="4" y="17"/>
                    <a:pt x="0" y="15"/>
                  </a:cubicBezTo>
                  <a:cubicBezTo>
                    <a:pt x="0" y="13"/>
                    <a:pt x="1" y="12"/>
                    <a:pt x="2" y="11"/>
                  </a:cubicBezTo>
                  <a:cubicBezTo>
                    <a:pt x="6" y="10"/>
                    <a:pt x="17" y="10"/>
                    <a:pt x="14" y="4"/>
                  </a:cubicBezTo>
                  <a:cubicBezTo>
                    <a:pt x="12" y="3"/>
                    <a:pt x="12" y="3"/>
                    <a:pt x="11" y="3"/>
                  </a:cubicBezTo>
                  <a:cubicBezTo>
                    <a:pt x="9" y="3"/>
                    <a:pt x="8" y="6"/>
                    <a:pt x="6" y="6"/>
                  </a:cubicBezTo>
                  <a:cubicBezTo>
                    <a:pt x="6" y="2"/>
                    <a:pt x="12" y="0"/>
                    <a:pt x="15" y="3"/>
                  </a:cubicBezTo>
                  <a:cubicBezTo>
                    <a:pt x="16" y="4"/>
                    <a:pt x="16" y="5"/>
                    <a:pt x="16" y="6"/>
                  </a:cubicBezTo>
                  <a:cubicBezTo>
                    <a:pt x="16" y="12"/>
                    <a:pt x="8" y="12"/>
                    <a:pt x="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8" name="Freeform 331">
              <a:extLst>
                <a:ext uri="{FF2B5EF4-FFF2-40B4-BE49-F238E27FC236}">
                  <a16:creationId xmlns:a16="http://schemas.microsoft.com/office/drawing/2014/main" id="{A0F9572A-E972-47C9-97A0-15618A83CBC4}"/>
                </a:ext>
              </a:extLst>
            </p:cNvPr>
            <p:cNvSpPr>
              <a:spLocks/>
            </p:cNvSpPr>
            <p:nvPr/>
          </p:nvSpPr>
          <p:spPr bwMode="auto">
            <a:xfrm>
              <a:off x="1024468" y="1809751"/>
              <a:ext cx="131233" cy="101600"/>
            </a:xfrm>
            <a:custGeom>
              <a:avLst/>
              <a:gdLst>
                <a:gd name="T0" fmla="*/ 8 w 31"/>
                <a:gd name="T1" fmla="*/ 2 h 24"/>
                <a:gd name="T2" fmla="*/ 6 w 31"/>
                <a:gd name="T3" fmla="*/ 6 h 24"/>
                <a:gd name="T4" fmla="*/ 18 w 31"/>
                <a:gd name="T5" fmla="*/ 8 h 24"/>
                <a:gd name="T6" fmla="*/ 28 w 31"/>
                <a:gd name="T7" fmla="*/ 12 h 24"/>
                <a:gd name="T8" fmla="*/ 26 w 31"/>
                <a:gd name="T9" fmla="*/ 17 h 24"/>
                <a:gd name="T10" fmla="*/ 23 w 31"/>
                <a:gd name="T11" fmla="*/ 23 h 24"/>
                <a:gd name="T12" fmla="*/ 22 w 31"/>
                <a:gd name="T13" fmla="*/ 24 h 24"/>
                <a:gd name="T14" fmla="*/ 22 w 31"/>
                <a:gd name="T15" fmla="*/ 21 h 24"/>
                <a:gd name="T16" fmla="*/ 27 w 31"/>
                <a:gd name="T17" fmla="*/ 12 h 24"/>
                <a:gd name="T18" fmla="*/ 26 w 31"/>
                <a:gd name="T19" fmla="*/ 8 h 24"/>
                <a:gd name="T20" fmla="*/ 18 w 31"/>
                <a:gd name="T21" fmla="*/ 11 h 24"/>
                <a:gd name="T22" fmla="*/ 15 w 31"/>
                <a:gd name="T23" fmla="*/ 16 h 24"/>
                <a:gd name="T24" fmla="*/ 11 w 31"/>
                <a:gd name="T25" fmla="*/ 19 h 24"/>
                <a:gd name="T26" fmla="*/ 16 w 31"/>
                <a:gd name="T27" fmla="*/ 5 h 24"/>
                <a:gd name="T28" fmla="*/ 5 w 31"/>
                <a:gd name="T29" fmla="*/ 9 h 24"/>
                <a:gd name="T30" fmla="*/ 1 w 31"/>
                <a:gd name="T31" fmla="*/ 17 h 24"/>
                <a:gd name="T32" fmla="*/ 0 w 31"/>
                <a:gd name="T33" fmla="*/ 17 h 24"/>
                <a:gd name="T34" fmla="*/ 6 w 31"/>
                <a:gd name="T35" fmla="*/ 2 h 24"/>
                <a:gd name="T36" fmla="*/ 7 w 31"/>
                <a:gd name="T37" fmla="*/ 1 h 24"/>
                <a:gd name="T38" fmla="*/ 8 w 31"/>
                <a:gd name="T39"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24">
                  <a:moveTo>
                    <a:pt x="8" y="2"/>
                  </a:moveTo>
                  <a:cubicBezTo>
                    <a:pt x="8" y="3"/>
                    <a:pt x="7" y="5"/>
                    <a:pt x="6" y="6"/>
                  </a:cubicBezTo>
                  <a:cubicBezTo>
                    <a:pt x="8" y="4"/>
                    <a:pt x="21" y="0"/>
                    <a:pt x="18" y="8"/>
                  </a:cubicBezTo>
                  <a:cubicBezTo>
                    <a:pt x="22" y="6"/>
                    <a:pt x="31" y="4"/>
                    <a:pt x="28" y="12"/>
                  </a:cubicBezTo>
                  <a:cubicBezTo>
                    <a:pt x="28" y="13"/>
                    <a:pt x="27" y="15"/>
                    <a:pt x="26" y="17"/>
                  </a:cubicBezTo>
                  <a:cubicBezTo>
                    <a:pt x="25" y="19"/>
                    <a:pt x="24" y="21"/>
                    <a:pt x="23" y="23"/>
                  </a:cubicBezTo>
                  <a:cubicBezTo>
                    <a:pt x="23" y="23"/>
                    <a:pt x="22" y="24"/>
                    <a:pt x="22" y="24"/>
                  </a:cubicBezTo>
                  <a:cubicBezTo>
                    <a:pt x="20" y="22"/>
                    <a:pt x="22" y="22"/>
                    <a:pt x="22" y="21"/>
                  </a:cubicBezTo>
                  <a:cubicBezTo>
                    <a:pt x="24" y="19"/>
                    <a:pt x="25" y="14"/>
                    <a:pt x="27" y="12"/>
                  </a:cubicBezTo>
                  <a:cubicBezTo>
                    <a:pt x="27" y="10"/>
                    <a:pt x="27" y="9"/>
                    <a:pt x="26" y="8"/>
                  </a:cubicBezTo>
                  <a:cubicBezTo>
                    <a:pt x="23" y="7"/>
                    <a:pt x="20" y="10"/>
                    <a:pt x="18" y="11"/>
                  </a:cubicBezTo>
                  <a:cubicBezTo>
                    <a:pt x="17" y="13"/>
                    <a:pt x="16" y="14"/>
                    <a:pt x="15" y="16"/>
                  </a:cubicBezTo>
                  <a:cubicBezTo>
                    <a:pt x="14" y="17"/>
                    <a:pt x="14" y="20"/>
                    <a:pt x="11" y="19"/>
                  </a:cubicBezTo>
                  <a:cubicBezTo>
                    <a:pt x="13" y="14"/>
                    <a:pt x="18" y="11"/>
                    <a:pt x="16" y="5"/>
                  </a:cubicBezTo>
                  <a:cubicBezTo>
                    <a:pt x="10" y="5"/>
                    <a:pt x="9" y="7"/>
                    <a:pt x="5" y="9"/>
                  </a:cubicBezTo>
                  <a:cubicBezTo>
                    <a:pt x="4" y="12"/>
                    <a:pt x="3" y="15"/>
                    <a:pt x="1" y="17"/>
                  </a:cubicBezTo>
                  <a:cubicBezTo>
                    <a:pt x="0" y="17"/>
                    <a:pt x="0" y="17"/>
                    <a:pt x="0" y="17"/>
                  </a:cubicBezTo>
                  <a:cubicBezTo>
                    <a:pt x="2" y="12"/>
                    <a:pt x="5" y="7"/>
                    <a:pt x="6" y="2"/>
                  </a:cubicBezTo>
                  <a:cubicBezTo>
                    <a:pt x="6" y="1"/>
                    <a:pt x="6" y="1"/>
                    <a:pt x="7" y="1"/>
                  </a:cubicBezTo>
                  <a:cubicBezTo>
                    <a:pt x="7" y="1"/>
                    <a:pt x="7" y="1"/>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9" name="Freeform 332">
              <a:extLst>
                <a:ext uri="{FF2B5EF4-FFF2-40B4-BE49-F238E27FC236}">
                  <a16:creationId xmlns:a16="http://schemas.microsoft.com/office/drawing/2014/main" id="{78F2D652-B8CB-45D1-B001-AB4042CBE69A}"/>
                </a:ext>
              </a:extLst>
            </p:cNvPr>
            <p:cNvSpPr>
              <a:spLocks/>
            </p:cNvSpPr>
            <p:nvPr/>
          </p:nvSpPr>
          <p:spPr bwMode="auto">
            <a:xfrm>
              <a:off x="937684" y="1822451"/>
              <a:ext cx="57149" cy="21167"/>
            </a:xfrm>
            <a:custGeom>
              <a:avLst/>
              <a:gdLst>
                <a:gd name="T0" fmla="*/ 14 w 14"/>
                <a:gd name="T1" fmla="*/ 4 h 5"/>
                <a:gd name="T2" fmla="*/ 11 w 14"/>
                <a:gd name="T3" fmla="*/ 3 h 5"/>
                <a:gd name="T4" fmla="*/ 9 w 14"/>
                <a:gd name="T5" fmla="*/ 3 h 5"/>
                <a:gd name="T6" fmla="*/ 6 w 14"/>
                <a:gd name="T7" fmla="*/ 3 h 5"/>
                <a:gd name="T8" fmla="*/ 0 w 14"/>
                <a:gd name="T9" fmla="*/ 1 h 5"/>
                <a:gd name="T10" fmla="*/ 0 w 14"/>
                <a:gd name="T11" fmla="*/ 1 h 5"/>
                <a:gd name="T12" fmla="*/ 11 w 14"/>
                <a:gd name="T13" fmla="*/ 2 h 5"/>
                <a:gd name="T14" fmla="*/ 14 w 14"/>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
                  <a:moveTo>
                    <a:pt x="14" y="4"/>
                  </a:moveTo>
                  <a:cubicBezTo>
                    <a:pt x="13" y="5"/>
                    <a:pt x="12" y="3"/>
                    <a:pt x="11" y="3"/>
                  </a:cubicBezTo>
                  <a:cubicBezTo>
                    <a:pt x="10" y="3"/>
                    <a:pt x="10" y="3"/>
                    <a:pt x="9" y="3"/>
                  </a:cubicBezTo>
                  <a:cubicBezTo>
                    <a:pt x="8" y="3"/>
                    <a:pt x="7" y="3"/>
                    <a:pt x="6" y="3"/>
                  </a:cubicBezTo>
                  <a:cubicBezTo>
                    <a:pt x="4" y="2"/>
                    <a:pt x="1" y="3"/>
                    <a:pt x="0" y="1"/>
                  </a:cubicBezTo>
                  <a:cubicBezTo>
                    <a:pt x="0" y="1"/>
                    <a:pt x="0" y="1"/>
                    <a:pt x="0" y="1"/>
                  </a:cubicBezTo>
                  <a:cubicBezTo>
                    <a:pt x="4" y="0"/>
                    <a:pt x="8" y="2"/>
                    <a:pt x="11" y="2"/>
                  </a:cubicBezTo>
                  <a:cubicBezTo>
                    <a:pt x="13" y="2"/>
                    <a:pt x="14" y="2"/>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50" name="Freeform 333">
              <a:extLst>
                <a:ext uri="{FF2B5EF4-FFF2-40B4-BE49-F238E27FC236}">
                  <a16:creationId xmlns:a16="http://schemas.microsoft.com/office/drawing/2014/main" id="{F73E0715-4656-469B-9C4E-F913C19BF5CB}"/>
                </a:ext>
              </a:extLst>
            </p:cNvPr>
            <p:cNvSpPr>
              <a:spLocks/>
            </p:cNvSpPr>
            <p:nvPr/>
          </p:nvSpPr>
          <p:spPr bwMode="auto">
            <a:xfrm>
              <a:off x="1168400" y="1852084"/>
              <a:ext cx="76200" cy="84667"/>
            </a:xfrm>
            <a:custGeom>
              <a:avLst/>
              <a:gdLst>
                <a:gd name="T0" fmla="*/ 16 w 18"/>
                <a:gd name="T1" fmla="*/ 4 h 20"/>
                <a:gd name="T2" fmla="*/ 14 w 18"/>
                <a:gd name="T3" fmla="*/ 5 h 20"/>
                <a:gd name="T4" fmla="*/ 13 w 18"/>
                <a:gd name="T5" fmla="*/ 3 h 20"/>
                <a:gd name="T6" fmla="*/ 13 w 18"/>
                <a:gd name="T7" fmla="*/ 2 h 20"/>
                <a:gd name="T8" fmla="*/ 5 w 18"/>
                <a:gd name="T9" fmla="*/ 4 h 20"/>
                <a:gd name="T10" fmla="*/ 5 w 18"/>
                <a:gd name="T11" fmla="*/ 16 h 20"/>
                <a:gd name="T12" fmla="*/ 16 w 18"/>
                <a:gd name="T13" fmla="*/ 13 h 20"/>
                <a:gd name="T14" fmla="*/ 10 w 18"/>
                <a:gd name="T15" fmla="*/ 18 h 20"/>
                <a:gd name="T16" fmla="*/ 0 w 18"/>
                <a:gd name="T17" fmla="*/ 10 h 20"/>
                <a:gd name="T18" fmla="*/ 5 w 18"/>
                <a:gd name="T19" fmla="*/ 2 h 20"/>
                <a:gd name="T20" fmla="*/ 16 w 18"/>
                <a:gd name="T21"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20">
                  <a:moveTo>
                    <a:pt x="16" y="4"/>
                  </a:moveTo>
                  <a:cubicBezTo>
                    <a:pt x="16" y="4"/>
                    <a:pt x="15" y="5"/>
                    <a:pt x="14" y="5"/>
                  </a:cubicBezTo>
                  <a:cubicBezTo>
                    <a:pt x="13" y="4"/>
                    <a:pt x="14" y="3"/>
                    <a:pt x="13" y="3"/>
                  </a:cubicBezTo>
                  <a:cubicBezTo>
                    <a:pt x="13" y="3"/>
                    <a:pt x="13" y="3"/>
                    <a:pt x="13" y="2"/>
                  </a:cubicBezTo>
                  <a:cubicBezTo>
                    <a:pt x="9" y="2"/>
                    <a:pt x="7" y="2"/>
                    <a:pt x="5" y="4"/>
                  </a:cubicBezTo>
                  <a:cubicBezTo>
                    <a:pt x="2" y="7"/>
                    <a:pt x="0" y="15"/>
                    <a:pt x="5" y="16"/>
                  </a:cubicBezTo>
                  <a:cubicBezTo>
                    <a:pt x="8" y="18"/>
                    <a:pt x="14" y="16"/>
                    <a:pt x="16" y="13"/>
                  </a:cubicBezTo>
                  <a:cubicBezTo>
                    <a:pt x="18" y="16"/>
                    <a:pt x="12" y="18"/>
                    <a:pt x="10" y="18"/>
                  </a:cubicBezTo>
                  <a:cubicBezTo>
                    <a:pt x="4" y="20"/>
                    <a:pt x="0" y="16"/>
                    <a:pt x="0" y="10"/>
                  </a:cubicBezTo>
                  <a:cubicBezTo>
                    <a:pt x="0" y="7"/>
                    <a:pt x="2" y="3"/>
                    <a:pt x="5" y="2"/>
                  </a:cubicBezTo>
                  <a:cubicBezTo>
                    <a:pt x="9" y="0"/>
                    <a:pt x="15"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51" name="Freeform 334">
              <a:extLst>
                <a:ext uri="{FF2B5EF4-FFF2-40B4-BE49-F238E27FC236}">
                  <a16:creationId xmlns:a16="http://schemas.microsoft.com/office/drawing/2014/main" id="{8617BDF8-6109-48DC-8CD1-3E9A059BE4FE}"/>
                </a:ext>
              </a:extLst>
            </p:cNvPr>
            <p:cNvSpPr>
              <a:spLocks noEditPoints="1"/>
            </p:cNvSpPr>
            <p:nvPr/>
          </p:nvSpPr>
          <p:spPr bwMode="auto">
            <a:xfrm>
              <a:off x="588434" y="1629834"/>
              <a:ext cx="929217" cy="495300"/>
            </a:xfrm>
            <a:custGeom>
              <a:avLst/>
              <a:gdLst>
                <a:gd name="T0" fmla="*/ 27 w 221"/>
                <a:gd name="T1" fmla="*/ 46 h 118"/>
                <a:gd name="T2" fmla="*/ 17 w 221"/>
                <a:gd name="T3" fmla="*/ 45 h 118"/>
                <a:gd name="T4" fmla="*/ 19 w 221"/>
                <a:gd name="T5" fmla="*/ 31 h 118"/>
                <a:gd name="T6" fmla="*/ 32 w 221"/>
                <a:gd name="T7" fmla="*/ 27 h 118"/>
                <a:gd name="T8" fmla="*/ 20 w 221"/>
                <a:gd name="T9" fmla="*/ 26 h 118"/>
                <a:gd name="T10" fmla="*/ 29 w 221"/>
                <a:gd name="T11" fmla="*/ 17 h 118"/>
                <a:gd name="T12" fmla="*/ 36 w 221"/>
                <a:gd name="T13" fmla="*/ 11 h 118"/>
                <a:gd name="T14" fmla="*/ 29 w 221"/>
                <a:gd name="T15" fmla="*/ 8 h 118"/>
                <a:gd name="T16" fmla="*/ 89 w 221"/>
                <a:gd name="T17" fmla="*/ 11 h 118"/>
                <a:gd name="T18" fmla="*/ 148 w 221"/>
                <a:gd name="T19" fmla="*/ 21 h 118"/>
                <a:gd name="T20" fmla="*/ 220 w 221"/>
                <a:gd name="T21" fmla="*/ 44 h 118"/>
                <a:gd name="T22" fmla="*/ 191 w 221"/>
                <a:gd name="T23" fmla="*/ 101 h 118"/>
                <a:gd name="T24" fmla="*/ 164 w 221"/>
                <a:gd name="T25" fmla="*/ 115 h 118"/>
                <a:gd name="T26" fmla="*/ 100 w 221"/>
                <a:gd name="T27" fmla="*/ 103 h 118"/>
                <a:gd name="T28" fmla="*/ 41 w 221"/>
                <a:gd name="T29" fmla="*/ 91 h 118"/>
                <a:gd name="T30" fmla="*/ 0 w 221"/>
                <a:gd name="T31" fmla="*/ 80 h 118"/>
                <a:gd name="T32" fmla="*/ 16 w 221"/>
                <a:gd name="T33" fmla="*/ 67 h 118"/>
                <a:gd name="T34" fmla="*/ 16 w 221"/>
                <a:gd name="T35" fmla="*/ 63 h 118"/>
                <a:gd name="T36" fmla="*/ 9 w 221"/>
                <a:gd name="T37" fmla="*/ 59 h 118"/>
                <a:gd name="T38" fmla="*/ 11 w 221"/>
                <a:gd name="T39" fmla="*/ 59 h 118"/>
                <a:gd name="T40" fmla="*/ 23 w 221"/>
                <a:gd name="T41" fmla="*/ 65 h 118"/>
                <a:gd name="T42" fmla="*/ 4 w 221"/>
                <a:gd name="T43" fmla="*/ 79 h 118"/>
                <a:gd name="T44" fmla="*/ 59 w 221"/>
                <a:gd name="T45" fmla="*/ 93 h 118"/>
                <a:gd name="T46" fmla="*/ 120 w 221"/>
                <a:gd name="T47" fmla="*/ 106 h 118"/>
                <a:gd name="T48" fmla="*/ 189 w 221"/>
                <a:gd name="T49" fmla="*/ 101 h 118"/>
                <a:gd name="T50" fmla="*/ 166 w 221"/>
                <a:gd name="T51" fmla="*/ 106 h 118"/>
                <a:gd name="T52" fmla="*/ 154 w 221"/>
                <a:gd name="T53" fmla="*/ 99 h 118"/>
                <a:gd name="T54" fmla="*/ 138 w 221"/>
                <a:gd name="T55" fmla="*/ 97 h 118"/>
                <a:gd name="T56" fmla="*/ 128 w 221"/>
                <a:gd name="T57" fmla="*/ 90 h 118"/>
                <a:gd name="T58" fmla="*/ 144 w 221"/>
                <a:gd name="T59" fmla="*/ 86 h 118"/>
                <a:gd name="T60" fmla="*/ 142 w 221"/>
                <a:gd name="T61" fmla="*/ 91 h 118"/>
                <a:gd name="T62" fmla="*/ 165 w 221"/>
                <a:gd name="T63" fmla="*/ 81 h 118"/>
                <a:gd name="T64" fmla="*/ 172 w 221"/>
                <a:gd name="T65" fmla="*/ 74 h 118"/>
                <a:gd name="T66" fmla="*/ 189 w 221"/>
                <a:gd name="T67" fmla="*/ 72 h 118"/>
                <a:gd name="T68" fmla="*/ 195 w 221"/>
                <a:gd name="T69" fmla="*/ 66 h 118"/>
                <a:gd name="T70" fmla="*/ 218 w 221"/>
                <a:gd name="T71" fmla="*/ 44 h 118"/>
                <a:gd name="T72" fmla="*/ 198 w 221"/>
                <a:gd name="T73" fmla="*/ 36 h 118"/>
                <a:gd name="T74" fmla="*/ 188 w 221"/>
                <a:gd name="T75" fmla="*/ 33 h 118"/>
                <a:gd name="T76" fmla="*/ 171 w 221"/>
                <a:gd name="T77" fmla="*/ 29 h 118"/>
                <a:gd name="T78" fmla="*/ 137 w 221"/>
                <a:gd name="T79" fmla="*/ 22 h 118"/>
                <a:gd name="T80" fmla="*/ 105 w 221"/>
                <a:gd name="T81" fmla="*/ 16 h 118"/>
                <a:gd name="T82" fmla="*/ 71 w 221"/>
                <a:gd name="T83" fmla="*/ 8 h 118"/>
                <a:gd name="T84" fmla="*/ 32 w 221"/>
                <a:gd name="T85" fmla="*/ 11 h 118"/>
                <a:gd name="T86" fmla="*/ 32 w 221"/>
                <a:gd name="T87" fmla="*/ 22 h 118"/>
                <a:gd name="T88" fmla="*/ 23 w 221"/>
                <a:gd name="T89" fmla="*/ 25 h 118"/>
                <a:gd name="T90" fmla="*/ 35 w 221"/>
                <a:gd name="T91" fmla="*/ 34 h 118"/>
                <a:gd name="T92" fmla="*/ 21 w 221"/>
                <a:gd name="T93" fmla="*/ 32 h 118"/>
                <a:gd name="T94" fmla="*/ 22 w 221"/>
                <a:gd name="T95" fmla="*/ 42 h 118"/>
                <a:gd name="T96" fmla="*/ 18 w 221"/>
                <a:gd name="T97" fmla="*/ 51 h 118"/>
                <a:gd name="T98" fmla="*/ 191 w 221"/>
                <a:gd name="T99" fmla="*/ 72 h 118"/>
                <a:gd name="T100" fmla="*/ 202 w 221"/>
                <a:gd name="T101" fmla="*/ 75 h 118"/>
                <a:gd name="T102" fmla="*/ 159 w 221"/>
                <a:gd name="T103" fmla="*/ 94 h 118"/>
                <a:gd name="T104" fmla="*/ 167 w 221"/>
                <a:gd name="T105" fmla="*/ 83 h 118"/>
                <a:gd name="T106" fmla="*/ 175 w 221"/>
                <a:gd name="T107" fmla="*/ 97 h 118"/>
                <a:gd name="T108" fmla="*/ 182 w 221"/>
                <a:gd name="T109" fmla="*/ 8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1" h="118">
                  <a:moveTo>
                    <a:pt x="14" y="48"/>
                  </a:moveTo>
                  <a:cubicBezTo>
                    <a:pt x="16" y="48"/>
                    <a:pt x="18" y="48"/>
                    <a:pt x="21" y="49"/>
                  </a:cubicBezTo>
                  <a:cubicBezTo>
                    <a:pt x="20" y="56"/>
                    <a:pt x="29" y="50"/>
                    <a:pt x="27" y="46"/>
                  </a:cubicBezTo>
                  <a:cubicBezTo>
                    <a:pt x="27" y="45"/>
                    <a:pt x="26" y="44"/>
                    <a:pt x="25" y="43"/>
                  </a:cubicBezTo>
                  <a:cubicBezTo>
                    <a:pt x="23" y="44"/>
                    <a:pt x="22" y="45"/>
                    <a:pt x="21" y="47"/>
                  </a:cubicBezTo>
                  <a:cubicBezTo>
                    <a:pt x="19" y="47"/>
                    <a:pt x="19" y="45"/>
                    <a:pt x="17" y="45"/>
                  </a:cubicBezTo>
                  <a:cubicBezTo>
                    <a:pt x="16" y="45"/>
                    <a:pt x="15" y="46"/>
                    <a:pt x="14" y="45"/>
                  </a:cubicBezTo>
                  <a:cubicBezTo>
                    <a:pt x="13" y="44"/>
                    <a:pt x="14" y="43"/>
                    <a:pt x="14" y="41"/>
                  </a:cubicBezTo>
                  <a:cubicBezTo>
                    <a:pt x="17" y="39"/>
                    <a:pt x="18" y="35"/>
                    <a:pt x="19" y="31"/>
                  </a:cubicBezTo>
                  <a:cubicBezTo>
                    <a:pt x="21" y="31"/>
                    <a:pt x="25" y="32"/>
                    <a:pt x="27" y="32"/>
                  </a:cubicBezTo>
                  <a:cubicBezTo>
                    <a:pt x="25" y="34"/>
                    <a:pt x="27" y="37"/>
                    <a:pt x="30" y="36"/>
                  </a:cubicBezTo>
                  <a:cubicBezTo>
                    <a:pt x="33" y="35"/>
                    <a:pt x="35" y="28"/>
                    <a:pt x="32" y="27"/>
                  </a:cubicBezTo>
                  <a:cubicBezTo>
                    <a:pt x="30" y="26"/>
                    <a:pt x="29" y="28"/>
                    <a:pt x="28" y="29"/>
                  </a:cubicBezTo>
                  <a:cubicBezTo>
                    <a:pt x="26" y="29"/>
                    <a:pt x="25" y="28"/>
                    <a:pt x="24" y="28"/>
                  </a:cubicBezTo>
                  <a:cubicBezTo>
                    <a:pt x="22" y="27"/>
                    <a:pt x="20" y="29"/>
                    <a:pt x="20" y="26"/>
                  </a:cubicBezTo>
                  <a:cubicBezTo>
                    <a:pt x="20" y="25"/>
                    <a:pt x="21" y="25"/>
                    <a:pt x="22" y="24"/>
                  </a:cubicBezTo>
                  <a:cubicBezTo>
                    <a:pt x="23" y="22"/>
                    <a:pt x="24" y="20"/>
                    <a:pt x="25" y="17"/>
                  </a:cubicBezTo>
                  <a:cubicBezTo>
                    <a:pt x="26" y="15"/>
                    <a:pt x="27" y="17"/>
                    <a:pt x="29" y="17"/>
                  </a:cubicBezTo>
                  <a:cubicBezTo>
                    <a:pt x="30" y="17"/>
                    <a:pt x="31" y="16"/>
                    <a:pt x="32" y="16"/>
                  </a:cubicBezTo>
                  <a:cubicBezTo>
                    <a:pt x="34" y="17"/>
                    <a:pt x="32" y="19"/>
                    <a:pt x="34" y="20"/>
                  </a:cubicBezTo>
                  <a:cubicBezTo>
                    <a:pt x="39" y="20"/>
                    <a:pt x="40" y="12"/>
                    <a:pt x="36" y="11"/>
                  </a:cubicBezTo>
                  <a:cubicBezTo>
                    <a:pt x="34" y="11"/>
                    <a:pt x="34" y="13"/>
                    <a:pt x="33" y="13"/>
                  </a:cubicBezTo>
                  <a:cubicBezTo>
                    <a:pt x="31" y="13"/>
                    <a:pt x="29" y="13"/>
                    <a:pt x="27" y="12"/>
                  </a:cubicBezTo>
                  <a:cubicBezTo>
                    <a:pt x="27" y="10"/>
                    <a:pt x="28" y="9"/>
                    <a:pt x="29" y="8"/>
                  </a:cubicBezTo>
                  <a:cubicBezTo>
                    <a:pt x="30" y="4"/>
                    <a:pt x="31" y="3"/>
                    <a:pt x="32" y="0"/>
                  </a:cubicBezTo>
                  <a:cubicBezTo>
                    <a:pt x="44" y="2"/>
                    <a:pt x="57" y="4"/>
                    <a:pt x="69" y="6"/>
                  </a:cubicBezTo>
                  <a:cubicBezTo>
                    <a:pt x="76" y="7"/>
                    <a:pt x="82" y="10"/>
                    <a:pt x="89" y="11"/>
                  </a:cubicBezTo>
                  <a:cubicBezTo>
                    <a:pt x="95" y="12"/>
                    <a:pt x="102" y="14"/>
                    <a:pt x="108" y="15"/>
                  </a:cubicBezTo>
                  <a:cubicBezTo>
                    <a:pt x="110" y="15"/>
                    <a:pt x="112" y="15"/>
                    <a:pt x="114" y="16"/>
                  </a:cubicBezTo>
                  <a:cubicBezTo>
                    <a:pt x="125" y="17"/>
                    <a:pt x="137" y="20"/>
                    <a:pt x="148" y="21"/>
                  </a:cubicBezTo>
                  <a:cubicBezTo>
                    <a:pt x="172" y="26"/>
                    <a:pt x="194" y="34"/>
                    <a:pt x="217" y="40"/>
                  </a:cubicBezTo>
                  <a:cubicBezTo>
                    <a:pt x="218" y="42"/>
                    <a:pt x="221" y="41"/>
                    <a:pt x="221" y="43"/>
                  </a:cubicBezTo>
                  <a:cubicBezTo>
                    <a:pt x="221" y="44"/>
                    <a:pt x="221" y="44"/>
                    <a:pt x="220" y="44"/>
                  </a:cubicBezTo>
                  <a:cubicBezTo>
                    <a:pt x="213" y="57"/>
                    <a:pt x="207" y="69"/>
                    <a:pt x="200" y="83"/>
                  </a:cubicBezTo>
                  <a:cubicBezTo>
                    <a:pt x="199" y="85"/>
                    <a:pt x="198" y="87"/>
                    <a:pt x="197" y="89"/>
                  </a:cubicBezTo>
                  <a:cubicBezTo>
                    <a:pt x="195" y="93"/>
                    <a:pt x="193" y="97"/>
                    <a:pt x="191" y="101"/>
                  </a:cubicBezTo>
                  <a:cubicBezTo>
                    <a:pt x="190" y="103"/>
                    <a:pt x="189" y="105"/>
                    <a:pt x="188" y="107"/>
                  </a:cubicBezTo>
                  <a:cubicBezTo>
                    <a:pt x="186" y="111"/>
                    <a:pt x="184" y="115"/>
                    <a:pt x="181" y="118"/>
                  </a:cubicBezTo>
                  <a:cubicBezTo>
                    <a:pt x="176" y="117"/>
                    <a:pt x="169" y="115"/>
                    <a:pt x="164" y="115"/>
                  </a:cubicBezTo>
                  <a:cubicBezTo>
                    <a:pt x="150" y="110"/>
                    <a:pt x="135" y="111"/>
                    <a:pt x="119" y="108"/>
                  </a:cubicBezTo>
                  <a:cubicBezTo>
                    <a:pt x="113" y="107"/>
                    <a:pt x="107" y="104"/>
                    <a:pt x="101" y="103"/>
                  </a:cubicBezTo>
                  <a:cubicBezTo>
                    <a:pt x="101" y="103"/>
                    <a:pt x="100" y="103"/>
                    <a:pt x="100" y="103"/>
                  </a:cubicBezTo>
                  <a:cubicBezTo>
                    <a:pt x="93" y="102"/>
                    <a:pt x="86" y="100"/>
                    <a:pt x="79" y="99"/>
                  </a:cubicBezTo>
                  <a:cubicBezTo>
                    <a:pt x="75" y="99"/>
                    <a:pt x="72" y="98"/>
                    <a:pt x="69" y="97"/>
                  </a:cubicBezTo>
                  <a:cubicBezTo>
                    <a:pt x="60" y="95"/>
                    <a:pt x="51" y="93"/>
                    <a:pt x="41" y="91"/>
                  </a:cubicBezTo>
                  <a:cubicBezTo>
                    <a:pt x="38" y="91"/>
                    <a:pt x="35" y="90"/>
                    <a:pt x="32" y="89"/>
                  </a:cubicBezTo>
                  <a:cubicBezTo>
                    <a:pt x="22" y="87"/>
                    <a:pt x="12" y="84"/>
                    <a:pt x="3" y="80"/>
                  </a:cubicBezTo>
                  <a:cubicBezTo>
                    <a:pt x="2" y="80"/>
                    <a:pt x="1" y="80"/>
                    <a:pt x="0" y="80"/>
                  </a:cubicBezTo>
                  <a:cubicBezTo>
                    <a:pt x="0" y="78"/>
                    <a:pt x="1" y="78"/>
                    <a:pt x="2" y="77"/>
                  </a:cubicBezTo>
                  <a:cubicBezTo>
                    <a:pt x="4" y="73"/>
                    <a:pt x="7" y="71"/>
                    <a:pt x="9" y="66"/>
                  </a:cubicBezTo>
                  <a:cubicBezTo>
                    <a:pt x="11" y="66"/>
                    <a:pt x="14" y="65"/>
                    <a:pt x="16" y="67"/>
                  </a:cubicBezTo>
                  <a:cubicBezTo>
                    <a:pt x="15" y="68"/>
                    <a:pt x="14" y="68"/>
                    <a:pt x="14" y="69"/>
                  </a:cubicBezTo>
                  <a:cubicBezTo>
                    <a:pt x="17" y="71"/>
                    <a:pt x="22" y="68"/>
                    <a:pt x="21" y="65"/>
                  </a:cubicBezTo>
                  <a:cubicBezTo>
                    <a:pt x="21" y="63"/>
                    <a:pt x="17" y="59"/>
                    <a:pt x="16" y="63"/>
                  </a:cubicBezTo>
                  <a:cubicBezTo>
                    <a:pt x="16" y="64"/>
                    <a:pt x="15" y="64"/>
                    <a:pt x="14" y="64"/>
                  </a:cubicBezTo>
                  <a:cubicBezTo>
                    <a:pt x="13" y="62"/>
                    <a:pt x="11" y="61"/>
                    <a:pt x="9" y="61"/>
                  </a:cubicBezTo>
                  <a:cubicBezTo>
                    <a:pt x="8" y="60"/>
                    <a:pt x="8" y="58"/>
                    <a:pt x="9" y="59"/>
                  </a:cubicBezTo>
                  <a:cubicBezTo>
                    <a:pt x="9" y="59"/>
                    <a:pt x="9" y="58"/>
                    <a:pt x="9" y="57"/>
                  </a:cubicBezTo>
                  <a:cubicBezTo>
                    <a:pt x="12" y="55"/>
                    <a:pt x="13" y="51"/>
                    <a:pt x="14" y="48"/>
                  </a:cubicBezTo>
                  <a:close/>
                  <a:moveTo>
                    <a:pt x="11" y="59"/>
                  </a:moveTo>
                  <a:cubicBezTo>
                    <a:pt x="12" y="60"/>
                    <a:pt x="14" y="61"/>
                    <a:pt x="15" y="61"/>
                  </a:cubicBezTo>
                  <a:cubicBezTo>
                    <a:pt x="16" y="60"/>
                    <a:pt x="17" y="59"/>
                    <a:pt x="20" y="60"/>
                  </a:cubicBezTo>
                  <a:cubicBezTo>
                    <a:pt x="21" y="62"/>
                    <a:pt x="23" y="63"/>
                    <a:pt x="23" y="65"/>
                  </a:cubicBezTo>
                  <a:cubicBezTo>
                    <a:pt x="24" y="70"/>
                    <a:pt x="13" y="76"/>
                    <a:pt x="12" y="68"/>
                  </a:cubicBezTo>
                  <a:cubicBezTo>
                    <a:pt x="12" y="68"/>
                    <a:pt x="11" y="68"/>
                    <a:pt x="10" y="68"/>
                  </a:cubicBezTo>
                  <a:cubicBezTo>
                    <a:pt x="8" y="72"/>
                    <a:pt x="5" y="74"/>
                    <a:pt x="4" y="79"/>
                  </a:cubicBezTo>
                  <a:cubicBezTo>
                    <a:pt x="4" y="79"/>
                    <a:pt x="5" y="79"/>
                    <a:pt x="6" y="80"/>
                  </a:cubicBezTo>
                  <a:cubicBezTo>
                    <a:pt x="6" y="80"/>
                    <a:pt x="6" y="80"/>
                    <a:pt x="7" y="80"/>
                  </a:cubicBezTo>
                  <a:cubicBezTo>
                    <a:pt x="23" y="86"/>
                    <a:pt x="41" y="89"/>
                    <a:pt x="59" y="93"/>
                  </a:cubicBezTo>
                  <a:cubicBezTo>
                    <a:pt x="64" y="94"/>
                    <a:pt x="69" y="96"/>
                    <a:pt x="74" y="97"/>
                  </a:cubicBezTo>
                  <a:cubicBezTo>
                    <a:pt x="83" y="99"/>
                    <a:pt x="92" y="100"/>
                    <a:pt x="100" y="101"/>
                  </a:cubicBezTo>
                  <a:cubicBezTo>
                    <a:pt x="107" y="102"/>
                    <a:pt x="113" y="105"/>
                    <a:pt x="120" y="106"/>
                  </a:cubicBezTo>
                  <a:cubicBezTo>
                    <a:pt x="127" y="107"/>
                    <a:pt x="135" y="108"/>
                    <a:pt x="143" y="109"/>
                  </a:cubicBezTo>
                  <a:cubicBezTo>
                    <a:pt x="156" y="111"/>
                    <a:pt x="169" y="114"/>
                    <a:pt x="181" y="116"/>
                  </a:cubicBezTo>
                  <a:cubicBezTo>
                    <a:pt x="184" y="110"/>
                    <a:pt x="186" y="106"/>
                    <a:pt x="189" y="101"/>
                  </a:cubicBezTo>
                  <a:cubicBezTo>
                    <a:pt x="184" y="100"/>
                    <a:pt x="179" y="99"/>
                    <a:pt x="173" y="98"/>
                  </a:cubicBezTo>
                  <a:cubicBezTo>
                    <a:pt x="172" y="100"/>
                    <a:pt x="171" y="101"/>
                    <a:pt x="170" y="103"/>
                  </a:cubicBezTo>
                  <a:cubicBezTo>
                    <a:pt x="169" y="104"/>
                    <a:pt x="168" y="106"/>
                    <a:pt x="166" y="106"/>
                  </a:cubicBezTo>
                  <a:cubicBezTo>
                    <a:pt x="168" y="103"/>
                    <a:pt x="170" y="101"/>
                    <a:pt x="172" y="98"/>
                  </a:cubicBezTo>
                  <a:cubicBezTo>
                    <a:pt x="168" y="97"/>
                    <a:pt x="162" y="96"/>
                    <a:pt x="158" y="95"/>
                  </a:cubicBezTo>
                  <a:cubicBezTo>
                    <a:pt x="156" y="96"/>
                    <a:pt x="156" y="98"/>
                    <a:pt x="154" y="99"/>
                  </a:cubicBezTo>
                  <a:cubicBezTo>
                    <a:pt x="154" y="98"/>
                    <a:pt x="156" y="96"/>
                    <a:pt x="156" y="95"/>
                  </a:cubicBezTo>
                  <a:cubicBezTo>
                    <a:pt x="151" y="94"/>
                    <a:pt x="146" y="93"/>
                    <a:pt x="141" y="92"/>
                  </a:cubicBezTo>
                  <a:cubicBezTo>
                    <a:pt x="140" y="94"/>
                    <a:pt x="139" y="95"/>
                    <a:pt x="138" y="97"/>
                  </a:cubicBezTo>
                  <a:cubicBezTo>
                    <a:pt x="137" y="99"/>
                    <a:pt x="136" y="101"/>
                    <a:pt x="134" y="102"/>
                  </a:cubicBezTo>
                  <a:cubicBezTo>
                    <a:pt x="135" y="98"/>
                    <a:pt x="138" y="95"/>
                    <a:pt x="140" y="92"/>
                  </a:cubicBezTo>
                  <a:cubicBezTo>
                    <a:pt x="136" y="91"/>
                    <a:pt x="132" y="92"/>
                    <a:pt x="128" y="90"/>
                  </a:cubicBezTo>
                  <a:cubicBezTo>
                    <a:pt x="129" y="89"/>
                    <a:pt x="130" y="90"/>
                    <a:pt x="131" y="90"/>
                  </a:cubicBezTo>
                  <a:cubicBezTo>
                    <a:pt x="134" y="90"/>
                    <a:pt x="138" y="90"/>
                    <a:pt x="141" y="91"/>
                  </a:cubicBezTo>
                  <a:cubicBezTo>
                    <a:pt x="142" y="89"/>
                    <a:pt x="143" y="88"/>
                    <a:pt x="144" y="86"/>
                  </a:cubicBezTo>
                  <a:cubicBezTo>
                    <a:pt x="145" y="85"/>
                    <a:pt x="146" y="83"/>
                    <a:pt x="148" y="82"/>
                  </a:cubicBezTo>
                  <a:cubicBezTo>
                    <a:pt x="148" y="84"/>
                    <a:pt x="146" y="85"/>
                    <a:pt x="145" y="86"/>
                  </a:cubicBezTo>
                  <a:cubicBezTo>
                    <a:pt x="144" y="88"/>
                    <a:pt x="143" y="90"/>
                    <a:pt x="142" y="91"/>
                  </a:cubicBezTo>
                  <a:cubicBezTo>
                    <a:pt x="147" y="92"/>
                    <a:pt x="152" y="93"/>
                    <a:pt x="157" y="94"/>
                  </a:cubicBezTo>
                  <a:cubicBezTo>
                    <a:pt x="160" y="91"/>
                    <a:pt x="163" y="87"/>
                    <a:pt x="165" y="83"/>
                  </a:cubicBezTo>
                  <a:cubicBezTo>
                    <a:pt x="166" y="82"/>
                    <a:pt x="165" y="82"/>
                    <a:pt x="165" y="81"/>
                  </a:cubicBezTo>
                  <a:cubicBezTo>
                    <a:pt x="166" y="82"/>
                    <a:pt x="166" y="82"/>
                    <a:pt x="166" y="81"/>
                  </a:cubicBezTo>
                  <a:cubicBezTo>
                    <a:pt x="167" y="80"/>
                    <a:pt x="168" y="79"/>
                    <a:pt x="169" y="77"/>
                  </a:cubicBezTo>
                  <a:cubicBezTo>
                    <a:pt x="170" y="76"/>
                    <a:pt x="171" y="74"/>
                    <a:pt x="172" y="74"/>
                  </a:cubicBezTo>
                  <a:cubicBezTo>
                    <a:pt x="171" y="77"/>
                    <a:pt x="169" y="79"/>
                    <a:pt x="168" y="82"/>
                  </a:cubicBezTo>
                  <a:cubicBezTo>
                    <a:pt x="172" y="83"/>
                    <a:pt x="177" y="83"/>
                    <a:pt x="181" y="84"/>
                  </a:cubicBezTo>
                  <a:cubicBezTo>
                    <a:pt x="184" y="79"/>
                    <a:pt x="186" y="76"/>
                    <a:pt x="189" y="72"/>
                  </a:cubicBezTo>
                  <a:cubicBezTo>
                    <a:pt x="186" y="71"/>
                    <a:pt x="182" y="71"/>
                    <a:pt x="179" y="70"/>
                  </a:cubicBezTo>
                  <a:cubicBezTo>
                    <a:pt x="182" y="69"/>
                    <a:pt x="186" y="70"/>
                    <a:pt x="190" y="71"/>
                  </a:cubicBezTo>
                  <a:cubicBezTo>
                    <a:pt x="192" y="69"/>
                    <a:pt x="193" y="66"/>
                    <a:pt x="195" y="66"/>
                  </a:cubicBezTo>
                  <a:cubicBezTo>
                    <a:pt x="195" y="68"/>
                    <a:pt x="192" y="70"/>
                    <a:pt x="192" y="71"/>
                  </a:cubicBezTo>
                  <a:cubicBezTo>
                    <a:pt x="196" y="72"/>
                    <a:pt x="199" y="73"/>
                    <a:pt x="203" y="73"/>
                  </a:cubicBezTo>
                  <a:cubicBezTo>
                    <a:pt x="208" y="63"/>
                    <a:pt x="214" y="55"/>
                    <a:pt x="218" y="44"/>
                  </a:cubicBezTo>
                  <a:cubicBezTo>
                    <a:pt x="217" y="43"/>
                    <a:pt x="215" y="43"/>
                    <a:pt x="215" y="42"/>
                  </a:cubicBezTo>
                  <a:cubicBezTo>
                    <a:pt x="211" y="40"/>
                    <a:pt x="204" y="39"/>
                    <a:pt x="199" y="36"/>
                  </a:cubicBezTo>
                  <a:cubicBezTo>
                    <a:pt x="199" y="37"/>
                    <a:pt x="199" y="36"/>
                    <a:pt x="198" y="36"/>
                  </a:cubicBezTo>
                  <a:cubicBezTo>
                    <a:pt x="197" y="35"/>
                    <a:pt x="193" y="35"/>
                    <a:pt x="193" y="34"/>
                  </a:cubicBezTo>
                  <a:cubicBezTo>
                    <a:pt x="193" y="34"/>
                    <a:pt x="193" y="35"/>
                    <a:pt x="192" y="35"/>
                  </a:cubicBezTo>
                  <a:cubicBezTo>
                    <a:pt x="191" y="34"/>
                    <a:pt x="189" y="33"/>
                    <a:pt x="188" y="33"/>
                  </a:cubicBezTo>
                  <a:cubicBezTo>
                    <a:pt x="186" y="32"/>
                    <a:pt x="184" y="32"/>
                    <a:pt x="181" y="32"/>
                  </a:cubicBezTo>
                  <a:cubicBezTo>
                    <a:pt x="180" y="31"/>
                    <a:pt x="178" y="30"/>
                    <a:pt x="177" y="30"/>
                  </a:cubicBezTo>
                  <a:cubicBezTo>
                    <a:pt x="175" y="29"/>
                    <a:pt x="173" y="29"/>
                    <a:pt x="171" y="29"/>
                  </a:cubicBezTo>
                  <a:cubicBezTo>
                    <a:pt x="168" y="28"/>
                    <a:pt x="164" y="26"/>
                    <a:pt x="160" y="26"/>
                  </a:cubicBezTo>
                  <a:cubicBezTo>
                    <a:pt x="160" y="25"/>
                    <a:pt x="158" y="25"/>
                    <a:pt x="156" y="25"/>
                  </a:cubicBezTo>
                  <a:cubicBezTo>
                    <a:pt x="150" y="23"/>
                    <a:pt x="144" y="23"/>
                    <a:pt x="137" y="22"/>
                  </a:cubicBezTo>
                  <a:cubicBezTo>
                    <a:pt x="134" y="21"/>
                    <a:pt x="129" y="20"/>
                    <a:pt x="125" y="20"/>
                  </a:cubicBezTo>
                  <a:cubicBezTo>
                    <a:pt x="123" y="19"/>
                    <a:pt x="121" y="18"/>
                    <a:pt x="118" y="18"/>
                  </a:cubicBezTo>
                  <a:cubicBezTo>
                    <a:pt x="114" y="17"/>
                    <a:pt x="109" y="16"/>
                    <a:pt x="105" y="16"/>
                  </a:cubicBezTo>
                  <a:cubicBezTo>
                    <a:pt x="103" y="16"/>
                    <a:pt x="101" y="15"/>
                    <a:pt x="100" y="14"/>
                  </a:cubicBezTo>
                  <a:cubicBezTo>
                    <a:pt x="95" y="13"/>
                    <a:pt x="89" y="13"/>
                    <a:pt x="84" y="12"/>
                  </a:cubicBezTo>
                  <a:cubicBezTo>
                    <a:pt x="80" y="11"/>
                    <a:pt x="75" y="9"/>
                    <a:pt x="71" y="8"/>
                  </a:cubicBezTo>
                  <a:cubicBezTo>
                    <a:pt x="59" y="6"/>
                    <a:pt x="46" y="4"/>
                    <a:pt x="33" y="2"/>
                  </a:cubicBezTo>
                  <a:cubicBezTo>
                    <a:pt x="32" y="4"/>
                    <a:pt x="30" y="7"/>
                    <a:pt x="30" y="10"/>
                  </a:cubicBezTo>
                  <a:cubicBezTo>
                    <a:pt x="30" y="11"/>
                    <a:pt x="31" y="11"/>
                    <a:pt x="32" y="11"/>
                  </a:cubicBezTo>
                  <a:cubicBezTo>
                    <a:pt x="33" y="11"/>
                    <a:pt x="34" y="10"/>
                    <a:pt x="34" y="9"/>
                  </a:cubicBezTo>
                  <a:cubicBezTo>
                    <a:pt x="39" y="6"/>
                    <a:pt x="43" y="14"/>
                    <a:pt x="39" y="19"/>
                  </a:cubicBezTo>
                  <a:cubicBezTo>
                    <a:pt x="38" y="21"/>
                    <a:pt x="35" y="23"/>
                    <a:pt x="32" y="22"/>
                  </a:cubicBezTo>
                  <a:cubicBezTo>
                    <a:pt x="31" y="21"/>
                    <a:pt x="30" y="20"/>
                    <a:pt x="30" y="18"/>
                  </a:cubicBezTo>
                  <a:cubicBezTo>
                    <a:pt x="29" y="19"/>
                    <a:pt x="28" y="18"/>
                    <a:pt x="27" y="18"/>
                  </a:cubicBezTo>
                  <a:cubicBezTo>
                    <a:pt x="25" y="20"/>
                    <a:pt x="24" y="23"/>
                    <a:pt x="23" y="25"/>
                  </a:cubicBezTo>
                  <a:cubicBezTo>
                    <a:pt x="24" y="25"/>
                    <a:pt x="25" y="25"/>
                    <a:pt x="26" y="25"/>
                  </a:cubicBezTo>
                  <a:cubicBezTo>
                    <a:pt x="28" y="28"/>
                    <a:pt x="32" y="24"/>
                    <a:pt x="34" y="27"/>
                  </a:cubicBezTo>
                  <a:cubicBezTo>
                    <a:pt x="35" y="28"/>
                    <a:pt x="35" y="31"/>
                    <a:pt x="35" y="34"/>
                  </a:cubicBezTo>
                  <a:cubicBezTo>
                    <a:pt x="33" y="35"/>
                    <a:pt x="33" y="37"/>
                    <a:pt x="31" y="38"/>
                  </a:cubicBezTo>
                  <a:cubicBezTo>
                    <a:pt x="28" y="39"/>
                    <a:pt x="24" y="37"/>
                    <a:pt x="24" y="33"/>
                  </a:cubicBezTo>
                  <a:cubicBezTo>
                    <a:pt x="24" y="33"/>
                    <a:pt x="22" y="33"/>
                    <a:pt x="21" y="32"/>
                  </a:cubicBezTo>
                  <a:cubicBezTo>
                    <a:pt x="19" y="36"/>
                    <a:pt x="17" y="40"/>
                    <a:pt x="17" y="44"/>
                  </a:cubicBezTo>
                  <a:cubicBezTo>
                    <a:pt x="18" y="44"/>
                    <a:pt x="19" y="44"/>
                    <a:pt x="20" y="45"/>
                  </a:cubicBezTo>
                  <a:cubicBezTo>
                    <a:pt x="21" y="44"/>
                    <a:pt x="22" y="43"/>
                    <a:pt x="22" y="42"/>
                  </a:cubicBezTo>
                  <a:cubicBezTo>
                    <a:pt x="26" y="41"/>
                    <a:pt x="28" y="43"/>
                    <a:pt x="29" y="45"/>
                  </a:cubicBezTo>
                  <a:cubicBezTo>
                    <a:pt x="30" y="51"/>
                    <a:pt x="24" y="57"/>
                    <a:pt x="20" y="54"/>
                  </a:cubicBezTo>
                  <a:cubicBezTo>
                    <a:pt x="19" y="53"/>
                    <a:pt x="19" y="52"/>
                    <a:pt x="18" y="51"/>
                  </a:cubicBezTo>
                  <a:cubicBezTo>
                    <a:pt x="18" y="50"/>
                    <a:pt x="16" y="50"/>
                    <a:pt x="16" y="50"/>
                  </a:cubicBezTo>
                  <a:cubicBezTo>
                    <a:pt x="15" y="52"/>
                    <a:pt x="12" y="56"/>
                    <a:pt x="11" y="59"/>
                  </a:cubicBezTo>
                  <a:close/>
                  <a:moveTo>
                    <a:pt x="191" y="72"/>
                  </a:moveTo>
                  <a:cubicBezTo>
                    <a:pt x="188" y="76"/>
                    <a:pt x="185" y="80"/>
                    <a:pt x="183" y="84"/>
                  </a:cubicBezTo>
                  <a:cubicBezTo>
                    <a:pt x="188" y="84"/>
                    <a:pt x="192" y="86"/>
                    <a:pt x="197" y="86"/>
                  </a:cubicBezTo>
                  <a:cubicBezTo>
                    <a:pt x="199" y="82"/>
                    <a:pt x="200" y="79"/>
                    <a:pt x="202" y="75"/>
                  </a:cubicBezTo>
                  <a:cubicBezTo>
                    <a:pt x="199" y="74"/>
                    <a:pt x="195" y="73"/>
                    <a:pt x="191" y="72"/>
                  </a:cubicBezTo>
                  <a:close/>
                  <a:moveTo>
                    <a:pt x="167" y="83"/>
                  </a:moveTo>
                  <a:cubicBezTo>
                    <a:pt x="164" y="86"/>
                    <a:pt x="162" y="90"/>
                    <a:pt x="159" y="94"/>
                  </a:cubicBezTo>
                  <a:cubicBezTo>
                    <a:pt x="163" y="95"/>
                    <a:pt x="168" y="96"/>
                    <a:pt x="173" y="97"/>
                  </a:cubicBezTo>
                  <a:cubicBezTo>
                    <a:pt x="176" y="93"/>
                    <a:pt x="177" y="88"/>
                    <a:pt x="180" y="85"/>
                  </a:cubicBezTo>
                  <a:cubicBezTo>
                    <a:pt x="176" y="84"/>
                    <a:pt x="171" y="83"/>
                    <a:pt x="167" y="83"/>
                  </a:cubicBezTo>
                  <a:close/>
                  <a:moveTo>
                    <a:pt x="182" y="85"/>
                  </a:moveTo>
                  <a:cubicBezTo>
                    <a:pt x="180" y="88"/>
                    <a:pt x="178" y="91"/>
                    <a:pt x="176" y="94"/>
                  </a:cubicBezTo>
                  <a:cubicBezTo>
                    <a:pt x="176" y="95"/>
                    <a:pt x="174" y="96"/>
                    <a:pt x="175" y="97"/>
                  </a:cubicBezTo>
                  <a:cubicBezTo>
                    <a:pt x="179" y="98"/>
                    <a:pt x="185" y="98"/>
                    <a:pt x="190" y="100"/>
                  </a:cubicBezTo>
                  <a:cubicBezTo>
                    <a:pt x="191" y="95"/>
                    <a:pt x="194" y="92"/>
                    <a:pt x="195" y="88"/>
                  </a:cubicBezTo>
                  <a:cubicBezTo>
                    <a:pt x="191" y="86"/>
                    <a:pt x="187" y="86"/>
                    <a:pt x="182"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grpSp>
        <p:nvGrpSpPr>
          <p:cNvPr id="2" name="组合 1">
            <a:extLst>
              <a:ext uri="{FF2B5EF4-FFF2-40B4-BE49-F238E27FC236}">
                <a16:creationId xmlns:a16="http://schemas.microsoft.com/office/drawing/2014/main" id="{7FA28DAF-B51F-4648-B2D3-40FCE9DB5C24}"/>
              </a:ext>
            </a:extLst>
          </p:cNvPr>
          <p:cNvGrpSpPr/>
          <p:nvPr/>
        </p:nvGrpSpPr>
        <p:grpSpPr>
          <a:xfrm>
            <a:off x="5064406" y="1543496"/>
            <a:ext cx="2060014" cy="1644509"/>
            <a:chOff x="3565976" y="1280435"/>
            <a:chExt cx="942598" cy="752476"/>
          </a:xfrm>
        </p:grpSpPr>
        <p:grpSp>
          <p:nvGrpSpPr>
            <p:cNvPr id="53" name="组合 52">
              <a:extLst>
                <a:ext uri="{FF2B5EF4-FFF2-40B4-BE49-F238E27FC236}">
                  <a16:creationId xmlns:a16="http://schemas.microsoft.com/office/drawing/2014/main" id="{02EB5ECD-183E-4AAF-8AAE-0975B2736B3D}"/>
                </a:ext>
              </a:extLst>
            </p:cNvPr>
            <p:cNvGrpSpPr/>
            <p:nvPr/>
          </p:nvGrpSpPr>
          <p:grpSpPr>
            <a:xfrm>
              <a:off x="3684823" y="1280435"/>
              <a:ext cx="682191" cy="752476"/>
              <a:chOff x="8170863" y="2927350"/>
              <a:chExt cx="565150" cy="752476"/>
            </a:xfrm>
            <a:noFill/>
          </p:grpSpPr>
          <p:sp>
            <p:nvSpPr>
              <p:cNvPr id="54" name="Freeform 79">
                <a:extLst>
                  <a:ext uri="{FF2B5EF4-FFF2-40B4-BE49-F238E27FC236}">
                    <a16:creationId xmlns:a16="http://schemas.microsoft.com/office/drawing/2014/main" id="{DF0DD92A-061A-4180-AA61-9F9FBACAA789}"/>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思源黑体 CN Heavy" panose="020B0A00000000000000" pitchFamily="34" charset="-122"/>
                  <a:ea typeface="思源黑体 CN Heavy" panose="020B0A00000000000000" pitchFamily="34" charset="-122"/>
                </a:endParaRPr>
              </a:p>
            </p:txBody>
          </p:sp>
          <p:sp>
            <p:nvSpPr>
              <p:cNvPr id="55" name="Freeform 80">
                <a:extLst>
                  <a:ext uri="{FF2B5EF4-FFF2-40B4-BE49-F238E27FC236}">
                    <a16:creationId xmlns:a16="http://schemas.microsoft.com/office/drawing/2014/main" id="{A55E073E-BD68-4B77-9A27-EBF6E361B198}"/>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思源黑体 CN Heavy" panose="020B0A00000000000000" pitchFamily="34" charset="-122"/>
                  <a:ea typeface="思源黑体 CN Heavy" panose="020B0A00000000000000" pitchFamily="34" charset="-122"/>
                </a:endParaRPr>
              </a:p>
            </p:txBody>
          </p:sp>
        </p:grpSp>
        <p:sp>
          <p:nvSpPr>
            <p:cNvPr id="56" name="PA_文本框 16">
              <a:extLst>
                <a:ext uri="{FF2B5EF4-FFF2-40B4-BE49-F238E27FC236}">
                  <a16:creationId xmlns:a16="http://schemas.microsoft.com/office/drawing/2014/main" id="{538AE546-14E7-4A79-870A-CF1553E48006}"/>
                </a:ext>
              </a:extLst>
            </p:cNvPr>
            <p:cNvSpPr txBox="1"/>
            <p:nvPr>
              <p:custDataLst>
                <p:tags r:id="rId3"/>
              </p:custDataLst>
            </p:nvPr>
          </p:nvSpPr>
          <p:spPr>
            <a:xfrm>
              <a:off x="3565976" y="1353061"/>
              <a:ext cx="942598" cy="661896"/>
            </a:xfrm>
            <a:prstGeom prst="rect">
              <a:avLst/>
            </a:prstGeom>
            <a:noFill/>
          </p:spPr>
          <p:txBody>
            <a:bodyPr wrap="square" rtlCol="0">
              <a:spAutoFit/>
            </a:bodyPr>
            <a:lstStyle/>
            <a:p>
              <a:pPr algn="ctr"/>
              <a:r>
                <a:rPr lang="en-US" altLang="zh-CN" sz="8800" dirty="0">
                  <a:blipFill>
                    <a:blip r:embed="rId7">
                      <a:extLst>
                        <a:ext uri="{96DAC541-7B7A-43D3-8B79-37D633B846F1}">
                          <asvg:svgBlip xmlns:asvg="http://schemas.microsoft.com/office/drawing/2016/SVG/main" r:embed="rId8"/>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03</a:t>
              </a:r>
              <a:endParaRPr lang="zh-CN" altLang="en-US" sz="8800" dirty="0">
                <a:blipFill>
                  <a:blip r:embed="rId7">
                    <a:extLst>
                      <a:ext uri="{96DAC541-7B7A-43D3-8B79-37D633B846F1}">
                        <asvg:svgBlip xmlns:asvg="http://schemas.microsoft.com/office/drawing/2016/SVG/main" r:embed="rId8"/>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sp>
        <p:nvSpPr>
          <p:cNvPr id="75" name="TextBox 28">
            <a:extLst>
              <a:ext uri="{FF2B5EF4-FFF2-40B4-BE49-F238E27FC236}">
                <a16:creationId xmlns:a16="http://schemas.microsoft.com/office/drawing/2014/main" id="{A604550E-401A-42AF-9740-65BE30D278D8}"/>
              </a:ext>
            </a:extLst>
          </p:cNvPr>
          <p:cNvSpPr txBox="1"/>
          <p:nvPr/>
        </p:nvSpPr>
        <p:spPr>
          <a:xfrm>
            <a:off x="4255816" y="4102151"/>
            <a:ext cx="3770826" cy="307777"/>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en-US" altLang="zh-CN" sz="1400" b="0" dirty="0">
                <a:solidFill>
                  <a:schemeClr val="bg1">
                    <a:lumMod val="95000"/>
                  </a:schemeClr>
                </a:solidFill>
                <a:latin typeface="Comic Sans MS" panose="030F0702030302020204" pitchFamily="66" charset="0"/>
                <a:ea typeface="造字工房情书（非商用）常规体" pitchFamily="50" charset="-122"/>
              </a:rPr>
              <a:t>Career Planning</a:t>
            </a:r>
          </a:p>
        </p:txBody>
      </p:sp>
    </p:spTree>
    <p:extLst>
      <p:ext uri="{BB962C8B-B14F-4D97-AF65-F5344CB8AC3E}">
        <p14:creationId xmlns:p14="http://schemas.microsoft.com/office/powerpoint/2010/main" val="3589610165"/>
      </p:ext>
    </p:extLst>
  </p:cSld>
  <p:clrMapOvr>
    <a:masterClrMapping/>
  </p:clrMapOvr>
  <p:transition spd="slow">
    <p:pull/>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3" name="组合 52"/>
          <p:cNvGrpSpPr/>
          <p:nvPr/>
        </p:nvGrpSpPr>
        <p:grpSpPr>
          <a:xfrm>
            <a:off x="5120000" y="1202563"/>
            <a:ext cx="1123045" cy="1302732"/>
            <a:chOff x="5301679" y="1577352"/>
            <a:chExt cx="1123045" cy="1302732"/>
          </a:xfrm>
        </p:grpSpPr>
        <p:sp>
          <p:nvSpPr>
            <p:cNvPr id="54" name="六边形 53"/>
            <p:cNvSpPr/>
            <p:nvPr/>
          </p:nvSpPr>
          <p:spPr>
            <a:xfrm rot="5400000">
              <a:off x="5211836" y="1667195"/>
              <a:ext cx="1302732" cy="1123045"/>
            </a:xfrm>
            <a:prstGeom prst="hexagon">
              <a:avLst/>
            </a:prstGeom>
            <a:blipFill>
              <a:blip r:embed="rId5">
                <a:extLst>
                  <a:ext uri="{96DAC541-7B7A-43D3-8B79-37D633B846F1}">
                    <asvg:svgBlip xmlns:asvg="http://schemas.microsoft.com/office/drawing/2016/SVG/main" r:embed="rId6"/>
                  </a:ext>
                </a:extLst>
              </a:blip>
              <a:stretch>
                <a:fillRect/>
              </a:stretch>
            </a:blip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55" name="KSO_Shape"/>
            <p:cNvSpPr>
              <a:spLocks/>
            </p:cNvSpPr>
            <p:nvPr/>
          </p:nvSpPr>
          <p:spPr bwMode="auto">
            <a:xfrm>
              <a:off x="5635344" y="2000361"/>
              <a:ext cx="455715" cy="455715"/>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5"/>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tx1">
                <a:lumMod val="95000"/>
                <a:lumOff val="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56" name="组合 55"/>
          <p:cNvGrpSpPr/>
          <p:nvPr/>
        </p:nvGrpSpPr>
        <p:grpSpPr>
          <a:xfrm>
            <a:off x="5720417" y="2275396"/>
            <a:ext cx="1123045" cy="1302732"/>
            <a:chOff x="5902096" y="2650185"/>
            <a:chExt cx="1123045" cy="1302732"/>
          </a:xfrm>
        </p:grpSpPr>
        <p:sp>
          <p:nvSpPr>
            <p:cNvPr id="57" name="六边形 56"/>
            <p:cNvSpPr/>
            <p:nvPr/>
          </p:nvSpPr>
          <p:spPr>
            <a:xfrm rot="5400000">
              <a:off x="5812253" y="2740028"/>
              <a:ext cx="1302732" cy="1123045"/>
            </a:xfrm>
            <a:prstGeom prst="hexagon">
              <a:avLst/>
            </a:prstGeom>
            <a:blipFill>
              <a:blip r:embed="rId5">
                <a:extLst>
                  <a:ext uri="{96DAC541-7B7A-43D3-8B79-37D633B846F1}">
                    <asvg:svgBlip xmlns:asvg="http://schemas.microsoft.com/office/drawing/2016/SVG/main" r:embed="rId6"/>
                  </a:ext>
                </a:extLst>
              </a:blip>
              <a:stretch>
                <a:fillRect/>
              </a:stretch>
            </a:blip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58" name="KSO_Shape"/>
            <p:cNvSpPr>
              <a:spLocks noChangeArrowheads="1"/>
            </p:cNvSpPr>
            <p:nvPr/>
          </p:nvSpPr>
          <p:spPr bwMode="auto">
            <a:xfrm>
              <a:off x="6218596" y="3069394"/>
              <a:ext cx="490046" cy="460643"/>
            </a:xfrm>
            <a:custGeom>
              <a:avLst/>
              <a:gdLst>
                <a:gd name="T0" fmla="*/ 186557 w 1993900"/>
                <a:gd name="T1" fmla="*/ 1472016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5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6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6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chemeClr val="tx1">
                <a:lumMod val="95000"/>
                <a:lumOff val="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59" name="组合 58"/>
          <p:cNvGrpSpPr/>
          <p:nvPr/>
        </p:nvGrpSpPr>
        <p:grpSpPr>
          <a:xfrm>
            <a:off x="5120000" y="3349227"/>
            <a:ext cx="1123045" cy="1302732"/>
            <a:chOff x="5301679" y="3724016"/>
            <a:chExt cx="1123045" cy="1302732"/>
          </a:xfrm>
        </p:grpSpPr>
        <p:sp>
          <p:nvSpPr>
            <p:cNvPr id="60" name="六边形 59"/>
            <p:cNvSpPr/>
            <p:nvPr/>
          </p:nvSpPr>
          <p:spPr>
            <a:xfrm rot="5400000">
              <a:off x="5211836" y="3813859"/>
              <a:ext cx="1302732" cy="1123045"/>
            </a:xfrm>
            <a:prstGeom prst="hexagon">
              <a:avLst/>
            </a:prstGeom>
            <a:blipFill>
              <a:blip r:embed="rId5">
                <a:extLst>
                  <a:ext uri="{96DAC541-7B7A-43D3-8B79-37D633B846F1}">
                    <asvg:svgBlip xmlns:asvg="http://schemas.microsoft.com/office/drawing/2016/SVG/main" r:embed="rId6"/>
                  </a:ext>
                </a:extLst>
              </a:blip>
              <a:stretch>
                <a:fillRect/>
              </a:stretch>
            </a:blip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1" name="KSO_Shape"/>
            <p:cNvSpPr>
              <a:spLocks/>
            </p:cNvSpPr>
            <p:nvPr/>
          </p:nvSpPr>
          <p:spPr bwMode="auto">
            <a:xfrm>
              <a:off x="5622788" y="4143426"/>
              <a:ext cx="480825" cy="453578"/>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tx1">
                <a:lumMod val="95000"/>
                <a:lumOff val="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cxnSp>
        <p:nvCxnSpPr>
          <p:cNvPr id="62" name="直接连接符 61"/>
          <p:cNvCxnSpPr/>
          <p:nvPr/>
        </p:nvCxnSpPr>
        <p:spPr>
          <a:xfrm>
            <a:off x="1565277" y="1853429"/>
            <a:ext cx="3311090" cy="0"/>
          </a:xfrm>
          <a:prstGeom prst="line">
            <a:avLst/>
          </a:prstGeom>
          <a:ln w="9525">
            <a:solidFill>
              <a:schemeClr val="bg1">
                <a:lumMod val="8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3" name="组合 62"/>
          <p:cNvGrpSpPr/>
          <p:nvPr/>
        </p:nvGrpSpPr>
        <p:grpSpPr>
          <a:xfrm>
            <a:off x="6385434" y="1418587"/>
            <a:ext cx="4100531" cy="1171413"/>
            <a:chOff x="6567113" y="1793376"/>
            <a:chExt cx="4100531" cy="1171413"/>
          </a:xfrm>
        </p:grpSpPr>
        <p:sp>
          <p:nvSpPr>
            <p:cNvPr id="64" name="文本框 69"/>
            <p:cNvSpPr txBox="1"/>
            <p:nvPr/>
          </p:nvSpPr>
          <p:spPr>
            <a:xfrm>
              <a:off x="6567113" y="1810921"/>
              <a:ext cx="916058" cy="830997"/>
            </a:xfrm>
            <a:prstGeom prst="rect">
              <a:avLst/>
            </a:prstGeom>
            <a:noFill/>
          </p:spPr>
          <p:txBody>
            <a:bodyPr wrap="square" rtlCol="0">
              <a:spAutoFit/>
            </a:bodyPr>
            <a:lstStyle/>
            <a:p>
              <a:pPr algn="ctr"/>
              <a:r>
                <a:rPr lang="en-US" altLang="zh-CN" sz="48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01</a:t>
              </a:r>
              <a:endParaRPr lang="zh-CN" altLang="en-US" sz="48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65" name="组合 64"/>
            <p:cNvGrpSpPr/>
            <p:nvPr/>
          </p:nvGrpSpPr>
          <p:grpSpPr>
            <a:xfrm>
              <a:off x="7395055" y="1793376"/>
              <a:ext cx="3272589" cy="1171413"/>
              <a:chOff x="6968290" y="1689104"/>
              <a:chExt cx="3272589" cy="1171413"/>
            </a:xfrm>
          </p:grpSpPr>
          <p:sp>
            <p:nvSpPr>
              <p:cNvPr id="66" name="文本框 9"/>
              <p:cNvSpPr txBox="1"/>
              <p:nvPr/>
            </p:nvSpPr>
            <p:spPr>
              <a:xfrm>
                <a:off x="6968290" y="1689104"/>
                <a:ext cx="2329313" cy="400110"/>
              </a:xfrm>
              <a:prstGeom prst="rect">
                <a:avLst/>
              </a:prstGeom>
              <a:noFill/>
            </p:spPr>
            <p:txBody>
              <a:bodyPr wrap="square" rtlCol="0">
                <a:spAutoFit/>
              </a:bodyPr>
              <a:lstStyle/>
              <a:p>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输入标题</a:t>
                </a:r>
              </a:p>
            </p:txBody>
          </p:sp>
          <p:sp>
            <p:nvSpPr>
              <p:cNvPr id="67" name="文本框 11"/>
              <p:cNvSpPr txBox="1"/>
              <p:nvPr/>
            </p:nvSpPr>
            <p:spPr>
              <a:xfrm>
                <a:off x="6968290" y="2029520"/>
                <a:ext cx="3272589" cy="830997"/>
              </a:xfrm>
              <a:prstGeom prst="rect">
                <a:avLst/>
              </a:prstGeom>
              <a:noFill/>
            </p:spPr>
            <p:txBody>
              <a:bodyPr wrap="square" rtlCol="0">
                <a:spAutoFit/>
              </a:bodyPr>
              <a:lstStyle/>
              <a:p>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在此输入详细介绍，以表达项目工作的详细资料和文字信息。在此输入详细介绍，以表达项目工作的详细资料和文字信息。</a:t>
                </a:r>
              </a:p>
              <a:p>
                <a:endPar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cxnSp>
        <p:nvCxnSpPr>
          <p:cNvPr id="68" name="直接连接符 67"/>
          <p:cNvCxnSpPr/>
          <p:nvPr/>
        </p:nvCxnSpPr>
        <p:spPr>
          <a:xfrm>
            <a:off x="7088250" y="2908852"/>
            <a:ext cx="3311090" cy="0"/>
          </a:xfrm>
          <a:prstGeom prst="line">
            <a:avLst/>
          </a:prstGeom>
          <a:ln w="9525">
            <a:solidFill>
              <a:schemeClr val="bg1">
                <a:lumMod val="8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1342678" y="2448185"/>
            <a:ext cx="4188647" cy="1014370"/>
            <a:chOff x="1524357" y="2822974"/>
            <a:chExt cx="4188647" cy="1014370"/>
          </a:xfrm>
        </p:grpSpPr>
        <p:sp>
          <p:nvSpPr>
            <p:cNvPr id="70" name="文本框 75"/>
            <p:cNvSpPr txBox="1"/>
            <p:nvPr/>
          </p:nvSpPr>
          <p:spPr>
            <a:xfrm>
              <a:off x="4796946" y="2868142"/>
              <a:ext cx="916058" cy="830997"/>
            </a:xfrm>
            <a:prstGeom prst="rect">
              <a:avLst/>
            </a:prstGeom>
            <a:noFill/>
          </p:spPr>
          <p:txBody>
            <a:bodyPr wrap="square" rtlCol="0">
              <a:spAutoFit/>
            </a:bodyPr>
            <a:lstStyle/>
            <a:p>
              <a:pPr algn="ctr"/>
              <a:r>
                <a:rPr lang="en-US" altLang="zh-CN" sz="48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02</a:t>
              </a:r>
              <a:endParaRPr lang="zh-CN" altLang="en-US" sz="48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71" name="组合 70"/>
            <p:cNvGrpSpPr/>
            <p:nvPr/>
          </p:nvGrpSpPr>
          <p:grpSpPr>
            <a:xfrm>
              <a:off x="1524357" y="2822974"/>
              <a:ext cx="3272589" cy="1014370"/>
              <a:chOff x="6968290" y="1661481"/>
              <a:chExt cx="3272589" cy="1014370"/>
            </a:xfrm>
          </p:grpSpPr>
          <p:sp>
            <p:nvSpPr>
              <p:cNvPr id="72" name="文本框 77"/>
              <p:cNvSpPr txBox="1"/>
              <p:nvPr/>
            </p:nvSpPr>
            <p:spPr>
              <a:xfrm>
                <a:off x="7911566" y="1661481"/>
                <a:ext cx="2329313" cy="400110"/>
              </a:xfrm>
              <a:prstGeom prst="rect">
                <a:avLst/>
              </a:prstGeom>
              <a:noFill/>
            </p:spPr>
            <p:txBody>
              <a:bodyPr wrap="square" rtlCol="0">
                <a:spAutoFit/>
              </a:bodyPr>
              <a:lstStyle/>
              <a:p>
                <a:pPr algn="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输入标题</a:t>
                </a:r>
              </a:p>
            </p:txBody>
          </p:sp>
          <p:sp>
            <p:nvSpPr>
              <p:cNvPr id="73" name="文本框 80"/>
              <p:cNvSpPr txBox="1"/>
              <p:nvPr/>
            </p:nvSpPr>
            <p:spPr>
              <a:xfrm>
                <a:off x="6968290" y="2029520"/>
                <a:ext cx="3272589" cy="646331"/>
              </a:xfrm>
              <a:prstGeom prst="rect">
                <a:avLst/>
              </a:prstGeom>
              <a:noFill/>
            </p:spPr>
            <p:txBody>
              <a:bodyPr wrap="square" rtlCol="0">
                <a:spAutoFit/>
              </a:bodyPr>
              <a:lstStyle/>
              <a:p>
                <a:pPr algn="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由在此输入详细介绍，以表达项目工作的详细资料和文字信息。在此输入详细介绍，以表达项目工作的详细资料和文字信息</a:t>
                </a:r>
              </a:p>
            </p:txBody>
          </p:sp>
        </p:grpSp>
      </p:grpSp>
      <p:cxnSp>
        <p:nvCxnSpPr>
          <p:cNvPr id="74" name="直接连接符 73"/>
          <p:cNvCxnSpPr/>
          <p:nvPr/>
        </p:nvCxnSpPr>
        <p:spPr>
          <a:xfrm>
            <a:off x="1565277" y="3995426"/>
            <a:ext cx="3311090" cy="0"/>
          </a:xfrm>
          <a:prstGeom prst="line">
            <a:avLst/>
          </a:prstGeom>
          <a:ln w="9525">
            <a:solidFill>
              <a:schemeClr val="bg1">
                <a:lumMod val="8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6385434" y="3538757"/>
            <a:ext cx="4100531" cy="1212260"/>
            <a:chOff x="6567113" y="3913546"/>
            <a:chExt cx="4100531" cy="1212260"/>
          </a:xfrm>
        </p:grpSpPr>
        <p:sp>
          <p:nvSpPr>
            <p:cNvPr id="76" name="文本框 101"/>
            <p:cNvSpPr txBox="1"/>
            <p:nvPr/>
          </p:nvSpPr>
          <p:spPr>
            <a:xfrm>
              <a:off x="6567113" y="3971938"/>
              <a:ext cx="916058" cy="830997"/>
            </a:xfrm>
            <a:prstGeom prst="rect">
              <a:avLst/>
            </a:prstGeom>
            <a:noFill/>
          </p:spPr>
          <p:txBody>
            <a:bodyPr wrap="square" rtlCol="0">
              <a:spAutoFit/>
            </a:bodyPr>
            <a:lstStyle/>
            <a:p>
              <a:pPr algn="ctr"/>
              <a:r>
                <a:rPr lang="en-US" altLang="zh-CN" sz="48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03</a:t>
              </a:r>
              <a:endParaRPr lang="zh-CN" altLang="en-US" sz="48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77" name="组合 76"/>
            <p:cNvGrpSpPr/>
            <p:nvPr/>
          </p:nvGrpSpPr>
          <p:grpSpPr>
            <a:xfrm>
              <a:off x="7395055" y="3913546"/>
              <a:ext cx="3272589" cy="1212260"/>
              <a:chOff x="6968290" y="1648257"/>
              <a:chExt cx="3272589" cy="1212260"/>
            </a:xfrm>
          </p:grpSpPr>
          <p:sp>
            <p:nvSpPr>
              <p:cNvPr id="78" name="文本框 103"/>
              <p:cNvSpPr txBox="1"/>
              <p:nvPr/>
            </p:nvSpPr>
            <p:spPr>
              <a:xfrm>
                <a:off x="6968290" y="1648257"/>
                <a:ext cx="2329313" cy="400110"/>
              </a:xfrm>
              <a:prstGeom prst="rect">
                <a:avLst/>
              </a:prstGeom>
              <a:noFill/>
            </p:spPr>
            <p:txBody>
              <a:bodyPr wrap="square" rtlCol="0">
                <a:spAutoFit/>
              </a:bodyPr>
              <a:lstStyle/>
              <a:p>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输入标题</a:t>
                </a:r>
              </a:p>
            </p:txBody>
          </p:sp>
          <p:sp>
            <p:nvSpPr>
              <p:cNvPr id="79" name="文本框 104"/>
              <p:cNvSpPr txBox="1"/>
              <p:nvPr/>
            </p:nvSpPr>
            <p:spPr>
              <a:xfrm>
                <a:off x="6968290" y="2029520"/>
                <a:ext cx="3272589" cy="830997"/>
              </a:xfrm>
              <a:prstGeom prst="rect">
                <a:avLst/>
              </a:prstGeom>
              <a:noFill/>
            </p:spPr>
            <p:txBody>
              <a:bodyPr wrap="square" rtlCol="0">
                <a:spAutoFit/>
              </a:bodyPr>
              <a:lstStyle/>
              <a:p>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在此输入详细介绍，以表达项目工作的详细资料和文字信息。在此输入详细介绍，以表达项目工作的详细资料和文字信息。</a:t>
                </a:r>
              </a:p>
              <a:p>
                <a:endPar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cxnSp>
        <p:nvCxnSpPr>
          <p:cNvPr id="80" name="直接连接符 79"/>
          <p:cNvCxnSpPr/>
          <p:nvPr/>
        </p:nvCxnSpPr>
        <p:spPr>
          <a:xfrm>
            <a:off x="7088250" y="5068757"/>
            <a:ext cx="3311090" cy="0"/>
          </a:xfrm>
          <a:prstGeom prst="line">
            <a:avLst/>
          </a:prstGeom>
          <a:ln w="9525">
            <a:solidFill>
              <a:schemeClr val="bg1">
                <a:lumMod val="8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1" name="组合 80"/>
          <p:cNvGrpSpPr/>
          <p:nvPr/>
        </p:nvGrpSpPr>
        <p:grpSpPr>
          <a:xfrm>
            <a:off x="1355353" y="4730955"/>
            <a:ext cx="4188647" cy="1002301"/>
            <a:chOff x="1524357" y="2835043"/>
            <a:chExt cx="4188647" cy="1002301"/>
          </a:xfrm>
        </p:grpSpPr>
        <p:sp>
          <p:nvSpPr>
            <p:cNvPr id="82" name="文本框 75"/>
            <p:cNvSpPr txBox="1"/>
            <p:nvPr/>
          </p:nvSpPr>
          <p:spPr>
            <a:xfrm>
              <a:off x="4796946" y="2868142"/>
              <a:ext cx="916058" cy="830997"/>
            </a:xfrm>
            <a:prstGeom prst="rect">
              <a:avLst/>
            </a:prstGeom>
            <a:noFill/>
          </p:spPr>
          <p:txBody>
            <a:bodyPr wrap="square" rtlCol="0">
              <a:spAutoFit/>
            </a:bodyPr>
            <a:lstStyle/>
            <a:p>
              <a:pPr algn="ctr"/>
              <a:r>
                <a:rPr lang="en-US" altLang="zh-CN" sz="48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04</a:t>
              </a:r>
              <a:endParaRPr lang="zh-CN" altLang="en-US" sz="48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83" name="组合 82"/>
            <p:cNvGrpSpPr/>
            <p:nvPr/>
          </p:nvGrpSpPr>
          <p:grpSpPr>
            <a:xfrm>
              <a:off x="1524357" y="2835043"/>
              <a:ext cx="3272589" cy="1002301"/>
              <a:chOff x="6968290" y="1673550"/>
              <a:chExt cx="3272589" cy="1002301"/>
            </a:xfrm>
          </p:grpSpPr>
          <p:sp>
            <p:nvSpPr>
              <p:cNvPr id="84" name="文本框 77"/>
              <p:cNvSpPr txBox="1"/>
              <p:nvPr/>
            </p:nvSpPr>
            <p:spPr>
              <a:xfrm>
                <a:off x="7911566" y="1673550"/>
                <a:ext cx="2329313" cy="400110"/>
              </a:xfrm>
              <a:prstGeom prst="rect">
                <a:avLst/>
              </a:prstGeom>
              <a:noFill/>
            </p:spPr>
            <p:txBody>
              <a:bodyPr wrap="square" rtlCol="0">
                <a:spAutoFit/>
              </a:bodyPr>
              <a:lstStyle/>
              <a:p>
                <a:pPr algn="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输入标题</a:t>
                </a:r>
              </a:p>
            </p:txBody>
          </p:sp>
          <p:sp>
            <p:nvSpPr>
              <p:cNvPr id="85" name="文本框 80"/>
              <p:cNvSpPr txBox="1"/>
              <p:nvPr/>
            </p:nvSpPr>
            <p:spPr>
              <a:xfrm>
                <a:off x="6968290" y="2029520"/>
                <a:ext cx="3272589" cy="646331"/>
              </a:xfrm>
              <a:prstGeom prst="rect">
                <a:avLst/>
              </a:prstGeom>
              <a:noFill/>
            </p:spPr>
            <p:txBody>
              <a:bodyPr wrap="square" rtlCol="0">
                <a:spAutoFit/>
              </a:bodyPr>
              <a:lstStyle/>
              <a:p>
                <a:pPr algn="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由在此输入详细介绍，以表达项目工作的详细资料和文字信息。在此输入详细介绍，以表达项目工作的详细资料和文字信息</a:t>
                </a:r>
              </a:p>
            </p:txBody>
          </p:sp>
        </p:grpSp>
      </p:grpSp>
      <p:grpSp>
        <p:nvGrpSpPr>
          <p:cNvPr id="86" name="组合 85"/>
          <p:cNvGrpSpPr/>
          <p:nvPr/>
        </p:nvGrpSpPr>
        <p:grpSpPr>
          <a:xfrm>
            <a:off x="5704916" y="4422680"/>
            <a:ext cx="1123045" cy="1302732"/>
            <a:chOff x="5550606" y="4704901"/>
            <a:chExt cx="1123045" cy="1302732"/>
          </a:xfrm>
        </p:grpSpPr>
        <p:sp>
          <p:nvSpPr>
            <p:cNvPr id="87" name="六边形 86"/>
            <p:cNvSpPr/>
            <p:nvPr/>
          </p:nvSpPr>
          <p:spPr>
            <a:xfrm rot="5400000">
              <a:off x="5460763" y="4794744"/>
              <a:ext cx="1302732" cy="1123045"/>
            </a:xfrm>
            <a:prstGeom prst="hexagon">
              <a:avLst/>
            </a:prstGeom>
            <a:blipFill>
              <a:blip r:embed="rId5">
                <a:extLst>
                  <a:ext uri="{96DAC541-7B7A-43D3-8B79-37D633B846F1}">
                    <asvg:svgBlip xmlns:asvg="http://schemas.microsoft.com/office/drawing/2016/SVG/main" r:embed="rId6"/>
                  </a:ext>
                </a:extLst>
              </a:blip>
              <a:stretch>
                <a:fillRect/>
              </a:stretch>
            </a:blip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88" name="组合 87"/>
            <p:cNvGrpSpPr/>
            <p:nvPr/>
          </p:nvGrpSpPr>
          <p:grpSpPr>
            <a:xfrm>
              <a:off x="5923329" y="5169661"/>
              <a:ext cx="348517" cy="446576"/>
              <a:chOff x="3095876" y="2479873"/>
              <a:chExt cx="366231" cy="470769"/>
            </a:xfrm>
          </p:grpSpPr>
          <p:sp>
            <p:nvSpPr>
              <p:cNvPr id="89"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90"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tx1">
                  <a:lumMod val="95000"/>
                  <a:lumOff val="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91"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92"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sp>
        <p:nvSpPr>
          <p:cNvPr id="45" name="PA_文本框 16">
            <a:extLst>
              <a:ext uri="{FF2B5EF4-FFF2-40B4-BE49-F238E27FC236}">
                <a16:creationId xmlns:a16="http://schemas.microsoft.com/office/drawing/2014/main" id="{42ADA067-682F-42B0-A31C-A3991D1FF10A}"/>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职业展望</a:t>
            </a:r>
          </a:p>
        </p:txBody>
      </p:sp>
      <p:sp>
        <p:nvSpPr>
          <p:cNvPr id="46" name="PA_文本框 16">
            <a:extLst>
              <a:ext uri="{FF2B5EF4-FFF2-40B4-BE49-F238E27FC236}">
                <a16:creationId xmlns:a16="http://schemas.microsoft.com/office/drawing/2014/main" id="{7BCCFAE5-E75F-46BA-A280-9C7E6F1AE114}"/>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03</a:t>
            </a:r>
            <a:endParaRPr lang="zh-CN" altLang="en-US"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47" name="组合 46">
            <a:extLst>
              <a:ext uri="{FF2B5EF4-FFF2-40B4-BE49-F238E27FC236}">
                <a16:creationId xmlns:a16="http://schemas.microsoft.com/office/drawing/2014/main" id="{8B24F33A-50FE-48A1-89F6-E6AEA6CBDAC4}"/>
              </a:ext>
            </a:extLst>
          </p:cNvPr>
          <p:cNvGrpSpPr/>
          <p:nvPr/>
        </p:nvGrpSpPr>
        <p:grpSpPr>
          <a:xfrm>
            <a:off x="359194" y="126779"/>
            <a:ext cx="839468" cy="925957"/>
            <a:chOff x="8170863" y="2927350"/>
            <a:chExt cx="565150" cy="752476"/>
          </a:xfrm>
          <a:noFill/>
        </p:grpSpPr>
        <p:sp>
          <p:nvSpPr>
            <p:cNvPr id="48" name="Freeform 79">
              <a:extLst>
                <a:ext uri="{FF2B5EF4-FFF2-40B4-BE49-F238E27FC236}">
                  <a16:creationId xmlns:a16="http://schemas.microsoft.com/office/drawing/2014/main" id="{04189E48-A4EC-4992-AD48-059CD6D4BAEC}"/>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49" name="Freeform 80">
              <a:extLst>
                <a:ext uri="{FF2B5EF4-FFF2-40B4-BE49-F238E27FC236}">
                  <a16:creationId xmlns:a16="http://schemas.microsoft.com/office/drawing/2014/main" id="{00F25EFD-373C-4B3A-AEF8-47FCF89F75F3}"/>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Tree>
    <p:extLst>
      <p:ext uri="{BB962C8B-B14F-4D97-AF65-F5344CB8AC3E}">
        <p14:creationId xmlns:p14="http://schemas.microsoft.com/office/powerpoint/2010/main" val="3969277334"/>
      </p:ext>
    </p:extLst>
  </p:cSld>
  <p:clrMapOvr>
    <a:masterClrMapping/>
  </p:clrMapOvr>
  <p:transition spd="slow">
    <p:pull/>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Bent Arrow 21"/>
          <p:cNvSpPr/>
          <p:nvPr/>
        </p:nvSpPr>
        <p:spPr>
          <a:xfrm>
            <a:off x="8490850" y="2698018"/>
            <a:ext cx="2428892" cy="1550916"/>
          </a:xfrm>
          <a:prstGeom prst="bentArrow">
            <a:avLst/>
          </a:prstGeom>
          <a:blipFill>
            <a:blip r:embed="rId5">
              <a:extLst>
                <a:ext uri="{96DAC541-7B7A-43D3-8B79-37D633B846F1}">
                  <asvg:svgBlip xmlns:asvg="http://schemas.microsoft.com/office/drawing/2016/SVG/main" r:embed="rId6"/>
                </a:ext>
              </a:extLst>
            </a:blip>
            <a:stretch>
              <a:fillRect/>
            </a:stretch>
          </a:blipFill>
          <a:ln>
            <a:solidFill>
              <a:schemeClr val="bg1">
                <a:lumMod val="95000"/>
              </a:schemeClr>
            </a:solidFill>
          </a:ln>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 name="Bent Arrow 18"/>
          <p:cNvSpPr/>
          <p:nvPr/>
        </p:nvSpPr>
        <p:spPr>
          <a:xfrm>
            <a:off x="1204174" y="4248935"/>
            <a:ext cx="2428892" cy="1550916"/>
          </a:xfrm>
          <a:prstGeom prst="bentArrow">
            <a:avLst/>
          </a:prstGeom>
          <a:blipFill>
            <a:blip r:embed="rId5">
              <a:extLst>
                <a:ext uri="{96DAC541-7B7A-43D3-8B79-37D633B846F1}">
                  <asvg:svgBlip xmlns:asvg="http://schemas.microsoft.com/office/drawing/2016/SVG/main" r:embed="rId6"/>
                </a:ext>
              </a:extLst>
            </a:blip>
            <a:stretch>
              <a:fillRect/>
            </a:stretch>
          </a:blipFill>
          <a:ln>
            <a:solidFill>
              <a:schemeClr val="bg1">
                <a:lumMod val="85000"/>
              </a:schemeClr>
            </a:solidFill>
          </a:ln>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 name="Bent Arrow 20"/>
          <p:cNvSpPr/>
          <p:nvPr/>
        </p:nvSpPr>
        <p:spPr>
          <a:xfrm>
            <a:off x="6061956" y="3301151"/>
            <a:ext cx="2428892" cy="1550916"/>
          </a:xfrm>
          <a:prstGeom prst="bentArrow">
            <a:avLst/>
          </a:prstGeom>
          <a:blipFill>
            <a:blip r:embed="rId5">
              <a:extLst>
                <a:ext uri="{96DAC541-7B7A-43D3-8B79-37D633B846F1}">
                  <asvg:svgBlip xmlns:asvg="http://schemas.microsoft.com/office/drawing/2016/SVG/main" r:embed="rId6"/>
                </a:ext>
              </a:extLst>
            </a:blip>
            <a:stretch>
              <a:fillRect/>
            </a:stretch>
          </a:blipFill>
          <a:ln>
            <a:solidFill>
              <a:schemeClr val="bg1">
                <a:lumMod val="95000"/>
              </a:schemeClr>
            </a:solidFill>
          </a:ln>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 name="Bent Arrow 19"/>
          <p:cNvSpPr/>
          <p:nvPr/>
        </p:nvSpPr>
        <p:spPr>
          <a:xfrm>
            <a:off x="3633064" y="3731963"/>
            <a:ext cx="2428892" cy="1550916"/>
          </a:xfrm>
          <a:prstGeom prst="bentArrow">
            <a:avLst/>
          </a:prstGeom>
          <a:blipFill>
            <a:blip r:embed="rId5">
              <a:extLst>
                <a:ext uri="{96DAC541-7B7A-43D3-8B79-37D633B846F1}">
                  <asvg:svgBlip xmlns:asvg="http://schemas.microsoft.com/office/drawing/2016/SVG/main" r:embed="rId6"/>
                </a:ext>
              </a:extLst>
            </a:blip>
            <a:stretch>
              <a:fillRect/>
            </a:stretch>
          </a:blipFill>
          <a:ln>
            <a:solidFill>
              <a:schemeClr val="bg1">
                <a:lumMod val="95000"/>
              </a:schemeClr>
            </a:solidFill>
          </a:ln>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11" name="组合 10"/>
          <p:cNvGrpSpPr/>
          <p:nvPr/>
        </p:nvGrpSpPr>
        <p:grpSpPr>
          <a:xfrm>
            <a:off x="9452634" y="1472688"/>
            <a:ext cx="887355" cy="1291435"/>
            <a:chOff x="8516938" y="5619750"/>
            <a:chExt cx="693738" cy="1009650"/>
          </a:xfrm>
          <a:noFill/>
        </p:grpSpPr>
        <p:sp>
          <p:nvSpPr>
            <p:cNvPr id="12" name="Freeform 190"/>
            <p:cNvSpPr>
              <a:spLocks/>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3" name="Freeform 191"/>
            <p:cNvSpPr>
              <a:spLocks/>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4" name="Freeform 192"/>
            <p:cNvSpPr>
              <a:spLocks/>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5" name="Freeform 193"/>
            <p:cNvSpPr>
              <a:spLocks/>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6" name="Freeform 194"/>
            <p:cNvSpPr>
              <a:spLocks/>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7" name="Freeform 195"/>
            <p:cNvSpPr>
              <a:spLocks/>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8" name="Freeform 196"/>
            <p:cNvSpPr>
              <a:spLocks/>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19" name="Freeform 368"/>
          <p:cNvSpPr>
            <a:spLocks/>
          </p:cNvSpPr>
          <p:nvPr/>
        </p:nvSpPr>
        <p:spPr bwMode="auto">
          <a:xfrm>
            <a:off x="2190626" y="3946067"/>
            <a:ext cx="378906" cy="38225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0" name="Freeform 336"/>
          <p:cNvSpPr>
            <a:spLocks noEditPoints="1"/>
          </p:cNvSpPr>
          <p:nvPr/>
        </p:nvSpPr>
        <p:spPr bwMode="auto">
          <a:xfrm>
            <a:off x="4678497" y="3473476"/>
            <a:ext cx="338026" cy="338026"/>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1" name="Freeform 261"/>
          <p:cNvSpPr>
            <a:spLocks noEditPoints="1"/>
          </p:cNvSpPr>
          <p:nvPr/>
        </p:nvSpPr>
        <p:spPr bwMode="auto">
          <a:xfrm>
            <a:off x="7048929" y="3028042"/>
            <a:ext cx="406222" cy="320702"/>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2" name="TextBox 7"/>
          <p:cNvSpPr>
            <a:spLocks noChangeArrowheads="1"/>
          </p:cNvSpPr>
          <p:nvPr/>
        </p:nvSpPr>
        <p:spPr bwMode="auto">
          <a:xfrm>
            <a:off x="1945938" y="5312241"/>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设计人员</a:t>
            </a:r>
            <a:endParaRPr lang="id-ID" altLang="zh-CN"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3" name="圆角矩形 22"/>
          <p:cNvSpPr/>
          <p:nvPr/>
        </p:nvSpPr>
        <p:spPr>
          <a:xfrm>
            <a:off x="1734730" y="5217104"/>
            <a:ext cx="1646552" cy="467045"/>
          </a:xfrm>
          <a:prstGeom prst="roundRect">
            <a:avLst>
              <a:gd name="adj" fmla="val 50000"/>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4" name="文本框 49"/>
          <p:cNvSpPr txBox="1"/>
          <p:nvPr/>
        </p:nvSpPr>
        <p:spPr>
          <a:xfrm>
            <a:off x="1636222" y="5756157"/>
            <a:ext cx="1817068" cy="652486"/>
          </a:xfrm>
          <a:prstGeom prst="rect">
            <a:avLst/>
          </a:prstGeom>
          <a:noFill/>
          <a:effectLst/>
        </p:spPr>
        <p:txBody>
          <a:bodyPr wrap="square" rtlCol="0">
            <a:spAutoFit/>
          </a:bodyPr>
          <a:lstStyle/>
          <a:p>
            <a:pPr algn="just">
              <a:lnSpc>
                <a:spcPct val="130000"/>
              </a:lnSpc>
            </a:pP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请在此处添加文字信息，表达图的含义。</a:t>
            </a:r>
          </a:p>
        </p:txBody>
      </p:sp>
      <p:sp>
        <p:nvSpPr>
          <p:cNvPr id="25" name="TextBox 7"/>
          <p:cNvSpPr>
            <a:spLocks noChangeArrowheads="1"/>
          </p:cNvSpPr>
          <p:nvPr/>
        </p:nvSpPr>
        <p:spPr bwMode="auto">
          <a:xfrm>
            <a:off x="4377342" y="480818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运营主管</a:t>
            </a:r>
            <a:endParaRPr lang="id-ID" altLang="zh-CN"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6" name="圆角矩形 25"/>
          <p:cNvSpPr/>
          <p:nvPr/>
        </p:nvSpPr>
        <p:spPr>
          <a:xfrm>
            <a:off x="4166134" y="4713048"/>
            <a:ext cx="1646552" cy="467045"/>
          </a:xfrm>
          <a:prstGeom prst="roundRect">
            <a:avLst>
              <a:gd name="adj" fmla="val 50000"/>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7" name="文本框 49"/>
          <p:cNvSpPr txBox="1"/>
          <p:nvPr/>
        </p:nvSpPr>
        <p:spPr>
          <a:xfrm>
            <a:off x="4067626" y="5252101"/>
            <a:ext cx="1817068" cy="652486"/>
          </a:xfrm>
          <a:prstGeom prst="rect">
            <a:avLst/>
          </a:prstGeom>
          <a:noFill/>
          <a:effectLst/>
        </p:spPr>
        <p:txBody>
          <a:bodyPr wrap="square" rtlCol="0">
            <a:spAutoFit/>
          </a:bodyPr>
          <a:lstStyle/>
          <a:p>
            <a:pPr algn="just">
              <a:lnSpc>
                <a:spcPct val="130000"/>
              </a:lnSpc>
            </a:pP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请在此处添加文字信息，表达图的含义。</a:t>
            </a:r>
          </a:p>
        </p:txBody>
      </p:sp>
      <p:sp>
        <p:nvSpPr>
          <p:cNvPr id="28" name="TextBox 7"/>
          <p:cNvSpPr>
            <a:spLocks noChangeArrowheads="1"/>
          </p:cNvSpPr>
          <p:nvPr/>
        </p:nvSpPr>
        <p:spPr bwMode="auto">
          <a:xfrm>
            <a:off x="6825614" y="4364041"/>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设计总监</a:t>
            </a:r>
            <a:endParaRPr lang="id-ID" altLang="zh-CN"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9" name="圆角矩形 28"/>
          <p:cNvSpPr/>
          <p:nvPr/>
        </p:nvSpPr>
        <p:spPr>
          <a:xfrm>
            <a:off x="6614406" y="4268904"/>
            <a:ext cx="1646552" cy="467045"/>
          </a:xfrm>
          <a:prstGeom prst="roundRect">
            <a:avLst>
              <a:gd name="adj" fmla="val 50000"/>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0" name="文本框 49"/>
          <p:cNvSpPr txBox="1"/>
          <p:nvPr/>
        </p:nvSpPr>
        <p:spPr>
          <a:xfrm>
            <a:off x="6515898" y="4807957"/>
            <a:ext cx="1817068" cy="652486"/>
          </a:xfrm>
          <a:prstGeom prst="rect">
            <a:avLst/>
          </a:prstGeom>
          <a:noFill/>
          <a:effectLst/>
        </p:spPr>
        <p:txBody>
          <a:bodyPr wrap="square" rtlCol="0">
            <a:spAutoFit/>
          </a:bodyPr>
          <a:lstStyle/>
          <a:p>
            <a:pPr algn="just">
              <a:lnSpc>
                <a:spcPct val="130000"/>
              </a:lnSpc>
            </a:pP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请在此处添加文字信息，表达图的含义。</a:t>
            </a:r>
          </a:p>
        </p:txBody>
      </p:sp>
      <p:sp>
        <p:nvSpPr>
          <p:cNvPr id="31" name="TextBox 7"/>
          <p:cNvSpPr>
            <a:spLocks noChangeArrowheads="1"/>
          </p:cNvSpPr>
          <p:nvPr/>
        </p:nvSpPr>
        <p:spPr bwMode="auto">
          <a:xfrm>
            <a:off x="9290754" y="3787977"/>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首席执行官</a:t>
            </a:r>
            <a:endParaRPr lang="id-ID" altLang="zh-CN"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2" name="圆角矩形 31"/>
          <p:cNvSpPr/>
          <p:nvPr/>
        </p:nvSpPr>
        <p:spPr>
          <a:xfrm>
            <a:off x="9079546" y="3692840"/>
            <a:ext cx="1646552" cy="467045"/>
          </a:xfrm>
          <a:prstGeom prst="roundRect">
            <a:avLst>
              <a:gd name="adj" fmla="val 50000"/>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3" name="文本框 49"/>
          <p:cNvSpPr txBox="1"/>
          <p:nvPr/>
        </p:nvSpPr>
        <p:spPr>
          <a:xfrm>
            <a:off x="8981038" y="4231893"/>
            <a:ext cx="1817068" cy="652486"/>
          </a:xfrm>
          <a:prstGeom prst="rect">
            <a:avLst/>
          </a:prstGeom>
          <a:noFill/>
          <a:effectLst/>
        </p:spPr>
        <p:txBody>
          <a:bodyPr wrap="square" rtlCol="0">
            <a:spAutoFit/>
          </a:bodyPr>
          <a:lstStyle/>
          <a:p>
            <a:pPr algn="just">
              <a:lnSpc>
                <a:spcPct val="130000"/>
              </a:lnSpc>
            </a:pP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请在此处添加文字信息，表达图的含义。</a:t>
            </a:r>
          </a:p>
        </p:txBody>
      </p:sp>
      <p:sp>
        <p:nvSpPr>
          <p:cNvPr id="34" name="TextBox 33"/>
          <p:cNvSpPr txBox="1"/>
          <p:nvPr/>
        </p:nvSpPr>
        <p:spPr>
          <a:xfrm>
            <a:off x="1276182" y="1395933"/>
            <a:ext cx="5695950" cy="1384995"/>
          </a:xfrm>
          <a:prstGeom prst="rect">
            <a:avLst/>
          </a:prstGeom>
          <a:noFill/>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未来发展职业规划</a:t>
            </a:r>
            <a:endParaRPr lang="id-ID" altLang="zh-CN"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pPr eaLnBrk="1" hangingPunct="1"/>
            <a:endParaRPr lang="en-US" altLang="zh-CN" sz="1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pPr algn="just"/>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35" name="PA_文本框 16">
            <a:extLst>
              <a:ext uri="{FF2B5EF4-FFF2-40B4-BE49-F238E27FC236}">
                <a16:creationId xmlns:a16="http://schemas.microsoft.com/office/drawing/2014/main" id="{2B1A94F7-D41D-4B87-AFC1-95FC19ADD16D}"/>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职业发展</a:t>
            </a:r>
          </a:p>
        </p:txBody>
      </p:sp>
      <p:sp>
        <p:nvSpPr>
          <p:cNvPr id="36" name="PA_文本框 16">
            <a:extLst>
              <a:ext uri="{FF2B5EF4-FFF2-40B4-BE49-F238E27FC236}">
                <a16:creationId xmlns:a16="http://schemas.microsoft.com/office/drawing/2014/main" id="{3C723F50-46AA-4D43-B7BA-DF8443F095B0}"/>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03</a:t>
            </a:r>
            <a:endParaRPr lang="zh-CN" altLang="en-US"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37" name="组合 36">
            <a:extLst>
              <a:ext uri="{FF2B5EF4-FFF2-40B4-BE49-F238E27FC236}">
                <a16:creationId xmlns:a16="http://schemas.microsoft.com/office/drawing/2014/main" id="{5B9A5134-EDC9-4321-A3DB-4EB53963ED4D}"/>
              </a:ext>
            </a:extLst>
          </p:cNvPr>
          <p:cNvGrpSpPr/>
          <p:nvPr/>
        </p:nvGrpSpPr>
        <p:grpSpPr>
          <a:xfrm>
            <a:off x="359194" y="126779"/>
            <a:ext cx="839468" cy="925957"/>
            <a:chOff x="8170863" y="2927350"/>
            <a:chExt cx="565150" cy="752476"/>
          </a:xfrm>
          <a:noFill/>
        </p:grpSpPr>
        <p:sp>
          <p:nvSpPr>
            <p:cNvPr id="38" name="Freeform 79">
              <a:extLst>
                <a:ext uri="{FF2B5EF4-FFF2-40B4-BE49-F238E27FC236}">
                  <a16:creationId xmlns:a16="http://schemas.microsoft.com/office/drawing/2014/main" id="{D5EC555D-196D-4127-858A-161BBB230EAC}"/>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39" name="Freeform 80">
              <a:extLst>
                <a:ext uri="{FF2B5EF4-FFF2-40B4-BE49-F238E27FC236}">
                  <a16:creationId xmlns:a16="http://schemas.microsoft.com/office/drawing/2014/main" id="{2694CA30-979A-4293-8E3E-E46586BE612A}"/>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Tree>
    <p:extLst>
      <p:ext uri="{BB962C8B-B14F-4D97-AF65-F5344CB8AC3E}">
        <p14:creationId xmlns:p14="http://schemas.microsoft.com/office/powerpoint/2010/main" val="3850803658"/>
      </p:ext>
    </p:extLst>
  </p:cSld>
  <p:clrMapOvr>
    <a:masterClrMapping/>
  </p:clrMapOvr>
  <p:transition spd="slow">
    <p:pull/>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Freeform 48"/>
          <p:cNvSpPr/>
          <p:nvPr/>
        </p:nvSpPr>
        <p:spPr bwMode="auto">
          <a:xfrm>
            <a:off x="4910014" y="1785943"/>
            <a:ext cx="1131887" cy="1131887"/>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231822" y="0"/>
                </a:moveTo>
                <a:lnTo>
                  <a:pt x="1390905" y="0"/>
                </a:lnTo>
                <a:lnTo>
                  <a:pt x="1390905" y="0"/>
                </a:lnTo>
                <a:lnTo>
                  <a:pt x="1390905" y="1159083"/>
                </a:lnTo>
                <a:cubicBezTo>
                  <a:pt x="1390905" y="1287115"/>
                  <a:pt x="1287115" y="1390905"/>
                  <a:pt x="1159083" y="1390905"/>
                </a:cubicBezTo>
                <a:lnTo>
                  <a:pt x="0" y="1390905"/>
                </a:lnTo>
                <a:lnTo>
                  <a:pt x="0" y="1390905"/>
                </a:lnTo>
                <a:lnTo>
                  <a:pt x="0" y="231822"/>
                </a:lnTo>
                <a:cubicBezTo>
                  <a:pt x="0" y="103790"/>
                  <a:pt x="103790" y="0"/>
                  <a:pt x="231822" y="0"/>
                </a:cubicBezTo>
                <a:close/>
              </a:path>
            </a:pathLst>
          </a:custGeom>
          <a:blipFill>
            <a:blip r:embed="rId5">
              <a:extLst>
                <a:ext uri="{96DAC541-7B7A-43D3-8B79-37D633B846F1}">
                  <asvg:svgBlip xmlns:asvg="http://schemas.microsoft.com/office/drawing/2016/SVG/main" r:embed="rId6"/>
                </a:ext>
              </a:extLst>
            </a:blip>
            <a:stretch>
              <a:fillRect/>
            </a:stretch>
          </a:blipFill>
          <a:ln w="9525">
            <a:solidFill>
              <a:schemeClr val="bg1">
                <a:lumMod val="95000"/>
              </a:schemeClr>
            </a:solid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274146" tIns="274146" rIns="274146" bIns="274146" spcCol="1270" anchor="ctr"/>
          <a:lstStyle/>
          <a:p>
            <a:pPr algn="ctr" defTabSz="1289050" eaLnBrk="1" fontAlgn="auto" hangingPunct="1">
              <a:lnSpc>
                <a:spcPct val="90000"/>
              </a:lnSpc>
              <a:spcAft>
                <a:spcPct val="35000"/>
              </a:spcAft>
              <a:defRPr/>
            </a:pPr>
            <a:endParaRPr lang="id-ID" sz="29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 name="Freeform 49"/>
          <p:cNvSpPr/>
          <p:nvPr/>
        </p:nvSpPr>
        <p:spPr bwMode="auto">
          <a:xfrm>
            <a:off x="6094289" y="1785943"/>
            <a:ext cx="1131887" cy="1131887"/>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390905" y="231822"/>
                </a:moveTo>
                <a:lnTo>
                  <a:pt x="1390905" y="1390905"/>
                </a:lnTo>
                <a:lnTo>
                  <a:pt x="1390905" y="1390905"/>
                </a:lnTo>
                <a:lnTo>
                  <a:pt x="231822" y="1390905"/>
                </a:lnTo>
                <a:cubicBezTo>
                  <a:pt x="103790" y="1390905"/>
                  <a:pt x="0" y="1287115"/>
                  <a:pt x="0" y="1159083"/>
                </a:cubicBezTo>
                <a:lnTo>
                  <a:pt x="0" y="0"/>
                </a:lnTo>
                <a:lnTo>
                  <a:pt x="0" y="0"/>
                </a:lnTo>
                <a:lnTo>
                  <a:pt x="1159083" y="0"/>
                </a:lnTo>
                <a:cubicBezTo>
                  <a:pt x="1287115" y="0"/>
                  <a:pt x="1390905" y="103790"/>
                  <a:pt x="1390905" y="231822"/>
                </a:cubicBezTo>
                <a:close/>
              </a:path>
            </a:pathLst>
          </a:custGeom>
          <a:blipFill>
            <a:blip r:embed="rId5">
              <a:extLst>
                <a:ext uri="{96DAC541-7B7A-43D3-8B79-37D633B846F1}">
                  <asvg:svgBlip xmlns:asvg="http://schemas.microsoft.com/office/drawing/2016/SVG/main" r:embed="rId6"/>
                </a:ext>
              </a:extLst>
            </a:blip>
            <a:stretch>
              <a:fillRect/>
            </a:stretch>
          </a:blipFill>
          <a:ln w="9525">
            <a:solidFill>
              <a:schemeClr val="bg1">
                <a:lumMod val="95000"/>
              </a:schemeClr>
            </a:solid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274146" tIns="274146" rIns="274146" bIns="274146" spcCol="1270" anchor="ctr"/>
          <a:lstStyle/>
          <a:p>
            <a:pPr algn="ctr" defTabSz="1289050" eaLnBrk="1" fontAlgn="auto" hangingPunct="1">
              <a:lnSpc>
                <a:spcPct val="90000"/>
              </a:lnSpc>
              <a:spcAft>
                <a:spcPct val="35000"/>
              </a:spcAft>
              <a:defRPr/>
            </a:pPr>
            <a:endParaRPr lang="id-ID" sz="29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 name="Freeform 50"/>
          <p:cNvSpPr/>
          <p:nvPr/>
        </p:nvSpPr>
        <p:spPr bwMode="auto">
          <a:xfrm>
            <a:off x="6094289" y="2970217"/>
            <a:ext cx="1131887" cy="1131887"/>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159083" y="1390905"/>
                </a:moveTo>
                <a:lnTo>
                  <a:pt x="0" y="1390905"/>
                </a:lnTo>
                <a:lnTo>
                  <a:pt x="0" y="1390905"/>
                </a:lnTo>
                <a:lnTo>
                  <a:pt x="0" y="231822"/>
                </a:lnTo>
                <a:cubicBezTo>
                  <a:pt x="0" y="103790"/>
                  <a:pt x="103790" y="0"/>
                  <a:pt x="231822" y="0"/>
                </a:cubicBezTo>
                <a:lnTo>
                  <a:pt x="1390905" y="0"/>
                </a:lnTo>
                <a:lnTo>
                  <a:pt x="1390905" y="0"/>
                </a:lnTo>
                <a:lnTo>
                  <a:pt x="1390905" y="1159083"/>
                </a:lnTo>
                <a:cubicBezTo>
                  <a:pt x="1390905" y="1287115"/>
                  <a:pt x="1287115" y="1390905"/>
                  <a:pt x="1159083" y="1390905"/>
                </a:cubicBezTo>
                <a:close/>
              </a:path>
            </a:pathLst>
          </a:custGeom>
          <a:blipFill>
            <a:blip r:embed="rId5">
              <a:extLst>
                <a:ext uri="{96DAC541-7B7A-43D3-8B79-37D633B846F1}">
                  <asvg:svgBlip xmlns:asvg="http://schemas.microsoft.com/office/drawing/2016/SVG/main" r:embed="rId6"/>
                </a:ext>
              </a:extLst>
            </a:blip>
            <a:stretch>
              <a:fillRect/>
            </a:stretch>
          </a:blipFill>
          <a:ln w="9525">
            <a:solidFill>
              <a:schemeClr val="bg1">
                <a:lumMod val="95000"/>
              </a:schemeClr>
            </a:solid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274146" tIns="274147" rIns="274147" bIns="274146" spcCol="1270" anchor="ctr"/>
          <a:lstStyle/>
          <a:p>
            <a:pPr algn="ctr" defTabSz="1289050" eaLnBrk="1" fontAlgn="auto" hangingPunct="1">
              <a:lnSpc>
                <a:spcPct val="90000"/>
              </a:lnSpc>
              <a:spcAft>
                <a:spcPct val="35000"/>
              </a:spcAft>
              <a:defRPr/>
            </a:pPr>
            <a:endParaRPr lang="id-ID" sz="29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1" name="Freeform 51"/>
          <p:cNvSpPr/>
          <p:nvPr/>
        </p:nvSpPr>
        <p:spPr bwMode="auto">
          <a:xfrm>
            <a:off x="4910014" y="2970218"/>
            <a:ext cx="1131887" cy="1131887"/>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0" y="1159083"/>
                </a:moveTo>
                <a:lnTo>
                  <a:pt x="0" y="0"/>
                </a:lnTo>
                <a:lnTo>
                  <a:pt x="0" y="0"/>
                </a:lnTo>
                <a:lnTo>
                  <a:pt x="1159083" y="0"/>
                </a:lnTo>
                <a:cubicBezTo>
                  <a:pt x="1287115" y="0"/>
                  <a:pt x="1390905" y="103790"/>
                  <a:pt x="1390905" y="231822"/>
                </a:cubicBezTo>
                <a:lnTo>
                  <a:pt x="1390905" y="1390905"/>
                </a:lnTo>
                <a:lnTo>
                  <a:pt x="1390905" y="1390905"/>
                </a:lnTo>
                <a:lnTo>
                  <a:pt x="231822" y="1390905"/>
                </a:lnTo>
                <a:cubicBezTo>
                  <a:pt x="103790" y="1390905"/>
                  <a:pt x="0" y="1287115"/>
                  <a:pt x="0" y="1159083"/>
                </a:cubicBezTo>
                <a:close/>
              </a:path>
            </a:pathLst>
          </a:custGeom>
          <a:blipFill>
            <a:blip r:embed="rId5">
              <a:extLst>
                <a:ext uri="{96DAC541-7B7A-43D3-8B79-37D633B846F1}">
                  <asvg:svgBlip xmlns:asvg="http://schemas.microsoft.com/office/drawing/2016/SVG/main" r:embed="rId6"/>
                </a:ext>
              </a:extLst>
            </a:blip>
            <a:stretch>
              <a:fillRect/>
            </a:stretch>
          </a:blipFill>
          <a:ln w="9525">
            <a:solidFill>
              <a:schemeClr val="bg1">
                <a:lumMod val="95000"/>
              </a:schemeClr>
            </a:solid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74146" tIns="274146" rIns="274146" bIns="274146" spcCol="1270" anchor="ctr"/>
          <a:lstStyle/>
          <a:p>
            <a:pPr algn="ctr" defTabSz="1289050" eaLnBrk="1" fontAlgn="auto" hangingPunct="1">
              <a:lnSpc>
                <a:spcPct val="90000"/>
              </a:lnSpc>
              <a:spcAft>
                <a:spcPct val="35000"/>
              </a:spcAft>
              <a:defRPr/>
            </a:pPr>
            <a:endParaRPr lang="id-ID" sz="29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2" name="Content Placeholder 2"/>
          <p:cNvSpPr txBox="1">
            <a:spLocks/>
          </p:cNvSpPr>
          <p:nvPr/>
        </p:nvSpPr>
        <p:spPr>
          <a:xfrm>
            <a:off x="1273051" y="1771655"/>
            <a:ext cx="2820988" cy="1262063"/>
          </a:xfrm>
          <a:prstGeom prst="rect">
            <a:avLst/>
          </a:prstGeom>
        </p:spPr>
        <p:txBody>
          <a:bodyPr/>
          <a:lstStyle>
            <a:lvl1pPr defTabSz="457200">
              <a:defRPr>
                <a:solidFill>
                  <a:schemeClr val="tx1"/>
                </a:solidFill>
                <a:latin typeface="Calibri" pitchFamily="34" charset="0"/>
              </a:defRPr>
            </a:lvl1pPr>
            <a:lvl2pPr defTabSz="457200">
              <a:defRPr>
                <a:solidFill>
                  <a:schemeClr val="tx1"/>
                </a:solidFill>
                <a:latin typeface="Calibri" pitchFamily="34" charset="0"/>
              </a:defRPr>
            </a:lvl2pPr>
            <a:lvl3pPr defTabSz="457200">
              <a:defRPr>
                <a:solidFill>
                  <a:schemeClr val="tx1"/>
                </a:solidFill>
                <a:latin typeface="Calibri" pitchFamily="34" charset="0"/>
              </a:defRPr>
            </a:lvl3pPr>
            <a:lvl4pPr defTabSz="457200">
              <a:defRPr>
                <a:solidFill>
                  <a:schemeClr val="tx1"/>
                </a:solidFill>
                <a:latin typeface="Calibri" pitchFamily="34" charset="0"/>
              </a:defRPr>
            </a:lvl4pPr>
            <a:lvl5pPr defTabSz="457200">
              <a:defRPr>
                <a:solidFill>
                  <a:schemeClr val="tx1"/>
                </a:solidFill>
                <a:latin typeface="Calibri" pitchFamily="34" charset="0"/>
              </a:defRPr>
            </a:lvl5pPr>
            <a:lvl6pPr defTabSz="457200" fontAlgn="base">
              <a:spcBef>
                <a:spcPct val="0"/>
              </a:spcBef>
              <a:spcAft>
                <a:spcPct val="0"/>
              </a:spcAft>
              <a:defRPr>
                <a:solidFill>
                  <a:schemeClr val="tx1"/>
                </a:solidFill>
                <a:latin typeface="Calibri" pitchFamily="34" charset="0"/>
              </a:defRPr>
            </a:lvl6pPr>
            <a:lvl7pPr defTabSz="457200" fontAlgn="base">
              <a:spcBef>
                <a:spcPct val="0"/>
              </a:spcBef>
              <a:spcAft>
                <a:spcPct val="0"/>
              </a:spcAft>
              <a:defRPr>
                <a:solidFill>
                  <a:schemeClr val="tx1"/>
                </a:solidFill>
                <a:latin typeface="Calibri" pitchFamily="34" charset="0"/>
              </a:defRPr>
            </a:lvl7pPr>
            <a:lvl8pPr defTabSz="457200" fontAlgn="base">
              <a:spcBef>
                <a:spcPct val="0"/>
              </a:spcBef>
              <a:spcAft>
                <a:spcPct val="0"/>
              </a:spcAft>
              <a:defRPr>
                <a:solidFill>
                  <a:schemeClr val="tx1"/>
                </a:solidFill>
                <a:latin typeface="Calibri" pitchFamily="34" charset="0"/>
              </a:defRPr>
            </a:lvl8pPr>
            <a:lvl9pPr defTabSz="457200" fontAlgn="base">
              <a:spcBef>
                <a:spcPct val="0"/>
              </a:spcBef>
              <a:spcAft>
                <a:spcPct val="0"/>
              </a:spcAft>
              <a:defRPr>
                <a:solidFill>
                  <a:schemeClr val="tx1"/>
                </a:solidFill>
                <a:latin typeface="Calibri" pitchFamily="34" charset="0"/>
              </a:defRPr>
            </a:lvl9pPr>
          </a:lstStyle>
          <a:p>
            <a:pPr algn="r">
              <a:spcBef>
                <a:spcPct val="20000"/>
              </a:spcBef>
              <a:spcAft>
                <a:spcPts val="600"/>
              </a:spcAft>
              <a:buClr>
                <a:srgbClr val="1F608B"/>
              </a:buClr>
              <a:buSzPct val="145000"/>
            </a:pP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优势分析</a:t>
            </a:r>
            <a:endParaRPr lang="id-ID"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pPr algn="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这里可以添加主要内容这里可以添加主要内容这里可以添加主要内容</a:t>
            </a:r>
          </a:p>
        </p:txBody>
      </p:sp>
      <p:sp>
        <p:nvSpPr>
          <p:cNvPr id="13" name="Oval 53"/>
          <p:cNvSpPr>
            <a:spLocks noChangeAspect="1"/>
          </p:cNvSpPr>
          <p:nvPr/>
        </p:nvSpPr>
        <p:spPr>
          <a:xfrm>
            <a:off x="4232151" y="1849443"/>
            <a:ext cx="209550" cy="209550"/>
          </a:xfrm>
          <a:prstGeom prst="ellipse">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4" name="Content Placeholder 2"/>
          <p:cNvSpPr txBox="1">
            <a:spLocks/>
          </p:cNvSpPr>
          <p:nvPr/>
        </p:nvSpPr>
        <p:spPr>
          <a:xfrm>
            <a:off x="1273051" y="3005143"/>
            <a:ext cx="2820988" cy="1262062"/>
          </a:xfrm>
          <a:prstGeom prst="rect">
            <a:avLst/>
          </a:prstGeom>
        </p:spPr>
        <p:txBody>
          <a:bodyPr/>
          <a:lstStyle>
            <a:lvl1pPr defTabSz="457200">
              <a:defRPr>
                <a:solidFill>
                  <a:schemeClr val="tx1"/>
                </a:solidFill>
                <a:latin typeface="Calibri" pitchFamily="34" charset="0"/>
              </a:defRPr>
            </a:lvl1pPr>
            <a:lvl2pPr defTabSz="457200">
              <a:defRPr>
                <a:solidFill>
                  <a:schemeClr val="tx1"/>
                </a:solidFill>
                <a:latin typeface="Calibri" pitchFamily="34" charset="0"/>
              </a:defRPr>
            </a:lvl2pPr>
            <a:lvl3pPr defTabSz="457200">
              <a:defRPr>
                <a:solidFill>
                  <a:schemeClr val="tx1"/>
                </a:solidFill>
                <a:latin typeface="Calibri" pitchFamily="34" charset="0"/>
              </a:defRPr>
            </a:lvl3pPr>
            <a:lvl4pPr defTabSz="457200">
              <a:defRPr>
                <a:solidFill>
                  <a:schemeClr val="tx1"/>
                </a:solidFill>
                <a:latin typeface="Calibri" pitchFamily="34" charset="0"/>
              </a:defRPr>
            </a:lvl4pPr>
            <a:lvl5pPr defTabSz="457200">
              <a:defRPr>
                <a:solidFill>
                  <a:schemeClr val="tx1"/>
                </a:solidFill>
                <a:latin typeface="Calibri" pitchFamily="34" charset="0"/>
              </a:defRPr>
            </a:lvl5pPr>
            <a:lvl6pPr defTabSz="457200" fontAlgn="base">
              <a:spcBef>
                <a:spcPct val="0"/>
              </a:spcBef>
              <a:spcAft>
                <a:spcPct val="0"/>
              </a:spcAft>
              <a:defRPr>
                <a:solidFill>
                  <a:schemeClr val="tx1"/>
                </a:solidFill>
                <a:latin typeface="Calibri" pitchFamily="34" charset="0"/>
              </a:defRPr>
            </a:lvl6pPr>
            <a:lvl7pPr defTabSz="457200" fontAlgn="base">
              <a:spcBef>
                <a:spcPct val="0"/>
              </a:spcBef>
              <a:spcAft>
                <a:spcPct val="0"/>
              </a:spcAft>
              <a:defRPr>
                <a:solidFill>
                  <a:schemeClr val="tx1"/>
                </a:solidFill>
                <a:latin typeface="Calibri" pitchFamily="34" charset="0"/>
              </a:defRPr>
            </a:lvl7pPr>
            <a:lvl8pPr defTabSz="457200" fontAlgn="base">
              <a:spcBef>
                <a:spcPct val="0"/>
              </a:spcBef>
              <a:spcAft>
                <a:spcPct val="0"/>
              </a:spcAft>
              <a:defRPr>
                <a:solidFill>
                  <a:schemeClr val="tx1"/>
                </a:solidFill>
                <a:latin typeface="Calibri" pitchFamily="34" charset="0"/>
              </a:defRPr>
            </a:lvl8pPr>
            <a:lvl9pPr defTabSz="457200" fontAlgn="base">
              <a:spcBef>
                <a:spcPct val="0"/>
              </a:spcBef>
              <a:spcAft>
                <a:spcPct val="0"/>
              </a:spcAft>
              <a:defRPr>
                <a:solidFill>
                  <a:schemeClr val="tx1"/>
                </a:solidFill>
                <a:latin typeface="Calibri" pitchFamily="34" charset="0"/>
              </a:defRPr>
            </a:lvl9pPr>
          </a:lstStyle>
          <a:p>
            <a:pPr algn="r">
              <a:spcBef>
                <a:spcPct val="20000"/>
              </a:spcBef>
              <a:spcAft>
                <a:spcPts val="600"/>
              </a:spcAft>
              <a:buClr>
                <a:srgbClr val="1F608B"/>
              </a:buClr>
              <a:buSzPct val="145000"/>
            </a:pP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机遇挑战</a:t>
            </a:r>
            <a:endParaRPr lang="id-ID"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pPr algn="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这里可以添加主要内容这里可以添加主要内容这里可以添加主要内容</a:t>
            </a:r>
          </a:p>
        </p:txBody>
      </p:sp>
      <p:sp>
        <p:nvSpPr>
          <p:cNvPr id="15" name="Oval 55"/>
          <p:cNvSpPr>
            <a:spLocks noChangeAspect="1"/>
          </p:cNvSpPr>
          <p:nvPr/>
        </p:nvSpPr>
        <p:spPr>
          <a:xfrm>
            <a:off x="4232151" y="3052768"/>
            <a:ext cx="209550" cy="209550"/>
          </a:xfrm>
          <a:prstGeom prst="ellipse">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6" name="Content Placeholder 2"/>
          <p:cNvSpPr txBox="1">
            <a:spLocks/>
          </p:cNvSpPr>
          <p:nvPr/>
        </p:nvSpPr>
        <p:spPr>
          <a:xfrm>
            <a:off x="7948489" y="1771655"/>
            <a:ext cx="2820987" cy="1262063"/>
          </a:xfrm>
          <a:prstGeom prst="rect">
            <a:avLst/>
          </a:prstGeom>
        </p:spPr>
        <p:txBody>
          <a:bodyPr/>
          <a:lstStyle>
            <a:lvl1pPr defTabSz="457200">
              <a:defRPr>
                <a:solidFill>
                  <a:schemeClr val="tx1"/>
                </a:solidFill>
                <a:latin typeface="Calibri" pitchFamily="34" charset="0"/>
              </a:defRPr>
            </a:lvl1pPr>
            <a:lvl2pPr defTabSz="457200">
              <a:defRPr>
                <a:solidFill>
                  <a:schemeClr val="tx1"/>
                </a:solidFill>
                <a:latin typeface="Calibri" pitchFamily="34" charset="0"/>
              </a:defRPr>
            </a:lvl2pPr>
            <a:lvl3pPr defTabSz="457200">
              <a:defRPr>
                <a:solidFill>
                  <a:schemeClr val="tx1"/>
                </a:solidFill>
                <a:latin typeface="Calibri" pitchFamily="34" charset="0"/>
              </a:defRPr>
            </a:lvl3pPr>
            <a:lvl4pPr defTabSz="457200">
              <a:defRPr>
                <a:solidFill>
                  <a:schemeClr val="tx1"/>
                </a:solidFill>
                <a:latin typeface="Calibri" pitchFamily="34" charset="0"/>
              </a:defRPr>
            </a:lvl4pPr>
            <a:lvl5pPr defTabSz="457200">
              <a:defRPr>
                <a:solidFill>
                  <a:schemeClr val="tx1"/>
                </a:solidFill>
                <a:latin typeface="Calibri" pitchFamily="34" charset="0"/>
              </a:defRPr>
            </a:lvl5pPr>
            <a:lvl6pPr defTabSz="457200" fontAlgn="base">
              <a:spcBef>
                <a:spcPct val="0"/>
              </a:spcBef>
              <a:spcAft>
                <a:spcPct val="0"/>
              </a:spcAft>
              <a:defRPr>
                <a:solidFill>
                  <a:schemeClr val="tx1"/>
                </a:solidFill>
                <a:latin typeface="Calibri" pitchFamily="34" charset="0"/>
              </a:defRPr>
            </a:lvl6pPr>
            <a:lvl7pPr defTabSz="457200" fontAlgn="base">
              <a:spcBef>
                <a:spcPct val="0"/>
              </a:spcBef>
              <a:spcAft>
                <a:spcPct val="0"/>
              </a:spcAft>
              <a:defRPr>
                <a:solidFill>
                  <a:schemeClr val="tx1"/>
                </a:solidFill>
                <a:latin typeface="Calibri" pitchFamily="34" charset="0"/>
              </a:defRPr>
            </a:lvl7pPr>
            <a:lvl8pPr defTabSz="457200" fontAlgn="base">
              <a:spcBef>
                <a:spcPct val="0"/>
              </a:spcBef>
              <a:spcAft>
                <a:spcPct val="0"/>
              </a:spcAft>
              <a:defRPr>
                <a:solidFill>
                  <a:schemeClr val="tx1"/>
                </a:solidFill>
                <a:latin typeface="Calibri" pitchFamily="34" charset="0"/>
              </a:defRPr>
            </a:lvl8pPr>
            <a:lvl9pPr defTabSz="457200" fontAlgn="base">
              <a:spcBef>
                <a:spcPct val="0"/>
              </a:spcBef>
              <a:spcAft>
                <a:spcPct val="0"/>
              </a:spcAft>
              <a:defRPr>
                <a:solidFill>
                  <a:schemeClr val="tx1"/>
                </a:solidFill>
                <a:latin typeface="Calibri" pitchFamily="34" charset="0"/>
              </a:defRPr>
            </a:lvl9pPr>
          </a:lstStyle>
          <a:p>
            <a:pPr eaLnBrk="1" hangingPunct="1">
              <a:spcBef>
                <a:spcPct val="20000"/>
              </a:spcBef>
              <a:spcAft>
                <a:spcPts val="600"/>
              </a:spcAft>
              <a:buClr>
                <a:srgbClr val="1F608B"/>
              </a:buClr>
              <a:buSzPct val="145000"/>
              <a:buFont typeface="Arial" pitchFamily="34" charset="0"/>
              <a:buNone/>
            </a:pP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劣势分析</a:t>
            </a:r>
            <a:endParaRPr lang="id-ID"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这里可以添加主要内容这里可以添加主要内容这里可以添加主要内容。</a:t>
            </a:r>
          </a:p>
        </p:txBody>
      </p:sp>
      <p:sp>
        <p:nvSpPr>
          <p:cNvPr id="17" name="Oval 57"/>
          <p:cNvSpPr>
            <a:spLocks noChangeAspect="1"/>
          </p:cNvSpPr>
          <p:nvPr/>
        </p:nvSpPr>
        <p:spPr>
          <a:xfrm>
            <a:off x="7699251" y="1849443"/>
            <a:ext cx="209550" cy="209550"/>
          </a:xfrm>
          <a:prstGeom prst="ellipse">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8" name="Content Placeholder 2"/>
          <p:cNvSpPr txBox="1">
            <a:spLocks/>
          </p:cNvSpPr>
          <p:nvPr/>
        </p:nvSpPr>
        <p:spPr>
          <a:xfrm>
            <a:off x="7948489" y="3005143"/>
            <a:ext cx="2820987" cy="1262062"/>
          </a:xfrm>
          <a:prstGeom prst="rect">
            <a:avLst/>
          </a:prstGeom>
        </p:spPr>
        <p:txBody>
          <a:bodyPr/>
          <a:lstStyle>
            <a:lvl1pPr defTabSz="457200">
              <a:defRPr>
                <a:solidFill>
                  <a:schemeClr val="tx1"/>
                </a:solidFill>
                <a:latin typeface="Calibri" pitchFamily="34" charset="0"/>
              </a:defRPr>
            </a:lvl1pPr>
            <a:lvl2pPr defTabSz="457200">
              <a:defRPr>
                <a:solidFill>
                  <a:schemeClr val="tx1"/>
                </a:solidFill>
                <a:latin typeface="Calibri" pitchFamily="34" charset="0"/>
              </a:defRPr>
            </a:lvl2pPr>
            <a:lvl3pPr defTabSz="457200">
              <a:defRPr>
                <a:solidFill>
                  <a:schemeClr val="tx1"/>
                </a:solidFill>
                <a:latin typeface="Calibri" pitchFamily="34" charset="0"/>
              </a:defRPr>
            </a:lvl3pPr>
            <a:lvl4pPr defTabSz="457200">
              <a:defRPr>
                <a:solidFill>
                  <a:schemeClr val="tx1"/>
                </a:solidFill>
                <a:latin typeface="Calibri" pitchFamily="34" charset="0"/>
              </a:defRPr>
            </a:lvl4pPr>
            <a:lvl5pPr defTabSz="457200">
              <a:defRPr>
                <a:solidFill>
                  <a:schemeClr val="tx1"/>
                </a:solidFill>
                <a:latin typeface="Calibri" pitchFamily="34" charset="0"/>
              </a:defRPr>
            </a:lvl5pPr>
            <a:lvl6pPr defTabSz="457200" fontAlgn="base">
              <a:spcBef>
                <a:spcPct val="0"/>
              </a:spcBef>
              <a:spcAft>
                <a:spcPct val="0"/>
              </a:spcAft>
              <a:defRPr>
                <a:solidFill>
                  <a:schemeClr val="tx1"/>
                </a:solidFill>
                <a:latin typeface="Calibri" pitchFamily="34" charset="0"/>
              </a:defRPr>
            </a:lvl6pPr>
            <a:lvl7pPr defTabSz="457200" fontAlgn="base">
              <a:spcBef>
                <a:spcPct val="0"/>
              </a:spcBef>
              <a:spcAft>
                <a:spcPct val="0"/>
              </a:spcAft>
              <a:defRPr>
                <a:solidFill>
                  <a:schemeClr val="tx1"/>
                </a:solidFill>
                <a:latin typeface="Calibri" pitchFamily="34" charset="0"/>
              </a:defRPr>
            </a:lvl7pPr>
            <a:lvl8pPr defTabSz="457200" fontAlgn="base">
              <a:spcBef>
                <a:spcPct val="0"/>
              </a:spcBef>
              <a:spcAft>
                <a:spcPct val="0"/>
              </a:spcAft>
              <a:defRPr>
                <a:solidFill>
                  <a:schemeClr val="tx1"/>
                </a:solidFill>
                <a:latin typeface="Calibri" pitchFamily="34" charset="0"/>
              </a:defRPr>
            </a:lvl8pPr>
            <a:lvl9pPr defTabSz="457200" fontAlgn="base">
              <a:spcBef>
                <a:spcPct val="0"/>
              </a:spcBef>
              <a:spcAft>
                <a:spcPct val="0"/>
              </a:spcAft>
              <a:defRPr>
                <a:solidFill>
                  <a:schemeClr val="tx1"/>
                </a:solidFill>
                <a:latin typeface="Calibri" pitchFamily="34" charset="0"/>
              </a:defRPr>
            </a:lvl9pPr>
          </a:lstStyle>
          <a:p>
            <a:pPr>
              <a:spcBef>
                <a:spcPct val="20000"/>
              </a:spcBef>
              <a:spcAft>
                <a:spcPts val="600"/>
              </a:spcAft>
              <a:buClr>
                <a:srgbClr val="1F608B"/>
              </a:buClr>
              <a:buSzPct val="145000"/>
            </a:pP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风险不足</a:t>
            </a:r>
            <a:endParaRPr lang="id-ID"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这里可以添加主要内容这里可以添加主要内容这里可以添加主要内容。</a:t>
            </a:r>
          </a:p>
        </p:txBody>
      </p:sp>
      <p:sp>
        <p:nvSpPr>
          <p:cNvPr id="19" name="Oval 59"/>
          <p:cNvSpPr>
            <a:spLocks noChangeAspect="1"/>
          </p:cNvSpPr>
          <p:nvPr/>
        </p:nvSpPr>
        <p:spPr>
          <a:xfrm>
            <a:off x="7699251" y="3052768"/>
            <a:ext cx="209550" cy="209550"/>
          </a:xfrm>
          <a:prstGeom prst="ellipse">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20" name="Group 60"/>
          <p:cNvGrpSpPr>
            <a:grpSpLocks/>
          </p:cNvGrpSpPr>
          <p:nvPr/>
        </p:nvGrpSpPr>
        <p:grpSpPr bwMode="auto">
          <a:xfrm>
            <a:off x="5371976" y="2224093"/>
            <a:ext cx="1504950" cy="1519237"/>
            <a:chOff x="1811980" y="2710655"/>
            <a:chExt cx="1505491" cy="1520152"/>
          </a:xfrm>
          <a:solidFill>
            <a:schemeClr val="tx1">
              <a:lumMod val="95000"/>
              <a:lumOff val="5000"/>
            </a:schemeClr>
          </a:solidFill>
        </p:grpSpPr>
        <p:grpSp>
          <p:nvGrpSpPr>
            <p:cNvPr id="21" name="Group 61"/>
            <p:cNvGrpSpPr>
              <a:grpSpLocks noChangeAspect="1"/>
            </p:cNvGrpSpPr>
            <p:nvPr/>
          </p:nvGrpSpPr>
          <p:grpSpPr bwMode="auto">
            <a:xfrm>
              <a:off x="1811980" y="2710655"/>
              <a:ext cx="1505491" cy="1520152"/>
              <a:chOff x="2262147" y="2702382"/>
              <a:chExt cx="1677861" cy="1694199"/>
            </a:xfrm>
            <a:grpFill/>
          </p:grpSpPr>
          <p:grpSp>
            <p:nvGrpSpPr>
              <p:cNvPr id="23" name="Group 63"/>
              <p:cNvGrpSpPr/>
              <p:nvPr/>
            </p:nvGrpSpPr>
            <p:grpSpPr>
              <a:xfrm>
                <a:off x="2269086" y="2717423"/>
                <a:ext cx="389342" cy="339426"/>
                <a:chOff x="7540014" y="4306907"/>
                <a:chExt cx="389342" cy="339426"/>
              </a:xfrm>
              <a:grpFill/>
            </p:grpSpPr>
            <p:sp>
              <p:nvSpPr>
                <p:cNvPr id="34"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5"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6"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7"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8"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9"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0"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1"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2"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3"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4"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24" name="Group 64"/>
              <p:cNvGrpSpPr/>
              <p:nvPr/>
            </p:nvGrpSpPr>
            <p:grpSpPr>
              <a:xfrm>
                <a:off x="3560649" y="2702382"/>
                <a:ext cx="379359" cy="386846"/>
                <a:chOff x="7160655" y="2178006"/>
                <a:chExt cx="379359" cy="386846"/>
              </a:xfrm>
              <a:grpFill/>
            </p:grpSpPr>
            <p:sp>
              <p:nvSpPr>
                <p:cNvPr id="31"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2"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3"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25" name="Group 65"/>
              <p:cNvGrpSpPr>
                <a:grpSpLocks noChangeAspect="1"/>
              </p:cNvGrpSpPr>
              <p:nvPr/>
            </p:nvGrpSpPr>
            <p:grpSpPr>
              <a:xfrm>
                <a:off x="2262147" y="4047702"/>
                <a:ext cx="396281" cy="348879"/>
                <a:chOff x="6040049" y="4182118"/>
                <a:chExt cx="521619" cy="459224"/>
              </a:xfrm>
              <a:grpFill/>
            </p:grpSpPr>
            <p:sp>
              <p:nvSpPr>
                <p:cNvPr id="26"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7"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8"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9"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0"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sp>
          <p:nvSpPr>
            <p:cNvPr id="22" name="Freeform 21"/>
            <p:cNvSpPr>
              <a:spLocks noChangeAspect="1" noEditPoints="1"/>
            </p:cNvSpPr>
            <p:nvPr/>
          </p:nvSpPr>
          <p:spPr bwMode="auto">
            <a:xfrm>
              <a:off x="2929982" y="3871816"/>
              <a:ext cx="339847" cy="303396"/>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grpFill/>
            <a:ln>
              <a:noFill/>
            </a:ln>
          </p:spPr>
          <p:txBody>
            <a:bodyPr/>
            <a:lstStyle/>
            <a:p>
              <a:pPr eaLnBrk="1" fontAlgn="auto" hangingPunct="1">
                <a:spcBef>
                  <a:spcPts val="0"/>
                </a:spcBef>
                <a:spcAft>
                  <a:spcPts val="0"/>
                </a:spcAft>
                <a:defRPr/>
              </a:pPr>
              <a:endParaRPr 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45" name="TextBox 44"/>
          <p:cNvSpPr txBox="1"/>
          <p:nvPr/>
        </p:nvSpPr>
        <p:spPr>
          <a:xfrm>
            <a:off x="1993131" y="5086925"/>
            <a:ext cx="8172908" cy="369332"/>
          </a:xfrm>
          <a:prstGeom prst="rect">
            <a:avLst/>
          </a:prstGeom>
          <a:noFill/>
        </p:spPr>
        <p:txBody>
          <a:bodyPr wrap="square" lIns="0" tIns="0" rIns="0" bIns="0" rtlCol="0">
            <a:spAutoFit/>
          </a:bodyPr>
          <a:lstStyle/>
          <a:p>
            <a:pPr algn="just"/>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46" name="TextBox 45"/>
          <p:cNvSpPr txBox="1"/>
          <p:nvPr/>
        </p:nvSpPr>
        <p:spPr>
          <a:xfrm>
            <a:off x="5082360" y="4651975"/>
            <a:ext cx="2059343" cy="307777"/>
          </a:xfrm>
          <a:prstGeom prst="rect">
            <a:avLst/>
          </a:prstGeom>
          <a:noFill/>
        </p:spPr>
        <p:txBody>
          <a:bodyPr wrap="square" lIns="0" tIns="0" rIns="0" bIns="0" rtlCol="0">
            <a:spAutoFit/>
          </a:bodyPr>
          <a:lstStyle/>
          <a:p>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点击输入标题文本</a:t>
            </a:r>
          </a:p>
        </p:txBody>
      </p:sp>
      <p:sp>
        <p:nvSpPr>
          <p:cNvPr id="47" name="PA_文本框 16">
            <a:extLst>
              <a:ext uri="{FF2B5EF4-FFF2-40B4-BE49-F238E27FC236}">
                <a16:creationId xmlns:a16="http://schemas.microsoft.com/office/drawing/2014/main" id="{778BE002-0ACB-4794-9FE4-DACA93CFFD0C}"/>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优劣势</a:t>
            </a:r>
          </a:p>
        </p:txBody>
      </p:sp>
      <p:sp>
        <p:nvSpPr>
          <p:cNvPr id="48" name="PA_文本框 16">
            <a:extLst>
              <a:ext uri="{FF2B5EF4-FFF2-40B4-BE49-F238E27FC236}">
                <a16:creationId xmlns:a16="http://schemas.microsoft.com/office/drawing/2014/main" id="{E8DA4E8C-57C2-4B84-B295-EF38C8148A8A}"/>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03</a:t>
            </a:r>
            <a:endParaRPr lang="zh-CN" altLang="en-US"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49" name="组合 48">
            <a:extLst>
              <a:ext uri="{FF2B5EF4-FFF2-40B4-BE49-F238E27FC236}">
                <a16:creationId xmlns:a16="http://schemas.microsoft.com/office/drawing/2014/main" id="{B1E40DC7-1D7C-4328-8E49-EBFDB3545959}"/>
              </a:ext>
            </a:extLst>
          </p:cNvPr>
          <p:cNvGrpSpPr/>
          <p:nvPr/>
        </p:nvGrpSpPr>
        <p:grpSpPr>
          <a:xfrm>
            <a:off x="359194" y="126779"/>
            <a:ext cx="839468" cy="925957"/>
            <a:chOff x="8170863" y="2927350"/>
            <a:chExt cx="565150" cy="752476"/>
          </a:xfrm>
          <a:noFill/>
        </p:grpSpPr>
        <p:sp>
          <p:nvSpPr>
            <p:cNvPr id="50" name="Freeform 79">
              <a:extLst>
                <a:ext uri="{FF2B5EF4-FFF2-40B4-BE49-F238E27FC236}">
                  <a16:creationId xmlns:a16="http://schemas.microsoft.com/office/drawing/2014/main" id="{4C9FE024-3263-4592-9111-B7DE3F6A6BE3}"/>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51" name="Freeform 80">
              <a:extLst>
                <a:ext uri="{FF2B5EF4-FFF2-40B4-BE49-F238E27FC236}">
                  <a16:creationId xmlns:a16="http://schemas.microsoft.com/office/drawing/2014/main" id="{D5243D6D-275D-4D25-AB85-A39B3D51A728}"/>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Tree>
    <p:extLst>
      <p:ext uri="{BB962C8B-B14F-4D97-AF65-F5344CB8AC3E}">
        <p14:creationId xmlns:p14="http://schemas.microsoft.com/office/powerpoint/2010/main" val="2600184927"/>
      </p:ext>
    </p:extLst>
  </p:cSld>
  <p:clrMapOvr>
    <a:masterClrMapping/>
  </p:clrMapOvr>
  <p:transition spd="slow">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PA_图片 2">
            <a:extLst>
              <a:ext uri="{FF2B5EF4-FFF2-40B4-BE49-F238E27FC236}">
                <a16:creationId xmlns:a16="http://schemas.microsoft.com/office/drawing/2014/main" id="{949C92AF-E792-4835-8D18-74731FDB3BF5}"/>
              </a:ext>
            </a:extLst>
          </p:cNvPr>
          <p:cNvPicPr>
            <a:picLocks noChangeAspect="1" noChangeArrowheads="1"/>
          </p:cNvPicPr>
          <p:nvPr>
            <p:custDataLst>
              <p:tags r:id="rId1"/>
            </p:custDataLst>
          </p:nvPr>
        </p:nvPicPr>
        <p:blipFill>
          <a:blip r:embed="rId12">
            <a:extLst>
              <a:ext uri="{28A0092B-C50C-407E-A947-70E740481C1C}">
                <a14:useLocalDpi xmlns:a14="http://schemas.microsoft.com/office/drawing/2010/main"/>
              </a:ext>
            </a:extLst>
          </a:blip>
          <a:stretch>
            <a:fillRect/>
          </a:stretch>
        </p:blipFill>
        <p:spPr bwMode="auto">
          <a:xfrm>
            <a:off x="0" y="-1"/>
            <a:ext cx="12190413" cy="6858001"/>
          </a:xfrm>
          <a:prstGeom prst="rect">
            <a:avLst/>
          </a:prstGeom>
          <a:noFill/>
          <a:extLst>
            <a:ext uri="{909E8E84-426E-40DD-AFC4-6F175D3DCCD1}">
              <a14:hiddenFill xmlns:a14="http://schemas.microsoft.com/office/drawing/2010/main">
                <a:solidFill>
                  <a:srgbClr val="FFFFFF"/>
                </a:solidFill>
              </a14:hiddenFill>
            </a:ext>
          </a:extLst>
        </p:spPr>
      </p:pic>
      <p:sp>
        <p:nvSpPr>
          <p:cNvPr id="17" name="PA_文本框 16"/>
          <p:cNvSpPr txBox="1"/>
          <p:nvPr>
            <p:custDataLst>
              <p:tags r:id="rId2"/>
            </p:custDataLst>
          </p:nvPr>
        </p:nvSpPr>
        <p:spPr>
          <a:xfrm>
            <a:off x="4367014" y="1432693"/>
            <a:ext cx="3528392" cy="646331"/>
          </a:xfrm>
          <a:prstGeom prst="rect">
            <a:avLst/>
          </a:prstGeom>
          <a:noFill/>
        </p:spPr>
        <p:txBody>
          <a:bodyPr wrap="square" rtlCol="0">
            <a:spAutoFit/>
          </a:bodyPr>
          <a:lstStyle/>
          <a:p>
            <a:pPr algn="ctr"/>
            <a:r>
              <a:rPr lang="zh-CN" altLang="en-US" sz="3600" dirty="0">
                <a:blipFill>
                  <a:blip r:embed="rId13">
                    <a:extLst>
                      <a:ext uri="{96DAC541-7B7A-43D3-8B79-37D633B846F1}">
                        <asvg:svgBlip xmlns:asvg="http://schemas.microsoft.com/office/drawing/2016/SVG/main" r:embed="rId14"/>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分析自身因素 </a:t>
            </a:r>
          </a:p>
        </p:txBody>
      </p:sp>
      <p:sp>
        <p:nvSpPr>
          <p:cNvPr id="6" name="矩形 5">
            <a:extLst>
              <a:ext uri="{FF2B5EF4-FFF2-40B4-BE49-F238E27FC236}">
                <a16:creationId xmlns:a16="http://schemas.microsoft.com/office/drawing/2014/main" id="{F0F2EA95-BB99-449B-A55E-9932E03B5C10}"/>
              </a:ext>
            </a:extLst>
          </p:cNvPr>
          <p:cNvSpPr/>
          <p:nvPr/>
        </p:nvSpPr>
        <p:spPr>
          <a:xfrm>
            <a:off x="262559" y="260648"/>
            <a:ext cx="11665296" cy="6336704"/>
          </a:xfrm>
          <a:custGeom>
            <a:avLst/>
            <a:gdLst>
              <a:gd name="connsiteX0" fmla="*/ 0 w 11665296"/>
              <a:gd name="connsiteY0" fmla="*/ 0 h 6336704"/>
              <a:gd name="connsiteX1" fmla="*/ 11665296 w 11665296"/>
              <a:gd name="connsiteY1" fmla="*/ 0 h 6336704"/>
              <a:gd name="connsiteX2" fmla="*/ 11665296 w 11665296"/>
              <a:gd name="connsiteY2" fmla="*/ 6336704 h 6336704"/>
              <a:gd name="connsiteX3" fmla="*/ 0 w 11665296"/>
              <a:gd name="connsiteY3" fmla="*/ 6336704 h 6336704"/>
              <a:gd name="connsiteX4" fmla="*/ 0 w 11665296"/>
              <a:gd name="connsiteY4" fmla="*/ 0 h 6336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65296" h="6336704" extrusionOk="0">
                <a:moveTo>
                  <a:pt x="0" y="0"/>
                </a:moveTo>
                <a:cubicBezTo>
                  <a:pt x="1401219" y="118645"/>
                  <a:pt x="10208105" y="116012"/>
                  <a:pt x="11665296" y="0"/>
                </a:cubicBezTo>
                <a:cubicBezTo>
                  <a:pt x="11532414" y="1021082"/>
                  <a:pt x="11750247" y="5262454"/>
                  <a:pt x="11665296" y="6336704"/>
                </a:cubicBezTo>
                <a:cubicBezTo>
                  <a:pt x="7618106" y="6471304"/>
                  <a:pt x="3141031" y="6179508"/>
                  <a:pt x="0" y="6336704"/>
                </a:cubicBezTo>
                <a:cubicBezTo>
                  <a:pt x="-20187" y="4650384"/>
                  <a:pt x="-152480" y="2465518"/>
                  <a:pt x="0" y="0"/>
                </a:cubicBezTo>
                <a:close/>
              </a:path>
            </a:pathLst>
          </a:custGeom>
          <a:noFill/>
          <a:ln w="38100" cap="flat" cmpd="tri" algn="ctr">
            <a:solidFill>
              <a:schemeClr val="bg1"/>
            </a:solidFill>
            <a:prstDash val="solid"/>
            <a:extLst>
              <a:ext uri="{C807C97D-BFC1-408E-A445-0C87EB9F89A2}">
                <ask:lineSketchStyleProps xmlns:ask="http://schemas.microsoft.com/office/drawing/2018/sketchyshapes" sd="1219033472">
                  <a:prstGeom prst="rect">
                    <a:avLst/>
                  </a:prstGeom>
                  <ask:type>
                    <ask:lineSketchCurved/>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02">
            <a:extLst>
              <a:ext uri="{FF2B5EF4-FFF2-40B4-BE49-F238E27FC236}">
                <a16:creationId xmlns:a16="http://schemas.microsoft.com/office/drawing/2014/main" id="{39147950-792A-45CA-92E5-378C103E5E1E}"/>
              </a:ext>
            </a:extLst>
          </p:cNvPr>
          <p:cNvSpPr>
            <a:spLocks noEditPoints="1"/>
          </p:cNvSpPr>
          <p:nvPr/>
        </p:nvSpPr>
        <p:spPr bwMode="auto">
          <a:xfrm rot="251932">
            <a:off x="9757519" y="4623544"/>
            <a:ext cx="1861442" cy="1307116"/>
          </a:xfrm>
          <a:custGeom>
            <a:avLst/>
            <a:gdLst>
              <a:gd name="T0" fmla="*/ 158 w 274"/>
              <a:gd name="T1" fmla="*/ 11 h 192"/>
              <a:gd name="T2" fmla="*/ 164 w 274"/>
              <a:gd name="T3" fmla="*/ 61 h 192"/>
              <a:gd name="T4" fmla="*/ 218 w 274"/>
              <a:gd name="T5" fmla="*/ 26 h 192"/>
              <a:gd name="T6" fmla="*/ 237 w 274"/>
              <a:gd name="T7" fmla="*/ 17 h 192"/>
              <a:gd name="T8" fmla="*/ 258 w 274"/>
              <a:gd name="T9" fmla="*/ 40 h 192"/>
              <a:gd name="T10" fmla="*/ 270 w 274"/>
              <a:gd name="T11" fmla="*/ 85 h 192"/>
              <a:gd name="T12" fmla="*/ 216 w 274"/>
              <a:gd name="T13" fmla="*/ 172 h 192"/>
              <a:gd name="T14" fmla="*/ 115 w 274"/>
              <a:gd name="T15" fmla="*/ 184 h 192"/>
              <a:gd name="T16" fmla="*/ 9 w 274"/>
              <a:gd name="T17" fmla="*/ 191 h 192"/>
              <a:gd name="T18" fmla="*/ 4 w 274"/>
              <a:gd name="T19" fmla="*/ 148 h 192"/>
              <a:gd name="T20" fmla="*/ 26 w 274"/>
              <a:gd name="T21" fmla="*/ 107 h 192"/>
              <a:gd name="T22" fmla="*/ 107 w 274"/>
              <a:gd name="T23" fmla="*/ 57 h 192"/>
              <a:gd name="T24" fmla="*/ 143 w 274"/>
              <a:gd name="T25" fmla="*/ 95 h 192"/>
              <a:gd name="T26" fmla="*/ 155 w 274"/>
              <a:gd name="T27" fmla="*/ 25 h 192"/>
              <a:gd name="T28" fmla="*/ 118 w 274"/>
              <a:gd name="T29" fmla="*/ 88 h 192"/>
              <a:gd name="T30" fmla="*/ 139 w 274"/>
              <a:gd name="T31" fmla="*/ 107 h 192"/>
              <a:gd name="T32" fmla="*/ 154 w 274"/>
              <a:gd name="T33" fmla="*/ 78 h 192"/>
              <a:gd name="T34" fmla="*/ 145 w 274"/>
              <a:gd name="T35" fmla="*/ 140 h 192"/>
              <a:gd name="T36" fmla="*/ 224 w 274"/>
              <a:gd name="T37" fmla="*/ 24 h 192"/>
              <a:gd name="T38" fmla="*/ 156 w 274"/>
              <a:gd name="T39" fmla="*/ 132 h 192"/>
              <a:gd name="T40" fmla="*/ 136 w 274"/>
              <a:gd name="T41" fmla="*/ 156 h 192"/>
              <a:gd name="T42" fmla="*/ 177 w 274"/>
              <a:gd name="T43" fmla="*/ 124 h 192"/>
              <a:gd name="T44" fmla="*/ 234 w 274"/>
              <a:gd name="T45" fmla="*/ 24 h 192"/>
              <a:gd name="T46" fmla="*/ 248 w 274"/>
              <a:gd name="T47" fmla="*/ 32 h 192"/>
              <a:gd name="T48" fmla="*/ 241 w 274"/>
              <a:gd name="T49" fmla="*/ 25 h 192"/>
              <a:gd name="T50" fmla="*/ 213 w 274"/>
              <a:gd name="T51" fmla="*/ 115 h 192"/>
              <a:gd name="T52" fmla="*/ 229 w 274"/>
              <a:gd name="T53" fmla="*/ 64 h 192"/>
              <a:gd name="T54" fmla="*/ 225 w 274"/>
              <a:gd name="T55" fmla="*/ 106 h 192"/>
              <a:gd name="T56" fmla="*/ 233 w 274"/>
              <a:gd name="T57" fmla="*/ 100 h 192"/>
              <a:gd name="T58" fmla="*/ 167 w 274"/>
              <a:gd name="T59" fmla="*/ 145 h 192"/>
              <a:gd name="T60" fmla="*/ 245 w 274"/>
              <a:gd name="T61" fmla="*/ 77 h 192"/>
              <a:gd name="T62" fmla="*/ 239 w 274"/>
              <a:gd name="T63" fmla="*/ 78 h 192"/>
              <a:gd name="T64" fmla="*/ 57 w 274"/>
              <a:gd name="T65" fmla="*/ 64 h 192"/>
              <a:gd name="T66" fmla="*/ 60 w 274"/>
              <a:gd name="T67" fmla="*/ 148 h 192"/>
              <a:gd name="T68" fmla="*/ 117 w 274"/>
              <a:gd name="T69" fmla="*/ 90 h 192"/>
              <a:gd name="T70" fmla="*/ 261 w 274"/>
              <a:gd name="T71" fmla="*/ 61 h 192"/>
              <a:gd name="T72" fmla="*/ 235 w 274"/>
              <a:gd name="T73" fmla="*/ 159 h 192"/>
              <a:gd name="T74" fmla="*/ 165 w 274"/>
              <a:gd name="T75" fmla="*/ 164 h 192"/>
              <a:gd name="T76" fmla="*/ 182 w 274"/>
              <a:gd name="T77" fmla="*/ 169 h 192"/>
              <a:gd name="T78" fmla="*/ 247 w 274"/>
              <a:gd name="T79" fmla="*/ 166 h 192"/>
              <a:gd name="T80" fmla="*/ 270 w 274"/>
              <a:gd name="T81" fmla="*/ 72 h 192"/>
              <a:gd name="T82" fmla="*/ 233 w 274"/>
              <a:gd name="T83" fmla="*/ 133 h 192"/>
              <a:gd name="T84" fmla="*/ 134 w 274"/>
              <a:gd name="T85" fmla="*/ 173 h 192"/>
              <a:gd name="T86" fmla="*/ 249 w 274"/>
              <a:gd name="T87" fmla="*/ 104 h 192"/>
              <a:gd name="T88" fmla="*/ 240 w 274"/>
              <a:gd name="T89" fmla="*/ 74 h 192"/>
              <a:gd name="T90" fmla="*/ 159 w 274"/>
              <a:gd name="T91" fmla="*/ 148 h 192"/>
              <a:gd name="T92" fmla="*/ 206 w 274"/>
              <a:gd name="T93" fmla="*/ 121 h 192"/>
              <a:gd name="T94" fmla="*/ 208 w 274"/>
              <a:gd name="T95" fmla="*/ 116 h 192"/>
              <a:gd name="T96" fmla="*/ 4 w 274"/>
              <a:gd name="T97" fmla="*/ 145 h 192"/>
              <a:gd name="T98" fmla="*/ 79 w 274"/>
              <a:gd name="T99" fmla="*/ 159 h 192"/>
              <a:gd name="T100" fmla="*/ 48 w 274"/>
              <a:gd name="T101" fmla="*/ 156 h 192"/>
              <a:gd name="T102" fmla="*/ 79 w 274"/>
              <a:gd name="T103" fmla="*/ 156 h 192"/>
              <a:gd name="T104" fmla="*/ 12 w 274"/>
              <a:gd name="T105" fmla="*/ 156 h 192"/>
              <a:gd name="T106" fmla="*/ 87 w 274"/>
              <a:gd name="T107" fmla="*/ 167 h 192"/>
              <a:gd name="T108" fmla="*/ 64 w 274"/>
              <a:gd name="T109" fmla="*/ 165 h 192"/>
              <a:gd name="T110" fmla="*/ 11 w 274"/>
              <a:gd name="T111" fmla="*/ 168 h 192"/>
              <a:gd name="T112" fmla="*/ 114 w 274"/>
              <a:gd name="T113" fmla="*/ 179 h 192"/>
              <a:gd name="T114" fmla="*/ 45 w 274"/>
              <a:gd name="T115" fmla="*/ 181 h 192"/>
              <a:gd name="T116" fmla="*/ 17 w 274"/>
              <a:gd name="T117" fmla="*/ 164 h 192"/>
              <a:gd name="T118" fmla="*/ 21 w 274"/>
              <a:gd name="T119" fmla="*/ 179 h 192"/>
              <a:gd name="T120" fmla="*/ 106 w 274"/>
              <a:gd name="T121" fmla="*/ 175 h 192"/>
              <a:gd name="T122" fmla="*/ 133 w 274"/>
              <a:gd name="T123" fmla="*/ 18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4" h="192">
                <a:moveTo>
                  <a:pt x="145" y="38"/>
                </a:moveTo>
                <a:cubicBezTo>
                  <a:pt x="145" y="37"/>
                  <a:pt x="145" y="37"/>
                  <a:pt x="145" y="37"/>
                </a:cubicBezTo>
                <a:cubicBezTo>
                  <a:pt x="145" y="38"/>
                  <a:pt x="144" y="37"/>
                  <a:pt x="145" y="37"/>
                </a:cubicBezTo>
                <a:cubicBezTo>
                  <a:pt x="145" y="36"/>
                  <a:pt x="145" y="37"/>
                  <a:pt x="145" y="37"/>
                </a:cubicBezTo>
                <a:cubicBezTo>
                  <a:pt x="145" y="36"/>
                  <a:pt x="146" y="35"/>
                  <a:pt x="146" y="35"/>
                </a:cubicBezTo>
                <a:cubicBezTo>
                  <a:pt x="147" y="33"/>
                  <a:pt x="149" y="30"/>
                  <a:pt x="151" y="28"/>
                </a:cubicBezTo>
                <a:cubicBezTo>
                  <a:pt x="152" y="22"/>
                  <a:pt x="159" y="18"/>
                  <a:pt x="158" y="11"/>
                </a:cubicBezTo>
                <a:cubicBezTo>
                  <a:pt x="159" y="12"/>
                  <a:pt x="160" y="9"/>
                  <a:pt x="159" y="8"/>
                </a:cubicBezTo>
                <a:cubicBezTo>
                  <a:pt x="161" y="7"/>
                  <a:pt x="161" y="1"/>
                  <a:pt x="163" y="0"/>
                </a:cubicBezTo>
                <a:cubicBezTo>
                  <a:pt x="165" y="2"/>
                  <a:pt x="165" y="6"/>
                  <a:pt x="166" y="10"/>
                </a:cubicBezTo>
                <a:cubicBezTo>
                  <a:pt x="166" y="12"/>
                  <a:pt x="167" y="14"/>
                  <a:pt x="168" y="15"/>
                </a:cubicBezTo>
                <a:cubicBezTo>
                  <a:pt x="168" y="18"/>
                  <a:pt x="168" y="22"/>
                  <a:pt x="168" y="25"/>
                </a:cubicBezTo>
                <a:cubicBezTo>
                  <a:pt x="168" y="30"/>
                  <a:pt x="168" y="34"/>
                  <a:pt x="169" y="37"/>
                </a:cubicBezTo>
                <a:cubicBezTo>
                  <a:pt x="168" y="45"/>
                  <a:pt x="166" y="53"/>
                  <a:pt x="164" y="61"/>
                </a:cubicBezTo>
                <a:cubicBezTo>
                  <a:pt x="169" y="56"/>
                  <a:pt x="174" y="51"/>
                  <a:pt x="180" y="47"/>
                </a:cubicBezTo>
                <a:cubicBezTo>
                  <a:pt x="181" y="46"/>
                  <a:pt x="183" y="44"/>
                  <a:pt x="184" y="43"/>
                </a:cubicBezTo>
                <a:cubicBezTo>
                  <a:pt x="186" y="42"/>
                  <a:pt x="188" y="42"/>
                  <a:pt x="189" y="40"/>
                </a:cubicBezTo>
                <a:cubicBezTo>
                  <a:pt x="190" y="40"/>
                  <a:pt x="190" y="40"/>
                  <a:pt x="190" y="40"/>
                </a:cubicBezTo>
                <a:cubicBezTo>
                  <a:pt x="194" y="37"/>
                  <a:pt x="198" y="36"/>
                  <a:pt x="202" y="33"/>
                </a:cubicBezTo>
                <a:cubicBezTo>
                  <a:pt x="207" y="31"/>
                  <a:pt x="211" y="29"/>
                  <a:pt x="216" y="27"/>
                </a:cubicBezTo>
                <a:cubicBezTo>
                  <a:pt x="216" y="27"/>
                  <a:pt x="217" y="26"/>
                  <a:pt x="218" y="26"/>
                </a:cubicBezTo>
                <a:cubicBezTo>
                  <a:pt x="218" y="25"/>
                  <a:pt x="219" y="24"/>
                  <a:pt x="219" y="24"/>
                </a:cubicBezTo>
                <a:cubicBezTo>
                  <a:pt x="220" y="23"/>
                  <a:pt x="221" y="23"/>
                  <a:pt x="221" y="23"/>
                </a:cubicBezTo>
                <a:cubicBezTo>
                  <a:pt x="224" y="21"/>
                  <a:pt x="225" y="17"/>
                  <a:pt x="227" y="14"/>
                </a:cubicBezTo>
                <a:cubicBezTo>
                  <a:pt x="227" y="13"/>
                  <a:pt x="226" y="12"/>
                  <a:pt x="227" y="11"/>
                </a:cubicBezTo>
                <a:cubicBezTo>
                  <a:pt x="228" y="11"/>
                  <a:pt x="228" y="12"/>
                  <a:pt x="228" y="11"/>
                </a:cubicBezTo>
                <a:cubicBezTo>
                  <a:pt x="229" y="14"/>
                  <a:pt x="230" y="17"/>
                  <a:pt x="230" y="19"/>
                </a:cubicBezTo>
                <a:cubicBezTo>
                  <a:pt x="233" y="19"/>
                  <a:pt x="234" y="18"/>
                  <a:pt x="237" y="17"/>
                </a:cubicBezTo>
                <a:cubicBezTo>
                  <a:pt x="238" y="19"/>
                  <a:pt x="240" y="21"/>
                  <a:pt x="241" y="23"/>
                </a:cubicBezTo>
                <a:cubicBezTo>
                  <a:pt x="242" y="23"/>
                  <a:pt x="243" y="21"/>
                  <a:pt x="243" y="22"/>
                </a:cubicBezTo>
                <a:cubicBezTo>
                  <a:pt x="245" y="22"/>
                  <a:pt x="244" y="26"/>
                  <a:pt x="246" y="27"/>
                </a:cubicBezTo>
                <a:cubicBezTo>
                  <a:pt x="247" y="26"/>
                  <a:pt x="249" y="25"/>
                  <a:pt x="250" y="26"/>
                </a:cubicBezTo>
                <a:cubicBezTo>
                  <a:pt x="252" y="31"/>
                  <a:pt x="250" y="37"/>
                  <a:pt x="249" y="41"/>
                </a:cubicBezTo>
                <a:cubicBezTo>
                  <a:pt x="250" y="41"/>
                  <a:pt x="252" y="41"/>
                  <a:pt x="254" y="41"/>
                </a:cubicBezTo>
                <a:cubicBezTo>
                  <a:pt x="256" y="41"/>
                  <a:pt x="256" y="39"/>
                  <a:pt x="258" y="40"/>
                </a:cubicBezTo>
                <a:cubicBezTo>
                  <a:pt x="258" y="41"/>
                  <a:pt x="257" y="43"/>
                  <a:pt x="257" y="44"/>
                </a:cubicBezTo>
                <a:cubicBezTo>
                  <a:pt x="256" y="48"/>
                  <a:pt x="255" y="52"/>
                  <a:pt x="254" y="56"/>
                </a:cubicBezTo>
                <a:cubicBezTo>
                  <a:pt x="260" y="56"/>
                  <a:pt x="265" y="55"/>
                  <a:pt x="270" y="55"/>
                </a:cubicBezTo>
                <a:cubicBezTo>
                  <a:pt x="273" y="58"/>
                  <a:pt x="274" y="60"/>
                  <a:pt x="273" y="65"/>
                </a:cubicBezTo>
                <a:cubicBezTo>
                  <a:pt x="273" y="67"/>
                  <a:pt x="272" y="70"/>
                  <a:pt x="271" y="73"/>
                </a:cubicBezTo>
                <a:cubicBezTo>
                  <a:pt x="271" y="75"/>
                  <a:pt x="271" y="78"/>
                  <a:pt x="271" y="80"/>
                </a:cubicBezTo>
                <a:cubicBezTo>
                  <a:pt x="271" y="82"/>
                  <a:pt x="270" y="83"/>
                  <a:pt x="270" y="85"/>
                </a:cubicBezTo>
                <a:cubicBezTo>
                  <a:pt x="269" y="88"/>
                  <a:pt x="268" y="90"/>
                  <a:pt x="267" y="93"/>
                </a:cubicBezTo>
                <a:cubicBezTo>
                  <a:pt x="264" y="107"/>
                  <a:pt x="261" y="121"/>
                  <a:pt x="257" y="133"/>
                </a:cubicBezTo>
                <a:cubicBezTo>
                  <a:pt x="256" y="137"/>
                  <a:pt x="255" y="141"/>
                  <a:pt x="254" y="145"/>
                </a:cubicBezTo>
                <a:cubicBezTo>
                  <a:pt x="253" y="154"/>
                  <a:pt x="251" y="161"/>
                  <a:pt x="248" y="168"/>
                </a:cubicBezTo>
                <a:cubicBezTo>
                  <a:pt x="247" y="169"/>
                  <a:pt x="246" y="169"/>
                  <a:pt x="245" y="170"/>
                </a:cubicBezTo>
                <a:cubicBezTo>
                  <a:pt x="242" y="170"/>
                  <a:pt x="239" y="170"/>
                  <a:pt x="235" y="170"/>
                </a:cubicBezTo>
                <a:cubicBezTo>
                  <a:pt x="228" y="169"/>
                  <a:pt x="222" y="171"/>
                  <a:pt x="216" y="172"/>
                </a:cubicBezTo>
                <a:cubicBezTo>
                  <a:pt x="213" y="172"/>
                  <a:pt x="211" y="171"/>
                  <a:pt x="209" y="173"/>
                </a:cubicBezTo>
                <a:cubicBezTo>
                  <a:pt x="198" y="173"/>
                  <a:pt x="186" y="174"/>
                  <a:pt x="174" y="175"/>
                </a:cubicBezTo>
                <a:cubicBezTo>
                  <a:pt x="161" y="176"/>
                  <a:pt x="148" y="177"/>
                  <a:pt x="137" y="181"/>
                </a:cubicBezTo>
                <a:cubicBezTo>
                  <a:pt x="136" y="181"/>
                  <a:pt x="136" y="181"/>
                  <a:pt x="136" y="181"/>
                </a:cubicBezTo>
                <a:cubicBezTo>
                  <a:pt x="133" y="182"/>
                  <a:pt x="132" y="184"/>
                  <a:pt x="129" y="185"/>
                </a:cubicBezTo>
                <a:cubicBezTo>
                  <a:pt x="126" y="185"/>
                  <a:pt x="123" y="185"/>
                  <a:pt x="120" y="185"/>
                </a:cubicBezTo>
                <a:cubicBezTo>
                  <a:pt x="119" y="185"/>
                  <a:pt x="116" y="184"/>
                  <a:pt x="115" y="184"/>
                </a:cubicBezTo>
                <a:cubicBezTo>
                  <a:pt x="112" y="184"/>
                  <a:pt x="107" y="184"/>
                  <a:pt x="104" y="184"/>
                </a:cubicBezTo>
                <a:cubicBezTo>
                  <a:pt x="98" y="184"/>
                  <a:pt x="93" y="185"/>
                  <a:pt x="87" y="186"/>
                </a:cubicBezTo>
                <a:cubicBezTo>
                  <a:pt x="81" y="187"/>
                  <a:pt x="74" y="187"/>
                  <a:pt x="68" y="188"/>
                </a:cubicBezTo>
                <a:cubicBezTo>
                  <a:pt x="57" y="189"/>
                  <a:pt x="47" y="191"/>
                  <a:pt x="36" y="191"/>
                </a:cubicBezTo>
                <a:cubicBezTo>
                  <a:pt x="34" y="191"/>
                  <a:pt x="33" y="190"/>
                  <a:pt x="32" y="190"/>
                </a:cubicBezTo>
                <a:cubicBezTo>
                  <a:pt x="28" y="191"/>
                  <a:pt x="25" y="192"/>
                  <a:pt x="21" y="192"/>
                </a:cubicBezTo>
                <a:cubicBezTo>
                  <a:pt x="17" y="192"/>
                  <a:pt x="13" y="191"/>
                  <a:pt x="9" y="191"/>
                </a:cubicBezTo>
                <a:cubicBezTo>
                  <a:pt x="6" y="191"/>
                  <a:pt x="4" y="190"/>
                  <a:pt x="1" y="190"/>
                </a:cubicBezTo>
                <a:cubicBezTo>
                  <a:pt x="1" y="188"/>
                  <a:pt x="1" y="186"/>
                  <a:pt x="0" y="185"/>
                </a:cubicBezTo>
                <a:cubicBezTo>
                  <a:pt x="4" y="178"/>
                  <a:pt x="8" y="169"/>
                  <a:pt x="12" y="163"/>
                </a:cubicBezTo>
                <a:cubicBezTo>
                  <a:pt x="9" y="163"/>
                  <a:pt x="5" y="164"/>
                  <a:pt x="2" y="163"/>
                </a:cubicBezTo>
                <a:cubicBezTo>
                  <a:pt x="2" y="161"/>
                  <a:pt x="4" y="158"/>
                  <a:pt x="5" y="155"/>
                </a:cubicBezTo>
                <a:cubicBezTo>
                  <a:pt x="3" y="154"/>
                  <a:pt x="1" y="156"/>
                  <a:pt x="0" y="154"/>
                </a:cubicBezTo>
                <a:cubicBezTo>
                  <a:pt x="0" y="151"/>
                  <a:pt x="3" y="150"/>
                  <a:pt x="4" y="148"/>
                </a:cubicBezTo>
                <a:cubicBezTo>
                  <a:pt x="3" y="148"/>
                  <a:pt x="2" y="148"/>
                  <a:pt x="1" y="147"/>
                </a:cubicBezTo>
                <a:cubicBezTo>
                  <a:pt x="2" y="144"/>
                  <a:pt x="5" y="142"/>
                  <a:pt x="6" y="139"/>
                </a:cubicBezTo>
                <a:cubicBezTo>
                  <a:pt x="5" y="139"/>
                  <a:pt x="3" y="140"/>
                  <a:pt x="2" y="138"/>
                </a:cubicBezTo>
                <a:cubicBezTo>
                  <a:pt x="3" y="135"/>
                  <a:pt x="6" y="135"/>
                  <a:pt x="6" y="132"/>
                </a:cubicBezTo>
                <a:cubicBezTo>
                  <a:pt x="7" y="132"/>
                  <a:pt x="7" y="131"/>
                  <a:pt x="8" y="131"/>
                </a:cubicBezTo>
                <a:cubicBezTo>
                  <a:pt x="13" y="123"/>
                  <a:pt x="20" y="117"/>
                  <a:pt x="24" y="108"/>
                </a:cubicBezTo>
                <a:cubicBezTo>
                  <a:pt x="25" y="108"/>
                  <a:pt x="25" y="107"/>
                  <a:pt x="26" y="107"/>
                </a:cubicBezTo>
                <a:cubicBezTo>
                  <a:pt x="27" y="105"/>
                  <a:pt x="29" y="101"/>
                  <a:pt x="32" y="99"/>
                </a:cubicBezTo>
                <a:cubicBezTo>
                  <a:pt x="38" y="88"/>
                  <a:pt x="44" y="82"/>
                  <a:pt x="49" y="69"/>
                </a:cubicBezTo>
                <a:cubicBezTo>
                  <a:pt x="50" y="69"/>
                  <a:pt x="50" y="69"/>
                  <a:pt x="51" y="69"/>
                </a:cubicBezTo>
                <a:cubicBezTo>
                  <a:pt x="54" y="64"/>
                  <a:pt x="58" y="59"/>
                  <a:pt x="61" y="54"/>
                </a:cubicBezTo>
                <a:cubicBezTo>
                  <a:pt x="62" y="54"/>
                  <a:pt x="62" y="55"/>
                  <a:pt x="63" y="55"/>
                </a:cubicBezTo>
                <a:cubicBezTo>
                  <a:pt x="68" y="54"/>
                  <a:pt x="74" y="55"/>
                  <a:pt x="80" y="55"/>
                </a:cubicBezTo>
                <a:cubicBezTo>
                  <a:pt x="89" y="56"/>
                  <a:pt x="98" y="56"/>
                  <a:pt x="107" y="57"/>
                </a:cubicBezTo>
                <a:cubicBezTo>
                  <a:pt x="113" y="59"/>
                  <a:pt x="122" y="59"/>
                  <a:pt x="130" y="62"/>
                </a:cubicBezTo>
                <a:cubicBezTo>
                  <a:pt x="131" y="59"/>
                  <a:pt x="133" y="57"/>
                  <a:pt x="134" y="54"/>
                </a:cubicBezTo>
                <a:cubicBezTo>
                  <a:pt x="135" y="54"/>
                  <a:pt x="135" y="54"/>
                  <a:pt x="135" y="54"/>
                </a:cubicBezTo>
                <a:cubicBezTo>
                  <a:pt x="139" y="49"/>
                  <a:pt x="141" y="43"/>
                  <a:pt x="145" y="38"/>
                </a:cubicBezTo>
                <a:close/>
                <a:moveTo>
                  <a:pt x="140" y="106"/>
                </a:moveTo>
                <a:cubicBezTo>
                  <a:pt x="141" y="104"/>
                  <a:pt x="141" y="103"/>
                  <a:pt x="142" y="101"/>
                </a:cubicBezTo>
                <a:cubicBezTo>
                  <a:pt x="142" y="100"/>
                  <a:pt x="143" y="95"/>
                  <a:pt x="143" y="95"/>
                </a:cubicBezTo>
                <a:cubicBezTo>
                  <a:pt x="144" y="95"/>
                  <a:pt x="144" y="93"/>
                  <a:pt x="144" y="92"/>
                </a:cubicBezTo>
                <a:cubicBezTo>
                  <a:pt x="148" y="86"/>
                  <a:pt x="151" y="79"/>
                  <a:pt x="155" y="72"/>
                </a:cubicBezTo>
                <a:cubicBezTo>
                  <a:pt x="155" y="72"/>
                  <a:pt x="156" y="72"/>
                  <a:pt x="156" y="71"/>
                </a:cubicBezTo>
                <a:cubicBezTo>
                  <a:pt x="158" y="68"/>
                  <a:pt x="160" y="65"/>
                  <a:pt x="162" y="63"/>
                </a:cubicBezTo>
                <a:cubicBezTo>
                  <a:pt x="167" y="44"/>
                  <a:pt x="169" y="23"/>
                  <a:pt x="163" y="6"/>
                </a:cubicBezTo>
                <a:cubicBezTo>
                  <a:pt x="161" y="10"/>
                  <a:pt x="160" y="15"/>
                  <a:pt x="158" y="20"/>
                </a:cubicBezTo>
                <a:cubicBezTo>
                  <a:pt x="158" y="21"/>
                  <a:pt x="156" y="23"/>
                  <a:pt x="155" y="25"/>
                </a:cubicBezTo>
                <a:cubicBezTo>
                  <a:pt x="155" y="26"/>
                  <a:pt x="155" y="26"/>
                  <a:pt x="155" y="27"/>
                </a:cubicBezTo>
                <a:cubicBezTo>
                  <a:pt x="154" y="28"/>
                  <a:pt x="152" y="29"/>
                  <a:pt x="152" y="30"/>
                </a:cubicBezTo>
                <a:cubicBezTo>
                  <a:pt x="150" y="32"/>
                  <a:pt x="149" y="35"/>
                  <a:pt x="148" y="37"/>
                </a:cubicBezTo>
                <a:cubicBezTo>
                  <a:pt x="146" y="39"/>
                  <a:pt x="144" y="42"/>
                  <a:pt x="143" y="45"/>
                </a:cubicBezTo>
                <a:cubicBezTo>
                  <a:pt x="138" y="50"/>
                  <a:pt x="135" y="58"/>
                  <a:pt x="130" y="65"/>
                </a:cubicBezTo>
                <a:cubicBezTo>
                  <a:pt x="131" y="66"/>
                  <a:pt x="130" y="66"/>
                  <a:pt x="130" y="67"/>
                </a:cubicBezTo>
                <a:cubicBezTo>
                  <a:pt x="126" y="74"/>
                  <a:pt x="121" y="80"/>
                  <a:pt x="118" y="88"/>
                </a:cubicBezTo>
                <a:cubicBezTo>
                  <a:pt x="119" y="91"/>
                  <a:pt x="120" y="94"/>
                  <a:pt x="121" y="97"/>
                </a:cubicBezTo>
                <a:cubicBezTo>
                  <a:pt x="127" y="119"/>
                  <a:pt x="119" y="141"/>
                  <a:pt x="123" y="167"/>
                </a:cubicBezTo>
                <a:cubicBezTo>
                  <a:pt x="126" y="148"/>
                  <a:pt x="130" y="132"/>
                  <a:pt x="136" y="115"/>
                </a:cubicBezTo>
                <a:cubicBezTo>
                  <a:pt x="137" y="115"/>
                  <a:pt x="136" y="115"/>
                  <a:pt x="136" y="114"/>
                </a:cubicBezTo>
                <a:cubicBezTo>
                  <a:pt x="137" y="114"/>
                  <a:pt x="137" y="114"/>
                  <a:pt x="137" y="114"/>
                </a:cubicBezTo>
                <a:cubicBezTo>
                  <a:pt x="138" y="111"/>
                  <a:pt x="139" y="110"/>
                  <a:pt x="139" y="107"/>
                </a:cubicBezTo>
                <a:cubicBezTo>
                  <a:pt x="139" y="106"/>
                  <a:pt x="139" y="108"/>
                  <a:pt x="139" y="107"/>
                </a:cubicBezTo>
                <a:cubicBezTo>
                  <a:pt x="139" y="106"/>
                  <a:pt x="140" y="107"/>
                  <a:pt x="140" y="106"/>
                </a:cubicBezTo>
                <a:close/>
                <a:moveTo>
                  <a:pt x="224" y="24"/>
                </a:moveTo>
                <a:cubicBezTo>
                  <a:pt x="221" y="26"/>
                  <a:pt x="218" y="28"/>
                  <a:pt x="214" y="30"/>
                </a:cubicBezTo>
                <a:cubicBezTo>
                  <a:pt x="205" y="33"/>
                  <a:pt x="196" y="38"/>
                  <a:pt x="188" y="43"/>
                </a:cubicBezTo>
                <a:cubicBezTo>
                  <a:pt x="183" y="46"/>
                  <a:pt x="178" y="51"/>
                  <a:pt x="173" y="55"/>
                </a:cubicBezTo>
                <a:cubicBezTo>
                  <a:pt x="167" y="59"/>
                  <a:pt x="163" y="64"/>
                  <a:pt x="159" y="69"/>
                </a:cubicBezTo>
                <a:cubicBezTo>
                  <a:pt x="158" y="72"/>
                  <a:pt x="156" y="75"/>
                  <a:pt x="154" y="78"/>
                </a:cubicBezTo>
                <a:cubicBezTo>
                  <a:pt x="151" y="82"/>
                  <a:pt x="149" y="87"/>
                  <a:pt x="147" y="92"/>
                </a:cubicBezTo>
                <a:cubicBezTo>
                  <a:pt x="143" y="102"/>
                  <a:pt x="140" y="113"/>
                  <a:pt x="136" y="123"/>
                </a:cubicBezTo>
                <a:cubicBezTo>
                  <a:pt x="131" y="136"/>
                  <a:pt x="128" y="149"/>
                  <a:pt x="125" y="162"/>
                </a:cubicBezTo>
                <a:cubicBezTo>
                  <a:pt x="126" y="164"/>
                  <a:pt x="124" y="166"/>
                  <a:pt x="125" y="168"/>
                </a:cubicBezTo>
                <a:cubicBezTo>
                  <a:pt x="126" y="165"/>
                  <a:pt x="126" y="163"/>
                  <a:pt x="128" y="162"/>
                </a:cubicBezTo>
                <a:cubicBezTo>
                  <a:pt x="131" y="157"/>
                  <a:pt x="135" y="150"/>
                  <a:pt x="139" y="146"/>
                </a:cubicBezTo>
                <a:cubicBezTo>
                  <a:pt x="141" y="144"/>
                  <a:pt x="143" y="142"/>
                  <a:pt x="145" y="140"/>
                </a:cubicBezTo>
                <a:cubicBezTo>
                  <a:pt x="147" y="137"/>
                  <a:pt x="149" y="135"/>
                  <a:pt x="151" y="133"/>
                </a:cubicBezTo>
                <a:cubicBezTo>
                  <a:pt x="165" y="121"/>
                  <a:pt x="181" y="110"/>
                  <a:pt x="203" y="110"/>
                </a:cubicBezTo>
                <a:cubicBezTo>
                  <a:pt x="204" y="98"/>
                  <a:pt x="207" y="89"/>
                  <a:pt x="210" y="77"/>
                </a:cubicBezTo>
                <a:cubicBezTo>
                  <a:pt x="212" y="71"/>
                  <a:pt x="215" y="64"/>
                  <a:pt x="217" y="58"/>
                </a:cubicBezTo>
                <a:cubicBezTo>
                  <a:pt x="222" y="45"/>
                  <a:pt x="232" y="32"/>
                  <a:pt x="228" y="17"/>
                </a:cubicBezTo>
                <a:cubicBezTo>
                  <a:pt x="228" y="17"/>
                  <a:pt x="228" y="17"/>
                  <a:pt x="228" y="17"/>
                </a:cubicBezTo>
                <a:cubicBezTo>
                  <a:pt x="227" y="20"/>
                  <a:pt x="225" y="21"/>
                  <a:pt x="224" y="24"/>
                </a:cubicBezTo>
                <a:close/>
                <a:moveTo>
                  <a:pt x="230" y="21"/>
                </a:moveTo>
                <a:cubicBezTo>
                  <a:pt x="232" y="34"/>
                  <a:pt x="225" y="44"/>
                  <a:pt x="220" y="55"/>
                </a:cubicBezTo>
                <a:cubicBezTo>
                  <a:pt x="218" y="59"/>
                  <a:pt x="217" y="63"/>
                  <a:pt x="216" y="68"/>
                </a:cubicBezTo>
                <a:cubicBezTo>
                  <a:pt x="211" y="81"/>
                  <a:pt x="206" y="96"/>
                  <a:pt x="205" y="111"/>
                </a:cubicBezTo>
                <a:cubicBezTo>
                  <a:pt x="200" y="112"/>
                  <a:pt x="195" y="112"/>
                  <a:pt x="190" y="112"/>
                </a:cubicBezTo>
                <a:cubicBezTo>
                  <a:pt x="181" y="115"/>
                  <a:pt x="172" y="119"/>
                  <a:pt x="164" y="125"/>
                </a:cubicBezTo>
                <a:cubicBezTo>
                  <a:pt x="161" y="127"/>
                  <a:pt x="159" y="130"/>
                  <a:pt x="156" y="132"/>
                </a:cubicBezTo>
                <a:cubicBezTo>
                  <a:pt x="155" y="133"/>
                  <a:pt x="153" y="134"/>
                  <a:pt x="151" y="136"/>
                </a:cubicBezTo>
                <a:cubicBezTo>
                  <a:pt x="149" y="137"/>
                  <a:pt x="148" y="139"/>
                  <a:pt x="146" y="141"/>
                </a:cubicBezTo>
                <a:cubicBezTo>
                  <a:pt x="143" y="144"/>
                  <a:pt x="140" y="147"/>
                  <a:pt x="137" y="151"/>
                </a:cubicBezTo>
                <a:cubicBezTo>
                  <a:pt x="132" y="158"/>
                  <a:pt x="127" y="166"/>
                  <a:pt x="123" y="174"/>
                </a:cubicBezTo>
                <a:cubicBezTo>
                  <a:pt x="125" y="172"/>
                  <a:pt x="126" y="169"/>
                  <a:pt x="128" y="166"/>
                </a:cubicBezTo>
                <a:cubicBezTo>
                  <a:pt x="129" y="164"/>
                  <a:pt x="131" y="163"/>
                  <a:pt x="132" y="161"/>
                </a:cubicBezTo>
                <a:cubicBezTo>
                  <a:pt x="133" y="159"/>
                  <a:pt x="135" y="157"/>
                  <a:pt x="136" y="156"/>
                </a:cubicBezTo>
                <a:cubicBezTo>
                  <a:pt x="137" y="154"/>
                  <a:pt x="138" y="151"/>
                  <a:pt x="141" y="151"/>
                </a:cubicBezTo>
                <a:cubicBezTo>
                  <a:pt x="137" y="157"/>
                  <a:pt x="132" y="162"/>
                  <a:pt x="129" y="167"/>
                </a:cubicBezTo>
                <a:cubicBezTo>
                  <a:pt x="128" y="169"/>
                  <a:pt x="127" y="172"/>
                  <a:pt x="126" y="174"/>
                </a:cubicBezTo>
                <a:cubicBezTo>
                  <a:pt x="127" y="174"/>
                  <a:pt x="128" y="173"/>
                  <a:pt x="129" y="173"/>
                </a:cubicBezTo>
                <a:cubicBezTo>
                  <a:pt x="138" y="161"/>
                  <a:pt x="147" y="148"/>
                  <a:pt x="158" y="138"/>
                </a:cubicBezTo>
                <a:cubicBezTo>
                  <a:pt x="159" y="138"/>
                  <a:pt x="159" y="137"/>
                  <a:pt x="160" y="137"/>
                </a:cubicBezTo>
                <a:cubicBezTo>
                  <a:pt x="165" y="133"/>
                  <a:pt x="171" y="128"/>
                  <a:pt x="177" y="124"/>
                </a:cubicBezTo>
                <a:cubicBezTo>
                  <a:pt x="184" y="119"/>
                  <a:pt x="192" y="114"/>
                  <a:pt x="203" y="114"/>
                </a:cubicBezTo>
                <a:cubicBezTo>
                  <a:pt x="205" y="114"/>
                  <a:pt x="206" y="114"/>
                  <a:pt x="208" y="114"/>
                </a:cubicBezTo>
                <a:cubicBezTo>
                  <a:pt x="213" y="97"/>
                  <a:pt x="219" y="80"/>
                  <a:pt x="222" y="62"/>
                </a:cubicBezTo>
                <a:cubicBezTo>
                  <a:pt x="222" y="61"/>
                  <a:pt x="223" y="61"/>
                  <a:pt x="224" y="60"/>
                </a:cubicBezTo>
                <a:cubicBezTo>
                  <a:pt x="226" y="53"/>
                  <a:pt x="226" y="46"/>
                  <a:pt x="229" y="40"/>
                </a:cubicBezTo>
                <a:cubicBezTo>
                  <a:pt x="229" y="39"/>
                  <a:pt x="230" y="39"/>
                  <a:pt x="230" y="38"/>
                </a:cubicBezTo>
                <a:cubicBezTo>
                  <a:pt x="232" y="34"/>
                  <a:pt x="233" y="28"/>
                  <a:pt x="234" y="24"/>
                </a:cubicBezTo>
                <a:cubicBezTo>
                  <a:pt x="234" y="23"/>
                  <a:pt x="236" y="21"/>
                  <a:pt x="235" y="20"/>
                </a:cubicBezTo>
                <a:cubicBezTo>
                  <a:pt x="233" y="20"/>
                  <a:pt x="232" y="21"/>
                  <a:pt x="230" y="21"/>
                </a:cubicBezTo>
                <a:close/>
                <a:moveTo>
                  <a:pt x="239" y="78"/>
                </a:moveTo>
                <a:cubicBezTo>
                  <a:pt x="239" y="77"/>
                  <a:pt x="239" y="78"/>
                  <a:pt x="238" y="79"/>
                </a:cubicBezTo>
                <a:cubicBezTo>
                  <a:pt x="240" y="68"/>
                  <a:pt x="242" y="57"/>
                  <a:pt x="244" y="45"/>
                </a:cubicBezTo>
                <a:cubicBezTo>
                  <a:pt x="245" y="44"/>
                  <a:pt x="245" y="44"/>
                  <a:pt x="246" y="43"/>
                </a:cubicBezTo>
                <a:cubicBezTo>
                  <a:pt x="246" y="41"/>
                  <a:pt x="247" y="36"/>
                  <a:pt x="248" y="32"/>
                </a:cubicBezTo>
                <a:cubicBezTo>
                  <a:pt x="249" y="32"/>
                  <a:pt x="249" y="31"/>
                  <a:pt x="249" y="30"/>
                </a:cubicBezTo>
                <a:cubicBezTo>
                  <a:pt x="248" y="29"/>
                  <a:pt x="248" y="29"/>
                  <a:pt x="247" y="28"/>
                </a:cubicBezTo>
                <a:cubicBezTo>
                  <a:pt x="244" y="31"/>
                  <a:pt x="245" y="36"/>
                  <a:pt x="243" y="39"/>
                </a:cubicBezTo>
                <a:cubicBezTo>
                  <a:pt x="242" y="36"/>
                  <a:pt x="244" y="32"/>
                  <a:pt x="244" y="29"/>
                </a:cubicBezTo>
                <a:cubicBezTo>
                  <a:pt x="243" y="28"/>
                  <a:pt x="243" y="26"/>
                  <a:pt x="243" y="25"/>
                </a:cubicBezTo>
                <a:cubicBezTo>
                  <a:pt x="242" y="28"/>
                  <a:pt x="241" y="32"/>
                  <a:pt x="240" y="35"/>
                </a:cubicBezTo>
                <a:cubicBezTo>
                  <a:pt x="240" y="31"/>
                  <a:pt x="241" y="28"/>
                  <a:pt x="241" y="25"/>
                </a:cubicBezTo>
                <a:cubicBezTo>
                  <a:pt x="240" y="27"/>
                  <a:pt x="240" y="29"/>
                  <a:pt x="239" y="31"/>
                </a:cubicBezTo>
                <a:cubicBezTo>
                  <a:pt x="238" y="35"/>
                  <a:pt x="237" y="39"/>
                  <a:pt x="236" y="42"/>
                </a:cubicBezTo>
                <a:cubicBezTo>
                  <a:pt x="236" y="45"/>
                  <a:pt x="236" y="46"/>
                  <a:pt x="235" y="46"/>
                </a:cubicBezTo>
                <a:cubicBezTo>
                  <a:pt x="235" y="38"/>
                  <a:pt x="238" y="32"/>
                  <a:pt x="239" y="24"/>
                </a:cubicBezTo>
                <a:cubicBezTo>
                  <a:pt x="239" y="23"/>
                  <a:pt x="238" y="22"/>
                  <a:pt x="237" y="21"/>
                </a:cubicBezTo>
                <a:cubicBezTo>
                  <a:pt x="227" y="50"/>
                  <a:pt x="220" y="83"/>
                  <a:pt x="210" y="113"/>
                </a:cubicBezTo>
                <a:cubicBezTo>
                  <a:pt x="211" y="114"/>
                  <a:pt x="211" y="115"/>
                  <a:pt x="213" y="115"/>
                </a:cubicBezTo>
                <a:cubicBezTo>
                  <a:pt x="214" y="110"/>
                  <a:pt x="216" y="106"/>
                  <a:pt x="217" y="102"/>
                </a:cubicBezTo>
                <a:cubicBezTo>
                  <a:pt x="218" y="100"/>
                  <a:pt x="217" y="97"/>
                  <a:pt x="219" y="95"/>
                </a:cubicBezTo>
                <a:cubicBezTo>
                  <a:pt x="218" y="102"/>
                  <a:pt x="216" y="108"/>
                  <a:pt x="215" y="115"/>
                </a:cubicBezTo>
                <a:cubicBezTo>
                  <a:pt x="216" y="114"/>
                  <a:pt x="217" y="115"/>
                  <a:pt x="217" y="115"/>
                </a:cubicBezTo>
                <a:cubicBezTo>
                  <a:pt x="219" y="104"/>
                  <a:pt x="223" y="93"/>
                  <a:pt x="225" y="81"/>
                </a:cubicBezTo>
                <a:cubicBezTo>
                  <a:pt x="227" y="80"/>
                  <a:pt x="226" y="78"/>
                  <a:pt x="227" y="75"/>
                </a:cubicBezTo>
                <a:cubicBezTo>
                  <a:pt x="227" y="72"/>
                  <a:pt x="228" y="68"/>
                  <a:pt x="229" y="64"/>
                </a:cubicBezTo>
                <a:cubicBezTo>
                  <a:pt x="229" y="62"/>
                  <a:pt x="230" y="61"/>
                  <a:pt x="230" y="59"/>
                </a:cubicBezTo>
                <a:cubicBezTo>
                  <a:pt x="231" y="57"/>
                  <a:pt x="231" y="55"/>
                  <a:pt x="232" y="54"/>
                </a:cubicBezTo>
                <a:cubicBezTo>
                  <a:pt x="231" y="66"/>
                  <a:pt x="227" y="81"/>
                  <a:pt x="224" y="94"/>
                </a:cubicBezTo>
                <a:cubicBezTo>
                  <a:pt x="223" y="97"/>
                  <a:pt x="223" y="100"/>
                  <a:pt x="222" y="103"/>
                </a:cubicBezTo>
                <a:cubicBezTo>
                  <a:pt x="221" y="108"/>
                  <a:pt x="217" y="114"/>
                  <a:pt x="218" y="119"/>
                </a:cubicBezTo>
                <a:cubicBezTo>
                  <a:pt x="219" y="120"/>
                  <a:pt x="220" y="120"/>
                  <a:pt x="221" y="120"/>
                </a:cubicBezTo>
                <a:cubicBezTo>
                  <a:pt x="222" y="115"/>
                  <a:pt x="224" y="110"/>
                  <a:pt x="225" y="106"/>
                </a:cubicBezTo>
                <a:cubicBezTo>
                  <a:pt x="227" y="102"/>
                  <a:pt x="226" y="97"/>
                  <a:pt x="229" y="94"/>
                </a:cubicBezTo>
                <a:cubicBezTo>
                  <a:pt x="228" y="98"/>
                  <a:pt x="227" y="107"/>
                  <a:pt x="224" y="110"/>
                </a:cubicBezTo>
                <a:cubicBezTo>
                  <a:pt x="224" y="114"/>
                  <a:pt x="223" y="117"/>
                  <a:pt x="222" y="120"/>
                </a:cubicBezTo>
                <a:cubicBezTo>
                  <a:pt x="224" y="119"/>
                  <a:pt x="224" y="123"/>
                  <a:pt x="225" y="124"/>
                </a:cubicBezTo>
                <a:cubicBezTo>
                  <a:pt x="226" y="112"/>
                  <a:pt x="232" y="102"/>
                  <a:pt x="234" y="90"/>
                </a:cubicBezTo>
                <a:cubicBezTo>
                  <a:pt x="234" y="89"/>
                  <a:pt x="233" y="88"/>
                  <a:pt x="235" y="87"/>
                </a:cubicBezTo>
                <a:cubicBezTo>
                  <a:pt x="235" y="91"/>
                  <a:pt x="234" y="96"/>
                  <a:pt x="233" y="100"/>
                </a:cubicBezTo>
                <a:cubicBezTo>
                  <a:pt x="231" y="108"/>
                  <a:pt x="227" y="117"/>
                  <a:pt x="226" y="126"/>
                </a:cubicBezTo>
                <a:cubicBezTo>
                  <a:pt x="225" y="126"/>
                  <a:pt x="224" y="127"/>
                  <a:pt x="224" y="127"/>
                </a:cubicBezTo>
                <a:cubicBezTo>
                  <a:pt x="221" y="127"/>
                  <a:pt x="218" y="126"/>
                  <a:pt x="214" y="127"/>
                </a:cubicBezTo>
                <a:cubicBezTo>
                  <a:pt x="208" y="128"/>
                  <a:pt x="201" y="131"/>
                  <a:pt x="195" y="132"/>
                </a:cubicBezTo>
                <a:cubicBezTo>
                  <a:pt x="189" y="133"/>
                  <a:pt x="183" y="137"/>
                  <a:pt x="177" y="140"/>
                </a:cubicBezTo>
                <a:cubicBezTo>
                  <a:pt x="175" y="141"/>
                  <a:pt x="173" y="142"/>
                  <a:pt x="171" y="144"/>
                </a:cubicBezTo>
                <a:cubicBezTo>
                  <a:pt x="170" y="144"/>
                  <a:pt x="168" y="145"/>
                  <a:pt x="167" y="145"/>
                </a:cubicBezTo>
                <a:cubicBezTo>
                  <a:pt x="158" y="152"/>
                  <a:pt x="148" y="158"/>
                  <a:pt x="141" y="167"/>
                </a:cubicBezTo>
                <a:cubicBezTo>
                  <a:pt x="150" y="161"/>
                  <a:pt x="159" y="156"/>
                  <a:pt x="168" y="152"/>
                </a:cubicBezTo>
                <a:cubicBezTo>
                  <a:pt x="169" y="151"/>
                  <a:pt x="170" y="150"/>
                  <a:pt x="171" y="150"/>
                </a:cubicBezTo>
                <a:cubicBezTo>
                  <a:pt x="182" y="145"/>
                  <a:pt x="196" y="142"/>
                  <a:pt x="210" y="140"/>
                </a:cubicBezTo>
                <a:cubicBezTo>
                  <a:pt x="216" y="138"/>
                  <a:pt x="222" y="138"/>
                  <a:pt x="229" y="137"/>
                </a:cubicBezTo>
                <a:cubicBezTo>
                  <a:pt x="234" y="123"/>
                  <a:pt x="236" y="111"/>
                  <a:pt x="240" y="97"/>
                </a:cubicBezTo>
                <a:cubicBezTo>
                  <a:pt x="241" y="90"/>
                  <a:pt x="244" y="83"/>
                  <a:pt x="245" y="77"/>
                </a:cubicBezTo>
                <a:cubicBezTo>
                  <a:pt x="246" y="73"/>
                  <a:pt x="247" y="70"/>
                  <a:pt x="248" y="66"/>
                </a:cubicBezTo>
                <a:cubicBezTo>
                  <a:pt x="249" y="62"/>
                  <a:pt x="251" y="59"/>
                  <a:pt x="251" y="56"/>
                </a:cubicBezTo>
                <a:cubicBezTo>
                  <a:pt x="253" y="52"/>
                  <a:pt x="254" y="46"/>
                  <a:pt x="255" y="42"/>
                </a:cubicBezTo>
                <a:cubicBezTo>
                  <a:pt x="252" y="42"/>
                  <a:pt x="250" y="43"/>
                  <a:pt x="248" y="43"/>
                </a:cubicBezTo>
                <a:cubicBezTo>
                  <a:pt x="246" y="49"/>
                  <a:pt x="245" y="57"/>
                  <a:pt x="243" y="63"/>
                </a:cubicBezTo>
                <a:cubicBezTo>
                  <a:pt x="243" y="63"/>
                  <a:pt x="243" y="62"/>
                  <a:pt x="243" y="63"/>
                </a:cubicBezTo>
                <a:cubicBezTo>
                  <a:pt x="242" y="68"/>
                  <a:pt x="240" y="72"/>
                  <a:pt x="239" y="78"/>
                </a:cubicBezTo>
                <a:close/>
                <a:moveTo>
                  <a:pt x="107" y="59"/>
                </a:moveTo>
                <a:cubicBezTo>
                  <a:pt x="104" y="58"/>
                  <a:pt x="101" y="59"/>
                  <a:pt x="98" y="58"/>
                </a:cubicBezTo>
                <a:cubicBezTo>
                  <a:pt x="93" y="58"/>
                  <a:pt x="90" y="57"/>
                  <a:pt x="87" y="57"/>
                </a:cubicBezTo>
                <a:cubicBezTo>
                  <a:pt x="87" y="57"/>
                  <a:pt x="87" y="58"/>
                  <a:pt x="87" y="58"/>
                </a:cubicBezTo>
                <a:cubicBezTo>
                  <a:pt x="83" y="57"/>
                  <a:pt x="79" y="56"/>
                  <a:pt x="75" y="56"/>
                </a:cubicBezTo>
                <a:cubicBezTo>
                  <a:pt x="71" y="56"/>
                  <a:pt x="68" y="56"/>
                  <a:pt x="63" y="56"/>
                </a:cubicBezTo>
                <a:cubicBezTo>
                  <a:pt x="61" y="58"/>
                  <a:pt x="59" y="61"/>
                  <a:pt x="57" y="64"/>
                </a:cubicBezTo>
                <a:cubicBezTo>
                  <a:pt x="52" y="71"/>
                  <a:pt x="46" y="78"/>
                  <a:pt x="43" y="85"/>
                </a:cubicBezTo>
                <a:cubicBezTo>
                  <a:pt x="42" y="86"/>
                  <a:pt x="42" y="85"/>
                  <a:pt x="42" y="85"/>
                </a:cubicBezTo>
                <a:cubicBezTo>
                  <a:pt x="38" y="94"/>
                  <a:pt x="31" y="100"/>
                  <a:pt x="27" y="109"/>
                </a:cubicBezTo>
                <a:cubicBezTo>
                  <a:pt x="20" y="118"/>
                  <a:pt x="13" y="127"/>
                  <a:pt x="7" y="136"/>
                </a:cubicBezTo>
                <a:cubicBezTo>
                  <a:pt x="17" y="137"/>
                  <a:pt x="26" y="139"/>
                  <a:pt x="35" y="142"/>
                </a:cubicBezTo>
                <a:cubicBezTo>
                  <a:pt x="39" y="143"/>
                  <a:pt x="43" y="144"/>
                  <a:pt x="47" y="145"/>
                </a:cubicBezTo>
                <a:cubicBezTo>
                  <a:pt x="52" y="147"/>
                  <a:pt x="57" y="148"/>
                  <a:pt x="60" y="148"/>
                </a:cubicBezTo>
                <a:cubicBezTo>
                  <a:pt x="69" y="151"/>
                  <a:pt x="80" y="154"/>
                  <a:pt x="90" y="158"/>
                </a:cubicBezTo>
                <a:cubicBezTo>
                  <a:pt x="91" y="158"/>
                  <a:pt x="92" y="160"/>
                  <a:pt x="94" y="160"/>
                </a:cubicBezTo>
                <a:cubicBezTo>
                  <a:pt x="99" y="162"/>
                  <a:pt x="104" y="162"/>
                  <a:pt x="108" y="166"/>
                </a:cubicBezTo>
                <a:cubicBezTo>
                  <a:pt x="114" y="167"/>
                  <a:pt x="117" y="170"/>
                  <a:pt x="121" y="172"/>
                </a:cubicBezTo>
                <a:cubicBezTo>
                  <a:pt x="120" y="164"/>
                  <a:pt x="120" y="157"/>
                  <a:pt x="119" y="150"/>
                </a:cubicBezTo>
                <a:cubicBezTo>
                  <a:pt x="121" y="135"/>
                  <a:pt x="121" y="122"/>
                  <a:pt x="121" y="108"/>
                </a:cubicBezTo>
                <a:cubicBezTo>
                  <a:pt x="121" y="101"/>
                  <a:pt x="117" y="96"/>
                  <a:pt x="117" y="90"/>
                </a:cubicBezTo>
                <a:cubicBezTo>
                  <a:pt x="116" y="88"/>
                  <a:pt x="116" y="87"/>
                  <a:pt x="115" y="86"/>
                </a:cubicBezTo>
                <a:cubicBezTo>
                  <a:pt x="121" y="80"/>
                  <a:pt x="125" y="71"/>
                  <a:pt x="129" y="63"/>
                </a:cubicBezTo>
                <a:cubicBezTo>
                  <a:pt x="122" y="62"/>
                  <a:pt x="113" y="59"/>
                  <a:pt x="107" y="59"/>
                </a:cubicBezTo>
                <a:close/>
                <a:moveTo>
                  <a:pt x="263" y="58"/>
                </a:moveTo>
                <a:cubicBezTo>
                  <a:pt x="259" y="58"/>
                  <a:pt x="257" y="58"/>
                  <a:pt x="255" y="59"/>
                </a:cubicBezTo>
                <a:cubicBezTo>
                  <a:pt x="254" y="59"/>
                  <a:pt x="252" y="59"/>
                  <a:pt x="252" y="61"/>
                </a:cubicBezTo>
                <a:cubicBezTo>
                  <a:pt x="255" y="61"/>
                  <a:pt x="258" y="62"/>
                  <a:pt x="261" y="61"/>
                </a:cubicBezTo>
                <a:cubicBezTo>
                  <a:pt x="261" y="61"/>
                  <a:pt x="261" y="62"/>
                  <a:pt x="262" y="62"/>
                </a:cubicBezTo>
                <a:cubicBezTo>
                  <a:pt x="262" y="73"/>
                  <a:pt x="256" y="82"/>
                  <a:pt x="254" y="92"/>
                </a:cubicBezTo>
                <a:cubicBezTo>
                  <a:pt x="253" y="97"/>
                  <a:pt x="252" y="102"/>
                  <a:pt x="250" y="106"/>
                </a:cubicBezTo>
                <a:cubicBezTo>
                  <a:pt x="249" y="111"/>
                  <a:pt x="247" y="116"/>
                  <a:pt x="246" y="122"/>
                </a:cubicBezTo>
                <a:cubicBezTo>
                  <a:pt x="245" y="127"/>
                  <a:pt x="242" y="132"/>
                  <a:pt x="241" y="136"/>
                </a:cubicBezTo>
                <a:cubicBezTo>
                  <a:pt x="241" y="141"/>
                  <a:pt x="240" y="145"/>
                  <a:pt x="239" y="149"/>
                </a:cubicBezTo>
                <a:cubicBezTo>
                  <a:pt x="238" y="152"/>
                  <a:pt x="237" y="156"/>
                  <a:pt x="235" y="159"/>
                </a:cubicBezTo>
                <a:cubicBezTo>
                  <a:pt x="234" y="159"/>
                  <a:pt x="233" y="159"/>
                  <a:pt x="232" y="158"/>
                </a:cubicBezTo>
                <a:cubicBezTo>
                  <a:pt x="225" y="158"/>
                  <a:pt x="217" y="157"/>
                  <a:pt x="210" y="158"/>
                </a:cubicBezTo>
                <a:cubicBezTo>
                  <a:pt x="208" y="157"/>
                  <a:pt x="207" y="159"/>
                  <a:pt x="206" y="159"/>
                </a:cubicBezTo>
                <a:cubicBezTo>
                  <a:pt x="203" y="159"/>
                  <a:pt x="199" y="159"/>
                  <a:pt x="196" y="160"/>
                </a:cubicBezTo>
                <a:cubicBezTo>
                  <a:pt x="193" y="160"/>
                  <a:pt x="190" y="160"/>
                  <a:pt x="188" y="161"/>
                </a:cubicBezTo>
                <a:cubicBezTo>
                  <a:pt x="181" y="161"/>
                  <a:pt x="174" y="162"/>
                  <a:pt x="168" y="163"/>
                </a:cubicBezTo>
                <a:cubicBezTo>
                  <a:pt x="167" y="163"/>
                  <a:pt x="166" y="164"/>
                  <a:pt x="165" y="164"/>
                </a:cubicBezTo>
                <a:cubicBezTo>
                  <a:pt x="157" y="166"/>
                  <a:pt x="150" y="168"/>
                  <a:pt x="143" y="172"/>
                </a:cubicBezTo>
                <a:cubicBezTo>
                  <a:pt x="156" y="170"/>
                  <a:pt x="169" y="168"/>
                  <a:pt x="183" y="167"/>
                </a:cubicBezTo>
                <a:cubicBezTo>
                  <a:pt x="188" y="166"/>
                  <a:pt x="194" y="165"/>
                  <a:pt x="200" y="165"/>
                </a:cubicBezTo>
                <a:cubicBezTo>
                  <a:pt x="204" y="165"/>
                  <a:pt x="207" y="165"/>
                  <a:pt x="210" y="165"/>
                </a:cubicBezTo>
                <a:cubicBezTo>
                  <a:pt x="212" y="165"/>
                  <a:pt x="215" y="164"/>
                  <a:pt x="215" y="166"/>
                </a:cubicBezTo>
                <a:cubicBezTo>
                  <a:pt x="212" y="168"/>
                  <a:pt x="209" y="166"/>
                  <a:pt x="206" y="166"/>
                </a:cubicBezTo>
                <a:cubicBezTo>
                  <a:pt x="197" y="166"/>
                  <a:pt x="188" y="168"/>
                  <a:pt x="182" y="169"/>
                </a:cubicBezTo>
                <a:cubicBezTo>
                  <a:pt x="175" y="169"/>
                  <a:pt x="171" y="170"/>
                  <a:pt x="165" y="170"/>
                </a:cubicBezTo>
                <a:cubicBezTo>
                  <a:pt x="162" y="171"/>
                  <a:pt x="158" y="172"/>
                  <a:pt x="154" y="172"/>
                </a:cubicBezTo>
                <a:cubicBezTo>
                  <a:pt x="146" y="173"/>
                  <a:pt x="140" y="174"/>
                  <a:pt x="134" y="177"/>
                </a:cubicBezTo>
                <a:cubicBezTo>
                  <a:pt x="135" y="178"/>
                  <a:pt x="135" y="178"/>
                  <a:pt x="135" y="179"/>
                </a:cubicBezTo>
                <a:cubicBezTo>
                  <a:pt x="138" y="178"/>
                  <a:pt x="142" y="176"/>
                  <a:pt x="147" y="176"/>
                </a:cubicBezTo>
                <a:cubicBezTo>
                  <a:pt x="172" y="172"/>
                  <a:pt x="202" y="171"/>
                  <a:pt x="229" y="168"/>
                </a:cubicBezTo>
                <a:cubicBezTo>
                  <a:pt x="235" y="167"/>
                  <a:pt x="243" y="170"/>
                  <a:pt x="247" y="166"/>
                </a:cubicBezTo>
                <a:cubicBezTo>
                  <a:pt x="251" y="156"/>
                  <a:pt x="252" y="145"/>
                  <a:pt x="254" y="135"/>
                </a:cubicBezTo>
                <a:cubicBezTo>
                  <a:pt x="255" y="131"/>
                  <a:pt x="257" y="128"/>
                  <a:pt x="258" y="125"/>
                </a:cubicBezTo>
                <a:cubicBezTo>
                  <a:pt x="259" y="121"/>
                  <a:pt x="260" y="117"/>
                  <a:pt x="261" y="113"/>
                </a:cubicBezTo>
                <a:cubicBezTo>
                  <a:pt x="261" y="110"/>
                  <a:pt x="263" y="106"/>
                  <a:pt x="263" y="102"/>
                </a:cubicBezTo>
                <a:cubicBezTo>
                  <a:pt x="264" y="99"/>
                  <a:pt x="265" y="95"/>
                  <a:pt x="266" y="91"/>
                </a:cubicBezTo>
                <a:cubicBezTo>
                  <a:pt x="266" y="89"/>
                  <a:pt x="267" y="88"/>
                  <a:pt x="268" y="87"/>
                </a:cubicBezTo>
                <a:cubicBezTo>
                  <a:pt x="269" y="82"/>
                  <a:pt x="269" y="76"/>
                  <a:pt x="270" y="72"/>
                </a:cubicBezTo>
                <a:cubicBezTo>
                  <a:pt x="270" y="68"/>
                  <a:pt x="273" y="62"/>
                  <a:pt x="270" y="58"/>
                </a:cubicBezTo>
                <a:cubicBezTo>
                  <a:pt x="268" y="57"/>
                  <a:pt x="265" y="58"/>
                  <a:pt x="263" y="58"/>
                </a:cubicBezTo>
                <a:close/>
                <a:moveTo>
                  <a:pt x="252" y="63"/>
                </a:moveTo>
                <a:cubicBezTo>
                  <a:pt x="248" y="73"/>
                  <a:pt x="247" y="84"/>
                  <a:pt x="244" y="95"/>
                </a:cubicBezTo>
                <a:cubicBezTo>
                  <a:pt x="243" y="98"/>
                  <a:pt x="242" y="101"/>
                  <a:pt x="241" y="104"/>
                </a:cubicBezTo>
                <a:cubicBezTo>
                  <a:pt x="240" y="107"/>
                  <a:pt x="239" y="110"/>
                  <a:pt x="239" y="114"/>
                </a:cubicBezTo>
                <a:cubicBezTo>
                  <a:pt x="237" y="120"/>
                  <a:pt x="235" y="127"/>
                  <a:pt x="233" y="133"/>
                </a:cubicBezTo>
                <a:cubicBezTo>
                  <a:pt x="233" y="135"/>
                  <a:pt x="233" y="136"/>
                  <a:pt x="232" y="137"/>
                </a:cubicBezTo>
                <a:cubicBezTo>
                  <a:pt x="232" y="138"/>
                  <a:pt x="232" y="139"/>
                  <a:pt x="232" y="139"/>
                </a:cubicBezTo>
                <a:cubicBezTo>
                  <a:pt x="224" y="140"/>
                  <a:pt x="216" y="140"/>
                  <a:pt x="208" y="142"/>
                </a:cubicBezTo>
                <a:cubicBezTo>
                  <a:pt x="195" y="144"/>
                  <a:pt x="183" y="147"/>
                  <a:pt x="172" y="152"/>
                </a:cubicBezTo>
                <a:cubicBezTo>
                  <a:pt x="165" y="155"/>
                  <a:pt x="158" y="159"/>
                  <a:pt x="151" y="163"/>
                </a:cubicBezTo>
                <a:cubicBezTo>
                  <a:pt x="148" y="165"/>
                  <a:pt x="145" y="167"/>
                  <a:pt x="141" y="169"/>
                </a:cubicBezTo>
                <a:cubicBezTo>
                  <a:pt x="139" y="170"/>
                  <a:pt x="136" y="171"/>
                  <a:pt x="134" y="173"/>
                </a:cubicBezTo>
                <a:cubicBezTo>
                  <a:pt x="134" y="173"/>
                  <a:pt x="133" y="174"/>
                  <a:pt x="133" y="175"/>
                </a:cubicBezTo>
                <a:cubicBezTo>
                  <a:pt x="134" y="175"/>
                  <a:pt x="135" y="174"/>
                  <a:pt x="136" y="173"/>
                </a:cubicBezTo>
                <a:cubicBezTo>
                  <a:pt x="138" y="172"/>
                  <a:pt x="140" y="171"/>
                  <a:pt x="142" y="170"/>
                </a:cubicBezTo>
                <a:cubicBezTo>
                  <a:pt x="145" y="169"/>
                  <a:pt x="147" y="168"/>
                  <a:pt x="149" y="167"/>
                </a:cubicBezTo>
                <a:cubicBezTo>
                  <a:pt x="163" y="161"/>
                  <a:pt x="179" y="159"/>
                  <a:pt x="195" y="158"/>
                </a:cubicBezTo>
                <a:cubicBezTo>
                  <a:pt x="208" y="156"/>
                  <a:pt x="222" y="154"/>
                  <a:pt x="235" y="157"/>
                </a:cubicBezTo>
                <a:cubicBezTo>
                  <a:pt x="239" y="139"/>
                  <a:pt x="244" y="120"/>
                  <a:pt x="249" y="104"/>
                </a:cubicBezTo>
                <a:cubicBezTo>
                  <a:pt x="249" y="103"/>
                  <a:pt x="249" y="101"/>
                  <a:pt x="250" y="100"/>
                </a:cubicBezTo>
                <a:cubicBezTo>
                  <a:pt x="250" y="98"/>
                  <a:pt x="251" y="96"/>
                  <a:pt x="252" y="95"/>
                </a:cubicBezTo>
                <a:cubicBezTo>
                  <a:pt x="252" y="93"/>
                  <a:pt x="253" y="90"/>
                  <a:pt x="253" y="88"/>
                </a:cubicBezTo>
                <a:cubicBezTo>
                  <a:pt x="256" y="80"/>
                  <a:pt x="259" y="72"/>
                  <a:pt x="260" y="64"/>
                </a:cubicBezTo>
                <a:cubicBezTo>
                  <a:pt x="257" y="63"/>
                  <a:pt x="254" y="63"/>
                  <a:pt x="252" y="63"/>
                </a:cubicBezTo>
                <a:close/>
                <a:moveTo>
                  <a:pt x="239" y="77"/>
                </a:moveTo>
                <a:cubicBezTo>
                  <a:pt x="239" y="76"/>
                  <a:pt x="240" y="75"/>
                  <a:pt x="240" y="74"/>
                </a:cubicBezTo>
                <a:cubicBezTo>
                  <a:pt x="239" y="75"/>
                  <a:pt x="239" y="76"/>
                  <a:pt x="239" y="77"/>
                </a:cubicBezTo>
                <a:close/>
                <a:moveTo>
                  <a:pt x="197" y="116"/>
                </a:moveTo>
                <a:cubicBezTo>
                  <a:pt x="189" y="117"/>
                  <a:pt x="183" y="122"/>
                  <a:pt x="176" y="126"/>
                </a:cubicBezTo>
                <a:cubicBezTo>
                  <a:pt x="171" y="130"/>
                  <a:pt x="165" y="134"/>
                  <a:pt x="160" y="138"/>
                </a:cubicBezTo>
                <a:cubicBezTo>
                  <a:pt x="150" y="149"/>
                  <a:pt x="140" y="161"/>
                  <a:pt x="132" y="173"/>
                </a:cubicBezTo>
                <a:cubicBezTo>
                  <a:pt x="138" y="166"/>
                  <a:pt x="145" y="159"/>
                  <a:pt x="152" y="153"/>
                </a:cubicBezTo>
                <a:cubicBezTo>
                  <a:pt x="155" y="153"/>
                  <a:pt x="157" y="150"/>
                  <a:pt x="159" y="148"/>
                </a:cubicBezTo>
                <a:cubicBezTo>
                  <a:pt x="165" y="146"/>
                  <a:pt x="169" y="142"/>
                  <a:pt x="174" y="139"/>
                </a:cubicBezTo>
                <a:cubicBezTo>
                  <a:pt x="180" y="136"/>
                  <a:pt x="185" y="133"/>
                  <a:pt x="191" y="131"/>
                </a:cubicBezTo>
                <a:cubicBezTo>
                  <a:pt x="191" y="130"/>
                  <a:pt x="192" y="130"/>
                  <a:pt x="192" y="130"/>
                </a:cubicBezTo>
                <a:cubicBezTo>
                  <a:pt x="201" y="127"/>
                  <a:pt x="213" y="123"/>
                  <a:pt x="223" y="125"/>
                </a:cubicBezTo>
                <a:cubicBezTo>
                  <a:pt x="223" y="124"/>
                  <a:pt x="222" y="123"/>
                  <a:pt x="222" y="122"/>
                </a:cubicBezTo>
                <a:cubicBezTo>
                  <a:pt x="221" y="122"/>
                  <a:pt x="219" y="122"/>
                  <a:pt x="218" y="122"/>
                </a:cubicBezTo>
                <a:cubicBezTo>
                  <a:pt x="215" y="120"/>
                  <a:pt x="210" y="121"/>
                  <a:pt x="206" y="121"/>
                </a:cubicBezTo>
                <a:cubicBezTo>
                  <a:pt x="201" y="122"/>
                  <a:pt x="194" y="124"/>
                  <a:pt x="190" y="127"/>
                </a:cubicBezTo>
                <a:cubicBezTo>
                  <a:pt x="188" y="128"/>
                  <a:pt x="187" y="130"/>
                  <a:pt x="185" y="130"/>
                </a:cubicBezTo>
                <a:cubicBezTo>
                  <a:pt x="185" y="129"/>
                  <a:pt x="187" y="128"/>
                  <a:pt x="188" y="128"/>
                </a:cubicBezTo>
                <a:cubicBezTo>
                  <a:pt x="193" y="121"/>
                  <a:pt x="206" y="120"/>
                  <a:pt x="216" y="119"/>
                </a:cubicBezTo>
                <a:cubicBezTo>
                  <a:pt x="216" y="118"/>
                  <a:pt x="216" y="117"/>
                  <a:pt x="216" y="117"/>
                </a:cubicBezTo>
                <a:cubicBezTo>
                  <a:pt x="207" y="117"/>
                  <a:pt x="197" y="120"/>
                  <a:pt x="191" y="122"/>
                </a:cubicBezTo>
                <a:cubicBezTo>
                  <a:pt x="195" y="119"/>
                  <a:pt x="203" y="117"/>
                  <a:pt x="208" y="116"/>
                </a:cubicBezTo>
                <a:cubicBezTo>
                  <a:pt x="205" y="116"/>
                  <a:pt x="201" y="115"/>
                  <a:pt x="197" y="116"/>
                </a:cubicBezTo>
                <a:close/>
                <a:moveTo>
                  <a:pt x="59" y="151"/>
                </a:moveTo>
                <a:cubicBezTo>
                  <a:pt x="58" y="151"/>
                  <a:pt x="57" y="150"/>
                  <a:pt x="57" y="150"/>
                </a:cubicBezTo>
                <a:cubicBezTo>
                  <a:pt x="49" y="148"/>
                  <a:pt x="41" y="146"/>
                  <a:pt x="34" y="144"/>
                </a:cubicBezTo>
                <a:cubicBezTo>
                  <a:pt x="26" y="142"/>
                  <a:pt x="17" y="141"/>
                  <a:pt x="10" y="140"/>
                </a:cubicBezTo>
                <a:cubicBezTo>
                  <a:pt x="9" y="140"/>
                  <a:pt x="9" y="140"/>
                  <a:pt x="7" y="140"/>
                </a:cubicBezTo>
                <a:cubicBezTo>
                  <a:pt x="6" y="142"/>
                  <a:pt x="5" y="143"/>
                  <a:pt x="4" y="145"/>
                </a:cubicBezTo>
                <a:cubicBezTo>
                  <a:pt x="8" y="145"/>
                  <a:pt x="11" y="146"/>
                  <a:pt x="14" y="146"/>
                </a:cubicBezTo>
                <a:cubicBezTo>
                  <a:pt x="27" y="148"/>
                  <a:pt x="40" y="151"/>
                  <a:pt x="53" y="152"/>
                </a:cubicBezTo>
                <a:cubicBezTo>
                  <a:pt x="58" y="153"/>
                  <a:pt x="64" y="153"/>
                  <a:pt x="70" y="154"/>
                </a:cubicBezTo>
                <a:cubicBezTo>
                  <a:pt x="71" y="154"/>
                  <a:pt x="72" y="155"/>
                  <a:pt x="72" y="154"/>
                </a:cubicBezTo>
                <a:cubicBezTo>
                  <a:pt x="68" y="153"/>
                  <a:pt x="63" y="152"/>
                  <a:pt x="59" y="151"/>
                </a:cubicBezTo>
                <a:close/>
                <a:moveTo>
                  <a:pt x="88" y="162"/>
                </a:moveTo>
                <a:cubicBezTo>
                  <a:pt x="85" y="161"/>
                  <a:pt x="82" y="160"/>
                  <a:pt x="79" y="159"/>
                </a:cubicBezTo>
                <a:cubicBezTo>
                  <a:pt x="78" y="158"/>
                  <a:pt x="76" y="158"/>
                  <a:pt x="74" y="157"/>
                </a:cubicBezTo>
                <a:cubicBezTo>
                  <a:pt x="71" y="156"/>
                  <a:pt x="67" y="156"/>
                  <a:pt x="63" y="156"/>
                </a:cubicBezTo>
                <a:cubicBezTo>
                  <a:pt x="58" y="155"/>
                  <a:pt x="52" y="154"/>
                  <a:pt x="47" y="154"/>
                </a:cubicBezTo>
                <a:cubicBezTo>
                  <a:pt x="32" y="152"/>
                  <a:pt x="19" y="148"/>
                  <a:pt x="6" y="147"/>
                </a:cubicBezTo>
                <a:cubicBezTo>
                  <a:pt x="5" y="149"/>
                  <a:pt x="3" y="151"/>
                  <a:pt x="3" y="153"/>
                </a:cubicBezTo>
                <a:cubicBezTo>
                  <a:pt x="9" y="153"/>
                  <a:pt x="16" y="154"/>
                  <a:pt x="23" y="155"/>
                </a:cubicBezTo>
                <a:cubicBezTo>
                  <a:pt x="30" y="156"/>
                  <a:pt x="41" y="156"/>
                  <a:pt x="48" y="156"/>
                </a:cubicBezTo>
                <a:cubicBezTo>
                  <a:pt x="51" y="157"/>
                  <a:pt x="54" y="157"/>
                  <a:pt x="57" y="158"/>
                </a:cubicBezTo>
                <a:cubicBezTo>
                  <a:pt x="58" y="158"/>
                  <a:pt x="59" y="158"/>
                  <a:pt x="59" y="159"/>
                </a:cubicBezTo>
                <a:cubicBezTo>
                  <a:pt x="64" y="160"/>
                  <a:pt x="68" y="159"/>
                  <a:pt x="73" y="160"/>
                </a:cubicBezTo>
                <a:cubicBezTo>
                  <a:pt x="80" y="162"/>
                  <a:pt x="86" y="164"/>
                  <a:pt x="92" y="166"/>
                </a:cubicBezTo>
                <a:cubicBezTo>
                  <a:pt x="94" y="166"/>
                  <a:pt x="96" y="167"/>
                  <a:pt x="99" y="167"/>
                </a:cubicBezTo>
                <a:cubicBezTo>
                  <a:pt x="95" y="166"/>
                  <a:pt x="92" y="164"/>
                  <a:pt x="88" y="162"/>
                </a:cubicBezTo>
                <a:close/>
                <a:moveTo>
                  <a:pt x="79" y="156"/>
                </a:moveTo>
                <a:cubicBezTo>
                  <a:pt x="77" y="156"/>
                  <a:pt x="75" y="155"/>
                  <a:pt x="73" y="154"/>
                </a:cubicBezTo>
                <a:cubicBezTo>
                  <a:pt x="74" y="156"/>
                  <a:pt x="77" y="156"/>
                  <a:pt x="79" y="156"/>
                </a:cubicBezTo>
                <a:close/>
                <a:moveTo>
                  <a:pt x="64" y="161"/>
                </a:moveTo>
                <a:cubicBezTo>
                  <a:pt x="60" y="161"/>
                  <a:pt x="58" y="160"/>
                  <a:pt x="54" y="160"/>
                </a:cubicBezTo>
                <a:cubicBezTo>
                  <a:pt x="48" y="159"/>
                  <a:pt x="43" y="157"/>
                  <a:pt x="38" y="157"/>
                </a:cubicBezTo>
                <a:cubicBezTo>
                  <a:pt x="30" y="157"/>
                  <a:pt x="23" y="157"/>
                  <a:pt x="17" y="156"/>
                </a:cubicBezTo>
                <a:cubicBezTo>
                  <a:pt x="15" y="156"/>
                  <a:pt x="14" y="156"/>
                  <a:pt x="12" y="156"/>
                </a:cubicBezTo>
                <a:cubicBezTo>
                  <a:pt x="11" y="156"/>
                  <a:pt x="8" y="155"/>
                  <a:pt x="7" y="155"/>
                </a:cubicBezTo>
                <a:cubicBezTo>
                  <a:pt x="5" y="156"/>
                  <a:pt x="4" y="159"/>
                  <a:pt x="4" y="162"/>
                </a:cubicBezTo>
                <a:cubicBezTo>
                  <a:pt x="8" y="161"/>
                  <a:pt x="12" y="162"/>
                  <a:pt x="14" y="160"/>
                </a:cubicBezTo>
                <a:cubicBezTo>
                  <a:pt x="16" y="161"/>
                  <a:pt x="20" y="160"/>
                  <a:pt x="23" y="160"/>
                </a:cubicBezTo>
                <a:cubicBezTo>
                  <a:pt x="24" y="160"/>
                  <a:pt x="26" y="161"/>
                  <a:pt x="27" y="161"/>
                </a:cubicBezTo>
                <a:cubicBezTo>
                  <a:pt x="33" y="161"/>
                  <a:pt x="40" y="161"/>
                  <a:pt x="47" y="161"/>
                </a:cubicBezTo>
                <a:cubicBezTo>
                  <a:pt x="62" y="161"/>
                  <a:pt x="75" y="166"/>
                  <a:pt x="87" y="167"/>
                </a:cubicBezTo>
                <a:cubicBezTo>
                  <a:pt x="80" y="164"/>
                  <a:pt x="72" y="162"/>
                  <a:pt x="64" y="161"/>
                </a:cubicBezTo>
                <a:close/>
                <a:moveTo>
                  <a:pt x="103" y="166"/>
                </a:moveTo>
                <a:cubicBezTo>
                  <a:pt x="108" y="169"/>
                  <a:pt x="114" y="171"/>
                  <a:pt x="118" y="173"/>
                </a:cubicBezTo>
                <a:cubicBezTo>
                  <a:pt x="108" y="167"/>
                  <a:pt x="97" y="163"/>
                  <a:pt x="85" y="159"/>
                </a:cubicBezTo>
                <a:cubicBezTo>
                  <a:pt x="91" y="161"/>
                  <a:pt x="97" y="165"/>
                  <a:pt x="103" y="166"/>
                </a:cubicBezTo>
                <a:close/>
                <a:moveTo>
                  <a:pt x="74" y="167"/>
                </a:moveTo>
                <a:cubicBezTo>
                  <a:pt x="71" y="166"/>
                  <a:pt x="68" y="165"/>
                  <a:pt x="64" y="165"/>
                </a:cubicBezTo>
                <a:cubicBezTo>
                  <a:pt x="51" y="162"/>
                  <a:pt x="33" y="163"/>
                  <a:pt x="21" y="162"/>
                </a:cubicBezTo>
                <a:cubicBezTo>
                  <a:pt x="17" y="165"/>
                  <a:pt x="17" y="172"/>
                  <a:pt x="14" y="177"/>
                </a:cubicBezTo>
                <a:cubicBezTo>
                  <a:pt x="24" y="173"/>
                  <a:pt x="35" y="170"/>
                  <a:pt x="47" y="169"/>
                </a:cubicBezTo>
                <a:cubicBezTo>
                  <a:pt x="67" y="168"/>
                  <a:pt x="88" y="170"/>
                  <a:pt x="105" y="172"/>
                </a:cubicBezTo>
                <a:cubicBezTo>
                  <a:pt x="94" y="170"/>
                  <a:pt x="84" y="168"/>
                  <a:pt x="74" y="167"/>
                </a:cubicBezTo>
                <a:close/>
                <a:moveTo>
                  <a:pt x="16" y="162"/>
                </a:moveTo>
                <a:cubicBezTo>
                  <a:pt x="13" y="164"/>
                  <a:pt x="12" y="166"/>
                  <a:pt x="11" y="168"/>
                </a:cubicBezTo>
                <a:cubicBezTo>
                  <a:pt x="10" y="170"/>
                  <a:pt x="9" y="172"/>
                  <a:pt x="8" y="173"/>
                </a:cubicBezTo>
                <a:cubicBezTo>
                  <a:pt x="5" y="178"/>
                  <a:pt x="3" y="182"/>
                  <a:pt x="3" y="188"/>
                </a:cubicBezTo>
                <a:cubicBezTo>
                  <a:pt x="13" y="192"/>
                  <a:pt x="25" y="189"/>
                  <a:pt x="35" y="189"/>
                </a:cubicBezTo>
                <a:cubicBezTo>
                  <a:pt x="46" y="189"/>
                  <a:pt x="57" y="187"/>
                  <a:pt x="68" y="186"/>
                </a:cubicBezTo>
                <a:cubicBezTo>
                  <a:pt x="75" y="185"/>
                  <a:pt x="81" y="185"/>
                  <a:pt x="86" y="184"/>
                </a:cubicBezTo>
                <a:cubicBezTo>
                  <a:pt x="95" y="182"/>
                  <a:pt x="105" y="182"/>
                  <a:pt x="115" y="182"/>
                </a:cubicBezTo>
                <a:cubicBezTo>
                  <a:pt x="114" y="181"/>
                  <a:pt x="114" y="180"/>
                  <a:pt x="114" y="179"/>
                </a:cubicBezTo>
                <a:cubicBezTo>
                  <a:pt x="100" y="180"/>
                  <a:pt x="88" y="180"/>
                  <a:pt x="76" y="182"/>
                </a:cubicBezTo>
                <a:cubicBezTo>
                  <a:pt x="73" y="182"/>
                  <a:pt x="72" y="183"/>
                  <a:pt x="69" y="183"/>
                </a:cubicBezTo>
                <a:cubicBezTo>
                  <a:pt x="69" y="183"/>
                  <a:pt x="68" y="183"/>
                  <a:pt x="67" y="183"/>
                </a:cubicBezTo>
                <a:cubicBezTo>
                  <a:pt x="57" y="184"/>
                  <a:pt x="45" y="187"/>
                  <a:pt x="34" y="187"/>
                </a:cubicBezTo>
                <a:cubicBezTo>
                  <a:pt x="40" y="184"/>
                  <a:pt x="46" y="185"/>
                  <a:pt x="52" y="184"/>
                </a:cubicBezTo>
                <a:cubicBezTo>
                  <a:pt x="58" y="182"/>
                  <a:pt x="65" y="181"/>
                  <a:pt x="72" y="180"/>
                </a:cubicBezTo>
                <a:cubicBezTo>
                  <a:pt x="64" y="180"/>
                  <a:pt x="55" y="180"/>
                  <a:pt x="45" y="181"/>
                </a:cubicBezTo>
                <a:cubicBezTo>
                  <a:pt x="43" y="182"/>
                  <a:pt x="40" y="182"/>
                  <a:pt x="38" y="182"/>
                </a:cubicBezTo>
                <a:cubicBezTo>
                  <a:pt x="33" y="182"/>
                  <a:pt x="29" y="183"/>
                  <a:pt x="25" y="183"/>
                </a:cubicBezTo>
                <a:cubicBezTo>
                  <a:pt x="21" y="183"/>
                  <a:pt x="18" y="183"/>
                  <a:pt x="15" y="183"/>
                </a:cubicBezTo>
                <a:cubicBezTo>
                  <a:pt x="14" y="183"/>
                  <a:pt x="12" y="184"/>
                  <a:pt x="11" y="184"/>
                </a:cubicBezTo>
                <a:cubicBezTo>
                  <a:pt x="11" y="183"/>
                  <a:pt x="11" y="182"/>
                  <a:pt x="12" y="181"/>
                </a:cubicBezTo>
                <a:cubicBezTo>
                  <a:pt x="12" y="179"/>
                  <a:pt x="12" y="177"/>
                  <a:pt x="12" y="177"/>
                </a:cubicBezTo>
                <a:cubicBezTo>
                  <a:pt x="14" y="173"/>
                  <a:pt x="16" y="168"/>
                  <a:pt x="17" y="164"/>
                </a:cubicBezTo>
                <a:cubicBezTo>
                  <a:pt x="18" y="163"/>
                  <a:pt x="19" y="162"/>
                  <a:pt x="18" y="162"/>
                </a:cubicBezTo>
                <a:cubicBezTo>
                  <a:pt x="18" y="162"/>
                  <a:pt x="16" y="162"/>
                  <a:pt x="16" y="162"/>
                </a:cubicBezTo>
                <a:close/>
                <a:moveTo>
                  <a:pt x="51" y="171"/>
                </a:moveTo>
                <a:cubicBezTo>
                  <a:pt x="51" y="171"/>
                  <a:pt x="51" y="171"/>
                  <a:pt x="51" y="171"/>
                </a:cubicBezTo>
                <a:cubicBezTo>
                  <a:pt x="45" y="171"/>
                  <a:pt x="39" y="172"/>
                  <a:pt x="32" y="173"/>
                </a:cubicBezTo>
                <a:cubicBezTo>
                  <a:pt x="26" y="174"/>
                  <a:pt x="20" y="176"/>
                  <a:pt x="15" y="179"/>
                </a:cubicBezTo>
                <a:cubicBezTo>
                  <a:pt x="17" y="179"/>
                  <a:pt x="19" y="178"/>
                  <a:pt x="21" y="179"/>
                </a:cubicBezTo>
                <a:cubicBezTo>
                  <a:pt x="18" y="180"/>
                  <a:pt x="14" y="179"/>
                  <a:pt x="14" y="182"/>
                </a:cubicBezTo>
                <a:cubicBezTo>
                  <a:pt x="33" y="181"/>
                  <a:pt x="54" y="178"/>
                  <a:pt x="72" y="178"/>
                </a:cubicBezTo>
                <a:cubicBezTo>
                  <a:pt x="87" y="178"/>
                  <a:pt x="97" y="178"/>
                  <a:pt x="111" y="177"/>
                </a:cubicBezTo>
                <a:cubicBezTo>
                  <a:pt x="105" y="176"/>
                  <a:pt x="98" y="175"/>
                  <a:pt x="90" y="175"/>
                </a:cubicBezTo>
                <a:cubicBezTo>
                  <a:pt x="91" y="174"/>
                  <a:pt x="93" y="174"/>
                  <a:pt x="95" y="174"/>
                </a:cubicBezTo>
                <a:cubicBezTo>
                  <a:pt x="80" y="169"/>
                  <a:pt x="64" y="172"/>
                  <a:pt x="51" y="171"/>
                </a:cubicBezTo>
                <a:close/>
                <a:moveTo>
                  <a:pt x="106" y="175"/>
                </a:moveTo>
                <a:cubicBezTo>
                  <a:pt x="104" y="174"/>
                  <a:pt x="102" y="174"/>
                  <a:pt x="100" y="174"/>
                </a:cubicBezTo>
                <a:cubicBezTo>
                  <a:pt x="102" y="174"/>
                  <a:pt x="105" y="175"/>
                  <a:pt x="106" y="175"/>
                </a:cubicBezTo>
                <a:close/>
                <a:moveTo>
                  <a:pt x="124" y="180"/>
                </a:moveTo>
                <a:cubicBezTo>
                  <a:pt x="124" y="180"/>
                  <a:pt x="122" y="180"/>
                  <a:pt x="123" y="181"/>
                </a:cubicBezTo>
                <a:cubicBezTo>
                  <a:pt x="121" y="180"/>
                  <a:pt x="118" y="179"/>
                  <a:pt x="116" y="179"/>
                </a:cubicBezTo>
                <a:cubicBezTo>
                  <a:pt x="115" y="181"/>
                  <a:pt x="117" y="181"/>
                  <a:pt x="118" y="182"/>
                </a:cubicBezTo>
                <a:cubicBezTo>
                  <a:pt x="123" y="183"/>
                  <a:pt x="130" y="184"/>
                  <a:pt x="133" y="180"/>
                </a:cubicBezTo>
                <a:cubicBezTo>
                  <a:pt x="133" y="179"/>
                  <a:pt x="132" y="178"/>
                  <a:pt x="131" y="177"/>
                </a:cubicBezTo>
                <a:cubicBezTo>
                  <a:pt x="130" y="177"/>
                  <a:pt x="129" y="178"/>
                  <a:pt x="128" y="179"/>
                </a:cubicBezTo>
                <a:cubicBezTo>
                  <a:pt x="128" y="178"/>
                  <a:pt x="126" y="180"/>
                  <a:pt x="124" y="180"/>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sp>
        <p:nvSpPr>
          <p:cNvPr id="27" name="Freeform 108">
            <a:extLst>
              <a:ext uri="{FF2B5EF4-FFF2-40B4-BE49-F238E27FC236}">
                <a16:creationId xmlns:a16="http://schemas.microsoft.com/office/drawing/2014/main" id="{6FFEED26-7A8C-4E22-A5BD-C8330DD73323}"/>
              </a:ext>
            </a:extLst>
          </p:cNvPr>
          <p:cNvSpPr>
            <a:spLocks noEditPoints="1"/>
          </p:cNvSpPr>
          <p:nvPr/>
        </p:nvSpPr>
        <p:spPr bwMode="auto">
          <a:xfrm>
            <a:off x="579439" y="659670"/>
            <a:ext cx="1380182" cy="1473186"/>
          </a:xfrm>
          <a:custGeom>
            <a:avLst/>
            <a:gdLst>
              <a:gd name="T0" fmla="*/ 125 w 187"/>
              <a:gd name="T1" fmla="*/ 15 h 199"/>
              <a:gd name="T2" fmla="*/ 139 w 187"/>
              <a:gd name="T3" fmla="*/ 13 h 199"/>
              <a:gd name="T4" fmla="*/ 152 w 187"/>
              <a:gd name="T5" fmla="*/ 49 h 199"/>
              <a:gd name="T6" fmla="*/ 170 w 187"/>
              <a:gd name="T7" fmla="*/ 114 h 199"/>
              <a:gd name="T8" fmla="*/ 183 w 187"/>
              <a:gd name="T9" fmla="*/ 147 h 199"/>
              <a:gd name="T10" fmla="*/ 158 w 187"/>
              <a:gd name="T11" fmla="*/ 158 h 199"/>
              <a:gd name="T12" fmla="*/ 120 w 187"/>
              <a:gd name="T13" fmla="*/ 168 h 199"/>
              <a:gd name="T14" fmla="*/ 39 w 187"/>
              <a:gd name="T15" fmla="*/ 199 h 199"/>
              <a:gd name="T16" fmla="*/ 31 w 187"/>
              <a:gd name="T17" fmla="*/ 181 h 199"/>
              <a:gd name="T18" fmla="*/ 19 w 187"/>
              <a:gd name="T19" fmla="*/ 150 h 199"/>
              <a:gd name="T20" fmla="*/ 9 w 187"/>
              <a:gd name="T21" fmla="*/ 119 h 199"/>
              <a:gd name="T22" fmla="*/ 3 w 187"/>
              <a:gd name="T23" fmla="*/ 83 h 199"/>
              <a:gd name="T24" fmla="*/ 25 w 187"/>
              <a:gd name="T25" fmla="*/ 44 h 199"/>
              <a:gd name="T26" fmla="*/ 69 w 187"/>
              <a:gd name="T27" fmla="*/ 30 h 199"/>
              <a:gd name="T28" fmla="*/ 75 w 187"/>
              <a:gd name="T29" fmla="*/ 3 h 199"/>
              <a:gd name="T30" fmla="*/ 98 w 187"/>
              <a:gd name="T31" fmla="*/ 8 h 199"/>
              <a:gd name="T32" fmla="*/ 88 w 187"/>
              <a:gd name="T33" fmla="*/ 40 h 199"/>
              <a:gd name="T34" fmla="*/ 104 w 187"/>
              <a:gd name="T35" fmla="*/ 48 h 199"/>
              <a:gd name="T36" fmla="*/ 97 w 187"/>
              <a:gd name="T37" fmla="*/ 70 h 199"/>
              <a:gd name="T38" fmla="*/ 83 w 187"/>
              <a:gd name="T39" fmla="*/ 6 h 199"/>
              <a:gd name="T40" fmla="*/ 100 w 187"/>
              <a:gd name="T41" fmla="*/ 22 h 199"/>
              <a:gd name="T42" fmla="*/ 92 w 187"/>
              <a:gd name="T43" fmla="*/ 5 h 199"/>
              <a:gd name="T44" fmla="*/ 72 w 187"/>
              <a:gd name="T45" fmla="*/ 16 h 199"/>
              <a:gd name="T46" fmla="*/ 86 w 187"/>
              <a:gd name="T47" fmla="*/ 58 h 199"/>
              <a:gd name="T48" fmla="*/ 107 w 187"/>
              <a:gd name="T49" fmla="*/ 73 h 199"/>
              <a:gd name="T50" fmla="*/ 109 w 187"/>
              <a:gd name="T51" fmla="*/ 52 h 199"/>
              <a:gd name="T52" fmla="*/ 95 w 187"/>
              <a:gd name="T53" fmla="*/ 22 h 199"/>
              <a:gd name="T54" fmla="*/ 89 w 187"/>
              <a:gd name="T55" fmla="*/ 49 h 199"/>
              <a:gd name="T56" fmla="*/ 95 w 187"/>
              <a:gd name="T57" fmla="*/ 16 h 199"/>
              <a:gd name="T58" fmla="*/ 80 w 187"/>
              <a:gd name="T59" fmla="*/ 11 h 199"/>
              <a:gd name="T60" fmla="*/ 80 w 187"/>
              <a:gd name="T61" fmla="*/ 27 h 199"/>
              <a:gd name="T62" fmla="*/ 95 w 187"/>
              <a:gd name="T63" fmla="*/ 16 h 199"/>
              <a:gd name="T64" fmla="*/ 121 w 187"/>
              <a:gd name="T65" fmla="*/ 19 h 199"/>
              <a:gd name="T66" fmla="*/ 107 w 187"/>
              <a:gd name="T67" fmla="*/ 43 h 199"/>
              <a:gd name="T68" fmla="*/ 99 w 187"/>
              <a:gd name="T69" fmla="*/ 75 h 199"/>
              <a:gd name="T70" fmla="*/ 69 w 187"/>
              <a:gd name="T71" fmla="*/ 32 h 199"/>
              <a:gd name="T72" fmla="*/ 41 w 187"/>
              <a:gd name="T73" fmla="*/ 40 h 199"/>
              <a:gd name="T74" fmla="*/ 3 w 187"/>
              <a:gd name="T75" fmla="*/ 56 h 199"/>
              <a:gd name="T76" fmla="*/ 13 w 187"/>
              <a:gd name="T77" fmla="*/ 125 h 199"/>
              <a:gd name="T78" fmla="*/ 30 w 187"/>
              <a:gd name="T79" fmla="*/ 175 h 199"/>
              <a:gd name="T80" fmla="*/ 122 w 187"/>
              <a:gd name="T81" fmla="*/ 166 h 199"/>
              <a:gd name="T82" fmla="*/ 174 w 187"/>
              <a:gd name="T83" fmla="*/ 148 h 199"/>
              <a:gd name="T84" fmla="*/ 171 w 187"/>
              <a:gd name="T85" fmla="*/ 121 h 199"/>
              <a:gd name="T86" fmla="*/ 152 w 187"/>
              <a:gd name="T87" fmla="*/ 62 h 199"/>
              <a:gd name="T88" fmla="*/ 144 w 187"/>
              <a:gd name="T89" fmla="*/ 15 h 199"/>
              <a:gd name="T90" fmla="*/ 104 w 187"/>
              <a:gd name="T91" fmla="*/ 67 h 199"/>
              <a:gd name="T92" fmla="*/ 87 w 187"/>
              <a:gd name="T93" fmla="*/ 27 h 199"/>
              <a:gd name="T94" fmla="*/ 93 w 187"/>
              <a:gd name="T95" fmla="*/ 46 h 199"/>
              <a:gd name="T96" fmla="*/ 92 w 187"/>
              <a:gd name="T97" fmla="*/ 5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7" h="199">
                <a:moveTo>
                  <a:pt x="104" y="20"/>
                </a:moveTo>
                <a:cubicBezTo>
                  <a:pt x="109" y="19"/>
                  <a:pt x="114" y="17"/>
                  <a:pt x="120" y="16"/>
                </a:cubicBezTo>
                <a:cubicBezTo>
                  <a:pt x="121" y="15"/>
                  <a:pt x="123" y="15"/>
                  <a:pt x="125" y="15"/>
                </a:cubicBezTo>
                <a:cubicBezTo>
                  <a:pt x="125" y="15"/>
                  <a:pt x="126" y="15"/>
                  <a:pt x="126" y="15"/>
                </a:cubicBezTo>
                <a:cubicBezTo>
                  <a:pt x="128" y="14"/>
                  <a:pt x="130" y="15"/>
                  <a:pt x="131" y="15"/>
                </a:cubicBezTo>
                <a:cubicBezTo>
                  <a:pt x="133" y="14"/>
                  <a:pt x="136" y="13"/>
                  <a:pt x="139" y="13"/>
                </a:cubicBezTo>
                <a:cubicBezTo>
                  <a:pt x="141" y="12"/>
                  <a:pt x="144" y="12"/>
                  <a:pt x="147" y="13"/>
                </a:cubicBezTo>
                <a:cubicBezTo>
                  <a:pt x="148" y="19"/>
                  <a:pt x="150" y="27"/>
                  <a:pt x="149" y="32"/>
                </a:cubicBezTo>
                <a:cubicBezTo>
                  <a:pt x="150" y="38"/>
                  <a:pt x="150" y="45"/>
                  <a:pt x="152" y="49"/>
                </a:cubicBezTo>
                <a:cubicBezTo>
                  <a:pt x="153" y="56"/>
                  <a:pt x="154" y="64"/>
                  <a:pt x="155" y="71"/>
                </a:cubicBezTo>
                <a:cubicBezTo>
                  <a:pt x="156" y="79"/>
                  <a:pt x="159" y="85"/>
                  <a:pt x="161" y="91"/>
                </a:cubicBezTo>
                <a:cubicBezTo>
                  <a:pt x="164" y="99"/>
                  <a:pt x="167" y="107"/>
                  <a:pt x="170" y="114"/>
                </a:cubicBezTo>
                <a:cubicBezTo>
                  <a:pt x="175" y="124"/>
                  <a:pt x="181" y="132"/>
                  <a:pt x="185" y="142"/>
                </a:cubicBezTo>
                <a:cubicBezTo>
                  <a:pt x="186" y="143"/>
                  <a:pt x="187" y="144"/>
                  <a:pt x="186" y="146"/>
                </a:cubicBezTo>
                <a:cubicBezTo>
                  <a:pt x="186" y="146"/>
                  <a:pt x="184" y="146"/>
                  <a:pt x="183" y="147"/>
                </a:cubicBezTo>
                <a:cubicBezTo>
                  <a:pt x="182" y="148"/>
                  <a:pt x="180" y="149"/>
                  <a:pt x="177" y="150"/>
                </a:cubicBezTo>
                <a:cubicBezTo>
                  <a:pt x="173" y="152"/>
                  <a:pt x="168" y="154"/>
                  <a:pt x="164" y="156"/>
                </a:cubicBezTo>
                <a:cubicBezTo>
                  <a:pt x="163" y="157"/>
                  <a:pt x="159" y="157"/>
                  <a:pt x="158" y="158"/>
                </a:cubicBezTo>
                <a:cubicBezTo>
                  <a:pt x="150" y="159"/>
                  <a:pt x="138" y="164"/>
                  <a:pt x="129" y="166"/>
                </a:cubicBezTo>
                <a:cubicBezTo>
                  <a:pt x="129" y="166"/>
                  <a:pt x="129" y="166"/>
                  <a:pt x="128" y="167"/>
                </a:cubicBezTo>
                <a:cubicBezTo>
                  <a:pt x="126" y="166"/>
                  <a:pt x="123" y="167"/>
                  <a:pt x="120" y="168"/>
                </a:cubicBezTo>
                <a:cubicBezTo>
                  <a:pt x="108" y="170"/>
                  <a:pt x="94" y="172"/>
                  <a:pt x="82" y="177"/>
                </a:cubicBezTo>
                <a:cubicBezTo>
                  <a:pt x="74" y="180"/>
                  <a:pt x="65" y="183"/>
                  <a:pt x="58" y="187"/>
                </a:cubicBezTo>
                <a:cubicBezTo>
                  <a:pt x="51" y="191"/>
                  <a:pt x="45" y="195"/>
                  <a:pt x="39" y="199"/>
                </a:cubicBezTo>
                <a:cubicBezTo>
                  <a:pt x="38" y="197"/>
                  <a:pt x="37" y="195"/>
                  <a:pt x="36" y="193"/>
                </a:cubicBezTo>
                <a:cubicBezTo>
                  <a:pt x="35" y="190"/>
                  <a:pt x="33" y="188"/>
                  <a:pt x="32" y="185"/>
                </a:cubicBezTo>
                <a:cubicBezTo>
                  <a:pt x="32" y="184"/>
                  <a:pt x="31" y="182"/>
                  <a:pt x="31" y="181"/>
                </a:cubicBezTo>
                <a:cubicBezTo>
                  <a:pt x="28" y="173"/>
                  <a:pt x="25" y="165"/>
                  <a:pt x="21" y="156"/>
                </a:cubicBezTo>
                <a:cubicBezTo>
                  <a:pt x="21" y="155"/>
                  <a:pt x="20" y="154"/>
                  <a:pt x="19" y="153"/>
                </a:cubicBezTo>
                <a:cubicBezTo>
                  <a:pt x="19" y="152"/>
                  <a:pt x="19" y="151"/>
                  <a:pt x="19" y="150"/>
                </a:cubicBezTo>
                <a:cubicBezTo>
                  <a:pt x="17" y="145"/>
                  <a:pt x="15" y="139"/>
                  <a:pt x="14" y="133"/>
                </a:cubicBezTo>
                <a:cubicBezTo>
                  <a:pt x="13" y="130"/>
                  <a:pt x="12" y="127"/>
                  <a:pt x="11" y="124"/>
                </a:cubicBezTo>
                <a:cubicBezTo>
                  <a:pt x="10" y="122"/>
                  <a:pt x="10" y="120"/>
                  <a:pt x="9" y="119"/>
                </a:cubicBezTo>
                <a:cubicBezTo>
                  <a:pt x="9" y="117"/>
                  <a:pt x="9" y="115"/>
                  <a:pt x="8" y="113"/>
                </a:cubicBezTo>
                <a:cubicBezTo>
                  <a:pt x="7" y="106"/>
                  <a:pt x="5" y="100"/>
                  <a:pt x="4" y="93"/>
                </a:cubicBezTo>
                <a:cubicBezTo>
                  <a:pt x="4" y="90"/>
                  <a:pt x="3" y="86"/>
                  <a:pt x="3" y="83"/>
                </a:cubicBezTo>
                <a:cubicBezTo>
                  <a:pt x="2" y="77"/>
                  <a:pt x="1" y="71"/>
                  <a:pt x="1" y="65"/>
                </a:cubicBezTo>
                <a:cubicBezTo>
                  <a:pt x="1" y="62"/>
                  <a:pt x="0" y="58"/>
                  <a:pt x="1" y="55"/>
                </a:cubicBezTo>
                <a:cubicBezTo>
                  <a:pt x="8" y="52"/>
                  <a:pt x="16" y="47"/>
                  <a:pt x="25" y="44"/>
                </a:cubicBezTo>
                <a:cubicBezTo>
                  <a:pt x="26" y="43"/>
                  <a:pt x="29" y="42"/>
                  <a:pt x="31" y="42"/>
                </a:cubicBezTo>
                <a:cubicBezTo>
                  <a:pt x="37" y="39"/>
                  <a:pt x="44" y="37"/>
                  <a:pt x="51" y="35"/>
                </a:cubicBezTo>
                <a:cubicBezTo>
                  <a:pt x="57" y="34"/>
                  <a:pt x="63" y="31"/>
                  <a:pt x="69" y="30"/>
                </a:cubicBezTo>
                <a:cubicBezTo>
                  <a:pt x="70" y="29"/>
                  <a:pt x="72" y="29"/>
                  <a:pt x="75" y="28"/>
                </a:cubicBezTo>
                <a:cubicBezTo>
                  <a:pt x="74" y="25"/>
                  <a:pt x="70" y="19"/>
                  <a:pt x="70" y="15"/>
                </a:cubicBezTo>
                <a:cubicBezTo>
                  <a:pt x="70" y="10"/>
                  <a:pt x="72" y="7"/>
                  <a:pt x="75" y="3"/>
                </a:cubicBezTo>
                <a:cubicBezTo>
                  <a:pt x="77" y="3"/>
                  <a:pt x="80" y="1"/>
                  <a:pt x="83" y="0"/>
                </a:cubicBezTo>
                <a:cubicBezTo>
                  <a:pt x="87" y="0"/>
                  <a:pt x="90" y="1"/>
                  <a:pt x="94" y="3"/>
                </a:cubicBezTo>
                <a:cubicBezTo>
                  <a:pt x="95" y="5"/>
                  <a:pt x="97" y="6"/>
                  <a:pt x="98" y="8"/>
                </a:cubicBezTo>
                <a:cubicBezTo>
                  <a:pt x="101" y="12"/>
                  <a:pt x="101" y="16"/>
                  <a:pt x="104" y="20"/>
                </a:cubicBezTo>
                <a:close/>
                <a:moveTo>
                  <a:pt x="92" y="48"/>
                </a:moveTo>
                <a:cubicBezTo>
                  <a:pt x="90" y="46"/>
                  <a:pt x="89" y="43"/>
                  <a:pt x="88" y="40"/>
                </a:cubicBezTo>
                <a:cubicBezTo>
                  <a:pt x="86" y="35"/>
                  <a:pt x="84" y="31"/>
                  <a:pt x="85" y="26"/>
                </a:cubicBezTo>
                <a:cubicBezTo>
                  <a:pt x="86" y="24"/>
                  <a:pt x="89" y="23"/>
                  <a:pt x="93" y="24"/>
                </a:cubicBezTo>
                <a:cubicBezTo>
                  <a:pt x="97" y="29"/>
                  <a:pt x="101" y="40"/>
                  <a:pt x="104" y="48"/>
                </a:cubicBezTo>
                <a:cubicBezTo>
                  <a:pt x="106" y="54"/>
                  <a:pt x="111" y="64"/>
                  <a:pt x="107" y="68"/>
                </a:cubicBezTo>
                <a:cubicBezTo>
                  <a:pt x="106" y="68"/>
                  <a:pt x="104" y="71"/>
                  <a:pt x="103" y="71"/>
                </a:cubicBezTo>
                <a:cubicBezTo>
                  <a:pt x="101" y="71"/>
                  <a:pt x="98" y="70"/>
                  <a:pt x="97" y="70"/>
                </a:cubicBezTo>
                <a:cubicBezTo>
                  <a:pt x="96" y="69"/>
                  <a:pt x="96" y="67"/>
                  <a:pt x="94" y="66"/>
                </a:cubicBezTo>
                <a:cubicBezTo>
                  <a:pt x="87" y="49"/>
                  <a:pt x="78" y="34"/>
                  <a:pt x="75" y="12"/>
                </a:cubicBezTo>
                <a:cubicBezTo>
                  <a:pt x="77" y="9"/>
                  <a:pt x="80" y="8"/>
                  <a:pt x="83" y="6"/>
                </a:cubicBezTo>
                <a:cubicBezTo>
                  <a:pt x="86" y="6"/>
                  <a:pt x="89" y="7"/>
                  <a:pt x="92" y="8"/>
                </a:cubicBezTo>
                <a:cubicBezTo>
                  <a:pt x="94" y="11"/>
                  <a:pt x="96" y="13"/>
                  <a:pt x="98" y="16"/>
                </a:cubicBezTo>
                <a:cubicBezTo>
                  <a:pt x="99" y="18"/>
                  <a:pt x="99" y="20"/>
                  <a:pt x="100" y="22"/>
                </a:cubicBezTo>
                <a:cubicBezTo>
                  <a:pt x="101" y="21"/>
                  <a:pt x="101" y="22"/>
                  <a:pt x="101" y="21"/>
                </a:cubicBezTo>
                <a:cubicBezTo>
                  <a:pt x="100" y="16"/>
                  <a:pt x="98" y="12"/>
                  <a:pt x="95" y="7"/>
                </a:cubicBezTo>
                <a:cubicBezTo>
                  <a:pt x="94" y="7"/>
                  <a:pt x="93" y="6"/>
                  <a:pt x="92" y="5"/>
                </a:cubicBezTo>
                <a:cubicBezTo>
                  <a:pt x="90" y="4"/>
                  <a:pt x="87" y="2"/>
                  <a:pt x="84" y="3"/>
                </a:cubicBezTo>
                <a:cubicBezTo>
                  <a:pt x="82" y="3"/>
                  <a:pt x="79" y="4"/>
                  <a:pt x="76" y="5"/>
                </a:cubicBezTo>
                <a:cubicBezTo>
                  <a:pt x="73" y="8"/>
                  <a:pt x="72" y="11"/>
                  <a:pt x="72" y="16"/>
                </a:cubicBezTo>
                <a:cubicBezTo>
                  <a:pt x="74" y="19"/>
                  <a:pt x="75" y="24"/>
                  <a:pt x="77" y="28"/>
                </a:cubicBezTo>
                <a:cubicBezTo>
                  <a:pt x="77" y="32"/>
                  <a:pt x="79" y="35"/>
                  <a:pt x="79" y="38"/>
                </a:cubicBezTo>
                <a:cubicBezTo>
                  <a:pt x="82" y="45"/>
                  <a:pt x="84" y="52"/>
                  <a:pt x="86" y="58"/>
                </a:cubicBezTo>
                <a:cubicBezTo>
                  <a:pt x="89" y="63"/>
                  <a:pt x="92" y="69"/>
                  <a:pt x="96" y="73"/>
                </a:cubicBezTo>
                <a:cubicBezTo>
                  <a:pt x="98" y="73"/>
                  <a:pt x="99" y="74"/>
                  <a:pt x="101" y="74"/>
                </a:cubicBezTo>
                <a:cubicBezTo>
                  <a:pt x="102" y="73"/>
                  <a:pt x="105" y="73"/>
                  <a:pt x="107" y="73"/>
                </a:cubicBezTo>
                <a:cubicBezTo>
                  <a:pt x="107" y="72"/>
                  <a:pt x="108" y="72"/>
                  <a:pt x="109" y="71"/>
                </a:cubicBezTo>
                <a:cubicBezTo>
                  <a:pt x="112" y="67"/>
                  <a:pt x="111" y="61"/>
                  <a:pt x="109" y="56"/>
                </a:cubicBezTo>
                <a:cubicBezTo>
                  <a:pt x="109" y="54"/>
                  <a:pt x="109" y="53"/>
                  <a:pt x="109" y="52"/>
                </a:cubicBezTo>
                <a:cubicBezTo>
                  <a:pt x="107" y="46"/>
                  <a:pt x="104" y="39"/>
                  <a:pt x="102" y="34"/>
                </a:cubicBezTo>
                <a:cubicBezTo>
                  <a:pt x="100" y="31"/>
                  <a:pt x="99" y="28"/>
                  <a:pt x="97" y="25"/>
                </a:cubicBezTo>
                <a:cubicBezTo>
                  <a:pt x="96" y="24"/>
                  <a:pt x="96" y="22"/>
                  <a:pt x="95" y="22"/>
                </a:cubicBezTo>
                <a:cubicBezTo>
                  <a:pt x="92" y="18"/>
                  <a:pt x="85" y="20"/>
                  <a:pt x="82" y="24"/>
                </a:cubicBezTo>
                <a:cubicBezTo>
                  <a:pt x="81" y="30"/>
                  <a:pt x="83" y="36"/>
                  <a:pt x="86" y="42"/>
                </a:cubicBezTo>
                <a:cubicBezTo>
                  <a:pt x="87" y="44"/>
                  <a:pt x="88" y="47"/>
                  <a:pt x="89" y="49"/>
                </a:cubicBezTo>
                <a:cubicBezTo>
                  <a:pt x="90" y="51"/>
                  <a:pt x="91" y="54"/>
                  <a:pt x="94" y="54"/>
                </a:cubicBezTo>
                <a:cubicBezTo>
                  <a:pt x="95" y="52"/>
                  <a:pt x="93" y="50"/>
                  <a:pt x="92" y="48"/>
                </a:cubicBezTo>
                <a:close/>
                <a:moveTo>
                  <a:pt x="95" y="16"/>
                </a:moveTo>
                <a:cubicBezTo>
                  <a:pt x="94" y="14"/>
                  <a:pt x="92" y="11"/>
                  <a:pt x="91" y="10"/>
                </a:cubicBezTo>
                <a:cubicBezTo>
                  <a:pt x="89" y="9"/>
                  <a:pt x="85" y="8"/>
                  <a:pt x="83" y="8"/>
                </a:cubicBezTo>
                <a:cubicBezTo>
                  <a:pt x="82" y="9"/>
                  <a:pt x="81" y="10"/>
                  <a:pt x="80" y="11"/>
                </a:cubicBezTo>
                <a:cubicBezTo>
                  <a:pt x="79" y="11"/>
                  <a:pt x="78" y="11"/>
                  <a:pt x="77" y="13"/>
                </a:cubicBezTo>
                <a:cubicBezTo>
                  <a:pt x="77" y="14"/>
                  <a:pt x="77" y="17"/>
                  <a:pt x="77" y="18"/>
                </a:cubicBezTo>
                <a:cubicBezTo>
                  <a:pt x="78" y="21"/>
                  <a:pt x="80" y="25"/>
                  <a:pt x="80" y="27"/>
                </a:cubicBezTo>
                <a:cubicBezTo>
                  <a:pt x="80" y="21"/>
                  <a:pt x="86" y="18"/>
                  <a:pt x="90" y="18"/>
                </a:cubicBezTo>
                <a:cubicBezTo>
                  <a:pt x="93" y="18"/>
                  <a:pt x="95" y="20"/>
                  <a:pt x="97" y="22"/>
                </a:cubicBezTo>
                <a:cubicBezTo>
                  <a:pt x="96" y="19"/>
                  <a:pt x="97" y="18"/>
                  <a:pt x="95" y="16"/>
                </a:cubicBezTo>
                <a:close/>
                <a:moveTo>
                  <a:pt x="138" y="16"/>
                </a:moveTo>
                <a:cubicBezTo>
                  <a:pt x="135" y="17"/>
                  <a:pt x="132" y="16"/>
                  <a:pt x="129" y="17"/>
                </a:cubicBezTo>
                <a:cubicBezTo>
                  <a:pt x="126" y="17"/>
                  <a:pt x="123" y="18"/>
                  <a:pt x="121" y="19"/>
                </a:cubicBezTo>
                <a:cubicBezTo>
                  <a:pt x="120" y="19"/>
                  <a:pt x="119" y="18"/>
                  <a:pt x="117" y="19"/>
                </a:cubicBezTo>
                <a:cubicBezTo>
                  <a:pt x="111" y="20"/>
                  <a:pt x="105" y="22"/>
                  <a:pt x="99" y="24"/>
                </a:cubicBezTo>
                <a:cubicBezTo>
                  <a:pt x="102" y="28"/>
                  <a:pt x="105" y="36"/>
                  <a:pt x="107" y="43"/>
                </a:cubicBezTo>
                <a:cubicBezTo>
                  <a:pt x="110" y="52"/>
                  <a:pt x="116" y="63"/>
                  <a:pt x="112" y="72"/>
                </a:cubicBezTo>
                <a:cubicBezTo>
                  <a:pt x="109" y="75"/>
                  <a:pt x="105" y="75"/>
                  <a:pt x="101" y="76"/>
                </a:cubicBezTo>
                <a:cubicBezTo>
                  <a:pt x="100" y="76"/>
                  <a:pt x="99" y="76"/>
                  <a:pt x="99" y="75"/>
                </a:cubicBezTo>
                <a:cubicBezTo>
                  <a:pt x="94" y="75"/>
                  <a:pt x="91" y="71"/>
                  <a:pt x="89" y="67"/>
                </a:cubicBezTo>
                <a:cubicBezTo>
                  <a:pt x="83" y="56"/>
                  <a:pt x="78" y="42"/>
                  <a:pt x="75" y="30"/>
                </a:cubicBezTo>
                <a:cubicBezTo>
                  <a:pt x="73" y="31"/>
                  <a:pt x="71" y="31"/>
                  <a:pt x="69" y="32"/>
                </a:cubicBezTo>
                <a:cubicBezTo>
                  <a:pt x="65" y="33"/>
                  <a:pt x="63" y="34"/>
                  <a:pt x="61" y="34"/>
                </a:cubicBezTo>
                <a:cubicBezTo>
                  <a:pt x="58" y="35"/>
                  <a:pt x="56" y="36"/>
                  <a:pt x="54" y="37"/>
                </a:cubicBezTo>
                <a:cubicBezTo>
                  <a:pt x="50" y="38"/>
                  <a:pt x="46" y="39"/>
                  <a:pt x="41" y="40"/>
                </a:cubicBezTo>
                <a:cubicBezTo>
                  <a:pt x="39" y="41"/>
                  <a:pt x="36" y="42"/>
                  <a:pt x="34" y="43"/>
                </a:cubicBezTo>
                <a:cubicBezTo>
                  <a:pt x="27" y="46"/>
                  <a:pt x="20" y="48"/>
                  <a:pt x="13" y="51"/>
                </a:cubicBezTo>
                <a:cubicBezTo>
                  <a:pt x="10" y="52"/>
                  <a:pt x="7" y="55"/>
                  <a:pt x="3" y="56"/>
                </a:cubicBezTo>
                <a:cubicBezTo>
                  <a:pt x="3" y="67"/>
                  <a:pt x="4" y="78"/>
                  <a:pt x="6" y="90"/>
                </a:cubicBezTo>
                <a:cubicBezTo>
                  <a:pt x="6" y="94"/>
                  <a:pt x="9" y="99"/>
                  <a:pt x="9" y="104"/>
                </a:cubicBezTo>
                <a:cubicBezTo>
                  <a:pt x="10" y="111"/>
                  <a:pt x="11" y="118"/>
                  <a:pt x="13" y="125"/>
                </a:cubicBezTo>
                <a:cubicBezTo>
                  <a:pt x="16" y="132"/>
                  <a:pt x="17" y="140"/>
                  <a:pt x="19" y="146"/>
                </a:cubicBezTo>
                <a:cubicBezTo>
                  <a:pt x="21" y="152"/>
                  <a:pt x="23" y="157"/>
                  <a:pt x="25" y="162"/>
                </a:cubicBezTo>
                <a:cubicBezTo>
                  <a:pt x="27" y="167"/>
                  <a:pt x="29" y="171"/>
                  <a:pt x="30" y="175"/>
                </a:cubicBezTo>
                <a:cubicBezTo>
                  <a:pt x="33" y="183"/>
                  <a:pt x="36" y="190"/>
                  <a:pt x="40" y="197"/>
                </a:cubicBezTo>
                <a:cubicBezTo>
                  <a:pt x="51" y="187"/>
                  <a:pt x="65" y="182"/>
                  <a:pt x="78" y="177"/>
                </a:cubicBezTo>
                <a:cubicBezTo>
                  <a:pt x="91" y="171"/>
                  <a:pt x="107" y="169"/>
                  <a:pt x="122" y="166"/>
                </a:cubicBezTo>
                <a:cubicBezTo>
                  <a:pt x="129" y="164"/>
                  <a:pt x="134" y="162"/>
                  <a:pt x="140" y="160"/>
                </a:cubicBezTo>
                <a:cubicBezTo>
                  <a:pt x="146" y="158"/>
                  <a:pt x="152" y="157"/>
                  <a:pt x="158" y="155"/>
                </a:cubicBezTo>
                <a:cubicBezTo>
                  <a:pt x="163" y="153"/>
                  <a:pt x="169" y="150"/>
                  <a:pt x="174" y="148"/>
                </a:cubicBezTo>
                <a:cubicBezTo>
                  <a:pt x="176" y="146"/>
                  <a:pt x="181" y="145"/>
                  <a:pt x="183" y="144"/>
                </a:cubicBezTo>
                <a:cubicBezTo>
                  <a:pt x="182" y="140"/>
                  <a:pt x="179" y="137"/>
                  <a:pt x="177" y="134"/>
                </a:cubicBezTo>
                <a:cubicBezTo>
                  <a:pt x="175" y="129"/>
                  <a:pt x="172" y="125"/>
                  <a:pt x="171" y="121"/>
                </a:cubicBezTo>
                <a:cubicBezTo>
                  <a:pt x="166" y="111"/>
                  <a:pt x="162" y="102"/>
                  <a:pt x="159" y="92"/>
                </a:cubicBezTo>
                <a:cubicBezTo>
                  <a:pt x="158" y="87"/>
                  <a:pt x="156" y="83"/>
                  <a:pt x="155" y="78"/>
                </a:cubicBezTo>
                <a:cubicBezTo>
                  <a:pt x="153" y="73"/>
                  <a:pt x="153" y="68"/>
                  <a:pt x="152" y="62"/>
                </a:cubicBezTo>
                <a:cubicBezTo>
                  <a:pt x="151" y="57"/>
                  <a:pt x="150" y="52"/>
                  <a:pt x="149" y="47"/>
                </a:cubicBezTo>
                <a:cubicBezTo>
                  <a:pt x="147" y="36"/>
                  <a:pt x="148" y="25"/>
                  <a:pt x="145" y="15"/>
                </a:cubicBezTo>
                <a:cubicBezTo>
                  <a:pt x="145" y="15"/>
                  <a:pt x="144" y="15"/>
                  <a:pt x="144" y="15"/>
                </a:cubicBezTo>
                <a:cubicBezTo>
                  <a:pt x="141" y="15"/>
                  <a:pt x="140" y="16"/>
                  <a:pt x="138" y="16"/>
                </a:cubicBezTo>
                <a:close/>
                <a:moveTo>
                  <a:pt x="100" y="69"/>
                </a:moveTo>
                <a:cubicBezTo>
                  <a:pt x="101" y="69"/>
                  <a:pt x="104" y="68"/>
                  <a:pt x="104" y="67"/>
                </a:cubicBezTo>
                <a:cubicBezTo>
                  <a:pt x="106" y="66"/>
                  <a:pt x="106" y="62"/>
                  <a:pt x="106" y="60"/>
                </a:cubicBezTo>
                <a:cubicBezTo>
                  <a:pt x="101" y="48"/>
                  <a:pt x="98" y="35"/>
                  <a:pt x="91" y="26"/>
                </a:cubicBezTo>
                <a:cubicBezTo>
                  <a:pt x="89" y="26"/>
                  <a:pt x="88" y="25"/>
                  <a:pt x="87" y="27"/>
                </a:cubicBezTo>
                <a:cubicBezTo>
                  <a:pt x="88" y="27"/>
                  <a:pt x="87" y="27"/>
                  <a:pt x="87" y="27"/>
                </a:cubicBezTo>
                <a:cubicBezTo>
                  <a:pt x="86" y="33"/>
                  <a:pt x="89" y="37"/>
                  <a:pt x="91" y="42"/>
                </a:cubicBezTo>
                <a:cubicBezTo>
                  <a:pt x="91" y="44"/>
                  <a:pt x="92" y="44"/>
                  <a:pt x="93" y="46"/>
                </a:cubicBezTo>
                <a:cubicBezTo>
                  <a:pt x="93" y="46"/>
                  <a:pt x="93" y="47"/>
                  <a:pt x="93" y="48"/>
                </a:cubicBezTo>
                <a:cubicBezTo>
                  <a:pt x="95" y="51"/>
                  <a:pt x="99" y="53"/>
                  <a:pt x="95" y="56"/>
                </a:cubicBezTo>
                <a:cubicBezTo>
                  <a:pt x="94" y="56"/>
                  <a:pt x="93" y="57"/>
                  <a:pt x="92" y="57"/>
                </a:cubicBezTo>
                <a:cubicBezTo>
                  <a:pt x="94" y="60"/>
                  <a:pt x="96" y="68"/>
                  <a:pt x="100" y="69"/>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sp>
        <p:nvSpPr>
          <p:cNvPr id="29" name="Freeform 324">
            <a:extLst>
              <a:ext uri="{FF2B5EF4-FFF2-40B4-BE49-F238E27FC236}">
                <a16:creationId xmlns:a16="http://schemas.microsoft.com/office/drawing/2014/main" id="{7755CF57-378E-4BA4-B4FC-86DCE192335B}"/>
              </a:ext>
            </a:extLst>
          </p:cNvPr>
          <p:cNvSpPr>
            <a:spLocks noEditPoints="1"/>
          </p:cNvSpPr>
          <p:nvPr/>
        </p:nvSpPr>
        <p:spPr bwMode="auto">
          <a:xfrm rot="20870607">
            <a:off x="2643692" y="5228967"/>
            <a:ext cx="1214967" cy="1094317"/>
          </a:xfrm>
          <a:custGeom>
            <a:avLst/>
            <a:gdLst>
              <a:gd name="T0" fmla="*/ 36 w 289"/>
              <a:gd name="T1" fmla="*/ 218 h 260"/>
              <a:gd name="T2" fmla="*/ 28 w 289"/>
              <a:gd name="T3" fmla="*/ 175 h 260"/>
              <a:gd name="T4" fmla="*/ 10 w 289"/>
              <a:gd name="T5" fmla="*/ 126 h 260"/>
              <a:gd name="T6" fmla="*/ 7 w 289"/>
              <a:gd name="T7" fmla="*/ 87 h 260"/>
              <a:gd name="T8" fmla="*/ 130 w 289"/>
              <a:gd name="T9" fmla="*/ 50 h 260"/>
              <a:gd name="T10" fmla="*/ 173 w 289"/>
              <a:gd name="T11" fmla="*/ 1 h 260"/>
              <a:gd name="T12" fmla="*/ 284 w 289"/>
              <a:gd name="T13" fmla="*/ 53 h 260"/>
              <a:gd name="T14" fmla="*/ 232 w 289"/>
              <a:gd name="T15" fmla="*/ 192 h 260"/>
              <a:gd name="T16" fmla="*/ 172 w 289"/>
              <a:gd name="T17" fmla="*/ 212 h 260"/>
              <a:gd name="T18" fmla="*/ 118 w 289"/>
              <a:gd name="T19" fmla="*/ 244 h 260"/>
              <a:gd name="T20" fmla="*/ 243 w 289"/>
              <a:gd name="T21" fmla="*/ 154 h 260"/>
              <a:gd name="T22" fmla="*/ 274 w 289"/>
              <a:gd name="T23" fmla="*/ 46 h 260"/>
              <a:gd name="T24" fmla="*/ 163 w 289"/>
              <a:gd name="T25" fmla="*/ 28 h 260"/>
              <a:gd name="T26" fmla="*/ 171 w 289"/>
              <a:gd name="T27" fmla="*/ 34 h 260"/>
              <a:gd name="T28" fmla="*/ 232 w 289"/>
              <a:gd name="T29" fmla="*/ 38 h 260"/>
              <a:gd name="T30" fmla="*/ 277 w 289"/>
              <a:gd name="T31" fmla="*/ 57 h 260"/>
              <a:gd name="T32" fmla="*/ 240 w 289"/>
              <a:gd name="T33" fmla="*/ 144 h 260"/>
              <a:gd name="T34" fmla="*/ 216 w 289"/>
              <a:gd name="T35" fmla="*/ 203 h 260"/>
              <a:gd name="T36" fmla="*/ 221 w 289"/>
              <a:gd name="T37" fmla="*/ 212 h 260"/>
              <a:gd name="T38" fmla="*/ 257 w 289"/>
              <a:gd name="T39" fmla="*/ 94 h 260"/>
              <a:gd name="T40" fmla="*/ 225 w 289"/>
              <a:gd name="T41" fmla="*/ 38 h 260"/>
              <a:gd name="T42" fmla="*/ 177 w 289"/>
              <a:gd name="T43" fmla="*/ 30 h 260"/>
              <a:gd name="T44" fmla="*/ 157 w 289"/>
              <a:gd name="T45" fmla="*/ 86 h 260"/>
              <a:gd name="T46" fmla="*/ 199 w 289"/>
              <a:gd name="T47" fmla="*/ 194 h 260"/>
              <a:gd name="T48" fmla="*/ 63 w 289"/>
              <a:gd name="T49" fmla="*/ 246 h 260"/>
              <a:gd name="T50" fmla="*/ 103 w 289"/>
              <a:gd name="T51" fmla="*/ 246 h 260"/>
              <a:gd name="T52" fmla="*/ 166 w 289"/>
              <a:gd name="T53" fmla="*/ 193 h 260"/>
              <a:gd name="T54" fmla="*/ 73 w 289"/>
              <a:gd name="T55" fmla="*/ 66 h 260"/>
              <a:gd name="T56" fmla="*/ 11 w 289"/>
              <a:gd name="T57" fmla="*/ 96 h 260"/>
              <a:gd name="T58" fmla="*/ 30 w 289"/>
              <a:gd name="T59" fmla="*/ 133 h 260"/>
              <a:gd name="T60" fmla="*/ 39 w 289"/>
              <a:gd name="T61" fmla="*/ 170 h 260"/>
              <a:gd name="T62" fmla="*/ 49 w 289"/>
              <a:gd name="T63" fmla="*/ 199 h 260"/>
              <a:gd name="T64" fmla="*/ 61 w 289"/>
              <a:gd name="T65" fmla="*/ 239 h 260"/>
              <a:gd name="T66" fmla="*/ 147 w 289"/>
              <a:gd name="T67" fmla="*/ 68 h 260"/>
              <a:gd name="T68" fmla="*/ 60 w 289"/>
              <a:gd name="T69" fmla="*/ 246 h 260"/>
              <a:gd name="T70" fmla="*/ 54 w 289"/>
              <a:gd name="T71" fmla="*/ 249 h 260"/>
              <a:gd name="T72" fmla="*/ 51 w 289"/>
              <a:gd name="T73" fmla="*/ 230 h 260"/>
              <a:gd name="T74" fmla="*/ 51 w 289"/>
              <a:gd name="T75" fmla="*/ 230 h 260"/>
              <a:gd name="T76" fmla="*/ 39 w 289"/>
              <a:gd name="T77" fmla="*/ 219 h 260"/>
              <a:gd name="T78" fmla="*/ 49 w 289"/>
              <a:gd name="T79" fmla="*/ 208 h 260"/>
              <a:gd name="T80" fmla="*/ 46 w 289"/>
              <a:gd name="T81" fmla="*/ 205 h 260"/>
              <a:gd name="T82" fmla="*/ 36 w 289"/>
              <a:gd name="T83" fmla="*/ 200 h 260"/>
              <a:gd name="T84" fmla="*/ 43 w 289"/>
              <a:gd name="T85" fmla="*/ 187 h 260"/>
              <a:gd name="T86" fmla="*/ 32 w 289"/>
              <a:gd name="T87" fmla="*/ 187 h 260"/>
              <a:gd name="T88" fmla="*/ 40 w 289"/>
              <a:gd name="T89" fmla="*/ 174 h 260"/>
              <a:gd name="T90" fmla="*/ 26 w 289"/>
              <a:gd name="T91" fmla="*/ 169 h 260"/>
              <a:gd name="T92" fmla="*/ 30 w 289"/>
              <a:gd name="T93" fmla="*/ 156 h 260"/>
              <a:gd name="T94" fmla="*/ 21 w 289"/>
              <a:gd name="T95" fmla="*/ 150 h 260"/>
              <a:gd name="T96" fmla="*/ 20 w 289"/>
              <a:gd name="T97" fmla="*/ 142 h 260"/>
              <a:gd name="T98" fmla="*/ 16 w 289"/>
              <a:gd name="T99" fmla="*/ 136 h 260"/>
              <a:gd name="T100" fmla="*/ 19 w 289"/>
              <a:gd name="T101" fmla="*/ 122 h 260"/>
              <a:gd name="T102" fmla="*/ 11 w 289"/>
              <a:gd name="T103" fmla="*/ 115 h 260"/>
              <a:gd name="T104" fmla="*/ 11 w 289"/>
              <a:gd name="T105" fmla="*/ 109 h 260"/>
              <a:gd name="T106" fmla="*/ 5 w 289"/>
              <a:gd name="T107" fmla="*/ 9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260">
                <a:moveTo>
                  <a:pt x="53" y="256"/>
                </a:moveTo>
                <a:cubicBezTo>
                  <a:pt x="50" y="258"/>
                  <a:pt x="46" y="259"/>
                  <a:pt x="43" y="255"/>
                </a:cubicBezTo>
                <a:cubicBezTo>
                  <a:pt x="44" y="247"/>
                  <a:pt x="38" y="247"/>
                  <a:pt x="41" y="241"/>
                </a:cubicBezTo>
                <a:cubicBezTo>
                  <a:pt x="37" y="239"/>
                  <a:pt x="39" y="233"/>
                  <a:pt x="37" y="230"/>
                </a:cubicBezTo>
                <a:cubicBezTo>
                  <a:pt x="37" y="229"/>
                  <a:pt x="37" y="227"/>
                  <a:pt x="38" y="227"/>
                </a:cubicBezTo>
                <a:cubicBezTo>
                  <a:pt x="37" y="225"/>
                  <a:pt x="35" y="222"/>
                  <a:pt x="36" y="218"/>
                </a:cubicBezTo>
                <a:cubicBezTo>
                  <a:pt x="34" y="214"/>
                  <a:pt x="28" y="210"/>
                  <a:pt x="33" y="205"/>
                </a:cubicBezTo>
                <a:cubicBezTo>
                  <a:pt x="33" y="204"/>
                  <a:pt x="32" y="203"/>
                  <a:pt x="31" y="201"/>
                </a:cubicBezTo>
                <a:cubicBezTo>
                  <a:pt x="31" y="200"/>
                  <a:pt x="32" y="199"/>
                  <a:pt x="33" y="197"/>
                </a:cubicBezTo>
                <a:cubicBezTo>
                  <a:pt x="33" y="196"/>
                  <a:pt x="32" y="195"/>
                  <a:pt x="31" y="194"/>
                </a:cubicBezTo>
                <a:cubicBezTo>
                  <a:pt x="33" y="191"/>
                  <a:pt x="25" y="187"/>
                  <a:pt x="29" y="184"/>
                </a:cubicBezTo>
                <a:cubicBezTo>
                  <a:pt x="26" y="182"/>
                  <a:pt x="26" y="177"/>
                  <a:pt x="28" y="175"/>
                </a:cubicBezTo>
                <a:cubicBezTo>
                  <a:pt x="26" y="174"/>
                  <a:pt x="21" y="171"/>
                  <a:pt x="25" y="168"/>
                </a:cubicBezTo>
                <a:cubicBezTo>
                  <a:pt x="23" y="166"/>
                  <a:pt x="21" y="164"/>
                  <a:pt x="23" y="161"/>
                </a:cubicBezTo>
                <a:cubicBezTo>
                  <a:pt x="20" y="160"/>
                  <a:pt x="19" y="156"/>
                  <a:pt x="21" y="153"/>
                </a:cubicBezTo>
                <a:cubicBezTo>
                  <a:pt x="18" y="152"/>
                  <a:pt x="17" y="149"/>
                  <a:pt x="18" y="146"/>
                </a:cubicBezTo>
                <a:cubicBezTo>
                  <a:pt x="17" y="144"/>
                  <a:pt x="15" y="143"/>
                  <a:pt x="16" y="139"/>
                </a:cubicBezTo>
                <a:cubicBezTo>
                  <a:pt x="9" y="138"/>
                  <a:pt x="17" y="127"/>
                  <a:pt x="10" y="126"/>
                </a:cubicBezTo>
                <a:cubicBezTo>
                  <a:pt x="9" y="123"/>
                  <a:pt x="8" y="120"/>
                  <a:pt x="11" y="119"/>
                </a:cubicBezTo>
                <a:cubicBezTo>
                  <a:pt x="10" y="117"/>
                  <a:pt x="7" y="115"/>
                  <a:pt x="9" y="112"/>
                </a:cubicBezTo>
                <a:cubicBezTo>
                  <a:pt x="7" y="111"/>
                  <a:pt x="5" y="108"/>
                  <a:pt x="5" y="104"/>
                </a:cubicBezTo>
                <a:cubicBezTo>
                  <a:pt x="5" y="104"/>
                  <a:pt x="5" y="103"/>
                  <a:pt x="5" y="102"/>
                </a:cubicBezTo>
                <a:cubicBezTo>
                  <a:pt x="4" y="98"/>
                  <a:pt x="0" y="94"/>
                  <a:pt x="2" y="90"/>
                </a:cubicBezTo>
                <a:cubicBezTo>
                  <a:pt x="3" y="89"/>
                  <a:pt x="6" y="88"/>
                  <a:pt x="7" y="87"/>
                </a:cubicBezTo>
                <a:cubicBezTo>
                  <a:pt x="6" y="86"/>
                  <a:pt x="8" y="85"/>
                  <a:pt x="8" y="83"/>
                </a:cubicBezTo>
                <a:cubicBezTo>
                  <a:pt x="29" y="75"/>
                  <a:pt x="52" y="70"/>
                  <a:pt x="75" y="62"/>
                </a:cubicBezTo>
                <a:cubicBezTo>
                  <a:pt x="79" y="63"/>
                  <a:pt x="82" y="61"/>
                  <a:pt x="86" y="59"/>
                </a:cubicBezTo>
                <a:cubicBezTo>
                  <a:pt x="91" y="57"/>
                  <a:pt x="97" y="56"/>
                  <a:pt x="103" y="54"/>
                </a:cubicBezTo>
                <a:cubicBezTo>
                  <a:pt x="111" y="51"/>
                  <a:pt x="119" y="46"/>
                  <a:pt x="126" y="46"/>
                </a:cubicBezTo>
                <a:cubicBezTo>
                  <a:pt x="127" y="47"/>
                  <a:pt x="129" y="49"/>
                  <a:pt x="130" y="50"/>
                </a:cubicBezTo>
                <a:cubicBezTo>
                  <a:pt x="132" y="57"/>
                  <a:pt x="135" y="66"/>
                  <a:pt x="137" y="74"/>
                </a:cubicBezTo>
                <a:cubicBezTo>
                  <a:pt x="143" y="57"/>
                  <a:pt x="149" y="39"/>
                  <a:pt x="156" y="20"/>
                </a:cubicBezTo>
                <a:cubicBezTo>
                  <a:pt x="158" y="16"/>
                  <a:pt x="159" y="12"/>
                  <a:pt x="160" y="8"/>
                </a:cubicBezTo>
                <a:cubicBezTo>
                  <a:pt x="161" y="7"/>
                  <a:pt x="160" y="5"/>
                  <a:pt x="161" y="4"/>
                </a:cubicBezTo>
                <a:cubicBezTo>
                  <a:pt x="162" y="2"/>
                  <a:pt x="165" y="0"/>
                  <a:pt x="167" y="0"/>
                </a:cubicBezTo>
                <a:cubicBezTo>
                  <a:pt x="169" y="0"/>
                  <a:pt x="171" y="2"/>
                  <a:pt x="173" y="1"/>
                </a:cubicBezTo>
                <a:cubicBezTo>
                  <a:pt x="173" y="2"/>
                  <a:pt x="175" y="2"/>
                  <a:pt x="175" y="3"/>
                </a:cubicBezTo>
                <a:cubicBezTo>
                  <a:pt x="190" y="10"/>
                  <a:pt x="204" y="13"/>
                  <a:pt x="221" y="19"/>
                </a:cubicBezTo>
                <a:cubicBezTo>
                  <a:pt x="233" y="27"/>
                  <a:pt x="252" y="31"/>
                  <a:pt x="263" y="37"/>
                </a:cubicBezTo>
                <a:cubicBezTo>
                  <a:pt x="265" y="38"/>
                  <a:pt x="269" y="39"/>
                  <a:pt x="271" y="41"/>
                </a:cubicBezTo>
                <a:cubicBezTo>
                  <a:pt x="274" y="41"/>
                  <a:pt x="276" y="44"/>
                  <a:pt x="279" y="45"/>
                </a:cubicBezTo>
                <a:cubicBezTo>
                  <a:pt x="282" y="46"/>
                  <a:pt x="289" y="48"/>
                  <a:pt x="284" y="53"/>
                </a:cubicBezTo>
                <a:cubicBezTo>
                  <a:pt x="282" y="61"/>
                  <a:pt x="279" y="67"/>
                  <a:pt x="277" y="75"/>
                </a:cubicBezTo>
                <a:cubicBezTo>
                  <a:pt x="276" y="76"/>
                  <a:pt x="275" y="78"/>
                  <a:pt x="274" y="81"/>
                </a:cubicBezTo>
                <a:cubicBezTo>
                  <a:pt x="265" y="98"/>
                  <a:pt x="260" y="118"/>
                  <a:pt x="253" y="137"/>
                </a:cubicBezTo>
                <a:cubicBezTo>
                  <a:pt x="250" y="144"/>
                  <a:pt x="247" y="151"/>
                  <a:pt x="244" y="158"/>
                </a:cubicBezTo>
                <a:cubicBezTo>
                  <a:pt x="242" y="165"/>
                  <a:pt x="239" y="172"/>
                  <a:pt x="236" y="179"/>
                </a:cubicBezTo>
                <a:cubicBezTo>
                  <a:pt x="234" y="183"/>
                  <a:pt x="234" y="188"/>
                  <a:pt x="232" y="192"/>
                </a:cubicBezTo>
                <a:cubicBezTo>
                  <a:pt x="230" y="198"/>
                  <a:pt x="226" y="203"/>
                  <a:pt x="226" y="209"/>
                </a:cubicBezTo>
                <a:cubicBezTo>
                  <a:pt x="224" y="209"/>
                  <a:pt x="224" y="211"/>
                  <a:pt x="224" y="213"/>
                </a:cubicBezTo>
                <a:cubicBezTo>
                  <a:pt x="223" y="214"/>
                  <a:pt x="222" y="215"/>
                  <a:pt x="220" y="217"/>
                </a:cubicBezTo>
                <a:cubicBezTo>
                  <a:pt x="213" y="215"/>
                  <a:pt x="201" y="209"/>
                  <a:pt x="192" y="207"/>
                </a:cubicBezTo>
                <a:cubicBezTo>
                  <a:pt x="183" y="205"/>
                  <a:pt x="177" y="199"/>
                  <a:pt x="169" y="197"/>
                </a:cubicBezTo>
                <a:cubicBezTo>
                  <a:pt x="171" y="202"/>
                  <a:pt x="170" y="207"/>
                  <a:pt x="172" y="212"/>
                </a:cubicBezTo>
                <a:cubicBezTo>
                  <a:pt x="173" y="218"/>
                  <a:pt x="177" y="225"/>
                  <a:pt x="170" y="229"/>
                </a:cubicBezTo>
                <a:cubicBezTo>
                  <a:pt x="166" y="231"/>
                  <a:pt x="159" y="231"/>
                  <a:pt x="153" y="233"/>
                </a:cubicBezTo>
                <a:cubicBezTo>
                  <a:pt x="151" y="234"/>
                  <a:pt x="149" y="235"/>
                  <a:pt x="147" y="236"/>
                </a:cubicBezTo>
                <a:cubicBezTo>
                  <a:pt x="145" y="237"/>
                  <a:pt x="142" y="237"/>
                  <a:pt x="140" y="237"/>
                </a:cubicBezTo>
                <a:cubicBezTo>
                  <a:pt x="132" y="239"/>
                  <a:pt x="125" y="241"/>
                  <a:pt x="120" y="243"/>
                </a:cubicBezTo>
                <a:cubicBezTo>
                  <a:pt x="119" y="244"/>
                  <a:pt x="118" y="244"/>
                  <a:pt x="118" y="244"/>
                </a:cubicBezTo>
                <a:cubicBezTo>
                  <a:pt x="111" y="247"/>
                  <a:pt x="105" y="248"/>
                  <a:pt x="98" y="249"/>
                </a:cubicBezTo>
                <a:cubicBezTo>
                  <a:pt x="84" y="253"/>
                  <a:pt x="74" y="258"/>
                  <a:pt x="58" y="258"/>
                </a:cubicBezTo>
                <a:cubicBezTo>
                  <a:pt x="58" y="259"/>
                  <a:pt x="57" y="260"/>
                  <a:pt x="56" y="260"/>
                </a:cubicBezTo>
                <a:cubicBezTo>
                  <a:pt x="53" y="259"/>
                  <a:pt x="54" y="259"/>
                  <a:pt x="53" y="256"/>
                </a:cubicBezTo>
                <a:close/>
                <a:moveTo>
                  <a:pt x="227" y="197"/>
                </a:moveTo>
                <a:cubicBezTo>
                  <a:pt x="231" y="182"/>
                  <a:pt x="238" y="169"/>
                  <a:pt x="243" y="154"/>
                </a:cubicBezTo>
                <a:cubicBezTo>
                  <a:pt x="246" y="146"/>
                  <a:pt x="249" y="136"/>
                  <a:pt x="252" y="127"/>
                </a:cubicBezTo>
                <a:cubicBezTo>
                  <a:pt x="254" y="121"/>
                  <a:pt x="258" y="115"/>
                  <a:pt x="259" y="108"/>
                </a:cubicBezTo>
                <a:cubicBezTo>
                  <a:pt x="262" y="104"/>
                  <a:pt x="263" y="99"/>
                  <a:pt x="264" y="94"/>
                </a:cubicBezTo>
                <a:cubicBezTo>
                  <a:pt x="268" y="86"/>
                  <a:pt x="273" y="77"/>
                  <a:pt x="277" y="69"/>
                </a:cubicBezTo>
                <a:cubicBezTo>
                  <a:pt x="279" y="64"/>
                  <a:pt x="282" y="53"/>
                  <a:pt x="280" y="49"/>
                </a:cubicBezTo>
                <a:cubicBezTo>
                  <a:pt x="278" y="48"/>
                  <a:pt x="276" y="47"/>
                  <a:pt x="274" y="46"/>
                </a:cubicBezTo>
                <a:cubicBezTo>
                  <a:pt x="273" y="46"/>
                  <a:pt x="273" y="45"/>
                  <a:pt x="271" y="46"/>
                </a:cubicBezTo>
                <a:cubicBezTo>
                  <a:pt x="266" y="42"/>
                  <a:pt x="258" y="41"/>
                  <a:pt x="253" y="36"/>
                </a:cubicBezTo>
                <a:cubicBezTo>
                  <a:pt x="240" y="32"/>
                  <a:pt x="225" y="23"/>
                  <a:pt x="212" y="19"/>
                </a:cubicBezTo>
                <a:cubicBezTo>
                  <a:pt x="199" y="14"/>
                  <a:pt x="184" y="13"/>
                  <a:pt x="173" y="5"/>
                </a:cubicBezTo>
                <a:cubicBezTo>
                  <a:pt x="171" y="5"/>
                  <a:pt x="170" y="7"/>
                  <a:pt x="170" y="9"/>
                </a:cubicBezTo>
                <a:cubicBezTo>
                  <a:pt x="167" y="15"/>
                  <a:pt x="165" y="21"/>
                  <a:pt x="163" y="28"/>
                </a:cubicBezTo>
                <a:cubicBezTo>
                  <a:pt x="158" y="39"/>
                  <a:pt x="156" y="49"/>
                  <a:pt x="152" y="58"/>
                </a:cubicBezTo>
                <a:cubicBezTo>
                  <a:pt x="152" y="59"/>
                  <a:pt x="152" y="60"/>
                  <a:pt x="152" y="61"/>
                </a:cubicBezTo>
                <a:cubicBezTo>
                  <a:pt x="147" y="71"/>
                  <a:pt x="145" y="81"/>
                  <a:pt x="141" y="92"/>
                </a:cubicBezTo>
                <a:cubicBezTo>
                  <a:pt x="143" y="96"/>
                  <a:pt x="144" y="102"/>
                  <a:pt x="146" y="106"/>
                </a:cubicBezTo>
                <a:cubicBezTo>
                  <a:pt x="152" y="86"/>
                  <a:pt x="161" y="68"/>
                  <a:pt x="166" y="49"/>
                </a:cubicBezTo>
                <a:cubicBezTo>
                  <a:pt x="168" y="45"/>
                  <a:pt x="169" y="39"/>
                  <a:pt x="171" y="34"/>
                </a:cubicBezTo>
                <a:cubicBezTo>
                  <a:pt x="171" y="33"/>
                  <a:pt x="172" y="34"/>
                  <a:pt x="172" y="33"/>
                </a:cubicBezTo>
                <a:cubicBezTo>
                  <a:pt x="172" y="28"/>
                  <a:pt x="176" y="25"/>
                  <a:pt x="176" y="20"/>
                </a:cubicBezTo>
                <a:cubicBezTo>
                  <a:pt x="179" y="20"/>
                  <a:pt x="178" y="17"/>
                  <a:pt x="180" y="17"/>
                </a:cubicBezTo>
                <a:cubicBezTo>
                  <a:pt x="187" y="21"/>
                  <a:pt x="194" y="24"/>
                  <a:pt x="202" y="26"/>
                </a:cubicBezTo>
                <a:cubicBezTo>
                  <a:pt x="210" y="29"/>
                  <a:pt x="220" y="32"/>
                  <a:pt x="228" y="36"/>
                </a:cubicBezTo>
                <a:cubicBezTo>
                  <a:pt x="229" y="36"/>
                  <a:pt x="230" y="38"/>
                  <a:pt x="232" y="38"/>
                </a:cubicBezTo>
                <a:cubicBezTo>
                  <a:pt x="235" y="39"/>
                  <a:pt x="239" y="39"/>
                  <a:pt x="242" y="40"/>
                </a:cubicBezTo>
                <a:cubicBezTo>
                  <a:pt x="243" y="41"/>
                  <a:pt x="243" y="42"/>
                  <a:pt x="244" y="42"/>
                </a:cubicBezTo>
                <a:cubicBezTo>
                  <a:pt x="248" y="44"/>
                  <a:pt x="251" y="44"/>
                  <a:pt x="254" y="45"/>
                </a:cubicBezTo>
                <a:cubicBezTo>
                  <a:pt x="254" y="47"/>
                  <a:pt x="257" y="46"/>
                  <a:pt x="257" y="48"/>
                </a:cubicBezTo>
                <a:cubicBezTo>
                  <a:pt x="263" y="48"/>
                  <a:pt x="268" y="52"/>
                  <a:pt x="274" y="54"/>
                </a:cubicBezTo>
                <a:cubicBezTo>
                  <a:pt x="275" y="55"/>
                  <a:pt x="276" y="55"/>
                  <a:pt x="277" y="57"/>
                </a:cubicBezTo>
                <a:cubicBezTo>
                  <a:pt x="275" y="61"/>
                  <a:pt x="273" y="65"/>
                  <a:pt x="271" y="69"/>
                </a:cubicBezTo>
                <a:cubicBezTo>
                  <a:pt x="267" y="80"/>
                  <a:pt x="261" y="92"/>
                  <a:pt x="257" y="104"/>
                </a:cubicBezTo>
                <a:cubicBezTo>
                  <a:pt x="254" y="111"/>
                  <a:pt x="251" y="116"/>
                  <a:pt x="249" y="122"/>
                </a:cubicBezTo>
                <a:cubicBezTo>
                  <a:pt x="248" y="124"/>
                  <a:pt x="247" y="128"/>
                  <a:pt x="246" y="130"/>
                </a:cubicBezTo>
                <a:cubicBezTo>
                  <a:pt x="245" y="134"/>
                  <a:pt x="242" y="137"/>
                  <a:pt x="241" y="140"/>
                </a:cubicBezTo>
                <a:cubicBezTo>
                  <a:pt x="240" y="142"/>
                  <a:pt x="240" y="143"/>
                  <a:pt x="240" y="144"/>
                </a:cubicBezTo>
                <a:cubicBezTo>
                  <a:pt x="237" y="150"/>
                  <a:pt x="237" y="155"/>
                  <a:pt x="235" y="161"/>
                </a:cubicBezTo>
                <a:cubicBezTo>
                  <a:pt x="234" y="165"/>
                  <a:pt x="231" y="169"/>
                  <a:pt x="230" y="173"/>
                </a:cubicBezTo>
                <a:cubicBezTo>
                  <a:pt x="230" y="175"/>
                  <a:pt x="230" y="176"/>
                  <a:pt x="229" y="178"/>
                </a:cubicBezTo>
                <a:cubicBezTo>
                  <a:pt x="227" y="185"/>
                  <a:pt x="223" y="191"/>
                  <a:pt x="222" y="199"/>
                </a:cubicBezTo>
                <a:cubicBezTo>
                  <a:pt x="221" y="200"/>
                  <a:pt x="220" y="201"/>
                  <a:pt x="219" y="202"/>
                </a:cubicBezTo>
                <a:cubicBezTo>
                  <a:pt x="217" y="202"/>
                  <a:pt x="217" y="202"/>
                  <a:pt x="216" y="203"/>
                </a:cubicBezTo>
                <a:cubicBezTo>
                  <a:pt x="200" y="199"/>
                  <a:pt x="186" y="193"/>
                  <a:pt x="171" y="187"/>
                </a:cubicBezTo>
                <a:cubicBezTo>
                  <a:pt x="169" y="186"/>
                  <a:pt x="168" y="184"/>
                  <a:pt x="166" y="185"/>
                </a:cubicBezTo>
                <a:cubicBezTo>
                  <a:pt x="166" y="188"/>
                  <a:pt x="168" y="191"/>
                  <a:pt x="168" y="194"/>
                </a:cubicBezTo>
                <a:cubicBezTo>
                  <a:pt x="176" y="195"/>
                  <a:pt x="182" y="200"/>
                  <a:pt x="189" y="203"/>
                </a:cubicBezTo>
                <a:cubicBezTo>
                  <a:pt x="195" y="206"/>
                  <a:pt x="201" y="207"/>
                  <a:pt x="208" y="208"/>
                </a:cubicBezTo>
                <a:cubicBezTo>
                  <a:pt x="211" y="210"/>
                  <a:pt x="216" y="214"/>
                  <a:pt x="221" y="212"/>
                </a:cubicBezTo>
                <a:cubicBezTo>
                  <a:pt x="222" y="208"/>
                  <a:pt x="223" y="202"/>
                  <a:pt x="227" y="197"/>
                </a:cubicBezTo>
                <a:close/>
                <a:moveTo>
                  <a:pt x="219" y="192"/>
                </a:moveTo>
                <a:cubicBezTo>
                  <a:pt x="223" y="183"/>
                  <a:pt x="226" y="174"/>
                  <a:pt x="229" y="164"/>
                </a:cubicBezTo>
                <a:cubicBezTo>
                  <a:pt x="234" y="154"/>
                  <a:pt x="238" y="142"/>
                  <a:pt x="242" y="131"/>
                </a:cubicBezTo>
                <a:cubicBezTo>
                  <a:pt x="244" y="126"/>
                  <a:pt x="247" y="123"/>
                  <a:pt x="248" y="118"/>
                </a:cubicBezTo>
                <a:cubicBezTo>
                  <a:pt x="252" y="111"/>
                  <a:pt x="254" y="102"/>
                  <a:pt x="257" y="94"/>
                </a:cubicBezTo>
                <a:cubicBezTo>
                  <a:pt x="261" y="88"/>
                  <a:pt x="264" y="80"/>
                  <a:pt x="266" y="73"/>
                </a:cubicBezTo>
                <a:cubicBezTo>
                  <a:pt x="269" y="69"/>
                  <a:pt x="270" y="63"/>
                  <a:pt x="273" y="59"/>
                </a:cubicBezTo>
                <a:cubicBezTo>
                  <a:pt x="273" y="59"/>
                  <a:pt x="273" y="59"/>
                  <a:pt x="273" y="59"/>
                </a:cubicBezTo>
                <a:cubicBezTo>
                  <a:pt x="264" y="53"/>
                  <a:pt x="255" y="50"/>
                  <a:pt x="244" y="46"/>
                </a:cubicBezTo>
                <a:cubicBezTo>
                  <a:pt x="242" y="43"/>
                  <a:pt x="239" y="44"/>
                  <a:pt x="234" y="42"/>
                </a:cubicBezTo>
                <a:cubicBezTo>
                  <a:pt x="231" y="41"/>
                  <a:pt x="228" y="39"/>
                  <a:pt x="225" y="38"/>
                </a:cubicBezTo>
                <a:cubicBezTo>
                  <a:pt x="222" y="36"/>
                  <a:pt x="219" y="36"/>
                  <a:pt x="216" y="35"/>
                </a:cubicBezTo>
                <a:cubicBezTo>
                  <a:pt x="212" y="33"/>
                  <a:pt x="210" y="32"/>
                  <a:pt x="207" y="30"/>
                </a:cubicBezTo>
                <a:cubicBezTo>
                  <a:pt x="203" y="29"/>
                  <a:pt x="200" y="29"/>
                  <a:pt x="197" y="27"/>
                </a:cubicBezTo>
                <a:cubicBezTo>
                  <a:pt x="195" y="27"/>
                  <a:pt x="192" y="25"/>
                  <a:pt x="189" y="24"/>
                </a:cubicBezTo>
                <a:cubicBezTo>
                  <a:pt x="188" y="24"/>
                  <a:pt x="182" y="21"/>
                  <a:pt x="182" y="21"/>
                </a:cubicBezTo>
                <a:cubicBezTo>
                  <a:pt x="180" y="21"/>
                  <a:pt x="177" y="29"/>
                  <a:pt x="177" y="30"/>
                </a:cubicBezTo>
                <a:cubicBezTo>
                  <a:pt x="175" y="34"/>
                  <a:pt x="174" y="37"/>
                  <a:pt x="174" y="40"/>
                </a:cubicBezTo>
                <a:cubicBezTo>
                  <a:pt x="173" y="40"/>
                  <a:pt x="174" y="42"/>
                  <a:pt x="172" y="42"/>
                </a:cubicBezTo>
                <a:cubicBezTo>
                  <a:pt x="172" y="45"/>
                  <a:pt x="171" y="47"/>
                  <a:pt x="170" y="49"/>
                </a:cubicBezTo>
                <a:cubicBezTo>
                  <a:pt x="168" y="54"/>
                  <a:pt x="167" y="61"/>
                  <a:pt x="164" y="67"/>
                </a:cubicBezTo>
                <a:cubicBezTo>
                  <a:pt x="164" y="68"/>
                  <a:pt x="162" y="69"/>
                  <a:pt x="162" y="70"/>
                </a:cubicBezTo>
                <a:cubicBezTo>
                  <a:pt x="159" y="75"/>
                  <a:pt x="159" y="81"/>
                  <a:pt x="157" y="86"/>
                </a:cubicBezTo>
                <a:cubicBezTo>
                  <a:pt x="155" y="92"/>
                  <a:pt x="151" y="97"/>
                  <a:pt x="149" y="103"/>
                </a:cubicBezTo>
                <a:cubicBezTo>
                  <a:pt x="149" y="105"/>
                  <a:pt x="148" y="109"/>
                  <a:pt x="146" y="110"/>
                </a:cubicBezTo>
                <a:cubicBezTo>
                  <a:pt x="153" y="135"/>
                  <a:pt x="158" y="157"/>
                  <a:pt x="165" y="181"/>
                </a:cubicBezTo>
                <a:cubicBezTo>
                  <a:pt x="167" y="182"/>
                  <a:pt x="170" y="183"/>
                  <a:pt x="173" y="184"/>
                </a:cubicBezTo>
                <a:cubicBezTo>
                  <a:pt x="180" y="187"/>
                  <a:pt x="188" y="192"/>
                  <a:pt x="195" y="193"/>
                </a:cubicBezTo>
                <a:cubicBezTo>
                  <a:pt x="196" y="194"/>
                  <a:pt x="198" y="193"/>
                  <a:pt x="199" y="194"/>
                </a:cubicBezTo>
                <a:cubicBezTo>
                  <a:pt x="203" y="195"/>
                  <a:pt x="206" y="197"/>
                  <a:pt x="209" y="198"/>
                </a:cubicBezTo>
                <a:cubicBezTo>
                  <a:pt x="214" y="198"/>
                  <a:pt x="214" y="196"/>
                  <a:pt x="218" y="197"/>
                </a:cubicBezTo>
                <a:cubicBezTo>
                  <a:pt x="218" y="195"/>
                  <a:pt x="220" y="194"/>
                  <a:pt x="219" y="192"/>
                </a:cubicBezTo>
                <a:close/>
                <a:moveTo>
                  <a:pt x="61" y="239"/>
                </a:moveTo>
                <a:cubicBezTo>
                  <a:pt x="61" y="240"/>
                  <a:pt x="60" y="241"/>
                  <a:pt x="60" y="241"/>
                </a:cubicBezTo>
                <a:cubicBezTo>
                  <a:pt x="61" y="243"/>
                  <a:pt x="63" y="244"/>
                  <a:pt x="63" y="246"/>
                </a:cubicBezTo>
                <a:cubicBezTo>
                  <a:pt x="63" y="247"/>
                  <a:pt x="63" y="248"/>
                  <a:pt x="62" y="248"/>
                </a:cubicBezTo>
                <a:cubicBezTo>
                  <a:pt x="62" y="249"/>
                  <a:pt x="63" y="249"/>
                  <a:pt x="63" y="251"/>
                </a:cubicBezTo>
                <a:cubicBezTo>
                  <a:pt x="63" y="255"/>
                  <a:pt x="57" y="254"/>
                  <a:pt x="55" y="255"/>
                </a:cubicBezTo>
                <a:cubicBezTo>
                  <a:pt x="57" y="254"/>
                  <a:pt x="57" y="256"/>
                  <a:pt x="58" y="256"/>
                </a:cubicBezTo>
                <a:cubicBezTo>
                  <a:pt x="70" y="253"/>
                  <a:pt x="83" y="250"/>
                  <a:pt x="95" y="247"/>
                </a:cubicBezTo>
                <a:cubicBezTo>
                  <a:pt x="98" y="246"/>
                  <a:pt x="101" y="245"/>
                  <a:pt x="103" y="246"/>
                </a:cubicBezTo>
                <a:cubicBezTo>
                  <a:pt x="118" y="242"/>
                  <a:pt x="128" y="233"/>
                  <a:pt x="145" y="233"/>
                </a:cubicBezTo>
                <a:cubicBezTo>
                  <a:pt x="145" y="232"/>
                  <a:pt x="146" y="232"/>
                  <a:pt x="147" y="231"/>
                </a:cubicBezTo>
                <a:cubicBezTo>
                  <a:pt x="148" y="231"/>
                  <a:pt x="149" y="231"/>
                  <a:pt x="150" y="231"/>
                </a:cubicBezTo>
                <a:cubicBezTo>
                  <a:pt x="156" y="229"/>
                  <a:pt x="163" y="227"/>
                  <a:pt x="169" y="226"/>
                </a:cubicBezTo>
                <a:cubicBezTo>
                  <a:pt x="171" y="223"/>
                  <a:pt x="170" y="223"/>
                  <a:pt x="170" y="220"/>
                </a:cubicBezTo>
                <a:cubicBezTo>
                  <a:pt x="168" y="212"/>
                  <a:pt x="168" y="200"/>
                  <a:pt x="166" y="193"/>
                </a:cubicBezTo>
                <a:cubicBezTo>
                  <a:pt x="160" y="174"/>
                  <a:pt x="154" y="151"/>
                  <a:pt x="148" y="129"/>
                </a:cubicBezTo>
                <a:cubicBezTo>
                  <a:pt x="147" y="125"/>
                  <a:pt x="147" y="121"/>
                  <a:pt x="146" y="117"/>
                </a:cubicBezTo>
                <a:cubicBezTo>
                  <a:pt x="142" y="104"/>
                  <a:pt x="138" y="91"/>
                  <a:pt x="135" y="80"/>
                </a:cubicBezTo>
                <a:cubicBezTo>
                  <a:pt x="134" y="75"/>
                  <a:pt x="134" y="70"/>
                  <a:pt x="133" y="66"/>
                </a:cubicBezTo>
                <a:cubicBezTo>
                  <a:pt x="131" y="59"/>
                  <a:pt x="129" y="51"/>
                  <a:pt x="123" y="50"/>
                </a:cubicBezTo>
                <a:cubicBezTo>
                  <a:pt x="108" y="57"/>
                  <a:pt x="89" y="62"/>
                  <a:pt x="73" y="66"/>
                </a:cubicBezTo>
                <a:cubicBezTo>
                  <a:pt x="73" y="66"/>
                  <a:pt x="72" y="67"/>
                  <a:pt x="72" y="67"/>
                </a:cubicBezTo>
                <a:cubicBezTo>
                  <a:pt x="61" y="70"/>
                  <a:pt x="50" y="73"/>
                  <a:pt x="39" y="76"/>
                </a:cubicBezTo>
                <a:cubicBezTo>
                  <a:pt x="29" y="80"/>
                  <a:pt x="17" y="81"/>
                  <a:pt x="10" y="87"/>
                </a:cubicBezTo>
                <a:cubicBezTo>
                  <a:pt x="13" y="87"/>
                  <a:pt x="19" y="91"/>
                  <a:pt x="16" y="96"/>
                </a:cubicBezTo>
                <a:cubicBezTo>
                  <a:pt x="14" y="97"/>
                  <a:pt x="9" y="95"/>
                  <a:pt x="11" y="97"/>
                </a:cubicBezTo>
                <a:cubicBezTo>
                  <a:pt x="11" y="97"/>
                  <a:pt x="11" y="97"/>
                  <a:pt x="11" y="96"/>
                </a:cubicBezTo>
                <a:cubicBezTo>
                  <a:pt x="14" y="97"/>
                  <a:pt x="23" y="99"/>
                  <a:pt x="23" y="104"/>
                </a:cubicBezTo>
                <a:cubicBezTo>
                  <a:pt x="23" y="106"/>
                  <a:pt x="21" y="106"/>
                  <a:pt x="19" y="107"/>
                </a:cubicBezTo>
                <a:cubicBezTo>
                  <a:pt x="22" y="108"/>
                  <a:pt x="24" y="110"/>
                  <a:pt x="24" y="114"/>
                </a:cubicBezTo>
                <a:cubicBezTo>
                  <a:pt x="26" y="114"/>
                  <a:pt x="26" y="116"/>
                  <a:pt x="27" y="117"/>
                </a:cubicBezTo>
                <a:cubicBezTo>
                  <a:pt x="24" y="121"/>
                  <a:pt x="28" y="122"/>
                  <a:pt x="30" y="126"/>
                </a:cubicBezTo>
                <a:cubicBezTo>
                  <a:pt x="33" y="130"/>
                  <a:pt x="31" y="131"/>
                  <a:pt x="30" y="133"/>
                </a:cubicBezTo>
                <a:cubicBezTo>
                  <a:pt x="33" y="135"/>
                  <a:pt x="32" y="138"/>
                  <a:pt x="31" y="140"/>
                </a:cubicBezTo>
                <a:cubicBezTo>
                  <a:pt x="34" y="141"/>
                  <a:pt x="33" y="144"/>
                  <a:pt x="33" y="146"/>
                </a:cubicBezTo>
                <a:cubicBezTo>
                  <a:pt x="34" y="148"/>
                  <a:pt x="36" y="150"/>
                  <a:pt x="34" y="153"/>
                </a:cubicBezTo>
                <a:cubicBezTo>
                  <a:pt x="37" y="154"/>
                  <a:pt x="40" y="158"/>
                  <a:pt x="37" y="162"/>
                </a:cubicBezTo>
                <a:cubicBezTo>
                  <a:pt x="39" y="163"/>
                  <a:pt x="41" y="164"/>
                  <a:pt x="41" y="167"/>
                </a:cubicBezTo>
                <a:cubicBezTo>
                  <a:pt x="41" y="168"/>
                  <a:pt x="39" y="168"/>
                  <a:pt x="39" y="170"/>
                </a:cubicBezTo>
                <a:cubicBezTo>
                  <a:pt x="42" y="170"/>
                  <a:pt x="43" y="172"/>
                  <a:pt x="44" y="174"/>
                </a:cubicBezTo>
                <a:cubicBezTo>
                  <a:pt x="43" y="175"/>
                  <a:pt x="43" y="176"/>
                  <a:pt x="43" y="177"/>
                </a:cubicBezTo>
                <a:cubicBezTo>
                  <a:pt x="45" y="179"/>
                  <a:pt x="44" y="182"/>
                  <a:pt x="45" y="185"/>
                </a:cubicBezTo>
                <a:cubicBezTo>
                  <a:pt x="45" y="186"/>
                  <a:pt x="46" y="186"/>
                  <a:pt x="47" y="188"/>
                </a:cubicBezTo>
                <a:cubicBezTo>
                  <a:pt x="47" y="189"/>
                  <a:pt x="47" y="190"/>
                  <a:pt x="47" y="191"/>
                </a:cubicBezTo>
                <a:cubicBezTo>
                  <a:pt x="48" y="193"/>
                  <a:pt x="52" y="195"/>
                  <a:pt x="49" y="199"/>
                </a:cubicBezTo>
                <a:cubicBezTo>
                  <a:pt x="50" y="200"/>
                  <a:pt x="52" y="200"/>
                  <a:pt x="52" y="202"/>
                </a:cubicBezTo>
                <a:cubicBezTo>
                  <a:pt x="50" y="206"/>
                  <a:pt x="54" y="208"/>
                  <a:pt x="52" y="212"/>
                </a:cubicBezTo>
                <a:cubicBezTo>
                  <a:pt x="54" y="213"/>
                  <a:pt x="57" y="217"/>
                  <a:pt x="55" y="220"/>
                </a:cubicBezTo>
                <a:cubicBezTo>
                  <a:pt x="56" y="222"/>
                  <a:pt x="57" y="223"/>
                  <a:pt x="58" y="225"/>
                </a:cubicBezTo>
                <a:cubicBezTo>
                  <a:pt x="58" y="226"/>
                  <a:pt x="57" y="227"/>
                  <a:pt x="57" y="227"/>
                </a:cubicBezTo>
                <a:cubicBezTo>
                  <a:pt x="59" y="231"/>
                  <a:pt x="58" y="236"/>
                  <a:pt x="61" y="239"/>
                </a:cubicBezTo>
                <a:close/>
                <a:moveTo>
                  <a:pt x="166" y="4"/>
                </a:moveTo>
                <a:cubicBezTo>
                  <a:pt x="160" y="10"/>
                  <a:pt x="160" y="21"/>
                  <a:pt x="156" y="29"/>
                </a:cubicBezTo>
                <a:cubicBezTo>
                  <a:pt x="151" y="46"/>
                  <a:pt x="143" y="61"/>
                  <a:pt x="138" y="80"/>
                </a:cubicBezTo>
                <a:cubicBezTo>
                  <a:pt x="138" y="81"/>
                  <a:pt x="139" y="83"/>
                  <a:pt x="140" y="84"/>
                </a:cubicBezTo>
                <a:cubicBezTo>
                  <a:pt x="143" y="82"/>
                  <a:pt x="143" y="77"/>
                  <a:pt x="144" y="73"/>
                </a:cubicBezTo>
                <a:cubicBezTo>
                  <a:pt x="145" y="71"/>
                  <a:pt x="146" y="70"/>
                  <a:pt x="147" y="68"/>
                </a:cubicBezTo>
                <a:cubicBezTo>
                  <a:pt x="153" y="47"/>
                  <a:pt x="160" y="25"/>
                  <a:pt x="168" y="5"/>
                </a:cubicBezTo>
                <a:cubicBezTo>
                  <a:pt x="168" y="5"/>
                  <a:pt x="168" y="5"/>
                  <a:pt x="168" y="4"/>
                </a:cubicBezTo>
                <a:cubicBezTo>
                  <a:pt x="167" y="4"/>
                  <a:pt x="167" y="4"/>
                  <a:pt x="166" y="4"/>
                </a:cubicBezTo>
                <a:close/>
                <a:moveTo>
                  <a:pt x="45" y="249"/>
                </a:moveTo>
                <a:cubicBezTo>
                  <a:pt x="47" y="249"/>
                  <a:pt x="48" y="250"/>
                  <a:pt x="49" y="250"/>
                </a:cubicBezTo>
                <a:cubicBezTo>
                  <a:pt x="51" y="246"/>
                  <a:pt x="58" y="248"/>
                  <a:pt x="60" y="246"/>
                </a:cubicBezTo>
                <a:cubicBezTo>
                  <a:pt x="56" y="244"/>
                  <a:pt x="49" y="245"/>
                  <a:pt x="45" y="249"/>
                </a:cubicBezTo>
                <a:close/>
                <a:moveTo>
                  <a:pt x="54" y="249"/>
                </a:moveTo>
                <a:cubicBezTo>
                  <a:pt x="52" y="250"/>
                  <a:pt x="49" y="252"/>
                  <a:pt x="48" y="254"/>
                </a:cubicBezTo>
                <a:cubicBezTo>
                  <a:pt x="51" y="253"/>
                  <a:pt x="55" y="252"/>
                  <a:pt x="60" y="251"/>
                </a:cubicBezTo>
                <a:cubicBezTo>
                  <a:pt x="60" y="251"/>
                  <a:pt x="60" y="250"/>
                  <a:pt x="60" y="250"/>
                </a:cubicBezTo>
                <a:cubicBezTo>
                  <a:pt x="57" y="250"/>
                  <a:pt x="57" y="248"/>
                  <a:pt x="54" y="249"/>
                </a:cubicBezTo>
                <a:close/>
                <a:moveTo>
                  <a:pt x="58" y="239"/>
                </a:moveTo>
                <a:cubicBezTo>
                  <a:pt x="56" y="239"/>
                  <a:pt x="56" y="239"/>
                  <a:pt x="54" y="239"/>
                </a:cubicBezTo>
                <a:cubicBezTo>
                  <a:pt x="52" y="234"/>
                  <a:pt x="47" y="239"/>
                  <a:pt x="45" y="241"/>
                </a:cubicBezTo>
                <a:cubicBezTo>
                  <a:pt x="45" y="242"/>
                  <a:pt x="45" y="244"/>
                  <a:pt x="46" y="244"/>
                </a:cubicBezTo>
                <a:cubicBezTo>
                  <a:pt x="49" y="240"/>
                  <a:pt x="58" y="243"/>
                  <a:pt x="58" y="239"/>
                </a:cubicBezTo>
                <a:close/>
                <a:moveTo>
                  <a:pt x="51" y="230"/>
                </a:moveTo>
                <a:cubicBezTo>
                  <a:pt x="47" y="231"/>
                  <a:pt x="45" y="233"/>
                  <a:pt x="40" y="235"/>
                </a:cubicBezTo>
                <a:cubicBezTo>
                  <a:pt x="40" y="236"/>
                  <a:pt x="41" y="237"/>
                  <a:pt x="42" y="238"/>
                </a:cubicBezTo>
                <a:cubicBezTo>
                  <a:pt x="46" y="237"/>
                  <a:pt x="48" y="232"/>
                  <a:pt x="54" y="234"/>
                </a:cubicBezTo>
                <a:cubicBezTo>
                  <a:pt x="54" y="233"/>
                  <a:pt x="55" y="233"/>
                  <a:pt x="55" y="233"/>
                </a:cubicBezTo>
                <a:cubicBezTo>
                  <a:pt x="55" y="232"/>
                  <a:pt x="55" y="231"/>
                  <a:pt x="55" y="231"/>
                </a:cubicBezTo>
                <a:cubicBezTo>
                  <a:pt x="54" y="230"/>
                  <a:pt x="52" y="230"/>
                  <a:pt x="51" y="230"/>
                </a:cubicBezTo>
                <a:close/>
                <a:moveTo>
                  <a:pt x="54" y="224"/>
                </a:moveTo>
                <a:cubicBezTo>
                  <a:pt x="54" y="224"/>
                  <a:pt x="53" y="223"/>
                  <a:pt x="53" y="223"/>
                </a:cubicBezTo>
                <a:cubicBezTo>
                  <a:pt x="46" y="221"/>
                  <a:pt x="40" y="227"/>
                  <a:pt x="40" y="231"/>
                </a:cubicBezTo>
                <a:cubicBezTo>
                  <a:pt x="44" y="229"/>
                  <a:pt x="51" y="227"/>
                  <a:pt x="54" y="224"/>
                </a:cubicBezTo>
                <a:close/>
                <a:moveTo>
                  <a:pt x="50" y="215"/>
                </a:moveTo>
                <a:cubicBezTo>
                  <a:pt x="46" y="215"/>
                  <a:pt x="42" y="217"/>
                  <a:pt x="39" y="219"/>
                </a:cubicBezTo>
                <a:cubicBezTo>
                  <a:pt x="39" y="221"/>
                  <a:pt x="38" y="223"/>
                  <a:pt x="40" y="224"/>
                </a:cubicBezTo>
                <a:cubicBezTo>
                  <a:pt x="43" y="220"/>
                  <a:pt x="50" y="220"/>
                  <a:pt x="52" y="217"/>
                </a:cubicBezTo>
                <a:cubicBezTo>
                  <a:pt x="51" y="217"/>
                  <a:pt x="51" y="215"/>
                  <a:pt x="50" y="215"/>
                </a:cubicBezTo>
                <a:close/>
                <a:moveTo>
                  <a:pt x="37" y="214"/>
                </a:moveTo>
                <a:cubicBezTo>
                  <a:pt x="37" y="215"/>
                  <a:pt x="38" y="215"/>
                  <a:pt x="39" y="216"/>
                </a:cubicBezTo>
                <a:cubicBezTo>
                  <a:pt x="42" y="213"/>
                  <a:pt x="48" y="213"/>
                  <a:pt x="49" y="208"/>
                </a:cubicBezTo>
                <a:cubicBezTo>
                  <a:pt x="44" y="207"/>
                  <a:pt x="40" y="211"/>
                  <a:pt x="37" y="214"/>
                </a:cubicBezTo>
                <a:close/>
                <a:moveTo>
                  <a:pt x="48" y="202"/>
                </a:moveTo>
                <a:cubicBezTo>
                  <a:pt x="45" y="203"/>
                  <a:pt x="43" y="202"/>
                  <a:pt x="42" y="201"/>
                </a:cubicBezTo>
                <a:cubicBezTo>
                  <a:pt x="41" y="203"/>
                  <a:pt x="37" y="203"/>
                  <a:pt x="36" y="204"/>
                </a:cubicBezTo>
                <a:cubicBezTo>
                  <a:pt x="36" y="207"/>
                  <a:pt x="35" y="208"/>
                  <a:pt x="34" y="210"/>
                </a:cubicBezTo>
                <a:cubicBezTo>
                  <a:pt x="39" y="212"/>
                  <a:pt x="42" y="204"/>
                  <a:pt x="46" y="205"/>
                </a:cubicBezTo>
                <a:cubicBezTo>
                  <a:pt x="46" y="203"/>
                  <a:pt x="48" y="205"/>
                  <a:pt x="48" y="203"/>
                </a:cubicBezTo>
                <a:cubicBezTo>
                  <a:pt x="48" y="203"/>
                  <a:pt x="48" y="202"/>
                  <a:pt x="48" y="202"/>
                </a:cubicBezTo>
                <a:close/>
                <a:moveTo>
                  <a:pt x="36" y="200"/>
                </a:moveTo>
                <a:cubicBezTo>
                  <a:pt x="39" y="200"/>
                  <a:pt x="43" y="194"/>
                  <a:pt x="46" y="197"/>
                </a:cubicBezTo>
                <a:cubicBezTo>
                  <a:pt x="46" y="197"/>
                  <a:pt x="47" y="197"/>
                  <a:pt x="48" y="197"/>
                </a:cubicBezTo>
                <a:cubicBezTo>
                  <a:pt x="45" y="190"/>
                  <a:pt x="37" y="195"/>
                  <a:pt x="36" y="200"/>
                </a:cubicBezTo>
                <a:close/>
                <a:moveTo>
                  <a:pt x="43" y="187"/>
                </a:moveTo>
                <a:cubicBezTo>
                  <a:pt x="41" y="187"/>
                  <a:pt x="39" y="188"/>
                  <a:pt x="38" y="189"/>
                </a:cubicBezTo>
                <a:cubicBezTo>
                  <a:pt x="37" y="188"/>
                  <a:pt x="37" y="188"/>
                  <a:pt x="36" y="187"/>
                </a:cubicBezTo>
                <a:cubicBezTo>
                  <a:pt x="35" y="189"/>
                  <a:pt x="31" y="192"/>
                  <a:pt x="35" y="194"/>
                </a:cubicBezTo>
                <a:cubicBezTo>
                  <a:pt x="38" y="193"/>
                  <a:pt x="41" y="188"/>
                  <a:pt x="44" y="189"/>
                </a:cubicBezTo>
                <a:cubicBezTo>
                  <a:pt x="43" y="189"/>
                  <a:pt x="44" y="188"/>
                  <a:pt x="43" y="187"/>
                </a:cubicBezTo>
                <a:close/>
                <a:moveTo>
                  <a:pt x="40" y="179"/>
                </a:moveTo>
                <a:cubicBezTo>
                  <a:pt x="39" y="181"/>
                  <a:pt x="38" y="180"/>
                  <a:pt x="36" y="180"/>
                </a:cubicBezTo>
                <a:cubicBezTo>
                  <a:pt x="35" y="180"/>
                  <a:pt x="34" y="181"/>
                  <a:pt x="33" y="181"/>
                </a:cubicBezTo>
                <a:cubicBezTo>
                  <a:pt x="34" y="182"/>
                  <a:pt x="34" y="181"/>
                  <a:pt x="35" y="182"/>
                </a:cubicBezTo>
                <a:cubicBezTo>
                  <a:pt x="33" y="183"/>
                  <a:pt x="30" y="183"/>
                  <a:pt x="30" y="186"/>
                </a:cubicBezTo>
                <a:cubicBezTo>
                  <a:pt x="30" y="187"/>
                  <a:pt x="31" y="187"/>
                  <a:pt x="32" y="187"/>
                </a:cubicBezTo>
                <a:cubicBezTo>
                  <a:pt x="34" y="184"/>
                  <a:pt x="38" y="185"/>
                  <a:pt x="43" y="183"/>
                </a:cubicBezTo>
                <a:cubicBezTo>
                  <a:pt x="43" y="181"/>
                  <a:pt x="42" y="180"/>
                  <a:pt x="40" y="179"/>
                </a:cubicBezTo>
                <a:close/>
                <a:moveTo>
                  <a:pt x="39" y="172"/>
                </a:moveTo>
                <a:cubicBezTo>
                  <a:pt x="36" y="173"/>
                  <a:pt x="33" y="173"/>
                  <a:pt x="30" y="174"/>
                </a:cubicBezTo>
                <a:cubicBezTo>
                  <a:pt x="30" y="176"/>
                  <a:pt x="28" y="178"/>
                  <a:pt x="29" y="180"/>
                </a:cubicBezTo>
                <a:cubicBezTo>
                  <a:pt x="32" y="179"/>
                  <a:pt x="38" y="176"/>
                  <a:pt x="40" y="174"/>
                </a:cubicBezTo>
                <a:cubicBezTo>
                  <a:pt x="39" y="174"/>
                  <a:pt x="39" y="173"/>
                  <a:pt x="39" y="172"/>
                </a:cubicBezTo>
                <a:close/>
                <a:moveTo>
                  <a:pt x="26" y="169"/>
                </a:moveTo>
                <a:cubicBezTo>
                  <a:pt x="28" y="171"/>
                  <a:pt x="29" y="170"/>
                  <a:pt x="31" y="171"/>
                </a:cubicBezTo>
                <a:cubicBezTo>
                  <a:pt x="32" y="170"/>
                  <a:pt x="34" y="169"/>
                  <a:pt x="35" y="168"/>
                </a:cubicBezTo>
                <a:cubicBezTo>
                  <a:pt x="36" y="168"/>
                  <a:pt x="37" y="167"/>
                  <a:pt x="38" y="166"/>
                </a:cubicBezTo>
                <a:cubicBezTo>
                  <a:pt x="34" y="162"/>
                  <a:pt x="29" y="165"/>
                  <a:pt x="26" y="169"/>
                </a:cubicBezTo>
                <a:close/>
                <a:moveTo>
                  <a:pt x="30" y="156"/>
                </a:moveTo>
                <a:cubicBezTo>
                  <a:pt x="26" y="158"/>
                  <a:pt x="26" y="160"/>
                  <a:pt x="24" y="164"/>
                </a:cubicBezTo>
                <a:cubicBezTo>
                  <a:pt x="25" y="164"/>
                  <a:pt x="25" y="164"/>
                  <a:pt x="26" y="164"/>
                </a:cubicBezTo>
                <a:cubicBezTo>
                  <a:pt x="29" y="162"/>
                  <a:pt x="33" y="161"/>
                  <a:pt x="36" y="159"/>
                </a:cubicBezTo>
                <a:cubicBezTo>
                  <a:pt x="35" y="157"/>
                  <a:pt x="34" y="156"/>
                  <a:pt x="32" y="156"/>
                </a:cubicBezTo>
                <a:cubicBezTo>
                  <a:pt x="31" y="156"/>
                  <a:pt x="30" y="158"/>
                  <a:pt x="30" y="156"/>
                </a:cubicBezTo>
                <a:close/>
                <a:moveTo>
                  <a:pt x="22" y="156"/>
                </a:moveTo>
                <a:cubicBezTo>
                  <a:pt x="26" y="156"/>
                  <a:pt x="30" y="153"/>
                  <a:pt x="32" y="149"/>
                </a:cubicBezTo>
                <a:cubicBezTo>
                  <a:pt x="28" y="148"/>
                  <a:pt x="22" y="152"/>
                  <a:pt x="22" y="156"/>
                </a:cubicBezTo>
                <a:close/>
                <a:moveTo>
                  <a:pt x="28" y="144"/>
                </a:moveTo>
                <a:cubicBezTo>
                  <a:pt x="27" y="144"/>
                  <a:pt x="26" y="143"/>
                  <a:pt x="25" y="143"/>
                </a:cubicBezTo>
                <a:cubicBezTo>
                  <a:pt x="23" y="144"/>
                  <a:pt x="18" y="147"/>
                  <a:pt x="21" y="150"/>
                </a:cubicBezTo>
                <a:cubicBezTo>
                  <a:pt x="25" y="148"/>
                  <a:pt x="27" y="147"/>
                  <a:pt x="30" y="144"/>
                </a:cubicBezTo>
                <a:cubicBezTo>
                  <a:pt x="29" y="143"/>
                  <a:pt x="28" y="144"/>
                  <a:pt x="28" y="144"/>
                </a:cubicBezTo>
                <a:close/>
                <a:moveTo>
                  <a:pt x="28" y="135"/>
                </a:moveTo>
                <a:cubicBezTo>
                  <a:pt x="27" y="134"/>
                  <a:pt x="24" y="135"/>
                  <a:pt x="22" y="136"/>
                </a:cubicBezTo>
                <a:cubicBezTo>
                  <a:pt x="21" y="137"/>
                  <a:pt x="21" y="139"/>
                  <a:pt x="19" y="139"/>
                </a:cubicBezTo>
                <a:cubicBezTo>
                  <a:pt x="18" y="141"/>
                  <a:pt x="19" y="142"/>
                  <a:pt x="20" y="142"/>
                </a:cubicBezTo>
                <a:cubicBezTo>
                  <a:pt x="22" y="139"/>
                  <a:pt x="33" y="139"/>
                  <a:pt x="28" y="135"/>
                </a:cubicBezTo>
                <a:close/>
                <a:moveTo>
                  <a:pt x="28" y="129"/>
                </a:moveTo>
                <a:cubicBezTo>
                  <a:pt x="28" y="128"/>
                  <a:pt x="26" y="127"/>
                  <a:pt x="25" y="127"/>
                </a:cubicBezTo>
                <a:cubicBezTo>
                  <a:pt x="23" y="128"/>
                  <a:pt x="23" y="128"/>
                  <a:pt x="20" y="128"/>
                </a:cubicBezTo>
                <a:cubicBezTo>
                  <a:pt x="18" y="129"/>
                  <a:pt x="17" y="131"/>
                  <a:pt x="15" y="132"/>
                </a:cubicBezTo>
                <a:cubicBezTo>
                  <a:pt x="15" y="133"/>
                  <a:pt x="15" y="134"/>
                  <a:pt x="16" y="136"/>
                </a:cubicBezTo>
                <a:cubicBezTo>
                  <a:pt x="20" y="134"/>
                  <a:pt x="26" y="132"/>
                  <a:pt x="28" y="129"/>
                </a:cubicBezTo>
                <a:close/>
                <a:moveTo>
                  <a:pt x="19" y="122"/>
                </a:moveTo>
                <a:cubicBezTo>
                  <a:pt x="19" y="125"/>
                  <a:pt x="13" y="124"/>
                  <a:pt x="15" y="128"/>
                </a:cubicBezTo>
                <a:cubicBezTo>
                  <a:pt x="18" y="128"/>
                  <a:pt x="20" y="125"/>
                  <a:pt x="21" y="123"/>
                </a:cubicBezTo>
                <a:cubicBezTo>
                  <a:pt x="22" y="123"/>
                  <a:pt x="23" y="124"/>
                  <a:pt x="24" y="123"/>
                </a:cubicBezTo>
                <a:cubicBezTo>
                  <a:pt x="22" y="122"/>
                  <a:pt x="21" y="123"/>
                  <a:pt x="19" y="122"/>
                </a:cubicBezTo>
                <a:close/>
                <a:moveTo>
                  <a:pt x="18" y="116"/>
                </a:moveTo>
                <a:cubicBezTo>
                  <a:pt x="15" y="118"/>
                  <a:pt x="12" y="121"/>
                  <a:pt x="12" y="124"/>
                </a:cubicBezTo>
                <a:cubicBezTo>
                  <a:pt x="16" y="121"/>
                  <a:pt x="18" y="118"/>
                  <a:pt x="23" y="118"/>
                </a:cubicBezTo>
                <a:cubicBezTo>
                  <a:pt x="23" y="117"/>
                  <a:pt x="23" y="117"/>
                  <a:pt x="23" y="117"/>
                </a:cubicBezTo>
                <a:cubicBezTo>
                  <a:pt x="21" y="116"/>
                  <a:pt x="20" y="117"/>
                  <a:pt x="18" y="116"/>
                </a:cubicBezTo>
                <a:close/>
                <a:moveTo>
                  <a:pt x="11" y="115"/>
                </a:moveTo>
                <a:cubicBezTo>
                  <a:pt x="14" y="114"/>
                  <a:pt x="16" y="111"/>
                  <a:pt x="20" y="112"/>
                </a:cubicBezTo>
                <a:cubicBezTo>
                  <a:pt x="20" y="112"/>
                  <a:pt x="20" y="111"/>
                  <a:pt x="20" y="111"/>
                </a:cubicBezTo>
                <a:cubicBezTo>
                  <a:pt x="17" y="108"/>
                  <a:pt x="10" y="110"/>
                  <a:pt x="11" y="115"/>
                </a:cubicBezTo>
                <a:close/>
                <a:moveTo>
                  <a:pt x="19" y="103"/>
                </a:moveTo>
                <a:cubicBezTo>
                  <a:pt x="16" y="98"/>
                  <a:pt x="8" y="101"/>
                  <a:pt x="7" y="105"/>
                </a:cubicBezTo>
                <a:cubicBezTo>
                  <a:pt x="8" y="106"/>
                  <a:pt x="8" y="109"/>
                  <a:pt x="11" y="109"/>
                </a:cubicBezTo>
                <a:cubicBezTo>
                  <a:pt x="11" y="105"/>
                  <a:pt x="15" y="104"/>
                  <a:pt x="19" y="104"/>
                </a:cubicBezTo>
                <a:cubicBezTo>
                  <a:pt x="19" y="104"/>
                  <a:pt x="20" y="104"/>
                  <a:pt x="19" y="103"/>
                </a:cubicBezTo>
                <a:close/>
                <a:moveTo>
                  <a:pt x="5" y="92"/>
                </a:moveTo>
                <a:cubicBezTo>
                  <a:pt x="4" y="94"/>
                  <a:pt x="5" y="97"/>
                  <a:pt x="7" y="97"/>
                </a:cubicBezTo>
                <a:cubicBezTo>
                  <a:pt x="7" y="93"/>
                  <a:pt x="12" y="93"/>
                  <a:pt x="13" y="92"/>
                </a:cubicBezTo>
                <a:cubicBezTo>
                  <a:pt x="12" y="89"/>
                  <a:pt x="8" y="92"/>
                  <a:pt x="5" y="92"/>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sp>
        <p:nvSpPr>
          <p:cNvPr id="30" name="Freeform 337">
            <a:extLst>
              <a:ext uri="{FF2B5EF4-FFF2-40B4-BE49-F238E27FC236}">
                <a16:creationId xmlns:a16="http://schemas.microsoft.com/office/drawing/2014/main" id="{9A26C2BB-D238-4BDC-B708-E8742A3D7EC4}"/>
              </a:ext>
            </a:extLst>
          </p:cNvPr>
          <p:cNvSpPr>
            <a:spLocks noEditPoints="1"/>
          </p:cNvSpPr>
          <p:nvPr/>
        </p:nvSpPr>
        <p:spPr bwMode="auto">
          <a:xfrm rot="19272783">
            <a:off x="4303008" y="5467550"/>
            <a:ext cx="631062" cy="719473"/>
          </a:xfrm>
          <a:custGeom>
            <a:avLst/>
            <a:gdLst>
              <a:gd name="T0" fmla="*/ 59 w 104"/>
              <a:gd name="T1" fmla="*/ 37 h 119"/>
              <a:gd name="T2" fmla="*/ 103 w 104"/>
              <a:gd name="T3" fmla="*/ 23 h 119"/>
              <a:gd name="T4" fmla="*/ 96 w 104"/>
              <a:gd name="T5" fmla="*/ 63 h 119"/>
              <a:gd name="T6" fmla="*/ 83 w 104"/>
              <a:gd name="T7" fmla="*/ 109 h 119"/>
              <a:gd name="T8" fmla="*/ 42 w 104"/>
              <a:gd name="T9" fmla="*/ 109 h 119"/>
              <a:gd name="T10" fmla="*/ 13 w 104"/>
              <a:gd name="T11" fmla="*/ 117 h 119"/>
              <a:gd name="T12" fmla="*/ 9 w 104"/>
              <a:gd name="T13" fmla="*/ 105 h 119"/>
              <a:gd name="T14" fmla="*/ 21 w 104"/>
              <a:gd name="T15" fmla="*/ 62 h 119"/>
              <a:gd name="T16" fmla="*/ 12 w 104"/>
              <a:gd name="T17" fmla="*/ 31 h 119"/>
              <a:gd name="T18" fmla="*/ 45 w 104"/>
              <a:gd name="T19" fmla="*/ 12 h 119"/>
              <a:gd name="T20" fmla="*/ 43 w 104"/>
              <a:gd name="T21" fmla="*/ 46 h 119"/>
              <a:gd name="T22" fmla="*/ 9 w 104"/>
              <a:gd name="T23" fmla="*/ 91 h 119"/>
              <a:gd name="T24" fmla="*/ 4 w 104"/>
              <a:gd name="T25" fmla="*/ 71 h 119"/>
              <a:gd name="T26" fmla="*/ 24 w 104"/>
              <a:gd name="T27" fmla="*/ 86 h 119"/>
              <a:gd name="T28" fmla="*/ 52 w 104"/>
              <a:gd name="T29" fmla="*/ 68 h 119"/>
              <a:gd name="T30" fmla="*/ 53 w 104"/>
              <a:gd name="T31" fmla="*/ 66 h 119"/>
              <a:gd name="T32" fmla="*/ 3 w 104"/>
              <a:gd name="T33" fmla="*/ 68 h 119"/>
              <a:gd name="T34" fmla="*/ 9 w 104"/>
              <a:gd name="T35" fmla="*/ 114 h 119"/>
              <a:gd name="T36" fmla="*/ 14 w 104"/>
              <a:gd name="T37" fmla="*/ 99 h 119"/>
              <a:gd name="T38" fmla="*/ 7 w 104"/>
              <a:gd name="T39" fmla="*/ 71 h 119"/>
              <a:gd name="T40" fmla="*/ 35 w 104"/>
              <a:gd name="T41" fmla="*/ 32 h 119"/>
              <a:gd name="T42" fmla="*/ 24 w 104"/>
              <a:gd name="T43" fmla="*/ 6 h 119"/>
              <a:gd name="T44" fmla="*/ 16 w 104"/>
              <a:gd name="T45" fmla="*/ 33 h 119"/>
              <a:gd name="T46" fmla="*/ 8 w 104"/>
              <a:gd name="T47" fmla="*/ 22 h 119"/>
              <a:gd name="T48" fmla="*/ 9 w 104"/>
              <a:gd name="T49" fmla="*/ 13 h 119"/>
              <a:gd name="T50" fmla="*/ 32 w 104"/>
              <a:gd name="T51" fmla="*/ 26 h 119"/>
              <a:gd name="T52" fmla="*/ 41 w 104"/>
              <a:gd name="T53" fmla="*/ 49 h 119"/>
              <a:gd name="T54" fmla="*/ 16 w 104"/>
              <a:gd name="T55" fmla="*/ 114 h 119"/>
              <a:gd name="T56" fmla="*/ 28 w 104"/>
              <a:gd name="T57" fmla="*/ 55 h 119"/>
              <a:gd name="T58" fmla="*/ 30 w 104"/>
              <a:gd name="T59" fmla="*/ 25 h 119"/>
              <a:gd name="T60" fmla="*/ 32 w 104"/>
              <a:gd name="T61" fmla="*/ 108 h 119"/>
              <a:gd name="T62" fmla="*/ 31 w 104"/>
              <a:gd name="T63" fmla="*/ 113 h 119"/>
              <a:gd name="T64" fmla="*/ 51 w 104"/>
              <a:gd name="T65" fmla="*/ 83 h 119"/>
              <a:gd name="T66" fmla="*/ 70 w 104"/>
              <a:gd name="T67" fmla="*/ 19 h 119"/>
              <a:gd name="T68" fmla="*/ 77 w 104"/>
              <a:gd name="T69" fmla="*/ 46 h 119"/>
              <a:gd name="T70" fmla="*/ 75 w 104"/>
              <a:gd name="T71" fmla="*/ 80 h 119"/>
              <a:gd name="T72" fmla="*/ 82 w 104"/>
              <a:gd name="T73" fmla="*/ 41 h 119"/>
              <a:gd name="T74" fmla="*/ 73 w 104"/>
              <a:gd name="T75" fmla="*/ 13 h 119"/>
              <a:gd name="T76" fmla="*/ 56 w 104"/>
              <a:gd name="T77" fmla="*/ 31 h 119"/>
              <a:gd name="T78" fmla="*/ 38 w 104"/>
              <a:gd name="T79" fmla="*/ 106 h 119"/>
              <a:gd name="T80" fmla="*/ 71 w 104"/>
              <a:gd name="T81" fmla="*/ 66 h 119"/>
              <a:gd name="T82" fmla="*/ 64 w 104"/>
              <a:gd name="T83" fmla="*/ 58 h 119"/>
              <a:gd name="T84" fmla="*/ 76 w 104"/>
              <a:gd name="T85" fmla="*/ 43 h 119"/>
              <a:gd name="T86" fmla="*/ 63 w 104"/>
              <a:gd name="T87" fmla="*/ 27 h 119"/>
              <a:gd name="T88" fmla="*/ 70 w 104"/>
              <a:gd name="T89" fmla="*/ 43 h 119"/>
              <a:gd name="T90" fmla="*/ 71 w 104"/>
              <a:gd name="T91" fmla="*/ 102 h 119"/>
              <a:gd name="T92" fmla="*/ 81 w 104"/>
              <a:gd name="T93" fmla="*/ 98 h 119"/>
              <a:gd name="T94" fmla="*/ 88 w 104"/>
              <a:gd name="T95" fmla="*/ 64 h 119"/>
              <a:gd name="T96" fmla="*/ 80 w 104"/>
              <a:gd name="T97" fmla="*/ 61 h 119"/>
              <a:gd name="T98" fmla="*/ 78 w 104"/>
              <a:gd name="T99" fmla="*/ 10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119">
                <a:moveTo>
                  <a:pt x="47" y="57"/>
                </a:moveTo>
                <a:cubicBezTo>
                  <a:pt x="50" y="57"/>
                  <a:pt x="53" y="56"/>
                  <a:pt x="56" y="56"/>
                </a:cubicBezTo>
                <a:cubicBezTo>
                  <a:pt x="58" y="52"/>
                  <a:pt x="60" y="48"/>
                  <a:pt x="62" y="43"/>
                </a:cubicBezTo>
                <a:cubicBezTo>
                  <a:pt x="60" y="41"/>
                  <a:pt x="60" y="40"/>
                  <a:pt x="59" y="37"/>
                </a:cubicBezTo>
                <a:cubicBezTo>
                  <a:pt x="56" y="33"/>
                  <a:pt x="48" y="27"/>
                  <a:pt x="55" y="24"/>
                </a:cubicBezTo>
                <a:cubicBezTo>
                  <a:pt x="59" y="14"/>
                  <a:pt x="78" y="7"/>
                  <a:pt x="91" y="12"/>
                </a:cubicBezTo>
                <a:cubicBezTo>
                  <a:pt x="93" y="13"/>
                  <a:pt x="95" y="14"/>
                  <a:pt x="97" y="15"/>
                </a:cubicBezTo>
                <a:cubicBezTo>
                  <a:pt x="101" y="17"/>
                  <a:pt x="104" y="18"/>
                  <a:pt x="103" y="23"/>
                </a:cubicBezTo>
                <a:cubicBezTo>
                  <a:pt x="96" y="30"/>
                  <a:pt x="90" y="36"/>
                  <a:pt x="84" y="43"/>
                </a:cubicBezTo>
                <a:cubicBezTo>
                  <a:pt x="82" y="48"/>
                  <a:pt x="81" y="53"/>
                  <a:pt x="80" y="58"/>
                </a:cubicBezTo>
                <a:cubicBezTo>
                  <a:pt x="85" y="56"/>
                  <a:pt x="89" y="59"/>
                  <a:pt x="94" y="60"/>
                </a:cubicBezTo>
                <a:cubicBezTo>
                  <a:pt x="94" y="61"/>
                  <a:pt x="95" y="62"/>
                  <a:pt x="96" y="63"/>
                </a:cubicBezTo>
                <a:cubicBezTo>
                  <a:pt x="92" y="74"/>
                  <a:pt x="86" y="84"/>
                  <a:pt x="84" y="96"/>
                </a:cubicBezTo>
                <a:cubicBezTo>
                  <a:pt x="86" y="97"/>
                  <a:pt x="86" y="96"/>
                  <a:pt x="89" y="97"/>
                </a:cubicBezTo>
                <a:cubicBezTo>
                  <a:pt x="91" y="101"/>
                  <a:pt x="91" y="108"/>
                  <a:pt x="85" y="109"/>
                </a:cubicBezTo>
                <a:cubicBezTo>
                  <a:pt x="85" y="109"/>
                  <a:pt x="84" y="109"/>
                  <a:pt x="83" y="109"/>
                </a:cubicBezTo>
                <a:cubicBezTo>
                  <a:pt x="80" y="109"/>
                  <a:pt x="77" y="110"/>
                  <a:pt x="76" y="108"/>
                </a:cubicBezTo>
                <a:cubicBezTo>
                  <a:pt x="73" y="109"/>
                  <a:pt x="71" y="108"/>
                  <a:pt x="68" y="108"/>
                </a:cubicBezTo>
                <a:cubicBezTo>
                  <a:pt x="68" y="107"/>
                  <a:pt x="68" y="107"/>
                  <a:pt x="67" y="106"/>
                </a:cubicBezTo>
                <a:cubicBezTo>
                  <a:pt x="59" y="106"/>
                  <a:pt x="50" y="109"/>
                  <a:pt x="42" y="109"/>
                </a:cubicBezTo>
                <a:cubicBezTo>
                  <a:pt x="41" y="112"/>
                  <a:pt x="37" y="113"/>
                  <a:pt x="34" y="113"/>
                </a:cubicBezTo>
                <a:cubicBezTo>
                  <a:pt x="34" y="114"/>
                  <a:pt x="33" y="115"/>
                  <a:pt x="33" y="116"/>
                </a:cubicBezTo>
                <a:cubicBezTo>
                  <a:pt x="28" y="119"/>
                  <a:pt x="20" y="117"/>
                  <a:pt x="16" y="118"/>
                </a:cubicBezTo>
                <a:cubicBezTo>
                  <a:pt x="15" y="117"/>
                  <a:pt x="14" y="118"/>
                  <a:pt x="13" y="117"/>
                </a:cubicBezTo>
                <a:cubicBezTo>
                  <a:pt x="13" y="116"/>
                  <a:pt x="13" y="115"/>
                  <a:pt x="13" y="115"/>
                </a:cubicBezTo>
                <a:cubicBezTo>
                  <a:pt x="12" y="115"/>
                  <a:pt x="12" y="116"/>
                  <a:pt x="12" y="117"/>
                </a:cubicBezTo>
                <a:cubicBezTo>
                  <a:pt x="6" y="118"/>
                  <a:pt x="4" y="110"/>
                  <a:pt x="5" y="107"/>
                </a:cubicBezTo>
                <a:cubicBezTo>
                  <a:pt x="7" y="107"/>
                  <a:pt x="7" y="105"/>
                  <a:pt x="9" y="105"/>
                </a:cubicBezTo>
                <a:cubicBezTo>
                  <a:pt x="8" y="99"/>
                  <a:pt x="7" y="93"/>
                  <a:pt x="5" y="87"/>
                </a:cubicBezTo>
                <a:cubicBezTo>
                  <a:pt x="4" y="81"/>
                  <a:pt x="1" y="76"/>
                  <a:pt x="0" y="70"/>
                </a:cubicBezTo>
                <a:cubicBezTo>
                  <a:pt x="0" y="61"/>
                  <a:pt x="16" y="64"/>
                  <a:pt x="20" y="62"/>
                </a:cubicBezTo>
                <a:cubicBezTo>
                  <a:pt x="21" y="62"/>
                  <a:pt x="21" y="61"/>
                  <a:pt x="21" y="62"/>
                </a:cubicBezTo>
                <a:cubicBezTo>
                  <a:pt x="20" y="59"/>
                  <a:pt x="20" y="55"/>
                  <a:pt x="20" y="52"/>
                </a:cubicBezTo>
                <a:cubicBezTo>
                  <a:pt x="19" y="50"/>
                  <a:pt x="19" y="48"/>
                  <a:pt x="18" y="46"/>
                </a:cubicBezTo>
                <a:cubicBezTo>
                  <a:pt x="18" y="44"/>
                  <a:pt x="17" y="43"/>
                  <a:pt x="16" y="41"/>
                </a:cubicBezTo>
                <a:cubicBezTo>
                  <a:pt x="15" y="37"/>
                  <a:pt x="15" y="33"/>
                  <a:pt x="12" y="31"/>
                </a:cubicBezTo>
                <a:cubicBezTo>
                  <a:pt x="10" y="27"/>
                  <a:pt x="5" y="26"/>
                  <a:pt x="3" y="23"/>
                </a:cubicBezTo>
                <a:cubicBezTo>
                  <a:pt x="2" y="21"/>
                  <a:pt x="2" y="19"/>
                  <a:pt x="0" y="18"/>
                </a:cubicBezTo>
                <a:cubicBezTo>
                  <a:pt x="1" y="4"/>
                  <a:pt x="28" y="0"/>
                  <a:pt x="39" y="7"/>
                </a:cubicBezTo>
                <a:cubicBezTo>
                  <a:pt x="41" y="8"/>
                  <a:pt x="44" y="10"/>
                  <a:pt x="45" y="12"/>
                </a:cubicBezTo>
                <a:cubicBezTo>
                  <a:pt x="45" y="12"/>
                  <a:pt x="45" y="14"/>
                  <a:pt x="45" y="14"/>
                </a:cubicBezTo>
                <a:cubicBezTo>
                  <a:pt x="45" y="16"/>
                  <a:pt x="43" y="19"/>
                  <a:pt x="42" y="21"/>
                </a:cubicBezTo>
                <a:cubicBezTo>
                  <a:pt x="40" y="24"/>
                  <a:pt x="38" y="29"/>
                  <a:pt x="38" y="31"/>
                </a:cubicBezTo>
                <a:cubicBezTo>
                  <a:pt x="38" y="37"/>
                  <a:pt x="41" y="42"/>
                  <a:pt x="43" y="46"/>
                </a:cubicBezTo>
                <a:cubicBezTo>
                  <a:pt x="45" y="50"/>
                  <a:pt x="45" y="53"/>
                  <a:pt x="47" y="57"/>
                </a:cubicBezTo>
                <a:close/>
                <a:moveTo>
                  <a:pt x="3" y="73"/>
                </a:moveTo>
                <a:cubicBezTo>
                  <a:pt x="3" y="73"/>
                  <a:pt x="3" y="73"/>
                  <a:pt x="3" y="73"/>
                </a:cubicBezTo>
                <a:cubicBezTo>
                  <a:pt x="5" y="79"/>
                  <a:pt x="8" y="85"/>
                  <a:pt x="9" y="91"/>
                </a:cubicBezTo>
                <a:cubicBezTo>
                  <a:pt x="10" y="96"/>
                  <a:pt x="10" y="102"/>
                  <a:pt x="13" y="106"/>
                </a:cubicBezTo>
                <a:cubicBezTo>
                  <a:pt x="12" y="97"/>
                  <a:pt x="8" y="88"/>
                  <a:pt x="7" y="79"/>
                </a:cubicBezTo>
                <a:cubicBezTo>
                  <a:pt x="7" y="79"/>
                  <a:pt x="6" y="78"/>
                  <a:pt x="6" y="77"/>
                </a:cubicBezTo>
                <a:cubicBezTo>
                  <a:pt x="5" y="75"/>
                  <a:pt x="4" y="73"/>
                  <a:pt x="4" y="71"/>
                </a:cubicBezTo>
                <a:cubicBezTo>
                  <a:pt x="4" y="71"/>
                  <a:pt x="4" y="70"/>
                  <a:pt x="4" y="70"/>
                </a:cubicBezTo>
                <a:cubicBezTo>
                  <a:pt x="10" y="66"/>
                  <a:pt x="16" y="69"/>
                  <a:pt x="21" y="69"/>
                </a:cubicBezTo>
                <a:cubicBezTo>
                  <a:pt x="23" y="69"/>
                  <a:pt x="25" y="67"/>
                  <a:pt x="27" y="69"/>
                </a:cubicBezTo>
                <a:cubicBezTo>
                  <a:pt x="27" y="75"/>
                  <a:pt x="23" y="81"/>
                  <a:pt x="24" y="86"/>
                </a:cubicBezTo>
                <a:cubicBezTo>
                  <a:pt x="21" y="91"/>
                  <a:pt x="21" y="100"/>
                  <a:pt x="18" y="106"/>
                </a:cubicBezTo>
                <a:cubicBezTo>
                  <a:pt x="25" y="106"/>
                  <a:pt x="29" y="105"/>
                  <a:pt x="35" y="105"/>
                </a:cubicBezTo>
                <a:cubicBezTo>
                  <a:pt x="37" y="101"/>
                  <a:pt x="40" y="97"/>
                  <a:pt x="41" y="91"/>
                </a:cubicBezTo>
                <a:cubicBezTo>
                  <a:pt x="45" y="84"/>
                  <a:pt x="49" y="75"/>
                  <a:pt x="52" y="68"/>
                </a:cubicBezTo>
                <a:cubicBezTo>
                  <a:pt x="47" y="67"/>
                  <a:pt x="43" y="69"/>
                  <a:pt x="39" y="69"/>
                </a:cubicBezTo>
                <a:cubicBezTo>
                  <a:pt x="36" y="69"/>
                  <a:pt x="33" y="70"/>
                  <a:pt x="31" y="69"/>
                </a:cubicBezTo>
                <a:cubicBezTo>
                  <a:pt x="37" y="65"/>
                  <a:pt x="45" y="67"/>
                  <a:pt x="51" y="65"/>
                </a:cubicBezTo>
                <a:cubicBezTo>
                  <a:pt x="52" y="65"/>
                  <a:pt x="52" y="66"/>
                  <a:pt x="53" y="66"/>
                </a:cubicBezTo>
                <a:cubicBezTo>
                  <a:pt x="54" y="63"/>
                  <a:pt x="55" y="61"/>
                  <a:pt x="55" y="58"/>
                </a:cubicBezTo>
                <a:cubicBezTo>
                  <a:pt x="48" y="59"/>
                  <a:pt x="42" y="60"/>
                  <a:pt x="36" y="60"/>
                </a:cubicBezTo>
                <a:cubicBezTo>
                  <a:pt x="25" y="62"/>
                  <a:pt x="14" y="67"/>
                  <a:pt x="6" y="67"/>
                </a:cubicBezTo>
                <a:cubicBezTo>
                  <a:pt x="5" y="67"/>
                  <a:pt x="4" y="68"/>
                  <a:pt x="3" y="68"/>
                </a:cubicBezTo>
                <a:cubicBezTo>
                  <a:pt x="3" y="70"/>
                  <a:pt x="3" y="71"/>
                  <a:pt x="3" y="73"/>
                </a:cubicBezTo>
                <a:close/>
                <a:moveTo>
                  <a:pt x="9" y="114"/>
                </a:moveTo>
                <a:cubicBezTo>
                  <a:pt x="12" y="114"/>
                  <a:pt x="11" y="105"/>
                  <a:pt x="7" y="109"/>
                </a:cubicBezTo>
                <a:cubicBezTo>
                  <a:pt x="7" y="110"/>
                  <a:pt x="7" y="113"/>
                  <a:pt x="9" y="114"/>
                </a:cubicBezTo>
                <a:close/>
                <a:moveTo>
                  <a:pt x="8" y="75"/>
                </a:moveTo>
                <a:cubicBezTo>
                  <a:pt x="8" y="76"/>
                  <a:pt x="9" y="77"/>
                  <a:pt x="9" y="79"/>
                </a:cubicBezTo>
                <a:cubicBezTo>
                  <a:pt x="10" y="82"/>
                  <a:pt x="11" y="86"/>
                  <a:pt x="12" y="90"/>
                </a:cubicBezTo>
                <a:cubicBezTo>
                  <a:pt x="12" y="93"/>
                  <a:pt x="13" y="96"/>
                  <a:pt x="14" y="99"/>
                </a:cubicBezTo>
                <a:cubicBezTo>
                  <a:pt x="15" y="101"/>
                  <a:pt x="14" y="105"/>
                  <a:pt x="17" y="106"/>
                </a:cubicBezTo>
                <a:cubicBezTo>
                  <a:pt x="17" y="105"/>
                  <a:pt x="16" y="106"/>
                  <a:pt x="16" y="104"/>
                </a:cubicBezTo>
                <a:cubicBezTo>
                  <a:pt x="19" y="94"/>
                  <a:pt x="22" y="83"/>
                  <a:pt x="24" y="71"/>
                </a:cubicBezTo>
                <a:cubicBezTo>
                  <a:pt x="20" y="70"/>
                  <a:pt x="12" y="69"/>
                  <a:pt x="7" y="71"/>
                </a:cubicBezTo>
                <a:cubicBezTo>
                  <a:pt x="8" y="72"/>
                  <a:pt x="9" y="75"/>
                  <a:pt x="8" y="75"/>
                </a:cubicBezTo>
                <a:close/>
                <a:moveTo>
                  <a:pt x="41" y="49"/>
                </a:moveTo>
                <a:cubicBezTo>
                  <a:pt x="41" y="48"/>
                  <a:pt x="41" y="47"/>
                  <a:pt x="40" y="46"/>
                </a:cubicBezTo>
                <a:cubicBezTo>
                  <a:pt x="39" y="41"/>
                  <a:pt x="35" y="36"/>
                  <a:pt x="35" y="32"/>
                </a:cubicBezTo>
                <a:cubicBezTo>
                  <a:pt x="34" y="26"/>
                  <a:pt x="41" y="20"/>
                  <a:pt x="43" y="16"/>
                </a:cubicBezTo>
                <a:cubicBezTo>
                  <a:pt x="44" y="13"/>
                  <a:pt x="40" y="12"/>
                  <a:pt x="37" y="10"/>
                </a:cubicBezTo>
                <a:cubicBezTo>
                  <a:pt x="37" y="9"/>
                  <a:pt x="36" y="8"/>
                  <a:pt x="36" y="8"/>
                </a:cubicBezTo>
                <a:cubicBezTo>
                  <a:pt x="33" y="6"/>
                  <a:pt x="28" y="6"/>
                  <a:pt x="24" y="6"/>
                </a:cubicBezTo>
                <a:cubicBezTo>
                  <a:pt x="14" y="7"/>
                  <a:pt x="8" y="9"/>
                  <a:pt x="4" y="14"/>
                </a:cubicBezTo>
                <a:cubicBezTo>
                  <a:pt x="2" y="17"/>
                  <a:pt x="4" y="20"/>
                  <a:pt x="7" y="23"/>
                </a:cubicBezTo>
                <a:cubicBezTo>
                  <a:pt x="10" y="27"/>
                  <a:pt x="15" y="28"/>
                  <a:pt x="16" y="32"/>
                </a:cubicBezTo>
                <a:cubicBezTo>
                  <a:pt x="17" y="32"/>
                  <a:pt x="16" y="33"/>
                  <a:pt x="16" y="33"/>
                </a:cubicBezTo>
                <a:cubicBezTo>
                  <a:pt x="18" y="42"/>
                  <a:pt x="23" y="51"/>
                  <a:pt x="22" y="61"/>
                </a:cubicBezTo>
                <a:cubicBezTo>
                  <a:pt x="23" y="61"/>
                  <a:pt x="25" y="61"/>
                  <a:pt x="26" y="60"/>
                </a:cubicBezTo>
                <a:cubicBezTo>
                  <a:pt x="25" y="52"/>
                  <a:pt x="23" y="40"/>
                  <a:pt x="20" y="31"/>
                </a:cubicBezTo>
                <a:cubicBezTo>
                  <a:pt x="17" y="28"/>
                  <a:pt x="11" y="25"/>
                  <a:pt x="8" y="22"/>
                </a:cubicBezTo>
                <a:cubicBezTo>
                  <a:pt x="7" y="21"/>
                  <a:pt x="6" y="20"/>
                  <a:pt x="6" y="19"/>
                </a:cubicBezTo>
                <a:cubicBezTo>
                  <a:pt x="6" y="18"/>
                  <a:pt x="8" y="15"/>
                  <a:pt x="8" y="14"/>
                </a:cubicBezTo>
                <a:cubicBezTo>
                  <a:pt x="9" y="14"/>
                  <a:pt x="9" y="14"/>
                  <a:pt x="9" y="14"/>
                </a:cubicBezTo>
                <a:cubicBezTo>
                  <a:pt x="9" y="14"/>
                  <a:pt x="9" y="14"/>
                  <a:pt x="9" y="13"/>
                </a:cubicBezTo>
                <a:cubicBezTo>
                  <a:pt x="11" y="12"/>
                  <a:pt x="13" y="10"/>
                  <a:pt x="14" y="10"/>
                </a:cubicBezTo>
                <a:cubicBezTo>
                  <a:pt x="21" y="8"/>
                  <a:pt x="30" y="10"/>
                  <a:pt x="35" y="11"/>
                </a:cubicBezTo>
                <a:cubicBezTo>
                  <a:pt x="37" y="13"/>
                  <a:pt x="38" y="14"/>
                  <a:pt x="39" y="17"/>
                </a:cubicBezTo>
                <a:cubicBezTo>
                  <a:pt x="37" y="20"/>
                  <a:pt x="35" y="23"/>
                  <a:pt x="32" y="26"/>
                </a:cubicBezTo>
                <a:cubicBezTo>
                  <a:pt x="32" y="29"/>
                  <a:pt x="30" y="30"/>
                  <a:pt x="31" y="33"/>
                </a:cubicBezTo>
                <a:cubicBezTo>
                  <a:pt x="33" y="39"/>
                  <a:pt x="38" y="47"/>
                  <a:pt x="40" y="52"/>
                </a:cubicBezTo>
                <a:cubicBezTo>
                  <a:pt x="41" y="54"/>
                  <a:pt x="41" y="57"/>
                  <a:pt x="44" y="57"/>
                </a:cubicBezTo>
                <a:cubicBezTo>
                  <a:pt x="44" y="55"/>
                  <a:pt x="42" y="52"/>
                  <a:pt x="41" y="49"/>
                </a:cubicBezTo>
                <a:close/>
                <a:moveTo>
                  <a:pt x="16" y="114"/>
                </a:moveTo>
                <a:cubicBezTo>
                  <a:pt x="17" y="113"/>
                  <a:pt x="17" y="114"/>
                  <a:pt x="18" y="114"/>
                </a:cubicBezTo>
                <a:cubicBezTo>
                  <a:pt x="18" y="113"/>
                  <a:pt x="18" y="111"/>
                  <a:pt x="17" y="110"/>
                </a:cubicBezTo>
                <a:cubicBezTo>
                  <a:pt x="15" y="111"/>
                  <a:pt x="15" y="112"/>
                  <a:pt x="16" y="114"/>
                </a:cubicBezTo>
                <a:close/>
                <a:moveTo>
                  <a:pt x="22" y="12"/>
                </a:moveTo>
                <a:cubicBezTo>
                  <a:pt x="15" y="12"/>
                  <a:pt x="11" y="14"/>
                  <a:pt x="9" y="19"/>
                </a:cubicBezTo>
                <a:cubicBezTo>
                  <a:pt x="13" y="23"/>
                  <a:pt x="18" y="26"/>
                  <a:pt x="22" y="28"/>
                </a:cubicBezTo>
                <a:cubicBezTo>
                  <a:pt x="25" y="36"/>
                  <a:pt x="25" y="45"/>
                  <a:pt x="28" y="55"/>
                </a:cubicBezTo>
                <a:cubicBezTo>
                  <a:pt x="27" y="55"/>
                  <a:pt x="27" y="58"/>
                  <a:pt x="28" y="60"/>
                </a:cubicBezTo>
                <a:cubicBezTo>
                  <a:pt x="32" y="58"/>
                  <a:pt x="36" y="58"/>
                  <a:pt x="40" y="58"/>
                </a:cubicBezTo>
                <a:cubicBezTo>
                  <a:pt x="37" y="48"/>
                  <a:pt x="30" y="39"/>
                  <a:pt x="28" y="28"/>
                </a:cubicBezTo>
                <a:cubicBezTo>
                  <a:pt x="30" y="28"/>
                  <a:pt x="29" y="26"/>
                  <a:pt x="30" y="25"/>
                </a:cubicBezTo>
                <a:cubicBezTo>
                  <a:pt x="33" y="22"/>
                  <a:pt x="35" y="20"/>
                  <a:pt x="36" y="16"/>
                </a:cubicBezTo>
                <a:cubicBezTo>
                  <a:pt x="33" y="13"/>
                  <a:pt x="28" y="12"/>
                  <a:pt x="22" y="12"/>
                </a:cubicBezTo>
                <a:close/>
                <a:moveTo>
                  <a:pt x="31" y="113"/>
                </a:moveTo>
                <a:cubicBezTo>
                  <a:pt x="32" y="111"/>
                  <a:pt x="32" y="109"/>
                  <a:pt x="32" y="108"/>
                </a:cubicBezTo>
                <a:cubicBezTo>
                  <a:pt x="28" y="109"/>
                  <a:pt x="23" y="107"/>
                  <a:pt x="19" y="109"/>
                </a:cubicBezTo>
                <a:cubicBezTo>
                  <a:pt x="20" y="110"/>
                  <a:pt x="20" y="113"/>
                  <a:pt x="21" y="115"/>
                </a:cubicBezTo>
                <a:cubicBezTo>
                  <a:pt x="24" y="115"/>
                  <a:pt x="28" y="116"/>
                  <a:pt x="30" y="113"/>
                </a:cubicBezTo>
                <a:cubicBezTo>
                  <a:pt x="30" y="114"/>
                  <a:pt x="31" y="112"/>
                  <a:pt x="31" y="113"/>
                </a:cubicBezTo>
                <a:close/>
                <a:moveTo>
                  <a:pt x="42" y="103"/>
                </a:moveTo>
                <a:cubicBezTo>
                  <a:pt x="44" y="99"/>
                  <a:pt x="45" y="95"/>
                  <a:pt x="47" y="91"/>
                </a:cubicBezTo>
                <a:cubicBezTo>
                  <a:pt x="48" y="88"/>
                  <a:pt x="50" y="87"/>
                  <a:pt x="50" y="84"/>
                </a:cubicBezTo>
                <a:cubicBezTo>
                  <a:pt x="51" y="84"/>
                  <a:pt x="50" y="83"/>
                  <a:pt x="51" y="83"/>
                </a:cubicBezTo>
                <a:cubicBezTo>
                  <a:pt x="54" y="75"/>
                  <a:pt x="58" y="68"/>
                  <a:pt x="60" y="60"/>
                </a:cubicBezTo>
                <a:cubicBezTo>
                  <a:pt x="63" y="54"/>
                  <a:pt x="67" y="47"/>
                  <a:pt x="68" y="40"/>
                </a:cubicBezTo>
                <a:cubicBezTo>
                  <a:pt x="66" y="35"/>
                  <a:pt x="62" y="32"/>
                  <a:pt x="60" y="27"/>
                </a:cubicBezTo>
                <a:cubicBezTo>
                  <a:pt x="62" y="23"/>
                  <a:pt x="66" y="21"/>
                  <a:pt x="70" y="19"/>
                </a:cubicBezTo>
                <a:cubicBezTo>
                  <a:pt x="76" y="17"/>
                  <a:pt x="86" y="16"/>
                  <a:pt x="92" y="19"/>
                </a:cubicBezTo>
                <a:cubicBezTo>
                  <a:pt x="93" y="19"/>
                  <a:pt x="95" y="20"/>
                  <a:pt x="95" y="21"/>
                </a:cubicBezTo>
                <a:cubicBezTo>
                  <a:pt x="96" y="24"/>
                  <a:pt x="92" y="27"/>
                  <a:pt x="90" y="29"/>
                </a:cubicBezTo>
                <a:cubicBezTo>
                  <a:pt x="86" y="34"/>
                  <a:pt x="80" y="39"/>
                  <a:pt x="77" y="46"/>
                </a:cubicBezTo>
                <a:cubicBezTo>
                  <a:pt x="77" y="50"/>
                  <a:pt x="75" y="54"/>
                  <a:pt x="75" y="58"/>
                </a:cubicBezTo>
                <a:cubicBezTo>
                  <a:pt x="75" y="58"/>
                  <a:pt x="74" y="58"/>
                  <a:pt x="74" y="58"/>
                </a:cubicBezTo>
                <a:cubicBezTo>
                  <a:pt x="73" y="70"/>
                  <a:pt x="70" y="86"/>
                  <a:pt x="71" y="99"/>
                </a:cubicBezTo>
                <a:cubicBezTo>
                  <a:pt x="73" y="95"/>
                  <a:pt x="73" y="85"/>
                  <a:pt x="75" y="80"/>
                </a:cubicBezTo>
                <a:cubicBezTo>
                  <a:pt x="75" y="79"/>
                  <a:pt x="74" y="81"/>
                  <a:pt x="73" y="80"/>
                </a:cubicBezTo>
                <a:cubicBezTo>
                  <a:pt x="73" y="79"/>
                  <a:pt x="74" y="79"/>
                  <a:pt x="74" y="79"/>
                </a:cubicBezTo>
                <a:cubicBezTo>
                  <a:pt x="75" y="78"/>
                  <a:pt x="75" y="80"/>
                  <a:pt x="75" y="79"/>
                </a:cubicBezTo>
                <a:cubicBezTo>
                  <a:pt x="76" y="68"/>
                  <a:pt x="79" y="51"/>
                  <a:pt x="82" y="41"/>
                </a:cubicBezTo>
                <a:cubicBezTo>
                  <a:pt x="82" y="40"/>
                  <a:pt x="83" y="40"/>
                  <a:pt x="84" y="40"/>
                </a:cubicBezTo>
                <a:cubicBezTo>
                  <a:pt x="89" y="33"/>
                  <a:pt x="95" y="29"/>
                  <a:pt x="100" y="22"/>
                </a:cubicBezTo>
                <a:cubicBezTo>
                  <a:pt x="100" y="22"/>
                  <a:pt x="100" y="21"/>
                  <a:pt x="100" y="20"/>
                </a:cubicBezTo>
                <a:cubicBezTo>
                  <a:pt x="94" y="14"/>
                  <a:pt x="84" y="11"/>
                  <a:pt x="73" y="13"/>
                </a:cubicBezTo>
                <a:cubicBezTo>
                  <a:pt x="70" y="14"/>
                  <a:pt x="63" y="18"/>
                  <a:pt x="60" y="20"/>
                </a:cubicBezTo>
                <a:cubicBezTo>
                  <a:pt x="59" y="21"/>
                  <a:pt x="58" y="24"/>
                  <a:pt x="57" y="25"/>
                </a:cubicBezTo>
                <a:cubicBezTo>
                  <a:pt x="57" y="26"/>
                  <a:pt x="56" y="25"/>
                  <a:pt x="56" y="26"/>
                </a:cubicBezTo>
                <a:cubicBezTo>
                  <a:pt x="55" y="27"/>
                  <a:pt x="55" y="29"/>
                  <a:pt x="56" y="31"/>
                </a:cubicBezTo>
                <a:cubicBezTo>
                  <a:pt x="57" y="31"/>
                  <a:pt x="58" y="33"/>
                  <a:pt x="59" y="34"/>
                </a:cubicBezTo>
                <a:cubicBezTo>
                  <a:pt x="60" y="36"/>
                  <a:pt x="63" y="40"/>
                  <a:pt x="65" y="43"/>
                </a:cubicBezTo>
                <a:cubicBezTo>
                  <a:pt x="62" y="46"/>
                  <a:pt x="62" y="51"/>
                  <a:pt x="59" y="55"/>
                </a:cubicBezTo>
                <a:cubicBezTo>
                  <a:pt x="53" y="74"/>
                  <a:pt x="44" y="89"/>
                  <a:pt x="38" y="106"/>
                </a:cubicBezTo>
                <a:cubicBezTo>
                  <a:pt x="35" y="107"/>
                  <a:pt x="35" y="109"/>
                  <a:pt x="35" y="112"/>
                </a:cubicBezTo>
                <a:cubicBezTo>
                  <a:pt x="39" y="110"/>
                  <a:pt x="40" y="106"/>
                  <a:pt x="42" y="103"/>
                </a:cubicBezTo>
                <a:close/>
                <a:moveTo>
                  <a:pt x="68" y="103"/>
                </a:moveTo>
                <a:cubicBezTo>
                  <a:pt x="68" y="91"/>
                  <a:pt x="70" y="78"/>
                  <a:pt x="71" y="66"/>
                </a:cubicBezTo>
                <a:cubicBezTo>
                  <a:pt x="69" y="65"/>
                  <a:pt x="65" y="67"/>
                  <a:pt x="62" y="65"/>
                </a:cubicBezTo>
                <a:cubicBezTo>
                  <a:pt x="65" y="64"/>
                  <a:pt x="68" y="63"/>
                  <a:pt x="72" y="63"/>
                </a:cubicBezTo>
                <a:cubicBezTo>
                  <a:pt x="71" y="62"/>
                  <a:pt x="73" y="59"/>
                  <a:pt x="72" y="59"/>
                </a:cubicBezTo>
                <a:cubicBezTo>
                  <a:pt x="70" y="57"/>
                  <a:pt x="66" y="60"/>
                  <a:pt x="64" y="58"/>
                </a:cubicBezTo>
                <a:cubicBezTo>
                  <a:pt x="57" y="75"/>
                  <a:pt x="50" y="90"/>
                  <a:pt x="43" y="106"/>
                </a:cubicBezTo>
                <a:cubicBezTo>
                  <a:pt x="50" y="106"/>
                  <a:pt x="59" y="104"/>
                  <a:pt x="68" y="103"/>
                </a:cubicBezTo>
                <a:close/>
                <a:moveTo>
                  <a:pt x="73" y="56"/>
                </a:moveTo>
                <a:cubicBezTo>
                  <a:pt x="74" y="51"/>
                  <a:pt x="75" y="47"/>
                  <a:pt x="76" y="43"/>
                </a:cubicBezTo>
                <a:cubicBezTo>
                  <a:pt x="81" y="35"/>
                  <a:pt x="88" y="30"/>
                  <a:pt x="93" y="23"/>
                </a:cubicBezTo>
                <a:cubicBezTo>
                  <a:pt x="92" y="22"/>
                  <a:pt x="91" y="22"/>
                  <a:pt x="91" y="21"/>
                </a:cubicBezTo>
                <a:cubicBezTo>
                  <a:pt x="86" y="20"/>
                  <a:pt x="81" y="19"/>
                  <a:pt x="74" y="20"/>
                </a:cubicBezTo>
                <a:cubicBezTo>
                  <a:pt x="71" y="21"/>
                  <a:pt x="63" y="25"/>
                  <a:pt x="63" y="27"/>
                </a:cubicBezTo>
                <a:cubicBezTo>
                  <a:pt x="63" y="29"/>
                  <a:pt x="65" y="31"/>
                  <a:pt x="66" y="33"/>
                </a:cubicBezTo>
                <a:cubicBezTo>
                  <a:pt x="67" y="34"/>
                  <a:pt x="68" y="37"/>
                  <a:pt x="69" y="38"/>
                </a:cubicBezTo>
                <a:cubicBezTo>
                  <a:pt x="69" y="39"/>
                  <a:pt x="70" y="39"/>
                  <a:pt x="70" y="39"/>
                </a:cubicBezTo>
                <a:cubicBezTo>
                  <a:pt x="71" y="40"/>
                  <a:pt x="71" y="43"/>
                  <a:pt x="70" y="43"/>
                </a:cubicBezTo>
                <a:cubicBezTo>
                  <a:pt x="69" y="47"/>
                  <a:pt x="65" y="53"/>
                  <a:pt x="65" y="56"/>
                </a:cubicBezTo>
                <a:cubicBezTo>
                  <a:pt x="67" y="55"/>
                  <a:pt x="71" y="56"/>
                  <a:pt x="73" y="56"/>
                </a:cubicBezTo>
                <a:close/>
                <a:moveTo>
                  <a:pt x="76" y="103"/>
                </a:moveTo>
                <a:cubicBezTo>
                  <a:pt x="74" y="102"/>
                  <a:pt x="73" y="102"/>
                  <a:pt x="71" y="102"/>
                </a:cubicBezTo>
                <a:cubicBezTo>
                  <a:pt x="71" y="101"/>
                  <a:pt x="71" y="100"/>
                  <a:pt x="70" y="100"/>
                </a:cubicBezTo>
                <a:cubicBezTo>
                  <a:pt x="70" y="101"/>
                  <a:pt x="71" y="103"/>
                  <a:pt x="70" y="104"/>
                </a:cubicBezTo>
                <a:cubicBezTo>
                  <a:pt x="71" y="106"/>
                  <a:pt x="77" y="107"/>
                  <a:pt x="76" y="103"/>
                </a:cubicBezTo>
                <a:close/>
                <a:moveTo>
                  <a:pt x="81" y="98"/>
                </a:moveTo>
                <a:cubicBezTo>
                  <a:pt x="81" y="97"/>
                  <a:pt x="81" y="96"/>
                  <a:pt x="81" y="96"/>
                </a:cubicBezTo>
                <a:cubicBezTo>
                  <a:pt x="83" y="92"/>
                  <a:pt x="84" y="87"/>
                  <a:pt x="85" y="82"/>
                </a:cubicBezTo>
                <a:cubicBezTo>
                  <a:pt x="88" y="77"/>
                  <a:pt x="93" y="67"/>
                  <a:pt x="91" y="62"/>
                </a:cubicBezTo>
                <a:cubicBezTo>
                  <a:pt x="92" y="64"/>
                  <a:pt x="90" y="64"/>
                  <a:pt x="88" y="64"/>
                </a:cubicBezTo>
                <a:cubicBezTo>
                  <a:pt x="85" y="64"/>
                  <a:pt x="80" y="66"/>
                  <a:pt x="80" y="63"/>
                </a:cubicBezTo>
                <a:cubicBezTo>
                  <a:pt x="83" y="62"/>
                  <a:pt x="87" y="63"/>
                  <a:pt x="89" y="61"/>
                </a:cubicBezTo>
                <a:cubicBezTo>
                  <a:pt x="85" y="60"/>
                  <a:pt x="82" y="61"/>
                  <a:pt x="80" y="59"/>
                </a:cubicBezTo>
                <a:cubicBezTo>
                  <a:pt x="80" y="60"/>
                  <a:pt x="80" y="60"/>
                  <a:pt x="80" y="61"/>
                </a:cubicBezTo>
                <a:cubicBezTo>
                  <a:pt x="78" y="67"/>
                  <a:pt x="78" y="75"/>
                  <a:pt x="77" y="82"/>
                </a:cubicBezTo>
                <a:cubicBezTo>
                  <a:pt x="76" y="87"/>
                  <a:pt x="74" y="94"/>
                  <a:pt x="75" y="99"/>
                </a:cubicBezTo>
                <a:cubicBezTo>
                  <a:pt x="77" y="98"/>
                  <a:pt x="79" y="98"/>
                  <a:pt x="81" y="98"/>
                </a:cubicBezTo>
                <a:close/>
                <a:moveTo>
                  <a:pt x="78" y="107"/>
                </a:moveTo>
                <a:cubicBezTo>
                  <a:pt x="84" y="107"/>
                  <a:pt x="90" y="105"/>
                  <a:pt x="86" y="100"/>
                </a:cubicBezTo>
                <a:cubicBezTo>
                  <a:pt x="85" y="100"/>
                  <a:pt x="82" y="100"/>
                  <a:pt x="79" y="100"/>
                </a:cubicBezTo>
                <a:cubicBezTo>
                  <a:pt x="79" y="103"/>
                  <a:pt x="79" y="105"/>
                  <a:pt x="78" y="107"/>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grpSp>
        <p:nvGrpSpPr>
          <p:cNvPr id="31" name="组合 442">
            <a:extLst>
              <a:ext uri="{FF2B5EF4-FFF2-40B4-BE49-F238E27FC236}">
                <a16:creationId xmlns:a16="http://schemas.microsoft.com/office/drawing/2014/main" id="{0440F572-2521-4D5C-9C5C-B2C89BAA9629}"/>
              </a:ext>
            </a:extLst>
          </p:cNvPr>
          <p:cNvGrpSpPr>
            <a:grpSpLocks/>
          </p:cNvGrpSpPr>
          <p:nvPr/>
        </p:nvGrpSpPr>
        <p:grpSpPr bwMode="auto">
          <a:xfrm>
            <a:off x="537295" y="4616417"/>
            <a:ext cx="2282983" cy="1200329"/>
            <a:chOff x="7394576" y="3627438"/>
            <a:chExt cx="1077913" cy="566738"/>
          </a:xfrm>
          <a:gradFill>
            <a:gsLst>
              <a:gs pos="0">
                <a:schemeClr val="accent1">
                  <a:lumMod val="5000"/>
                  <a:lumOff val="95000"/>
                </a:schemeClr>
              </a:gs>
              <a:gs pos="100000">
                <a:schemeClr val="tx1">
                  <a:lumMod val="95000"/>
                  <a:lumOff val="5000"/>
                  <a:alpha val="0"/>
                </a:schemeClr>
              </a:gs>
            </a:gsLst>
            <a:lin ang="5400000" scaled="1"/>
          </a:gradFill>
        </p:grpSpPr>
        <p:sp>
          <p:nvSpPr>
            <p:cNvPr id="32" name="Freeform 100">
              <a:extLst>
                <a:ext uri="{FF2B5EF4-FFF2-40B4-BE49-F238E27FC236}">
                  <a16:creationId xmlns:a16="http://schemas.microsoft.com/office/drawing/2014/main" id="{64F44510-DB03-4FCD-AFA8-4F420A2B58B3}"/>
                </a:ext>
              </a:extLst>
            </p:cNvPr>
            <p:cNvSpPr>
              <a:spLocks/>
            </p:cNvSpPr>
            <p:nvPr/>
          </p:nvSpPr>
          <p:spPr bwMode="auto">
            <a:xfrm>
              <a:off x="8123239" y="3681413"/>
              <a:ext cx="96837" cy="15875"/>
            </a:xfrm>
            <a:custGeom>
              <a:avLst/>
              <a:gdLst>
                <a:gd name="T0" fmla="*/ 31 w 31"/>
                <a:gd name="T1" fmla="*/ 2 h 5"/>
                <a:gd name="T2" fmla="*/ 30 w 31"/>
                <a:gd name="T3" fmla="*/ 5 h 5"/>
                <a:gd name="T4" fmla="*/ 0 w 31"/>
                <a:gd name="T5" fmla="*/ 4 h 5"/>
                <a:gd name="T6" fmla="*/ 12 w 31"/>
                <a:gd name="T7" fmla="*/ 1 h 5"/>
                <a:gd name="T8" fmla="*/ 18 w 31"/>
                <a:gd name="T9" fmla="*/ 0 h 5"/>
                <a:gd name="T10" fmla="*/ 26 w 31"/>
                <a:gd name="T11" fmla="*/ 2 h 5"/>
                <a:gd name="T12" fmla="*/ 31 w 31"/>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31" h="5">
                  <a:moveTo>
                    <a:pt x="31" y="2"/>
                  </a:moveTo>
                  <a:cubicBezTo>
                    <a:pt x="31" y="3"/>
                    <a:pt x="31" y="4"/>
                    <a:pt x="30" y="5"/>
                  </a:cubicBezTo>
                  <a:cubicBezTo>
                    <a:pt x="21" y="2"/>
                    <a:pt x="11" y="3"/>
                    <a:pt x="0" y="4"/>
                  </a:cubicBezTo>
                  <a:cubicBezTo>
                    <a:pt x="1" y="0"/>
                    <a:pt x="8" y="1"/>
                    <a:pt x="12" y="1"/>
                  </a:cubicBezTo>
                  <a:cubicBezTo>
                    <a:pt x="14" y="1"/>
                    <a:pt x="16" y="0"/>
                    <a:pt x="18" y="0"/>
                  </a:cubicBezTo>
                  <a:cubicBezTo>
                    <a:pt x="20" y="0"/>
                    <a:pt x="23" y="1"/>
                    <a:pt x="26" y="2"/>
                  </a:cubicBezTo>
                  <a:cubicBezTo>
                    <a:pt x="28" y="2"/>
                    <a:pt x="30" y="0"/>
                    <a:pt x="3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3" name="Freeform 101">
              <a:extLst>
                <a:ext uri="{FF2B5EF4-FFF2-40B4-BE49-F238E27FC236}">
                  <a16:creationId xmlns:a16="http://schemas.microsoft.com/office/drawing/2014/main" id="{47045993-3234-44D4-B38B-95FE852BC4B1}"/>
                </a:ext>
              </a:extLst>
            </p:cNvPr>
            <p:cNvSpPr>
              <a:spLocks/>
            </p:cNvSpPr>
            <p:nvPr/>
          </p:nvSpPr>
          <p:spPr bwMode="auto">
            <a:xfrm>
              <a:off x="8129589" y="3706813"/>
              <a:ext cx="90487" cy="15875"/>
            </a:xfrm>
            <a:custGeom>
              <a:avLst/>
              <a:gdLst>
                <a:gd name="T0" fmla="*/ 28 w 29"/>
                <a:gd name="T1" fmla="*/ 2 h 5"/>
                <a:gd name="T2" fmla="*/ 29 w 29"/>
                <a:gd name="T3" fmla="*/ 5 h 5"/>
                <a:gd name="T4" fmla="*/ 21 w 29"/>
                <a:gd name="T5" fmla="*/ 3 h 5"/>
                <a:gd name="T6" fmla="*/ 0 w 29"/>
                <a:gd name="T7" fmla="*/ 5 h 5"/>
                <a:gd name="T8" fmla="*/ 0 w 29"/>
                <a:gd name="T9" fmla="*/ 3 h 5"/>
                <a:gd name="T10" fmla="*/ 18 w 29"/>
                <a:gd name="T11" fmla="*/ 0 h 5"/>
                <a:gd name="T12" fmla="*/ 28 w 29"/>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9" h="5">
                  <a:moveTo>
                    <a:pt x="28" y="2"/>
                  </a:moveTo>
                  <a:cubicBezTo>
                    <a:pt x="28" y="2"/>
                    <a:pt x="29" y="3"/>
                    <a:pt x="29" y="5"/>
                  </a:cubicBezTo>
                  <a:cubicBezTo>
                    <a:pt x="26" y="5"/>
                    <a:pt x="23" y="3"/>
                    <a:pt x="21" y="3"/>
                  </a:cubicBezTo>
                  <a:cubicBezTo>
                    <a:pt x="13" y="2"/>
                    <a:pt x="7" y="3"/>
                    <a:pt x="0" y="5"/>
                  </a:cubicBezTo>
                  <a:cubicBezTo>
                    <a:pt x="0" y="4"/>
                    <a:pt x="0" y="3"/>
                    <a:pt x="0" y="3"/>
                  </a:cubicBezTo>
                  <a:cubicBezTo>
                    <a:pt x="0" y="0"/>
                    <a:pt x="13" y="0"/>
                    <a:pt x="18" y="0"/>
                  </a:cubicBezTo>
                  <a:cubicBezTo>
                    <a:pt x="22" y="1"/>
                    <a:pt x="24" y="1"/>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4" name="Freeform 102">
              <a:extLst>
                <a:ext uri="{FF2B5EF4-FFF2-40B4-BE49-F238E27FC236}">
                  <a16:creationId xmlns:a16="http://schemas.microsoft.com/office/drawing/2014/main" id="{030BA461-88AB-4911-81CC-C20468E0E757}"/>
                </a:ext>
              </a:extLst>
            </p:cNvPr>
            <p:cNvSpPr>
              <a:spLocks/>
            </p:cNvSpPr>
            <p:nvPr/>
          </p:nvSpPr>
          <p:spPr bwMode="auto">
            <a:xfrm>
              <a:off x="8145464" y="3884613"/>
              <a:ext cx="69850" cy="15875"/>
            </a:xfrm>
            <a:custGeom>
              <a:avLst/>
              <a:gdLst>
                <a:gd name="T0" fmla="*/ 21 w 22"/>
                <a:gd name="T1" fmla="*/ 1 h 5"/>
                <a:gd name="T2" fmla="*/ 22 w 22"/>
                <a:gd name="T3" fmla="*/ 3 h 5"/>
                <a:gd name="T4" fmla="*/ 20 w 22"/>
                <a:gd name="T5" fmla="*/ 5 h 5"/>
                <a:gd name="T6" fmla="*/ 0 w 22"/>
                <a:gd name="T7" fmla="*/ 3 h 5"/>
                <a:gd name="T8" fmla="*/ 5 w 22"/>
                <a:gd name="T9" fmla="*/ 1 h 5"/>
                <a:gd name="T10" fmla="*/ 21 w 22"/>
                <a:gd name="T11" fmla="*/ 1 h 5"/>
              </a:gdLst>
              <a:ahLst/>
              <a:cxnLst>
                <a:cxn ang="0">
                  <a:pos x="T0" y="T1"/>
                </a:cxn>
                <a:cxn ang="0">
                  <a:pos x="T2" y="T3"/>
                </a:cxn>
                <a:cxn ang="0">
                  <a:pos x="T4" y="T5"/>
                </a:cxn>
                <a:cxn ang="0">
                  <a:pos x="T6" y="T7"/>
                </a:cxn>
                <a:cxn ang="0">
                  <a:pos x="T8" y="T9"/>
                </a:cxn>
                <a:cxn ang="0">
                  <a:pos x="T10" y="T11"/>
                </a:cxn>
              </a:cxnLst>
              <a:rect l="0" t="0" r="r" b="b"/>
              <a:pathLst>
                <a:path w="22" h="5">
                  <a:moveTo>
                    <a:pt x="21" y="1"/>
                  </a:moveTo>
                  <a:cubicBezTo>
                    <a:pt x="21" y="2"/>
                    <a:pt x="22" y="2"/>
                    <a:pt x="22" y="3"/>
                  </a:cubicBezTo>
                  <a:cubicBezTo>
                    <a:pt x="22" y="4"/>
                    <a:pt x="21" y="4"/>
                    <a:pt x="20" y="5"/>
                  </a:cubicBezTo>
                  <a:cubicBezTo>
                    <a:pt x="15" y="2"/>
                    <a:pt x="5" y="4"/>
                    <a:pt x="0" y="3"/>
                  </a:cubicBezTo>
                  <a:cubicBezTo>
                    <a:pt x="0" y="0"/>
                    <a:pt x="4" y="1"/>
                    <a:pt x="5" y="1"/>
                  </a:cubicBezTo>
                  <a:cubicBezTo>
                    <a:pt x="9" y="0"/>
                    <a:pt x="17" y="2"/>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5" name="Freeform 103">
              <a:extLst>
                <a:ext uri="{FF2B5EF4-FFF2-40B4-BE49-F238E27FC236}">
                  <a16:creationId xmlns:a16="http://schemas.microsoft.com/office/drawing/2014/main" id="{ECE7ED75-75F9-4B0E-B725-6CB197865CDF}"/>
                </a:ext>
              </a:extLst>
            </p:cNvPr>
            <p:cNvSpPr>
              <a:spLocks/>
            </p:cNvSpPr>
            <p:nvPr/>
          </p:nvSpPr>
          <p:spPr bwMode="auto">
            <a:xfrm>
              <a:off x="8145464" y="3900488"/>
              <a:ext cx="71437" cy="20637"/>
            </a:xfrm>
            <a:custGeom>
              <a:avLst/>
              <a:gdLst>
                <a:gd name="T0" fmla="*/ 22 w 23"/>
                <a:gd name="T1" fmla="*/ 3 h 7"/>
                <a:gd name="T2" fmla="*/ 22 w 23"/>
                <a:gd name="T3" fmla="*/ 7 h 7"/>
                <a:gd name="T4" fmla="*/ 8 w 23"/>
                <a:gd name="T5" fmla="*/ 4 h 7"/>
                <a:gd name="T6" fmla="*/ 0 w 23"/>
                <a:gd name="T7" fmla="*/ 3 h 7"/>
                <a:gd name="T8" fmla="*/ 22 w 23"/>
                <a:gd name="T9" fmla="*/ 3 h 7"/>
              </a:gdLst>
              <a:ahLst/>
              <a:cxnLst>
                <a:cxn ang="0">
                  <a:pos x="T0" y="T1"/>
                </a:cxn>
                <a:cxn ang="0">
                  <a:pos x="T2" y="T3"/>
                </a:cxn>
                <a:cxn ang="0">
                  <a:pos x="T4" y="T5"/>
                </a:cxn>
                <a:cxn ang="0">
                  <a:pos x="T6" y="T7"/>
                </a:cxn>
                <a:cxn ang="0">
                  <a:pos x="T8" y="T9"/>
                </a:cxn>
              </a:cxnLst>
              <a:rect l="0" t="0" r="r" b="b"/>
              <a:pathLst>
                <a:path w="23" h="7">
                  <a:moveTo>
                    <a:pt x="22" y="3"/>
                  </a:moveTo>
                  <a:cubicBezTo>
                    <a:pt x="23" y="4"/>
                    <a:pt x="22" y="6"/>
                    <a:pt x="22" y="7"/>
                  </a:cubicBezTo>
                  <a:cubicBezTo>
                    <a:pt x="18" y="6"/>
                    <a:pt x="13" y="5"/>
                    <a:pt x="8" y="4"/>
                  </a:cubicBezTo>
                  <a:cubicBezTo>
                    <a:pt x="5" y="4"/>
                    <a:pt x="0" y="6"/>
                    <a:pt x="0" y="3"/>
                  </a:cubicBezTo>
                  <a:cubicBezTo>
                    <a:pt x="6" y="0"/>
                    <a:pt x="13" y="4"/>
                    <a:pt x="2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6" name="Freeform 104">
              <a:extLst>
                <a:ext uri="{FF2B5EF4-FFF2-40B4-BE49-F238E27FC236}">
                  <a16:creationId xmlns:a16="http://schemas.microsoft.com/office/drawing/2014/main" id="{A0BCEC4F-9D40-4109-9EE3-F79AFD57CC0C}"/>
                </a:ext>
              </a:extLst>
            </p:cNvPr>
            <p:cNvSpPr>
              <a:spLocks/>
            </p:cNvSpPr>
            <p:nvPr/>
          </p:nvSpPr>
          <p:spPr bwMode="auto">
            <a:xfrm>
              <a:off x="8142289" y="4073526"/>
              <a:ext cx="77787" cy="19050"/>
            </a:xfrm>
            <a:custGeom>
              <a:avLst/>
              <a:gdLst>
                <a:gd name="T0" fmla="*/ 23 w 25"/>
                <a:gd name="T1" fmla="*/ 2 h 6"/>
                <a:gd name="T2" fmla="*/ 22 w 25"/>
                <a:gd name="T3" fmla="*/ 6 h 6"/>
                <a:gd name="T4" fmla="*/ 20 w 25"/>
                <a:gd name="T5" fmla="*/ 5 h 6"/>
                <a:gd name="T6" fmla="*/ 0 w 25"/>
                <a:gd name="T7" fmla="*/ 4 h 6"/>
                <a:gd name="T8" fmla="*/ 13 w 25"/>
                <a:gd name="T9" fmla="*/ 2 h 6"/>
                <a:gd name="T10" fmla="*/ 23 w 25"/>
                <a:gd name="T11" fmla="*/ 2 h 6"/>
              </a:gdLst>
              <a:ahLst/>
              <a:cxnLst>
                <a:cxn ang="0">
                  <a:pos x="T0" y="T1"/>
                </a:cxn>
                <a:cxn ang="0">
                  <a:pos x="T2" y="T3"/>
                </a:cxn>
                <a:cxn ang="0">
                  <a:pos x="T4" y="T5"/>
                </a:cxn>
                <a:cxn ang="0">
                  <a:pos x="T6" y="T7"/>
                </a:cxn>
                <a:cxn ang="0">
                  <a:pos x="T8" y="T9"/>
                </a:cxn>
                <a:cxn ang="0">
                  <a:pos x="T10" y="T11"/>
                </a:cxn>
              </a:cxnLst>
              <a:rect l="0" t="0" r="r" b="b"/>
              <a:pathLst>
                <a:path w="25" h="6">
                  <a:moveTo>
                    <a:pt x="23" y="2"/>
                  </a:moveTo>
                  <a:cubicBezTo>
                    <a:pt x="25" y="3"/>
                    <a:pt x="25" y="6"/>
                    <a:pt x="22" y="6"/>
                  </a:cubicBezTo>
                  <a:cubicBezTo>
                    <a:pt x="22" y="6"/>
                    <a:pt x="21" y="6"/>
                    <a:pt x="20" y="5"/>
                  </a:cubicBezTo>
                  <a:cubicBezTo>
                    <a:pt x="15" y="4"/>
                    <a:pt x="5" y="5"/>
                    <a:pt x="0" y="4"/>
                  </a:cubicBezTo>
                  <a:cubicBezTo>
                    <a:pt x="3" y="0"/>
                    <a:pt x="10" y="2"/>
                    <a:pt x="13" y="2"/>
                  </a:cubicBezTo>
                  <a:cubicBezTo>
                    <a:pt x="18" y="2"/>
                    <a:pt x="19" y="3"/>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7" name="Freeform 105">
              <a:extLst>
                <a:ext uri="{FF2B5EF4-FFF2-40B4-BE49-F238E27FC236}">
                  <a16:creationId xmlns:a16="http://schemas.microsoft.com/office/drawing/2014/main" id="{4146A47D-BDFC-434D-ADFB-503F8038BD6A}"/>
                </a:ext>
              </a:extLst>
            </p:cNvPr>
            <p:cNvSpPr>
              <a:spLocks/>
            </p:cNvSpPr>
            <p:nvPr/>
          </p:nvSpPr>
          <p:spPr bwMode="auto">
            <a:xfrm>
              <a:off x="8139114" y="4098926"/>
              <a:ext cx="80962" cy="22225"/>
            </a:xfrm>
            <a:custGeom>
              <a:avLst/>
              <a:gdLst>
                <a:gd name="T0" fmla="*/ 25 w 26"/>
                <a:gd name="T1" fmla="*/ 1 h 7"/>
                <a:gd name="T2" fmla="*/ 26 w 26"/>
                <a:gd name="T3" fmla="*/ 4 h 7"/>
                <a:gd name="T4" fmla="*/ 20 w 26"/>
                <a:gd name="T5" fmla="*/ 5 h 7"/>
                <a:gd name="T6" fmla="*/ 5 w 26"/>
                <a:gd name="T7" fmla="*/ 4 h 7"/>
                <a:gd name="T8" fmla="*/ 0 w 26"/>
                <a:gd name="T9" fmla="*/ 3 h 7"/>
                <a:gd name="T10" fmla="*/ 25 w 26"/>
                <a:gd name="T11" fmla="*/ 1 h 7"/>
              </a:gdLst>
              <a:ahLst/>
              <a:cxnLst>
                <a:cxn ang="0">
                  <a:pos x="T0" y="T1"/>
                </a:cxn>
                <a:cxn ang="0">
                  <a:pos x="T2" y="T3"/>
                </a:cxn>
                <a:cxn ang="0">
                  <a:pos x="T4" y="T5"/>
                </a:cxn>
                <a:cxn ang="0">
                  <a:pos x="T6" y="T7"/>
                </a:cxn>
                <a:cxn ang="0">
                  <a:pos x="T8" y="T9"/>
                </a:cxn>
                <a:cxn ang="0">
                  <a:pos x="T10" y="T11"/>
                </a:cxn>
              </a:cxnLst>
              <a:rect l="0" t="0" r="r" b="b"/>
              <a:pathLst>
                <a:path w="26" h="7">
                  <a:moveTo>
                    <a:pt x="25" y="1"/>
                  </a:moveTo>
                  <a:cubicBezTo>
                    <a:pt x="25" y="2"/>
                    <a:pt x="26" y="3"/>
                    <a:pt x="26" y="4"/>
                  </a:cubicBezTo>
                  <a:cubicBezTo>
                    <a:pt x="25" y="7"/>
                    <a:pt x="23" y="6"/>
                    <a:pt x="20" y="5"/>
                  </a:cubicBezTo>
                  <a:cubicBezTo>
                    <a:pt x="16" y="5"/>
                    <a:pt x="10" y="4"/>
                    <a:pt x="5" y="4"/>
                  </a:cubicBezTo>
                  <a:cubicBezTo>
                    <a:pt x="3" y="4"/>
                    <a:pt x="1" y="5"/>
                    <a:pt x="0" y="3"/>
                  </a:cubicBezTo>
                  <a:cubicBezTo>
                    <a:pt x="6" y="0"/>
                    <a:pt x="17" y="5"/>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8" name="Freeform 106">
              <a:extLst>
                <a:ext uri="{FF2B5EF4-FFF2-40B4-BE49-F238E27FC236}">
                  <a16:creationId xmlns:a16="http://schemas.microsoft.com/office/drawing/2014/main" id="{1B4F3E72-CAB6-4ED5-93E2-620A0182D82C}"/>
                </a:ext>
              </a:extLst>
            </p:cNvPr>
            <p:cNvSpPr>
              <a:spLocks noEditPoints="1"/>
            </p:cNvSpPr>
            <p:nvPr/>
          </p:nvSpPr>
          <p:spPr bwMode="auto">
            <a:xfrm>
              <a:off x="7394576" y="3627438"/>
              <a:ext cx="1077913" cy="566738"/>
            </a:xfrm>
            <a:custGeom>
              <a:avLst/>
              <a:gdLst>
                <a:gd name="T0" fmla="*/ 114 w 342"/>
                <a:gd name="T1" fmla="*/ 19 h 179"/>
                <a:gd name="T2" fmla="*/ 194 w 342"/>
                <a:gd name="T3" fmla="*/ 30 h 179"/>
                <a:gd name="T4" fmla="*/ 265 w 342"/>
                <a:gd name="T5" fmla="*/ 19 h 179"/>
                <a:gd name="T6" fmla="*/ 335 w 342"/>
                <a:gd name="T7" fmla="*/ 144 h 179"/>
                <a:gd name="T8" fmla="*/ 288 w 342"/>
                <a:gd name="T9" fmla="*/ 167 h 179"/>
                <a:gd name="T10" fmla="*/ 235 w 342"/>
                <a:gd name="T11" fmla="*/ 178 h 179"/>
                <a:gd name="T12" fmla="*/ 173 w 342"/>
                <a:gd name="T13" fmla="*/ 172 h 179"/>
                <a:gd name="T14" fmla="*/ 112 w 342"/>
                <a:gd name="T15" fmla="*/ 168 h 179"/>
                <a:gd name="T16" fmla="*/ 43 w 342"/>
                <a:gd name="T17" fmla="*/ 169 h 179"/>
                <a:gd name="T18" fmla="*/ 52 w 342"/>
                <a:gd name="T19" fmla="*/ 47 h 179"/>
                <a:gd name="T20" fmla="*/ 264 w 342"/>
                <a:gd name="T21" fmla="*/ 132 h 179"/>
                <a:gd name="T22" fmla="*/ 229 w 342"/>
                <a:gd name="T23" fmla="*/ 10 h 179"/>
                <a:gd name="T24" fmla="*/ 246 w 342"/>
                <a:gd name="T25" fmla="*/ 177 h 179"/>
                <a:gd name="T26" fmla="*/ 224 w 342"/>
                <a:gd name="T27" fmla="*/ 168 h 179"/>
                <a:gd name="T28" fmla="*/ 225 w 342"/>
                <a:gd name="T29" fmla="*/ 11 h 179"/>
                <a:gd name="T30" fmla="*/ 134 w 342"/>
                <a:gd name="T31" fmla="*/ 20 h 179"/>
                <a:gd name="T32" fmla="*/ 98 w 342"/>
                <a:gd name="T33" fmla="*/ 49 h 179"/>
                <a:gd name="T34" fmla="*/ 112 w 342"/>
                <a:gd name="T35" fmla="*/ 165 h 179"/>
                <a:gd name="T36" fmla="*/ 111 w 342"/>
                <a:gd name="T37" fmla="*/ 24 h 179"/>
                <a:gd name="T38" fmla="*/ 195 w 342"/>
                <a:gd name="T39" fmla="*/ 57 h 179"/>
                <a:gd name="T40" fmla="*/ 154 w 342"/>
                <a:gd name="T41" fmla="*/ 34 h 179"/>
                <a:gd name="T42" fmla="*/ 156 w 342"/>
                <a:gd name="T43" fmla="*/ 142 h 179"/>
                <a:gd name="T44" fmla="*/ 114 w 342"/>
                <a:gd name="T45" fmla="*/ 39 h 179"/>
                <a:gd name="T46" fmla="*/ 52 w 342"/>
                <a:gd name="T47" fmla="*/ 50 h 179"/>
                <a:gd name="T48" fmla="*/ 15 w 342"/>
                <a:gd name="T49" fmla="*/ 153 h 179"/>
                <a:gd name="T50" fmla="*/ 75 w 342"/>
                <a:gd name="T51" fmla="*/ 45 h 179"/>
                <a:gd name="T52" fmla="*/ 221 w 342"/>
                <a:gd name="T53" fmla="*/ 51 h 179"/>
                <a:gd name="T54" fmla="*/ 221 w 342"/>
                <a:gd name="T55" fmla="*/ 170 h 179"/>
                <a:gd name="T56" fmla="*/ 69 w 342"/>
                <a:gd name="T57" fmla="*/ 85 h 179"/>
                <a:gd name="T58" fmla="*/ 82 w 342"/>
                <a:gd name="T59" fmla="*/ 58 h 179"/>
                <a:gd name="T60" fmla="*/ 72 w 342"/>
                <a:gd name="T61" fmla="*/ 74 h 179"/>
                <a:gd name="T62" fmla="*/ 63 w 342"/>
                <a:gd name="T63" fmla="*/ 93 h 179"/>
                <a:gd name="T64" fmla="*/ 45 w 342"/>
                <a:gd name="T65" fmla="*/ 133 h 179"/>
                <a:gd name="T66" fmla="*/ 50 w 342"/>
                <a:gd name="T67" fmla="*/ 131 h 179"/>
                <a:gd name="T68" fmla="*/ 114 w 342"/>
                <a:gd name="T69" fmla="*/ 51 h 179"/>
                <a:gd name="T70" fmla="*/ 153 w 342"/>
                <a:gd name="T71" fmla="*/ 110 h 179"/>
                <a:gd name="T72" fmla="*/ 198 w 342"/>
                <a:gd name="T73" fmla="*/ 165 h 179"/>
                <a:gd name="T74" fmla="*/ 279 w 342"/>
                <a:gd name="T75" fmla="*/ 76 h 179"/>
                <a:gd name="T76" fmla="*/ 267 w 342"/>
                <a:gd name="T77" fmla="*/ 63 h 179"/>
                <a:gd name="T78" fmla="*/ 76 w 342"/>
                <a:gd name="T79" fmla="*/ 57 h 179"/>
                <a:gd name="T80" fmla="*/ 85 w 342"/>
                <a:gd name="T81" fmla="*/ 61 h 179"/>
                <a:gd name="T82" fmla="*/ 107 w 342"/>
                <a:gd name="T83" fmla="*/ 167 h 179"/>
                <a:gd name="T84" fmla="*/ 93 w 342"/>
                <a:gd name="T85" fmla="*/ 64 h 179"/>
                <a:gd name="T86" fmla="*/ 265 w 342"/>
                <a:gd name="T87" fmla="*/ 103 h 179"/>
                <a:gd name="T88" fmla="*/ 306 w 342"/>
                <a:gd name="T89" fmla="*/ 169 h 179"/>
                <a:gd name="T90" fmla="*/ 265 w 342"/>
                <a:gd name="T91" fmla="*/ 73 h 179"/>
                <a:gd name="T92" fmla="*/ 300 w 342"/>
                <a:gd name="T93" fmla="*/ 78 h 179"/>
                <a:gd name="T94" fmla="*/ 278 w 342"/>
                <a:gd name="T95" fmla="*/ 96 h 179"/>
                <a:gd name="T96" fmla="*/ 64 w 342"/>
                <a:gd name="T97" fmla="*/ 105 h 179"/>
                <a:gd name="T98" fmla="*/ 71 w 342"/>
                <a:gd name="T99" fmla="*/ 123 h 179"/>
                <a:gd name="T100" fmla="*/ 280 w 342"/>
                <a:gd name="T101" fmla="*/ 100 h 179"/>
                <a:gd name="T102" fmla="*/ 52 w 342"/>
                <a:gd name="T103" fmla="*/ 111 h 179"/>
                <a:gd name="T104" fmla="*/ 66 w 342"/>
                <a:gd name="T105" fmla="*/ 118 h 179"/>
                <a:gd name="T106" fmla="*/ 323 w 342"/>
                <a:gd name="T107" fmla="*/ 125 h 179"/>
                <a:gd name="T108" fmla="*/ 37 w 342"/>
                <a:gd name="T109" fmla="*/ 140 h 179"/>
                <a:gd name="T110" fmla="*/ 332 w 342"/>
                <a:gd name="T111" fmla="*/ 153 h 179"/>
                <a:gd name="T112" fmla="*/ 153 w 342"/>
                <a:gd name="T113" fmla="*/ 156 h 179"/>
                <a:gd name="T114" fmla="*/ 34 w 342"/>
                <a:gd name="T115" fmla="*/ 149 h 179"/>
                <a:gd name="T116" fmla="*/ 339 w 342"/>
                <a:gd name="T117" fmla="*/ 162 h 179"/>
                <a:gd name="T118" fmla="*/ 115 w 342"/>
                <a:gd name="T119" fmla="*/ 1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179">
                  <a:moveTo>
                    <a:pt x="79" y="39"/>
                  </a:moveTo>
                  <a:cubicBezTo>
                    <a:pt x="80" y="39"/>
                    <a:pt x="82" y="40"/>
                    <a:pt x="83" y="40"/>
                  </a:cubicBezTo>
                  <a:cubicBezTo>
                    <a:pt x="84" y="37"/>
                    <a:pt x="83" y="32"/>
                    <a:pt x="85" y="30"/>
                  </a:cubicBezTo>
                  <a:cubicBezTo>
                    <a:pt x="92" y="28"/>
                    <a:pt x="99" y="28"/>
                    <a:pt x="106" y="24"/>
                  </a:cubicBezTo>
                  <a:cubicBezTo>
                    <a:pt x="108" y="23"/>
                    <a:pt x="110" y="22"/>
                    <a:pt x="111" y="21"/>
                  </a:cubicBezTo>
                  <a:cubicBezTo>
                    <a:pt x="112" y="21"/>
                    <a:pt x="112" y="20"/>
                    <a:pt x="113" y="21"/>
                  </a:cubicBezTo>
                  <a:cubicBezTo>
                    <a:pt x="113" y="20"/>
                    <a:pt x="114" y="20"/>
                    <a:pt x="114" y="19"/>
                  </a:cubicBezTo>
                  <a:cubicBezTo>
                    <a:pt x="120" y="18"/>
                    <a:pt x="126" y="17"/>
                    <a:pt x="131" y="17"/>
                  </a:cubicBezTo>
                  <a:cubicBezTo>
                    <a:pt x="136" y="17"/>
                    <a:pt x="140" y="18"/>
                    <a:pt x="145" y="19"/>
                  </a:cubicBezTo>
                  <a:cubicBezTo>
                    <a:pt x="147" y="20"/>
                    <a:pt x="150" y="20"/>
                    <a:pt x="152" y="23"/>
                  </a:cubicBezTo>
                  <a:cubicBezTo>
                    <a:pt x="153" y="25"/>
                    <a:pt x="153" y="26"/>
                    <a:pt x="153" y="28"/>
                  </a:cubicBezTo>
                  <a:cubicBezTo>
                    <a:pt x="155" y="28"/>
                    <a:pt x="157" y="27"/>
                    <a:pt x="160" y="26"/>
                  </a:cubicBezTo>
                  <a:cubicBezTo>
                    <a:pt x="164" y="26"/>
                    <a:pt x="170" y="28"/>
                    <a:pt x="176" y="28"/>
                  </a:cubicBezTo>
                  <a:cubicBezTo>
                    <a:pt x="182" y="29"/>
                    <a:pt x="190" y="26"/>
                    <a:pt x="194" y="30"/>
                  </a:cubicBezTo>
                  <a:cubicBezTo>
                    <a:pt x="196" y="32"/>
                    <a:pt x="198" y="37"/>
                    <a:pt x="198" y="41"/>
                  </a:cubicBezTo>
                  <a:cubicBezTo>
                    <a:pt x="199" y="43"/>
                    <a:pt x="198" y="45"/>
                    <a:pt x="198" y="47"/>
                  </a:cubicBezTo>
                  <a:cubicBezTo>
                    <a:pt x="201" y="47"/>
                    <a:pt x="203" y="45"/>
                    <a:pt x="205" y="45"/>
                  </a:cubicBezTo>
                  <a:cubicBezTo>
                    <a:pt x="207" y="34"/>
                    <a:pt x="204" y="22"/>
                    <a:pt x="207" y="15"/>
                  </a:cubicBezTo>
                  <a:cubicBezTo>
                    <a:pt x="214" y="14"/>
                    <a:pt x="221" y="10"/>
                    <a:pt x="228" y="7"/>
                  </a:cubicBezTo>
                  <a:cubicBezTo>
                    <a:pt x="237" y="0"/>
                    <a:pt x="250" y="1"/>
                    <a:pt x="260" y="4"/>
                  </a:cubicBezTo>
                  <a:cubicBezTo>
                    <a:pt x="265" y="6"/>
                    <a:pt x="264" y="12"/>
                    <a:pt x="265" y="19"/>
                  </a:cubicBezTo>
                  <a:cubicBezTo>
                    <a:pt x="266" y="31"/>
                    <a:pt x="266" y="47"/>
                    <a:pt x="265" y="59"/>
                  </a:cubicBezTo>
                  <a:cubicBezTo>
                    <a:pt x="271" y="54"/>
                    <a:pt x="281" y="50"/>
                    <a:pt x="291" y="52"/>
                  </a:cubicBezTo>
                  <a:cubicBezTo>
                    <a:pt x="293" y="56"/>
                    <a:pt x="294" y="60"/>
                    <a:pt x="296" y="64"/>
                  </a:cubicBezTo>
                  <a:cubicBezTo>
                    <a:pt x="297" y="66"/>
                    <a:pt x="298" y="68"/>
                    <a:pt x="299" y="70"/>
                  </a:cubicBezTo>
                  <a:cubicBezTo>
                    <a:pt x="302" y="80"/>
                    <a:pt x="309" y="89"/>
                    <a:pt x="313" y="99"/>
                  </a:cubicBezTo>
                  <a:cubicBezTo>
                    <a:pt x="314" y="101"/>
                    <a:pt x="316" y="103"/>
                    <a:pt x="317" y="106"/>
                  </a:cubicBezTo>
                  <a:cubicBezTo>
                    <a:pt x="323" y="118"/>
                    <a:pt x="329" y="132"/>
                    <a:pt x="335" y="144"/>
                  </a:cubicBezTo>
                  <a:cubicBezTo>
                    <a:pt x="336" y="145"/>
                    <a:pt x="336" y="146"/>
                    <a:pt x="337" y="147"/>
                  </a:cubicBezTo>
                  <a:cubicBezTo>
                    <a:pt x="337" y="148"/>
                    <a:pt x="337" y="148"/>
                    <a:pt x="337" y="148"/>
                  </a:cubicBezTo>
                  <a:cubicBezTo>
                    <a:pt x="339" y="151"/>
                    <a:pt x="340" y="155"/>
                    <a:pt x="342" y="158"/>
                  </a:cubicBezTo>
                  <a:cubicBezTo>
                    <a:pt x="342" y="165"/>
                    <a:pt x="335" y="174"/>
                    <a:pt x="327" y="175"/>
                  </a:cubicBezTo>
                  <a:cubicBezTo>
                    <a:pt x="321" y="176"/>
                    <a:pt x="316" y="176"/>
                    <a:pt x="311" y="174"/>
                  </a:cubicBezTo>
                  <a:cubicBezTo>
                    <a:pt x="308" y="173"/>
                    <a:pt x="306" y="172"/>
                    <a:pt x="303" y="172"/>
                  </a:cubicBezTo>
                  <a:cubicBezTo>
                    <a:pt x="299" y="170"/>
                    <a:pt x="293" y="169"/>
                    <a:pt x="288" y="167"/>
                  </a:cubicBezTo>
                  <a:cubicBezTo>
                    <a:pt x="285" y="167"/>
                    <a:pt x="282" y="165"/>
                    <a:pt x="281" y="164"/>
                  </a:cubicBezTo>
                  <a:cubicBezTo>
                    <a:pt x="280" y="163"/>
                    <a:pt x="279" y="158"/>
                    <a:pt x="278" y="156"/>
                  </a:cubicBezTo>
                  <a:cubicBezTo>
                    <a:pt x="277" y="153"/>
                    <a:pt x="275" y="150"/>
                    <a:pt x="274" y="148"/>
                  </a:cubicBezTo>
                  <a:cubicBezTo>
                    <a:pt x="272" y="142"/>
                    <a:pt x="269" y="137"/>
                    <a:pt x="267" y="132"/>
                  </a:cubicBezTo>
                  <a:cubicBezTo>
                    <a:pt x="266" y="141"/>
                    <a:pt x="266" y="156"/>
                    <a:pt x="267" y="168"/>
                  </a:cubicBezTo>
                  <a:cubicBezTo>
                    <a:pt x="267" y="178"/>
                    <a:pt x="255" y="179"/>
                    <a:pt x="247" y="179"/>
                  </a:cubicBezTo>
                  <a:cubicBezTo>
                    <a:pt x="243" y="179"/>
                    <a:pt x="239" y="178"/>
                    <a:pt x="235" y="178"/>
                  </a:cubicBezTo>
                  <a:cubicBezTo>
                    <a:pt x="232" y="176"/>
                    <a:pt x="227" y="171"/>
                    <a:pt x="222" y="172"/>
                  </a:cubicBezTo>
                  <a:cubicBezTo>
                    <a:pt x="220" y="172"/>
                    <a:pt x="219" y="174"/>
                    <a:pt x="217" y="174"/>
                  </a:cubicBezTo>
                  <a:cubicBezTo>
                    <a:pt x="212" y="175"/>
                    <a:pt x="208" y="175"/>
                    <a:pt x="205" y="171"/>
                  </a:cubicBezTo>
                  <a:cubicBezTo>
                    <a:pt x="203" y="171"/>
                    <a:pt x="200" y="170"/>
                    <a:pt x="198" y="168"/>
                  </a:cubicBezTo>
                  <a:cubicBezTo>
                    <a:pt x="195" y="168"/>
                    <a:pt x="194" y="170"/>
                    <a:pt x="193" y="171"/>
                  </a:cubicBezTo>
                  <a:cubicBezTo>
                    <a:pt x="190" y="173"/>
                    <a:pt x="186" y="172"/>
                    <a:pt x="182" y="172"/>
                  </a:cubicBezTo>
                  <a:cubicBezTo>
                    <a:pt x="179" y="172"/>
                    <a:pt x="176" y="172"/>
                    <a:pt x="173" y="172"/>
                  </a:cubicBezTo>
                  <a:cubicBezTo>
                    <a:pt x="169" y="172"/>
                    <a:pt x="165" y="170"/>
                    <a:pt x="161" y="171"/>
                  </a:cubicBezTo>
                  <a:cubicBezTo>
                    <a:pt x="158" y="170"/>
                    <a:pt x="156" y="170"/>
                    <a:pt x="154" y="169"/>
                  </a:cubicBezTo>
                  <a:cubicBezTo>
                    <a:pt x="151" y="172"/>
                    <a:pt x="140" y="173"/>
                    <a:pt x="138" y="172"/>
                  </a:cubicBezTo>
                  <a:cubicBezTo>
                    <a:pt x="137" y="172"/>
                    <a:pt x="138" y="173"/>
                    <a:pt x="137" y="173"/>
                  </a:cubicBezTo>
                  <a:cubicBezTo>
                    <a:pt x="134" y="171"/>
                    <a:pt x="122" y="171"/>
                    <a:pt x="115" y="169"/>
                  </a:cubicBezTo>
                  <a:cubicBezTo>
                    <a:pt x="114" y="169"/>
                    <a:pt x="114" y="172"/>
                    <a:pt x="113" y="171"/>
                  </a:cubicBezTo>
                  <a:cubicBezTo>
                    <a:pt x="112" y="171"/>
                    <a:pt x="112" y="170"/>
                    <a:pt x="112" y="168"/>
                  </a:cubicBezTo>
                  <a:cubicBezTo>
                    <a:pt x="111" y="170"/>
                    <a:pt x="109" y="171"/>
                    <a:pt x="109" y="171"/>
                  </a:cubicBezTo>
                  <a:cubicBezTo>
                    <a:pt x="102" y="171"/>
                    <a:pt x="94" y="173"/>
                    <a:pt x="86" y="170"/>
                  </a:cubicBezTo>
                  <a:cubicBezTo>
                    <a:pt x="81" y="165"/>
                    <a:pt x="75" y="160"/>
                    <a:pt x="68" y="157"/>
                  </a:cubicBezTo>
                  <a:cubicBezTo>
                    <a:pt x="69" y="144"/>
                    <a:pt x="69" y="131"/>
                    <a:pt x="70" y="117"/>
                  </a:cubicBezTo>
                  <a:cubicBezTo>
                    <a:pt x="65" y="128"/>
                    <a:pt x="60" y="139"/>
                    <a:pt x="55" y="150"/>
                  </a:cubicBezTo>
                  <a:cubicBezTo>
                    <a:pt x="53" y="155"/>
                    <a:pt x="51" y="162"/>
                    <a:pt x="48" y="167"/>
                  </a:cubicBezTo>
                  <a:cubicBezTo>
                    <a:pt x="46" y="169"/>
                    <a:pt x="45" y="167"/>
                    <a:pt x="43" y="169"/>
                  </a:cubicBezTo>
                  <a:cubicBezTo>
                    <a:pt x="38" y="167"/>
                    <a:pt x="31" y="166"/>
                    <a:pt x="28" y="161"/>
                  </a:cubicBezTo>
                  <a:cubicBezTo>
                    <a:pt x="19" y="157"/>
                    <a:pt x="9" y="153"/>
                    <a:pt x="0" y="150"/>
                  </a:cubicBezTo>
                  <a:cubicBezTo>
                    <a:pt x="0" y="149"/>
                    <a:pt x="1" y="147"/>
                    <a:pt x="0" y="147"/>
                  </a:cubicBezTo>
                  <a:cubicBezTo>
                    <a:pt x="7" y="132"/>
                    <a:pt x="15" y="118"/>
                    <a:pt x="22" y="104"/>
                  </a:cubicBezTo>
                  <a:cubicBezTo>
                    <a:pt x="22" y="98"/>
                    <a:pt x="26" y="94"/>
                    <a:pt x="28" y="89"/>
                  </a:cubicBezTo>
                  <a:cubicBezTo>
                    <a:pt x="32" y="79"/>
                    <a:pt x="37" y="72"/>
                    <a:pt x="41" y="63"/>
                  </a:cubicBezTo>
                  <a:cubicBezTo>
                    <a:pt x="43" y="59"/>
                    <a:pt x="48" y="49"/>
                    <a:pt x="52" y="47"/>
                  </a:cubicBezTo>
                  <a:cubicBezTo>
                    <a:pt x="54" y="45"/>
                    <a:pt x="59" y="44"/>
                    <a:pt x="62" y="44"/>
                  </a:cubicBezTo>
                  <a:cubicBezTo>
                    <a:pt x="64" y="43"/>
                    <a:pt x="66" y="43"/>
                    <a:pt x="68" y="42"/>
                  </a:cubicBezTo>
                  <a:cubicBezTo>
                    <a:pt x="72" y="41"/>
                    <a:pt x="76" y="42"/>
                    <a:pt x="79" y="39"/>
                  </a:cubicBezTo>
                  <a:close/>
                  <a:moveTo>
                    <a:pt x="246" y="177"/>
                  </a:moveTo>
                  <a:cubicBezTo>
                    <a:pt x="252" y="177"/>
                    <a:pt x="262" y="175"/>
                    <a:pt x="264" y="171"/>
                  </a:cubicBezTo>
                  <a:cubicBezTo>
                    <a:pt x="264" y="169"/>
                    <a:pt x="264" y="164"/>
                    <a:pt x="264" y="161"/>
                  </a:cubicBezTo>
                  <a:cubicBezTo>
                    <a:pt x="264" y="153"/>
                    <a:pt x="264" y="141"/>
                    <a:pt x="264" y="132"/>
                  </a:cubicBezTo>
                  <a:cubicBezTo>
                    <a:pt x="264" y="127"/>
                    <a:pt x="263" y="121"/>
                    <a:pt x="263" y="115"/>
                  </a:cubicBezTo>
                  <a:cubicBezTo>
                    <a:pt x="263" y="103"/>
                    <a:pt x="262" y="92"/>
                    <a:pt x="262" y="80"/>
                  </a:cubicBezTo>
                  <a:cubicBezTo>
                    <a:pt x="263" y="53"/>
                    <a:pt x="264" y="32"/>
                    <a:pt x="262" y="10"/>
                  </a:cubicBezTo>
                  <a:cubicBezTo>
                    <a:pt x="261" y="10"/>
                    <a:pt x="261" y="8"/>
                    <a:pt x="261" y="8"/>
                  </a:cubicBezTo>
                  <a:cubicBezTo>
                    <a:pt x="257" y="5"/>
                    <a:pt x="253" y="5"/>
                    <a:pt x="249" y="5"/>
                  </a:cubicBezTo>
                  <a:cubicBezTo>
                    <a:pt x="246" y="4"/>
                    <a:pt x="243" y="4"/>
                    <a:pt x="241" y="4"/>
                  </a:cubicBezTo>
                  <a:cubicBezTo>
                    <a:pt x="237" y="5"/>
                    <a:pt x="230" y="6"/>
                    <a:pt x="229" y="10"/>
                  </a:cubicBezTo>
                  <a:cubicBezTo>
                    <a:pt x="227" y="15"/>
                    <a:pt x="229" y="27"/>
                    <a:pt x="229" y="32"/>
                  </a:cubicBezTo>
                  <a:cubicBezTo>
                    <a:pt x="229" y="38"/>
                    <a:pt x="229" y="45"/>
                    <a:pt x="230" y="52"/>
                  </a:cubicBezTo>
                  <a:cubicBezTo>
                    <a:pt x="231" y="60"/>
                    <a:pt x="233" y="69"/>
                    <a:pt x="233" y="79"/>
                  </a:cubicBezTo>
                  <a:cubicBezTo>
                    <a:pt x="233" y="94"/>
                    <a:pt x="234" y="112"/>
                    <a:pt x="233" y="128"/>
                  </a:cubicBezTo>
                  <a:cubicBezTo>
                    <a:pt x="232" y="131"/>
                    <a:pt x="233" y="133"/>
                    <a:pt x="233" y="137"/>
                  </a:cubicBezTo>
                  <a:cubicBezTo>
                    <a:pt x="233" y="149"/>
                    <a:pt x="232" y="161"/>
                    <a:pt x="231" y="173"/>
                  </a:cubicBezTo>
                  <a:cubicBezTo>
                    <a:pt x="235" y="175"/>
                    <a:pt x="240" y="177"/>
                    <a:pt x="246" y="177"/>
                  </a:cubicBezTo>
                  <a:close/>
                  <a:moveTo>
                    <a:pt x="208" y="19"/>
                  </a:moveTo>
                  <a:cubicBezTo>
                    <a:pt x="208" y="28"/>
                    <a:pt x="208" y="39"/>
                    <a:pt x="208" y="45"/>
                  </a:cubicBezTo>
                  <a:cubicBezTo>
                    <a:pt x="212" y="46"/>
                    <a:pt x="218" y="47"/>
                    <a:pt x="222" y="48"/>
                  </a:cubicBezTo>
                  <a:cubicBezTo>
                    <a:pt x="222" y="49"/>
                    <a:pt x="223" y="49"/>
                    <a:pt x="224" y="50"/>
                  </a:cubicBezTo>
                  <a:cubicBezTo>
                    <a:pt x="225" y="55"/>
                    <a:pt x="224" y="62"/>
                    <a:pt x="224" y="68"/>
                  </a:cubicBezTo>
                  <a:cubicBezTo>
                    <a:pt x="224" y="85"/>
                    <a:pt x="226" y="104"/>
                    <a:pt x="225" y="123"/>
                  </a:cubicBezTo>
                  <a:cubicBezTo>
                    <a:pt x="225" y="137"/>
                    <a:pt x="225" y="151"/>
                    <a:pt x="224" y="168"/>
                  </a:cubicBezTo>
                  <a:cubicBezTo>
                    <a:pt x="226" y="169"/>
                    <a:pt x="226" y="170"/>
                    <a:pt x="229" y="171"/>
                  </a:cubicBezTo>
                  <a:cubicBezTo>
                    <a:pt x="231" y="152"/>
                    <a:pt x="230" y="134"/>
                    <a:pt x="230" y="111"/>
                  </a:cubicBezTo>
                  <a:cubicBezTo>
                    <a:pt x="230" y="108"/>
                    <a:pt x="231" y="105"/>
                    <a:pt x="231" y="102"/>
                  </a:cubicBezTo>
                  <a:cubicBezTo>
                    <a:pt x="231" y="94"/>
                    <a:pt x="231" y="85"/>
                    <a:pt x="231" y="77"/>
                  </a:cubicBezTo>
                  <a:cubicBezTo>
                    <a:pt x="230" y="68"/>
                    <a:pt x="228" y="58"/>
                    <a:pt x="228" y="48"/>
                  </a:cubicBezTo>
                  <a:cubicBezTo>
                    <a:pt x="227" y="38"/>
                    <a:pt x="227" y="29"/>
                    <a:pt x="226" y="19"/>
                  </a:cubicBezTo>
                  <a:cubicBezTo>
                    <a:pt x="226" y="16"/>
                    <a:pt x="227" y="14"/>
                    <a:pt x="225" y="11"/>
                  </a:cubicBezTo>
                  <a:cubicBezTo>
                    <a:pt x="219" y="14"/>
                    <a:pt x="214" y="16"/>
                    <a:pt x="208" y="19"/>
                  </a:cubicBezTo>
                  <a:close/>
                  <a:moveTo>
                    <a:pt x="123" y="38"/>
                  </a:moveTo>
                  <a:cubicBezTo>
                    <a:pt x="128" y="39"/>
                    <a:pt x="132" y="40"/>
                    <a:pt x="137" y="40"/>
                  </a:cubicBezTo>
                  <a:cubicBezTo>
                    <a:pt x="140" y="40"/>
                    <a:pt x="145" y="39"/>
                    <a:pt x="146" y="39"/>
                  </a:cubicBezTo>
                  <a:cubicBezTo>
                    <a:pt x="147" y="39"/>
                    <a:pt x="149" y="38"/>
                    <a:pt x="150" y="37"/>
                  </a:cubicBezTo>
                  <a:cubicBezTo>
                    <a:pt x="150" y="32"/>
                    <a:pt x="150" y="27"/>
                    <a:pt x="149" y="23"/>
                  </a:cubicBezTo>
                  <a:cubicBezTo>
                    <a:pt x="145" y="22"/>
                    <a:pt x="140" y="20"/>
                    <a:pt x="134" y="20"/>
                  </a:cubicBezTo>
                  <a:cubicBezTo>
                    <a:pt x="128" y="20"/>
                    <a:pt x="117" y="20"/>
                    <a:pt x="115" y="23"/>
                  </a:cubicBezTo>
                  <a:cubicBezTo>
                    <a:pt x="113" y="25"/>
                    <a:pt x="114" y="28"/>
                    <a:pt x="114" y="31"/>
                  </a:cubicBezTo>
                  <a:cubicBezTo>
                    <a:pt x="114" y="34"/>
                    <a:pt x="113" y="36"/>
                    <a:pt x="114" y="38"/>
                  </a:cubicBezTo>
                  <a:cubicBezTo>
                    <a:pt x="116" y="35"/>
                    <a:pt x="120" y="38"/>
                    <a:pt x="123" y="38"/>
                  </a:cubicBezTo>
                  <a:close/>
                  <a:moveTo>
                    <a:pt x="86" y="34"/>
                  </a:moveTo>
                  <a:cubicBezTo>
                    <a:pt x="86" y="36"/>
                    <a:pt x="85" y="39"/>
                    <a:pt x="85" y="41"/>
                  </a:cubicBezTo>
                  <a:cubicBezTo>
                    <a:pt x="90" y="42"/>
                    <a:pt x="94" y="46"/>
                    <a:pt x="98" y="49"/>
                  </a:cubicBezTo>
                  <a:cubicBezTo>
                    <a:pt x="99" y="52"/>
                    <a:pt x="96" y="57"/>
                    <a:pt x="95" y="61"/>
                  </a:cubicBezTo>
                  <a:cubicBezTo>
                    <a:pt x="101" y="60"/>
                    <a:pt x="105" y="61"/>
                    <a:pt x="109" y="63"/>
                  </a:cubicBezTo>
                  <a:cubicBezTo>
                    <a:pt x="109" y="66"/>
                    <a:pt x="108" y="69"/>
                    <a:pt x="110" y="71"/>
                  </a:cubicBezTo>
                  <a:cubicBezTo>
                    <a:pt x="111" y="87"/>
                    <a:pt x="112" y="105"/>
                    <a:pt x="111" y="121"/>
                  </a:cubicBezTo>
                  <a:cubicBezTo>
                    <a:pt x="111" y="124"/>
                    <a:pt x="110" y="126"/>
                    <a:pt x="110" y="129"/>
                  </a:cubicBezTo>
                  <a:cubicBezTo>
                    <a:pt x="110" y="138"/>
                    <a:pt x="111" y="148"/>
                    <a:pt x="111" y="157"/>
                  </a:cubicBezTo>
                  <a:cubicBezTo>
                    <a:pt x="110" y="160"/>
                    <a:pt x="109" y="163"/>
                    <a:pt x="112" y="165"/>
                  </a:cubicBezTo>
                  <a:cubicBezTo>
                    <a:pt x="111" y="163"/>
                    <a:pt x="113" y="157"/>
                    <a:pt x="111" y="154"/>
                  </a:cubicBezTo>
                  <a:cubicBezTo>
                    <a:pt x="111" y="153"/>
                    <a:pt x="112" y="154"/>
                    <a:pt x="112" y="153"/>
                  </a:cubicBezTo>
                  <a:cubicBezTo>
                    <a:pt x="112" y="139"/>
                    <a:pt x="112" y="122"/>
                    <a:pt x="112" y="108"/>
                  </a:cubicBezTo>
                  <a:cubicBezTo>
                    <a:pt x="113" y="97"/>
                    <a:pt x="112" y="85"/>
                    <a:pt x="112" y="75"/>
                  </a:cubicBezTo>
                  <a:cubicBezTo>
                    <a:pt x="112" y="66"/>
                    <a:pt x="112" y="56"/>
                    <a:pt x="112" y="48"/>
                  </a:cubicBezTo>
                  <a:cubicBezTo>
                    <a:pt x="112" y="40"/>
                    <a:pt x="112" y="32"/>
                    <a:pt x="111" y="24"/>
                  </a:cubicBezTo>
                  <a:cubicBezTo>
                    <a:pt x="111" y="24"/>
                    <a:pt x="111" y="24"/>
                    <a:pt x="111" y="24"/>
                  </a:cubicBezTo>
                  <a:cubicBezTo>
                    <a:pt x="105" y="28"/>
                    <a:pt x="93" y="31"/>
                    <a:pt x="86" y="34"/>
                  </a:cubicBezTo>
                  <a:close/>
                  <a:moveTo>
                    <a:pt x="179" y="170"/>
                  </a:moveTo>
                  <a:cubicBezTo>
                    <a:pt x="186" y="171"/>
                    <a:pt x="192" y="169"/>
                    <a:pt x="194" y="165"/>
                  </a:cubicBezTo>
                  <a:cubicBezTo>
                    <a:pt x="195" y="157"/>
                    <a:pt x="194" y="147"/>
                    <a:pt x="194" y="139"/>
                  </a:cubicBezTo>
                  <a:cubicBezTo>
                    <a:pt x="194" y="120"/>
                    <a:pt x="194" y="103"/>
                    <a:pt x="195" y="87"/>
                  </a:cubicBezTo>
                  <a:cubicBezTo>
                    <a:pt x="196" y="79"/>
                    <a:pt x="195" y="70"/>
                    <a:pt x="195" y="61"/>
                  </a:cubicBezTo>
                  <a:cubicBezTo>
                    <a:pt x="195" y="60"/>
                    <a:pt x="195" y="58"/>
                    <a:pt x="195" y="57"/>
                  </a:cubicBezTo>
                  <a:cubicBezTo>
                    <a:pt x="195" y="55"/>
                    <a:pt x="195" y="54"/>
                    <a:pt x="195" y="52"/>
                  </a:cubicBezTo>
                  <a:cubicBezTo>
                    <a:pt x="195" y="48"/>
                    <a:pt x="197" y="39"/>
                    <a:pt x="194" y="35"/>
                  </a:cubicBezTo>
                  <a:cubicBezTo>
                    <a:pt x="193" y="33"/>
                    <a:pt x="188" y="31"/>
                    <a:pt x="185" y="31"/>
                  </a:cubicBezTo>
                  <a:cubicBezTo>
                    <a:pt x="180" y="30"/>
                    <a:pt x="176" y="31"/>
                    <a:pt x="171" y="30"/>
                  </a:cubicBezTo>
                  <a:cubicBezTo>
                    <a:pt x="166" y="29"/>
                    <a:pt x="161" y="28"/>
                    <a:pt x="158" y="29"/>
                  </a:cubicBezTo>
                  <a:cubicBezTo>
                    <a:pt x="157" y="29"/>
                    <a:pt x="154" y="30"/>
                    <a:pt x="154" y="32"/>
                  </a:cubicBezTo>
                  <a:cubicBezTo>
                    <a:pt x="153" y="32"/>
                    <a:pt x="154" y="33"/>
                    <a:pt x="154" y="34"/>
                  </a:cubicBezTo>
                  <a:cubicBezTo>
                    <a:pt x="154" y="36"/>
                    <a:pt x="154" y="40"/>
                    <a:pt x="154" y="43"/>
                  </a:cubicBezTo>
                  <a:cubicBezTo>
                    <a:pt x="154" y="44"/>
                    <a:pt x="153" y="45"/>
                    <a:pt x="153" y="46"/>
                  </a:cubicBezTo>
                  <a:cubicBezTo>
                    <a:pt x="153" y="50"/>
                    <a:pt x="153" y="54"/>
                    <a:pt x="153" y="57"/>
                  </a:cubicBezTo>
                  <a:cubicBezTo>
                    <a:pt x="153" y="66"/>
                    <a:pt x="155" y="77"/>
                    <a:pt x="155" y="88"/>
                  </a:cubicBezTo>
                  <a:cubicBezTo>
                    <a:pt x="155" y="93"/>
                    <a:pt x="155" y="98"/>
                    <a:pt x="155" y="103"/>
                  </a:cubicBezTo>
                  <a:cubicBezTo>
                    <a:pt x="155" y="108"/>
                    <a:pt x="156" y="113"/>
                    <a:pt x="156" y="118"/>
                  </a:cubicBezTo>
                  <a:cubicBezTo>
                    <a:pt x="156" y="126"/>
                    <a:pt x="156" y="134"/>
                    <a:pt x="156" y="142"/>
                  </a:cubicBezTo>
                  <a:cubicBezTo>
                    <a:pt x="155" y="150"/>
                    <a:pt x="154" y="159"/>
                    <a:pt x="156" y="167"/>
                  </a:cubicBezTo>
                  <a:cubicBezTo>
                    <a:pt x="162" y="167"/>
                    <a:pt x="171" y="169"/>
                    <a:pt x="179" y="170"/>
                  </a:cubicBezTo>
                  <a:close/>
                  <a:moveTo>
                    <a:pt x="114" y="47"/>
                  </a:moveTo>
                  <a:cubicBezTo>
                    <a:pt x="118" y="47"/>
                    <a:pt x="122" y="50"/>
                    <a:pt x="127" y="51"/>
                  </a:cubicBezTo>
                  <a:cubicBezTo>
                    <a:pt x="133" y="52"/>
                    <a:pt x="146" y="53"/>
                    <a:pt x="151" y="49"/>
                  </a:cubicBezTo>
                  <a:cubicBezTo>
                    <a:pt x="150" y="45"/>
                    <a:pt x="150" y="44"/>
                    <a:pt x="151" y="40"/>
                  </a:cubicBezTo>
                  <a:cubicBezTo>
                    <a:pt x="140" y="44"/>
                    <a:pt x="126" y="42"/>
                    <a:pt x="114" y="39"/>
                  </a:cubicBezTo>
                  <a:cubicBezTo>
                    <a:pt x="113" y="42"/>
                    <a:pt x="114" y="44"/>
                    <a:pt x="114" y="47"/>
                  </a:cubicBezTo>
                  <a:close/>
                  <a:moveTo>
                    <a:pt x="94" y="49"/>
                  </a:moveTo>
                  <a:cubicBezTo>
                    <a:pt x="90" y="47"/>
                    <a:pt x="86" y="43"/>
                    <a:pt x="80" y="43"/>
                  </a:cubicBezTo>
                  <a:cubicBezTo>
                    <a:pt x="79" y="44"/>
                    <a:pt x="77" y="45"/>
                    <a:pt x="77" y="47"/>
                  </a:cubicBezTo>
                  <a:cubicBezTo>
                    <a:pt x="84" y="47"/>
                    <a:pt x="88" y="52"/>
                    <a:pt x="94" y="55"/>
                  </a:cubicBezTo>
                  <a:cubicBezTo>
                    <a:pt x="95" y="52"/>
                    <a:pt x="96" y="51"/>
                    <a:pt x="94" y="49"/>
                  </a:cubicBezTo>
                  <a:close/>
                  <a:moveTo>
                    <a:pt x="52" y="50"/>
                  </a:moveTo>
                  <a:cubicBezTo>
                    <a:pt x="43" y="64"/>
                    <a:pt x="36" y="80"/>
                    <a:pt x="28" y="95"/>
                  </a:cubicBezTo>
                  <a:cubicBezTo>
                    <a:pt x="28" y="96"/>
                    <a:pt x="27" y="97"/>
                    <a:pt x="26" y="98"/>
                  </a:cubicBezTo>
                  <a:cubicBezTo>
                    <a:pt x="25" y="100"/>
                    <a:pt x="25" y="103"/>
                    <a:pt x="24" y="105"/>
                  </a:cubicBezTo>
                  <a:cubicBezTo>
                    <a:pt x="21" y="113"/>
                    <a:pt x="15" y="121"/>
                    <a:pt x="12" y="130"/>
                  </a:cubicBezTo>
                  <a:cubicBezTo>
                    <a:pt x="8" y="135"/>
                    <a:pt x="6" y="141"/>
                    <a:pt x="4" y="147"/>
                  </a:cubicBezTo>
                  <a:cubicBezTo>
                    <a:pt x="6" y="150"/>
                    <a:pt x="11" y="151"/>
                    <a:pt x="13" y="152"/>
                  </a:cubicBezTo>
                  <a:cubicBezTo>
                    <a:pt x="14" y="153"/>
                    <a:pt x="15" y="153"/>
                    <a:pt x="15" y="153"/>
                  </a:cubicBezTo>
                  <a:cubicBezTo>
                    <a:pt x="20" y="155"/>
                    <a:pt x="24" y="156"/>
                    <a:pt x="27" y="156"/>
                  </a:cubicBezTo>
                  <a:cubicBezTo>
                    <a:pt x="28" y="155"/>
                    <a:pt x="28" y="154"/>
                    <a:pt x="28" y="152"/>
                  </a:cubicBezTo>
                  <a:cubicBezTo>
                    <a:pt x="28" y="151"/>
                    <a:pt x="29" y="152"/>
                    <a:pt x="30" y="151"/>
                  </a:cubicBezTo>
                  <a:cubicBezTo>
                    <a:pt x="37" y="135"/>
                    <a:pt x="45" y="119"/>
                    <a:pt x="51" y="102"/>
                  </a:cubicBezTo>
                  <a:cubicBezTo>
                    <a:pt x="58" y="85"/>
                    <a:pt x="65" y="65"/>
                    <a:pt x="74" y="50"/>
                  </a:cubicBezTo>
                  <a:cubicBezTo>
                    <a:pt x="73" y="49"/>
                    <a:pt x="72" y="49"/>
                    <a:pt x="72" y="48"/>
                  </a:cubicBezTo>
                  <a:cubicBezTo>
                    <a:pt x="74" y="47"/>
                    <a:pt x="75" y="47"/>
                    <a:pt x="75" y="45"/>
                  </a:cubicBezTo>
                  <a:cubicBezTo>
                    <a:pt x="69" y="44"/>
                    <a:pt x="58" y="46"/>
                    <a:pt x="52" y="50"/>
                  </a:cubicBezTo>
                  <a:close/>
                  <a:moveTo>
                    <a:pt x="222" y="152"/>
                  </a:moveTo>
                  <a:cubicBezTo>
                    <a:pt x="223" y="137"/>
                    <a:pt x="223" y="119"/>
                    <a:pt x="223" y="105"/>
                  </a:cubicBezTo>
                  <a:cubicBezTo>
                    <a:pt x="223" y="100"/>
                    <a:pt x="222" y="96"/>
                    <a:pt x="222" y="93"/>
                  </a:cubicBezTo>
                  <a:cubicBezTo>
                    <a:pt x="222" y="91"/>
                    <a:pt x="222" y="90"/>
                    <a:pt x="222" y="88"/>
                  </a:cubicBezTo>
                  <a:cubicBezTo>
                    <a:pt x="222" y="82"/>
                    <a:pt x="222" y="76"/>
                    <a:pt x="222" y="70"/>
                  </a:cubicBezTo>
                  <a:cubicBezTo>
                    <a:pt x="222" y="65"/>
                    <a:pt x="223" y="53"/>
                    <a:pt x="221" y="51"/>
                  </a:cubicBezTo>
                  <a:cubicBezTo>
                    <a:pt x="220" y="50"/>
                    <a:pt x="211" y="48"/>
                    <a:pt x="208" y="48"/>
                  </a:cubicBezTo>
                  <a:cubicBezTo>
                    <a:pt x="208" y="48"/>
                    <a:pt x="206" y="48"/>
                    <a:pt x="205" y="49"/>
                  </a:cubicBezTo>
                  <a:cubicBezTo>
                    <a:pt x="206" y="53"/>
                    <a:pt x="205" y="58"/>
                    <a:pt x="205" y="63"/>
                  </a:cubicBezTo>
                  <a:cubicBezTo>
                    <a:pt x="205" y="68"/>
                    <a:pt x="205" y="73"/>
                    <a:pt x="205" y="77"/>
                  </a:cubicBezTo>
                  <a:cubicBezTo>
                    <a:pt x="205" y="87"/>
                    <a:pt x="206" y="97"/>
                    <a:pt x="206" y="107"/>
                  </a:cubicBezTo>
                  <a:cubicBezTo>
                    <a:pt x="207" y="128"/>
                    <a:pt x="206" y="149"/>
                    <a:pt x="205" y="169"/>
                  </a:cubicBezTo>
                  <a:cubicBezTo>
                    <a:pt x="209" y="174"/>
                    <a:pt x="217" y="172"/>
                    <a:pt x="221" y="170"/>
                  </a:cubicBezTo>
                  <a:cubicBezTo>
                    <a:pt x="223" y="164"/>
                    <a:pt x="222" y="158"/>
                    <a:pt x="222" y="152"/>
                  </a:cubicBezTo>
                  <a:close/>
                  <a:moveTo>
                    <a:pt x="68" y="115"/>
                  </a:moveTo>
                  <a:cubicBezTo>
                    <a:pt x="68" y="114"/>
                    <a:pt x="69" y="113"/>
                    <a:pt x="70" y="111"/>
                  </a:cubicBezTo>
                  <a:cubicBezTo>
                    <a:pt x="69" y="112"/>
                    <a:pt x="68" y="112"/>
                    <a:pt x="67" y="111"/>
                  </a:cubicBezTo>
                  <a:cubicBezTo>
                    <a:pt x="67" y="107"/>
                    <a:pt x="62" y="108"/>
                    <a:pt x="60" y="105"/>
                  </a:cubicBezTo>
                  <a:cubicBezTo>
                    <a:pt x="60" y="105"/>
                    <a:pt x="60" y="103"/>
                    <a:pt x="62" y="103"/>
                  </a:cubicBezTo>
                  <a:cubicBezTo>
                    <a:pt x="63" y="97"/>
                    <a:pt x="68" y="93"/>
                    <a:pt x="69" y="85"/>
                  </a:cubicBezTo>
                  <a:cubicBezTo>
                    <a:pt x="72" y="82"/>
                    <a:pt x="76" y="87"/>
                    <a:pt x="79" y="88"/>
                  </a:cubicBezTo>
                  <a:cubicBezTo>
                    <a:pt x="80" y="87"/>
                    <a:pt x="81" y="86"/>
                    <a:pt x="81" y="85"/>
                  </a:cubicBezTo>
                  <a:cubicBezTo>
                    <a:pt x="78" y="82"/>
                    <a:pt x="75" y="83"/>
                    <a:pt x="72" y="81"/>
                  </a:cubicBezTo>
                  <a:cubicBezTo>
                    <a:pt x="71" y="76"/>
                    <a:pt x="76" y="76"/>
                    <a:pt x="76" y="71"/>
                  </a:cubicBezTo>
                  <a:cubicBezTo>
                    <a:pt x="78" y="69"/>
                    <a:pt x="79" y="66"/>
                    <a:pt x="80" y="63"/>
                  </a:cubicBezTo>
                  <a:cubicBezTo>
                    <a:pt x="81" y="61"/>
                    <a:pt x="81" y="57"/>
                    <a:pt x="82" y="59"/>
                  </a:cubicBezTo>
                  <a:cubicBezTo>
                    <a:pt x="82" y="58"/>
                    <a:pt x="81" y="58"/>
                    <a:pt x="82" y="58"/>
                  </a:cubicBezTo>
                  <a:cubicBezTo>
                    <a:pt x="86" y="56"/>
                    <a:pt x="89" y="59"/>
                    <a:pt x="92" y="61"/>
                  </a:cubicBezTo>
                  <a:cubicBezTo>
                    <a:pt x="92" y="60"/>
                    <a:pt x="93" y="59"/>
                    <a:pt x="93" y="58"/>
                  </a:cubicBezTo>
                  <a:cubicBezTo>
                    <a:pt x="89" y="53"/>
                    <a:pt x="83" y="50"/>
                    <a:pt x="76" y="49"/>
                  </a:cubicBezTo>
                  <a:cubicBezTo>
                    <a:pt x="76" y="51"/>
                    <a:pt x="74" y="52"/>
                    <a:pt x="75" y="53"/>
                  </a:cubicBezTo>
                  <a:cubicBezTo>
                    <a:pt x="77" y="54"/>
                    <a:pt x="82" y="57"/>
                    <a:pt x="78" y="60"/>
                  </a:cubicBezTo>
                  <a:cubicBezTo>
                    <a:pt x="78" y="61"/>
                    <a:pt x="77" y="62"/>
                    <a:pt x="77" y="63"/>
                  </a:cubicBezTo>
                  <a:cubicBezTo>
                    <a:pt x="75" y="67"/>
                    <a:pt x="73" y="71"/>
                    <a:pt x="72" y="74"/>
                  </a:cubicBezTo>
                  <a:cubicBezTo>
                    <a:pt x="71" y="76"/>
                    <a:pt x="71" y="79"/>
                    <a:pt x="69" y="80"/>
                  </a:cubicBezTo>
                  <a:cubicBezTo>
                    <a:pt x="68" y="79"/>
                    <a:pt x="67" y="78"/>
                    <a:pt x="66" y="77"/>
                  </a:cubicBezTo>
                  <a:cubicBezTo>
                    <a:pt x="65" y="78"/>
                    <a:pt x="64" y="78"/>
                    <a:pt x="63" y="78"/>
                  </a:cubicBezTo>
                  <a:cubicBezTo>
                    <a:pt x="62" y="79"/>
                    <a:pt x="62" y="80"/>
                    <a:pt x="62" y="82"/>
                  </a:cubicBezTo>
                  <a:cubicBezTo>
                    <a:pt x="63" y="83"/>
                    <a:pt x="66" y="84"/>
                    <a:pt x="66" y="86"/>
                  </a:cubicBezTo>
                  <a:cubicBezTo>
                    <a:pt x="66" y="87"/>
                    <a:pt x="64" y="88"/>
                    <a:pt x="63" y="90"/>
                  </a:cubicBezTo>
                  <a:cubicBezTo>
                    <a:pt x="63" y="91"/>
                    <a:pt x="63" y="92"/>
                    <a:pt x="63" y="93"/>
                  </a:cubicBezTo>
                  <a:cubicBezTo>
                    <a:pt x="61" y="97"/>
                    <a:pt x="59" y="102"/>
                    <a:pt x="58" y="105"/>
                  </a:cubicBezTo>
                  <a:cubicBezTo>
                    <a:pt x="57" y="105"/>
                    <a:pt x="57" y="105"/>
                    <a:pt x="56" y="105"/>
                  </a:cubicBezTo>
                  <a:cubicBezTo>
                    <a:pt x="55" y="105"/>
                    <a:pt x="55" y="104"/>
                    <a:pt x="53" y="103"/>
                  </a:cubicBezTo>
                  <a:cubicBezTo>
                    <a:pt x="52" y="105"/>
                    <a:pt x="52" y="107"/>
                    <a:pt x="51" y="108"/>
                  </a:cubicBezTo>
                  <a:cubicBezTo>
                    <a:pt x="53" y="109"/>
                    <a:pt x="55" y="110"/>
                    <a:pt x="55" y="112"/>
                  </a:cubicBezTo>
                  <a:cubicBezTo>
                    <a:pt x="51" y="117"/>
                    <a:pt x="48" y="125"/>
                    <a:pt x="48" y="131"/>
                  </a:cubicBezTo>
                  <a:cubicBezTo>
                    <a:pt x="47" y="132"/>
                    <a:pt x="46" y="132"/>
                    <a:pt x="45" y="133"/>
                  </a:cubicBezTo>
                  <a:cubicBezTo>
                    <a:pt x="44" y="132"/>
                    <a:pt x="43" y="130"/>
                    <a:pt x="42" y="130"/>
                  </a:cubicBezTo>
                  <a:cubicBezTo>
                    <a:pt x="41" y="133"/>
                    <a:pt x="39" y="135"/>
                    <a:pt x="39" y="138"/>
                  </a:cubicBezTo>
                  <a:cubicBezTo>
                    <a:pt x="45" y="136"/>
                    <a:pt x="50" y="141"/>
                    <a:pt x="55" y="143"/>
                  </a:cubicBezTo>
                  <a:cubicBezTo>
                    <a:pt x="56" y="142"/>
                    <a:pt x="57" y="141"/>
                    <a:pt x="57" y="140"/>
                  </a:cubicBezTo>
                  <a:cubicBezTo>
                    <a:pt x="55" y="137"/>
                    <a:pt x="52" y="135"/>
                    <a:pt x="49" y="134"/>
                  </a:cubicBezTo>
                  <a:cubicBezTo>
                    <a:pt x="49" y="134"/>
                    <a:pt x="49" y="133"/>
                    <a:pt x="49" y="133"/>
                  </a:cubicBezTo>
                  <a:cubicBezTo>
                    <a:pt x="49" y="132"/>
                    <a:pt x="49" y="131"/>
                    <a:pt x="50" y="131"/>
                  </a:cubicBezTo>
                  <a:cubicBezTo>
                    <a:pt x="50" y="130"/>
                    <a:pt x="50" y="130"/>
                    <a:pt x="50" y="129"/>
                  </a:cubicBezTo>
                  <a:cubicBezTo>
                    <a:pt x="54" y="126"/>
                    <a:pt x="54" y="120"/>
                    <a:pt x="58" y="117"/>
                  </a:cubicBezTo>
                  <a:cubicBezTo>
                    <a:pt x="58" y="114"/>
                    <a:pt x="58" y="112"/>
                    <a:pt x="60" y="111"/>
                  </a:cubicBezTo>
                  <a:cubicBezTo>
                    <a:pt x="63" y="112"/>
                    <a:pt x="65" y="114"/>
                    <a:pt x="68" y="115"/>
                  </a:cubicBezTo>
                  <a:close/>
                  <a:moveTo>
                    <a:pt x="140" y="54"/>
                  </a:moveTo>
                  <a:cubicBezTo>
                    <a:pt x="131" y="55"/>
                    <a:pt x="122" y="52"/>
                    <a:pt x="114" y="50"/>
                  </a:cubicBezTo>
                  <a:cubicBezTo>
                    <a:pt x="114" y="50"/>
                    <a:pt x="114" y="51"/>
                    <a:pt x="114" y="51"/>
                  </a:cubicBezTo>
                  <a:cubicBezTo>
                    <a:pt x="115" y="82"/>
                    <a:pt x="113" y="115"/>
                    <a:pt x="114" y="142"/>
                  </a:cubicBezTo>
                  <a:cubicBezTo>
                    <a:pt x="115" y="141"/>
                    <a:pt x="117" y="142"/>
                    <a:pt x="117" y="142"/>
                  </a:cubicBezTo>
                  <a:cubicBezTo>
                    <a:pt x="119" y="141"/>
                    <a:pt x="119" y="142"/>
                    <a:pt x="121" y="143"/>
                  </a:cubicBezTo>
                  <a:cubicBezTo>
                    <a:pt x="122" y="143"/>
                    <a:pt x="123" y="142"/>
                    <a:pt x="124" y="143"/>
                  </a:cubicBezTo>
                  <a:cubicBezTo>
                    <a:pt x="125" y="143"/>
                    <a:pt x="126" y="143"/>
                    <a:pt x="126" y="143"/>
                  </a:cubicBezTo>
                  <a:cubicBezTo>
                    <a:pt x="135" y="145"/>
                    <a:pt x="145" y="144"/>
                    <a:pt x="153" y="143"/>
                  </a:cubicBezTo>
                  <a:cubicBezTo>
                    <a:pt x="153" y="132"/>
                    <a:pt x="154" y="121"/>
                    <a:pt x="153" y="110"/>
                  </a:cubicBezTo>
                  <a:cubicBezTo>
                    <a:pt x="152" y="101"/>
                    <a:pt x="153" y="91"/>
                    <a:pt x="152" y="82"/>
                  </a:cubicBezTo>
                  <a:cubicBezTo>
                    <a:pt x="152" y="73"/>
                    <a:pt x="150" y="62"/>
                    <a:pt x="151" y="53"/>
                  </a:cubicBezTo>
                  <a:cubicBezTo>
                    <a:pt x="147" y="52"/>
                    <a:pt x="144" y="54"/>
                    <a:pt x="140" y="54"/>
                  </a:cubicBezTo>
                  <a:close/>
                  <a:moveTo>
                    <a:pt x="197" y="51"/>
                  </a:moveTo>
                  <a:cubicBezTo>
                    <a:pt x="197" y="57"/>
                    <a:pt x="198" y="59"/>
                    <a:pt x="197" y="62"/>
                  </a:cubicBezTo>
                  <a:cubicBezTo>
                    <a:pt x="198" y="70"/>
                    <a:pt x="199" y="78"/>
                    <a:pt x="198" y="86"/>
                  </a:cubicBezTo>
                  <a:cubicBezTo>
                    <a:pt x="196" y="112"/>
                    <a:pt x="197" y="141"/>
                    <a:pt x="198" y="165"/>
                  </a:cubicBezTo>
                  <a:cubicBezTo>
                    <a:pt x="199" y="166"/>
                    <a:pt x="201" y="168"/>
                    <a:pt x="202" y="167"/>
                  </a:cubicBezTo>
                  <a:cubicBezTo>
                    <a:pt x="205" y="146"/>
                    <a:pt x="204" y="126"/>
                    <a:pt x="204" y="105"/>
                  </a:cubicBezTo>
                  <a:cubicBezTo>
                    <a:pt x="204" y="98"/>
                    <a:pt x="203" y="92"/>
                    <a:pt x="202" y="85"/>
                  </a:cubicBezTo>
                  <a:cubicBezTo>
                    <a:pt x="202" y="74"/>
                    <a:pt x="203" y="62"/>
                    <a:pt x="203" y="51"/>
                  </a:cubicBezTo>
                  <a:cubicBezTo>
                    <a:pt x="200" y="51"/>
                    <a:pt x="199" y="52"/>
                    <a:pt x="198" y="51"/>
                  </a:cubicBezTo>
                  <a:cubicBezTo>
                    <a:pt x="198" y="51"/>
                    <a:pt x="197" y="51"/>
                    <a:pt x="197" y="51"/>
                  </a:cubicBezTo>
                  <a:close/>
                  <a:moveTo>
                    <a:pt x="279" y="76"/>
                  </a:moveTo>
                  <a:cubicBezTo>
                    <a:pt x="284" y="75"/>
                    <a:pt x="291" y="72"/>
                    <a:pt x="294" y="68"/>
                  </a:cubicBezTo>
                  <a:cubicBezTo>
                    <a:pt x="296" y="65"/>
                    <a:pt x="293" y="62"/>
                    <a:pt x="292" y="60"/>
                  </a:cubicBezTo>
                  <a:cubicBezTo>
                    <a:pt x="291" y="58"/>
                    <a:pt x="290" y="55"/>
                    <a:pt x="288" y="54"/>
                  </a:cubicBezTo>
                  <a:cubicBezTo>
                    <a:pt x="287" y="54"/>
                    <a:pt x="284" y="54"/>
                    <a:pt x="281" y="54"/>
                  </a:cubicBezTo>
                  <a:cubicBezTo>
                    <a:pt x="279" y="55"/>
                    <a:pt x="276" y="55"/>
                    <a:pt x="275" y="55"/>
                  </a:cubicBezTo>
                  <a:cubicBezTo>
                    <a:pt x="272" y="56"/>
                    <a:pt x="269" y="59"/>
                    <a:pt x="267" y="60"/>
                  </a:cubicBezTo>
                  <a:cubicBezTo>
                    <a:pt x="268" y="61"/>
                    <a:pt x="266" y="62"/>
                    <a:pt x="267" y="63"/>
                  </a:cubicBezTo>
                  <a:cubicBezTo>
                    <a:pt x="266" y="63"/>
                    <a:pt x="265" y="63"/>
                    <a:pt x="265" y="64"/>
                  </a:cubicBezTo>
                  <a:cubicBezTo>
                    <a:pt x="265" y="69"/>
                    <a:pt x="268" y="73"/>
                    <a:pt x="270" y="77"/>
                  </a:cubicBezTo>
                  <a:cubicBezTo>
                    <a:pt x="273" y="76"/>
                    <a:pt x="275" y="76"/>
                    <a:pt x="279" y="76"/>
                  </a:cubicBezTo>
                  <a:close/>
                  <a:moveTo>
                    <a:pt x="73" y="56"/>
                  </a:moveTo>
                  <a:cubicBezTo>
                    <a:pt x="70" y="62"/>
                    <a:pt x="67" y="68"/>
                    <a:pt x="64" y="75"/>
                  </a:cubicBezTo>
                  <a:cubicBezTo>
                    <a:pt x="66" y="74"/>
                    <a:pt x="66" y="76"/>
                    <a:pt x="68" y="76"/>
                  </a:cubicBezTo>
                  <a:cubicBezTo>
                    <a:pt x="71" y="70"/>
                    <a:pt x="74" y="63"/>
                    <a:pt x="76" y="57"/>
                  </a:cubicBezTo>
                  <a:cubicBezTo>
                    <a:pt x="76" y="56"/>
                    <a:pt x="75" y="55"/>
                    <a:pt x="73" y="56"/>
                  </a:cubicBezTo>
                  <a:close/>
                  <a:moveTo>
                    <a:pt x="85" y="61"/>
                  </a:moveTo>
                  <a:cubicBezTo>
                    <a:pt x="83" y="63"/>
                    <a:pt x="82" y="66"/>
                    <a:pt x="80" y="70"/>
                  </a:cubicBezTo>
                  <a:cubicBezTo>
                    <a:pt x="79" y="73"/>
                    <a:pt x="76" y="76"/>
                    <a:pt x="76" y="78"/>
                  </a:cubicBezTo>
                  <a:cubicBezTo>
                    <a:pt x="77" y="81"/>
                    <a:pt x="80" y="81"/>
                    <a:pt x="81" y="83"/>
                  </a:cubicBezTo>
                  <a:cubicBezTo>
                    <a:pt x="86" y="77"/>
                    <a:pt x="88" y="70"/>
                    <a:pt x="91" y="64"/>
                  </a:cubicBezTo>
                  <a:cubicBezTo>
                    <a:pt x="89" y="62"/>
                    <a:pt x="87" y="61"/>
                    <a:pt x="85" y="61"/>
                  </a:cubicBezTo>
                  <a:close/>
                  <a:moveTo>
                    <a:pt x="93" y="64"/>
                  </a:moveTo>
                  <a:cubicBezTo>
                    <a:pt x="91" y="70"/>
                    <a:pt x="86" y="77"/>
                    <a:pt x="84" y="83"/>
                  </a:cubicBezTo>
                  <a:cubicBezTo>
                    <a:pt x="83" y="89"/>
                    <a:pt x="84" y="98"/>
                    <a:pt x="85" y="105"/>
                  </a:cubicBezTo>
                  <a:cubicBezTo>
                    <a:pt x="85" y="111"/>
                    <a:pt x="84" y="117"/>
                    <a:pt x="84" y="123"/>
                  </a:cubicBezTo>
                  <a:cubicBezTo>
                    <a:pt x="85" y="135"/>
                    <a:pt x="85" y="150"/>
                    <a:pt x="85" y="163"/>
                  </a:cubicBezTo>
                  <a:cubicBezTo>
                    <a:pt x="85" y="164"/>
                    <a:pt x="87" y="165"/>
                    <a:pt x="86" y="167"/>
                  </a:cubicBezTo>
                  <a:cubicBezTo>
                    <a:pt x="93" y="170"/>
                    <a:pt x="101" y="169"/>
                    <a:pt x="107" y="167"/>
                  </a:cubicBezTo>
                  <a:cubicBezTo>
                    <a:pt x="109" y="159"/>
                    <a:pt x="108" y="152"/>
                    <a:pt x="108" y="144"/>
                  </a:cubicBezTo>
                  <a:cubicBezTo>
                    <a:pt x="108" y="132"/>
                    <a:pt x="109" y="119"/>
                    <a:pt x="109" y="105"/>
                  </a:cubicBezTo>
                  <a:cubicBezTo>
                    <a:pt x="109" y="101"/>
                    <a:pt x="109" y="96"/>
                    <a:pt x="109" y="93"/>
                  </a:cubicBezTo>
                  <a:cubicBezTo>
                    <a:pt x="109" y="92"/>
                    <a:pt x="108" y="91"/>
                    <a:pt x="108" y="90"/>
                  </a:cubicBezTo>
                  <a:cubicBezTo>
                    <a:pt x="108" y="87"/>
                    <a:pt x="109" y="84"/>
                    <a:pt x="108" y="81"/>
                  </a:cubicBezTo>
                  <a:cubicBezTo>
                    <a:pt x="108" y="75"/>
                    <a:pt x="106" y="70"/>
                    <a:pt x="106" y="64"/>
                  </a:cubicBezTo>
                  <a:cubicBezTo>
                    <a:pt x="102" y="62"/>
                    <a:pt x="97" y="62"/>
                    <a:pt x="93" y="64"/>
                  </a:cubicBezTo>
                  <a:close/>
                  <a:moveTo>
                    <a:pt x="271" y="79"/>
                  </a:moveTo>
                  <a:cubicBezTo>
                    <a:pt x="271" y="82"/>
                    <a:pt x="272" y="83"/>
                    <a:pt x="273" y="84"/>
                  </a:cubicBezTo>
                  <a:cubicBezTo>
                    <a:pt x="274" y="84"/>
                    <a:pt x="274" y="83"/>
                    <a:pt x="276" y="83"/>
                  </a:cubicBezTo>
                  <a:cubicBezTo>
                    <a:pt x="285" y="87"/>
                    <a:pt x="306" y="80"/>
                    <a:pt x="296" y="69"/>
                  </a:cubicBezTo>
                  <a:cubicBezTo>
                    <a:pt x="292" y="77"/>
                    <a:pt x="281" y="78"/>
                    <a:pt x="271" y="79"/>
                  </a:cubicBezTo>
                  <a:close/>
                  <a:moveTo>
                    <a:pt x="265" y="96"/>
                  </a:moveTo>
                  <a:cubicBezTo>
                    <a:pt x="265" y="98"/>
                    <a:pt x="265" y="100"/>
                    <a:pt x="265" y="103"/>
                  </a:cubicBezTo>
                  <a:cubicBezTo>
                    <a:pt x="265" y="107"/>
                    <a:pt x="265" y="112"/>
                    <a:pt x="265" y="118"/>
                  </a:cubicBezTo>
                  <a:cubicBezTo>
                    <a:pt x="265" y="121"/>
                    <a:pt x="265" y="125"/>
                    <a:pt x="266" y="127"/>
                  </a:cubicBezTo>
                  <a:cubicBezTo>
                    <a:pt x="266" y="128"/>
                    <a:pt x="268" y="130"/>
                    <a:pt x="269" y="132"/>
                  </a:cubicBezTo>
                  <a:cubicBezTo>
                    <a:pt x="272" y="136"/>
                    <a:pt x="274" y="141"/>
                    <a:pt x="276" y="147"/>
                  </a:cubicBezTo>
                  <a:cubicBezTo>
                    <a:pt x="278" y="151"/>
                    <a:pt x="281" y="160"/>
                    <a:pt x="284" y="163"/>
                  </a:cubicBezTo>
                  <a:cubicBezTo>
                    <a:pt x="285" y="164"/>
                    <a:pt x="289" y="165"/>
                    <a:pt x="291" y="166"/>
                  </a:cubicBezTo>
                  <a:cubicBezTo>
                    <a:pt x="296" y="168"/>
                    <a:pt x="302" y="168"/>
                    <a:pt x="306" y="169"/>
                  </a:cubicBezTo>
                  <a:cubicBezTo>
                    <a:pt x="304" y="166"/>
                    <a:pt x="303" y="162"/>
                    <a:pt x="302" y="159"/>
                  </a:cubicBezTo>
                  <a:cubicBezTo>
                    <a:pt x="301" y="156"/>
                    <a:pt x="299" y="153"/>
                    <a:pt x="298" y="151"/>
                  </a:cubicBezTo>
                  <a:cubicBezTo>
                    <a:pt x="298" y="150"/>
                    <a:pt x="298" y="148"/>
                    <a:pt x="298" y="147"/>
                  </a:cubicBezTo>
                  <a:cubicBezTo>
                    <a:pt x="296" y="141"/>
                    <a:pt x="292" y="135"/>
                    <a:pt x="290" y="128"/>
                  </a:cubicBezTo>
                  <a:cubicBezTo>
                    <a:pt x="287" y="122"/>
                    <a:pt x="285" y="115"/>
                    <a:pt x="282" y="109"/>
                  </a:cubicBezTo>
                  <a:cubicBezTo>
                    <a:pt x="276" y="97"/>
                    <a:pt x="271" y="84"/>
                    <a:pt x="265" y="73"/>
                  </a:cubicBezTo>
                  <a:cubicBezTo>
                    <a:pt x="265" y="72"/>
                    <a:pt x="265" y="72"/>
                    <a:pt x="265" y="73"/>
                  </a:cubicBezTo>
                  <a:cubicBezTo>
                    <a:pt x="264" y="79"/>
                    <a:pt x="265" y="87"/>
                    <a:pt x="265" y="96"/>
                  </a:cubicBezTo>
                  <a:close/>
                  <a:moveTo>
                    <a:pt x="274" y="87"/>
                  </a:moveTo>
                  <a:cubicBezTo>
                    <a:pt x="276" y="89"/>
                    <a:pt x="276" y="92"/>
                    <a:pt x="278" y="94"/>
                  </a:cubicBezTo>
                  <a:cubicBezTo>
                    <a:pt x="278" y="93"/>
                    <a:pt x="278" y="93"/>
                    <a:pt x="278" y="93"/>
                  </a:cubicBezTo>
                  <a:cubicBezTo>
                    <a:pt x="280" y="93"/>
                    <a:pt x="283" y="93"/>
                    <a:pt x="285" y="93"/>
                  </a:cubicBezTo>
                  <a:cubicBezTo>
                    <a:pt x="291" y="93"/>
                    <a:pt x="299" y="87"/>
                    <a:pt x="301" y="83"/>
                  </a:cubicBezTo>
                  <a:cubicBezTo>
                    <a:pt x="302" y="81"/>
                    <a:pt x="302" y="79"/>
                    <a:pt x="300" y="78"/>
                  </a:cubicBezTo>
                  <a:cubicBezTo>
                    <a:pt x="295" y="87"/>
                    <a:pt x="283" y="86"/>
                    <a:pt x="274" y="87"/>
                  </a:cubicBezTo>
                  <a:close/>
                  <a:moveTo>
                    <a:pt x="278" y="96"/>
                  </a:moveTo>
                  <a:cubicBezTo>
                    <a:pt x="279" y="96"/>
                    <a:pt x="279" y="97"/>
                    <a:pt x="279" y="98"/>
                  </a:cubicBezTo>
                  <a:cubicBezTo>
                    <a:pt x="283" y="98"/>
                    <a:pt x="287" y="99"/>
                    <a:pt x="290" y="98"/>
                  </a:cubicBezTo>
                  <a:cubicBezTo>
                    <a:pt x="297" y="98"/>
                    <a:pt x="302" y="92"/>
                    <a:pt x="305" y="87"/>
                  </a:cubicBezTo>
                  <a:cubicBezTo>
                    <a:pt x="304" y="86"/>
                    <a:pt x="304" y="84"/>
                    <a:pt x="303" y="84"/>
                  </a:cubicBezTo>
                  <a:cubicBezTo>
                    <a:pt x="298" y="92"/>
                    <a:pt x="289" y="97"/>
                    <a:pt x="278" y="96"/>
                  </a:cubicBezTo>
                  <a:close/>
                  <a:moveTo>
                    <a:pt x="54" y="102"/>
                  </a:moveTo>
                  <a:cubicBezTo>
                    <a:pt x="55" y="102"/>
                    <a:pt x="56" y="103"/>
                    <a:pt x="57" y="102"/>
                  </a:cubicBezTo>
                  <a:cubicBezTo>
                    <a:pt x="57" y="100"/>
                    <a:pt x="60" y="96"/>
                    <a:pt x="61" y="92"/>
                  </a:cubicBezTo>
                  <a:cubicBezTo>
                    <a:pt x="62" y="90"/>
                    <a:pt x="65" y="84"/>
                    <a:pt x="60" y="84"/>
                  </a:cubicBezTo>
                  <a:cubicBezTo>
                    <a:pt x="59" y="91"/>
                    <a:pt x="56" y="95"/>
                    <a:pt x="54" y="102"/>
                  </a:cubicBezTo>
                  <a:close/>
                  <a:moveTo>
                    <a:pt x="72" y="88"/>
                  </a:moveTo>
                  <a:cubicBezTo>
                    <a:pt x="69" y="92"/>
                    <a:pt x="66" y="99"/>
                    <a:pt x="64" y="105"/>
                  </a:cubicBezTo>
                  <a:cubicBezTo>
                    <a:pt x="66" y="106"/>
                    <a:pt x="68" y="108"/>
                    <a:pt x="70" y="110"/>
                  </a:cubicBezTo>
                  <a:cubicBezTo>
                    <a:pt x="73" y="104"/>
                    <a:pt x="76" y="98"/>
                    <a:pt x="78" y="91"/>
                  </a:cubicBezTo>
                  <a:cubicBezTo>
                    <a:pt x="77" y="89"/>
                    <a:pt x="74" y="88"/>
                    <a:pt x="72" y="88"/>
                  </a:cubicBezTo>
                  <a:close/>
                  <a:moveTo>
                    <a:pt x="79" y="94"/>
                  </a:moveTo>
                  <a:cubicBezTo>
                    <a:pt x="79" y="95"/>
                    <a:pt x="79" y="96"/>
                    <a:pt x="79" y="97"/>
                  </a:cubicBezTo>
                  <a:cubicBezTo>
                    <a:pt x="77" y="101"/>
                    <a:pt x="74" y="105"/>
                    <a:pt x="73" y="109"/>
                  </a:cubicBezTo>
                  <a:cubicBezTo>
                    <a:pt x="72" y="113"/>
                    <a:pt x="72" y="118"/>
                    <a:pt x="71" y="123"/>
                  </a:cubicBezTo>
                  <a:cubicBezTo>
                    <a:pt x="71" y="135"/>
                    <a:pt x="72" y="143"/>
                    <a:pt x="70" y="154"/>
                  </a:cubicBezTo>
                  <a:cubicBezTo>
                    <a:pt x="74" y="157"/>
                    <a:pt x="78" y="160"/>
                    <a:pt x="82" y="163"/>
                  </a:cubicBezTo>
                  <a:cubicBezTo>
                    <a:pt x="83" y="155"/>
                    <a:pt x="83" y="148"/>
                    <a:pt x="83" y="139"/>
                  </a:cubicBezTo>
                  <a:cubicBezTo>
                    <a:pt x="83" y="131"/>
                    <a:pt x="82" y="123"/>
                    <a:pt x="82" y="117"/>
                  </a:cubicBezTo>
                  <a:cubicBezTo>
                    <a:pt x="82" y="109"/>
                    <a:pt x="83" y="97"/>
                    <a:pt x="82" y="89"/>
                  </a:cubicBezTo>
                  <a:cubicBezTo>
                    <a:pt x="81" y="91"/>
                    <a:pt x="80" y="92"/>
                    <a:pt x="79" y="94"/>
                  </a:cubicBezTo>
                  <a:close/>
                  <a:moveTo>
                    <a:pt x="280" y="100"/>
                  </a:moveTo>
                  <a:cubicBezTo>
                    <a:pt x="285" y="111"/>
                    <a:pt x="290" y="124"/>
                    <a:pt x="295" y="136"/>
                  </a:cubicBezTo>
                  <a:cubicBezTo>
                    <a:pt x="305" y="137"/>
                    <a:pt x="318" y="131"/>
                    <a:pt x="322" y="122"/>
                  </a:cubicBezTo>
                  <a:cubicBezTo>
                    <a:pt x="317" y="111"/>
                    <a:pt x="312" y="100"/>
                    <a:pt x="306" y="90"/>
                  </a:cubicBezTo>
                  <a:cubicBezTo>
                    <a:pt x="302" y="97"/>
                    <a:pt x="291" y="104"/>
                    <a:pt x="280" y="100"/>
                  </a:cubicBezTo>
                  <a:close/>
                  <a:moveTo>
                    <a:pt x="43" y="128"/>
                  </a:moveTo>
                  <a:cubicBezTo>
                    <a:pt x="44" y="129"/>
                    <a:pt x="44" y="129"/>
                    <a:pt x="45" y="129"/>
                  </a:cubicBezTo>
                  <a:cubicBezTo>
                    <a:pt x="47" y="123"/>
                    <a:pt x="50" y="117"/>
                    <a:pt x="52" y="111"/>
                  </a:cubicBezTo>
                  <a:cubicBezTo>
                    <a:pt x="51" y="112"/>
                    <a:pt x="51" y="111"/>
                    <a:pt x="50" y="111"/>
                  </a:cubicBezTo>
                  <a:cubicBezTo>
                    <a:pt x="48" y="117"/>
                    <a:pt x="45" y="122"/>
                    <a:pt x="43" y="128"/>
                  </a:cubicBezTo>
                  <a:close/>
                  <a:moveTo>
                    <a:pt x="62" y="115"/>
                  </a:moveTo>
                  <a:cubicBezTo>
                    <a:pt x="59" y="116"/>
                    <a:pt x="58" y="121"/>
                    <a:pt x="57" y="124"/>
                  </a:cubicBezTo>
                  <a:cubicBezTo>
                    <a:pt x="56" y="126"/>
                    <a:pt x="53" y="129"/>
                    <a:pt x="52" y="133"/>
                  </a:cubicBezTo>
                  <a:cubicBezTo>
                    <a:pt x="54" y="134"/>
                    <a:pt x="57" y="136"/>
                    <a:pt x="58" y="138"/>
                  </a:cubicBezTo>
                  <a:cubicBezTo>
                    <a:pt x="61" y="132"/>
                    <a:pt x="64" y="125"/>
                    <a:pt x="66" y="118"/>
                  </a:cubicBezTo>
                  <a:cubicBezTo>
                    <a:pt x="65" y="117"/>
                    <a:pt x="64" y="116"/>
                    <a:pt x="62" y="115"/>
                  </a:cubicBezTo>
                  <a:close/>
                  <a:moveTo>
                    <a:pt x="297" y="139"/>
                  </a:moveTo>
                  <a:cubicBezTo>
                    <a:pt x="297" y="140"/>
                    <a:pt x="297" y="141"/>
                    <a:pt x="298" y="142"/>
                  </a:cubicBezTo>
                  <a:cubicBezTo>
                    <a:pt x="298" y="141"/>
                    <a:pt x="298" y="141"/>
                    <a:pt x="299" y="140"/>
                  </a:cubicBezTo>
                  <a:cubicBezTo>
                    <a:pt x="302" y="141"/>
                    <a:pt x="306" y="140"/>
                    <a:pt x="308" y="140"/>
                  </a:cubicBezTo>
                  <a:cubicBezTo>
                    <a:pt x="314" y="139"/>
                    <a:pt x="320" y="135"/>
                    <a:pt x="323" y="132"/>
                  </a:cubicBezTo>
                  <a:cubicBezTo>
                    <a:pt x="324" y="130"/>
                    <a:pt x="326" y="127"/>
                    <a:pt x="323" y="125"/>
                  </a:cubicBezTo>
                  <a:cubicBezTo>
                    <a:pt x="317" y="134"/>
                    <a:pt x="308" y="138"/>
                    <a:pt x="297" y="139"/>
                  </a:cubicBezTo>
                  <a:close/>
                  <a:moveTo>
                    <a:pt x="326" y="131"/>
                  </a:moveTo>
                  <a:cubicBezTo>
                    <a:pt x="321" y="139"/>
                    <a:pt x="310" y="145"/>
                    <a:pt x="298" y="142"/>
                  </a:cubicBezTo>
                  <a:cubicBezTo>
                    <a:pt x="299" y="146"/>
                    <a:pt x="301" y="150"/>
                    <a:pt x="306" y="148"/>
                  </a:cubicBezTo>
                  <a:cubicBezTo>
                    <a:pt x="316" y="150"/>
                    <a:pt x="327" y="146"/>
                    <a:pt x="330" y="137"/>
                  </a:cubicBezTo>
                  <a:cubicBezTo>
                    <a:pt x="328" y="135"/>
                    <a:pt x="328" y="132"/>
                    <a:pt x="326" y="131"/>
                  </a:cubicBezTo>
                  <a:close/>
                  <a:moveTo>
                    <a:pt x="37" y="140"/>
                  </a:moveTo>
                  <a:cubicBezTo>
                    <a:pt x="36" y="142"/>
                    <a:pt x="35" y="145"/>
                    <a:pt x="34" y="147"/>
                  </a:cubicBezTo>
                  <a:cubicBezTo>
                    <a:pt x="38" y="148"/>
                    <a:pt x="41" y="147"/>
                    <a:pt x="45" y="149"/>
                  </a:cubicBezTo>
                  <a:cubicBezTo>
                    <a:pt x="47" y="150"/>
                    <a:pt x="49" y="153"/>
                    <a:pt x="51" y="154"/>
                  </a:cubicBezTo>
                  <a:cubicBezTo>
                    <a:pt x="52" y="151"/>
                    <a:pt x="53" y="150"/>
                    <a:pt x="54" y="147"/>
                  </a:cubicBezTo>
                  <a:cubicBezTo>
                    <a:pt x="50" y="143"/>
                    <a:pt x="44" y="140"/>
                    <a:pt x="37" y="140"/>
                  </a:cubicBezTo>
                  <a:close/>
                  <a:moveTo>
                    <a:pt x="313" y="160"/>
                  </a:moveTo>
                  <a:cubicBezTo>
                    <a:pt x="320" y="161"/>
                    <a:pt x="328" y="157"/>
                    <a:pt x="332" y="153"/>
                  </a:cubicBezTo>
                  <a:cubicBezTo>
                    <a:pt x="335" y="149"/>
                    <a:pt x="334" y="145"/>
                    <a:pt x="332" y="141"/>
                  </a:cubicBezTo>
                  <a:cubicBezTo>
                    <a:pt x="332" y="141"/>
                    <a:pt x="331" y="141"/>
                    <a:pt x="331" y="141"/>
                  </a:cubicBezTo>
                  <a:cubicBezTo>
                    <a:pt x="326" y="150"/>
                    <a:pt x="312" y="151"/>
                    <a:pt x="302" y="151"/>
                  </a:cubicBezTo>
                  <a:cubicBezTo>
                    <a:pt x="303" y="154"/>
                    <a:pt x="304" y="157"/>
                    <a:pt x="306" y="159"/>
                  </a:cubicBezTo>
                  <a:cubicBezTo>
                    <a:pt x="308" y="159"/>
                    <a:pt x="311" y="160"/>
                    <a:pt x="313" y="160"/>
                  </a:cubicBezTo>
                  <a:close/>
                  <a:moveTo>
                    <a:pt x="114" y="154"/>
                  </a:moveTo>
                  <a:cubicBezTo>
                    <a:pt x="125" y="157"/>
                    <a:pt x="139" y="158"/>
                    <a:pt x="153" y="156"/>
                  </a:cubicBezTo>
                  <a:cubicBezTo>
                    <a:pt x="153" y="152"/>
                    <a:pt x="153" y="149"/>
                    <a:pt x="153" y="145"/>
                  </a:cubicBezTo>
                  <a:cubicBezTo>
                    <a:pt x="139" y="147"/>
                    <a:pt x="124" y="147"/>
                    <a:pt x="115" y="144"/>
                  </a:cubicBezTo>
                  <a:cubicBezTo>
                    <a:pt x="114" y="147"/>
                    <a:pt x="114" y="150"/>
                    <a:pt x="114" y="154"/>
                  </a:cubicBezTo>
                  <a:close/>
                  <a:moveTo>
                    <a:pt x="32" y="153"/>
                  </a:moveTo>
                  <a:cubicBezTo>
                    <a:pt x="40" y="153"/>
                    <a:pt x="44" y="158"/>
                    <a:pt x="49" y="160"/>
                  </a:cubicBezTo>
                  <a:cubicBezTo>
                    <a:pt x="49" y="159"/>
                    <a:pt x="50" y="158"/>
                    <a:pt x="50" y="157"/>
                  </a:cubicBezTo>
                  <a:cubicBezTo>
                    <a:pt x="47" y="152"/>
                    <a:pt x="41" y="150"/>
                    <a:pt x="34" y="149"/>
                  </a:cubicBezTo>
                  <a:cubicBezTo>
                    <a:pt x="34" y="149"/>
                    <a:pt x="33" y="149"/>
                    <a:pt x="33" y="149"/>
                  </a:cubicBezTo>
                  <a:cubicBezTo>
                    <a:pt x="33" y="150"/>
                    <a:pt x="32" y="151"/>
                    <a:pt x="32" y="153"/>
                  </a:cubicBezTo>
                  <a:close/>
                  <a:moveTo>
                    <a:pt x="332" y="156"/>
                  </a:moveTo>
                  <a:cubicBezTo>
                    <a:pt x="326" y="163"/>
                    <a:pt x="317" y="163"/>
                    <a:pt x="307" y="162"/>
                  </a:cubicBezTo>
                  <a:cubicBezTo>
                    <a:pt x="309" y="166"/>
                    <a:pt x="310" y="171"/>
                    <a:pt x="314" y="172"/>
                  </a:cubicBezTo>
                  <a:cubicBezTo>
                    <a:pt x="316" y="173"/>
                    <a:pt x="321" y="173"/>
                    <a:pt x="323" y="173"/>
                  </a:cubicBezTo>
                  <a:cubicBezTo>
                    <a:pt x="331" y="172"/>
                    <a:pt x="337" y="168"/>
                    <a:pt x="339" y="162"/>
                  </a:cubicBezTo>
                  <a:cubicBezTo>
                    <a:pt x="341" y="158"/>
                    <a:pt x="338" y="154"/>
                    <a:pt x="336" y="150"/>
                  </a:cubicBezTo>
                  <a:cubicBezTo>
                    <a:pt x="335" y="152"/>
                    <a:pt x="333" y="155"/>
                    <a:pt x="332" y="156"/>
                  </a:cubicBezTo>
                  <a:close/>
                  <a:moveTo>
                    <a:pt x="30" y="160"/>
                  </a:moveTo>
                  <a:cubicBezTo>
                    <a:pt x="33" y="164"/>
                    <a:pt x="45" y="169"/>
                    <a:pt x="48" y="162"/>
                  </a:cubicBezTo>
                  <a:cubicBezTo>
                    <a:pt x="42" y="159"/>
                    <a:pt x="38" y="155"/>
                    <a:pt x="31" y="154"/>
                  </a:cubicBezTo>
                  <a:cubicBezTo>
                    <a:pt x="30" y="156"/>
                    <a:pt x="30" y="158"/>
                    <a:pt x="30" y="160"/>
                  </a:cubicBezTo>
                  <a:close/>
                  <a:moveTo>
                    <a:pt x="115" y="166"/>
                  </a:moveTo>
                  <a:cubicBezTo>
                    <a:pt x="119" y="167"/>
                    <a:pt x="125" y="169"/>
                    <a:pt x="132" y="169"/>
                  </a:cubicBezTo>
                  <a:cubicBezTo>
                    <a:pt x="138" y="170"/>
                    <a:pt x="149" y="171"/>
                    <a:pt x="152" y="167"/>
                  </a:cubicBezTo>
                  <a:cubicBezTo>
                    <a:pt x="153" y="165"/>
                    <a:pt x="152" y="160"/>
                    <a:pt x="152" y="159"/>
                  </a:cubicBezTo>
                  <a:cubicBezTo>
                    <a:pt x="139" y="159"/>
                    <a:pt x="125" y="160"/>
                    <a:pt x="114" y="156"/>
                  </a:cubicBezTo>
                  <a:cubicBezTo>
                    <a:pt x="114" y="160"/>
                    <a:pt x="113" y="164"/>
                    <a:pt x="115" y="1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9" name="Freeform 107">
              <a:extLst>
                <a:ext uri="{FF2B5EF4-FFF2-40B4-BE49-F238E27FC236}">
                  <a16:creationId xmlns:a16="http://schemas.microsoft.com/office/drawing/2014/main" id="{2274201B-23E2-43E0-9D47-AF312DF56EE2}"/>
                </a:ext>
              </a:extLst>
            </p:cNvPr>
            <p:cNvSpPr>
              <a:spLocks noEditPoints="1"/>
            </p:cNvSpPr>
            <p:nvPr/>
          </p:nvSpPr>
          <p:spPr bwMode="auto">
            <a:xfrm>
              <a:off x="7893051" y="3754438"/>
              <a:ext cx="96838" cy="369888"/>
            </a:xfrm>
            <a:custGeom>
              <a:avLst/>
              <a:gdLst>
                <a:gd name="T0" fmla="*/ 28 w 31"/>
                <a:gd name="T1" fmla="*/ 114 h 117"/>
                <a:gd name="T2" fmla="*/ 4 w 31"/>
                <a:gd name="T3" fmla="*/ 114 h 117"/>
                <a:gd name="T4" fmla="*/ 2 w 31"/>
                <a:gd name="T5" fmla="*/ 91 h 117"/>
                <a:gd name="T6" fmla="*/ 3 w 31"/>
                <a:gd name="T7" fmla="*/ 67 h 117"/>
                <a:gd name="T8" fmla="*/ 2 w 31"/>
                <a:gd name="T9" fmla="*/ 61 h 117"/>
                <a:gd name="T10" fmla="*/ 2 w 31"/>
                <a:gd name="T11" fmla="*/ 34 h 117"/>
                <a:gd name="T12" fmla="*/ 1 w 31"/>
                <a:gd name="T13" fmla="*/ 18 h 117"/>
                <a:gd name="T14" fmla="*/ 2 w 31"/>
                <a:gd name="T15" fmla="*/ 5 h 117"/>
                <a:gd name="T16" fmla="*/ 7 w 31"/>
                <a:gd name="T17" fmla="*/ 1 h 117"/>
                <a:gd name="T18" fmla="*/ 12 w 31"/>
                <a:gd name="T19" fmla="*/ 1 h 117"/>
                <a:gd name="T20" fmla="*/ 29 w 31"/>
                <a:gd name="T21" fmla="*/ 7 h 117"/>
                <a:gd name="T22" fmla="*/ 29 w 31"/>
                <a:gd name="T23" fmla="*/ 24 h 117"/>
                <a:gd name="T24" fmla="*/ 29 w 31"/>
                <a:gd name="T25" fmla="*/ 82 h 117"/>
                <a:gd name="T26" fmla="*/ 28 w 31"/>
                <a:gd name="T27" fmla="*/ 114 h 117"/>
                <a:gd name="T28" fmla="*/ 9 w 31"/>
                <a:gd name="T29" fmla="*/ 112 h 117"/>
                <a:gd name="T30" fmla="*/ 19 w 31"/>
                <a:gd name="T31" fmla="*/ 112 h 117"/>
                <a:gd name="T32" fmla="*/ 26 w 31"/>
                <a:gd name="T33" fmla="*/ 108 h 117"/>
                <a:gd name="T34" fmla="*/ 26 w 31"/>
                <a:gd name="T35" fmla="*/ 97 h 117"/>
                <a:gd name="T36" fmla="*/ 26 w 31"/>
                <a:gd name="T37" fmla="*/ 76 h 117"/>
                <a:gd name="T38" fmla="*/ 27 w 31"/>
                <a:gd name="T39" fmla="*/ 24 h 117"/>
                <a:gd name="T40" fmla="*/ 27 w 31"/>
                <a:gd name="T41" fmla="*/ 10 h 117"/>
                <a:gd name="T42" fmla="*/ 21 w 31"/>
                <a:gd name="T43" fmla="*/ 5 h 117"/>
                <a:gd name="T44" fmla="*/ 7 w 31"/>
                <a:gd name="T45" fmla="*/ 5 h 117"/>
                <a:gd name="T46" fmla="*/ 4 w 31"/>
                <a:gd name="T47" fmla="*/ 13 h 117"/>
                <a:gd name="T48" fmla="*/ 4 w 31"/>
                <a:gd name="T49" fmla="*/ 15 h 117"/>
                <a:gd name="T50" fmla="*/ 5 w 31"/>
                <a:gd name="T51" fmla="*/ 54 h 117"/>
                <a:gd name="T52" fmla="*/ 4 w 31"/>
                <a:gd name="T53" fmla="*/ 106 h 117"/>
                <a:gd name="T54" fmla="*/ 4 w 31"/>
                <a:gd name="T55" fmla="*/ 109 h 117"/>
                <a:gd name="T56" fmla="*/ 8 w 31"/>
                <a:gd name="T57" fmla="*/ 113 h 117"/>
                <a:gd name="T58" fmla="*/ 9 w 31"/>
                <a:gd name="T59" fmla="*/ 1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117">
                  <a:moveTo>
                    <a:pt x="28" y="114"/>
                  </a:moveTo>
                  <a:cubicBezTo>
                    <a:pt x="22" y="117"/>
                    <a:pt x="12" y="117"/>
                    <a:pt x="4" y="114"/>
                  </a:cubicBezTo>
                  <a:cubicBezTo>
                    <a:pt x="0" y="108"/>
                    <a:pt x="2" y="100"/>
                    <a:pt x="2" y="91"/>
                  </a:cubicBezTo>
                  <a:cubicBezTo>
                    <a:pt x="2" y="83"/>
                    <a:pt x="3" y="75"/>
                    <a:pt x="3" y="67"/>
                  </a:cubicBezTo>
                  <a:cubicBezTo>
                    <a:pt x="3" y="65"/>
                    <a:pt x="2" y="63"/>
                    <a:pt x="2" y="61"/>
                  </a:cubicBezTo>
                  <a:cubicBezTo>
                    <a:pt x="3" y="51"/>
                    <a:pt x="2" y="42"/>
                    <a:pt x="2" y="34"/>
                  </a:cubicBezTo>
                  <a:cubicBezTo>
                    <a:pt x="1" y="28"/>
                    <a:pt x="1" y="23"/>
                    <a:pt x="1" y="18"/>
                  </a:cubicBezTo>
                  <a:cubicBezTo>
                    <a:pt x="2" y="14"/>
                    <a:pt x="0" y="9"/>
                    <a:pt x="2" y="5"/>
                  </a:cubicBezTo>
                  <a:cubicBezTo>
                    <a:pt x="3" y="3"/>
                    <a:pt x="6" y="1"/>
                    <a:pt x="7" y="1"/>
                  </a:cubicBezTo>
                  <a:cubicBezTo>
                    <a:pt x="8" y="1"/>
                    <a:pt x="10" y="1"/>
                    <a:pt x="12" y="1"/>
                  </a:cubicBezTo>
                  <a:cubicBezTo>
                    <a:pt x="19" y="1"/>
                    <a:pt x="26" y="0"/>
                    <a:pt x="29" y="7"/>
                  </a:cubicBezTo>
                  <a:cubicBezTo>
                    <a:pt x="31" y="13"/>
                    <a:pt x="29" y="19"/>
                    <a:pt x="29" y="24"/>
                  </a:cubicBezTo>
                  <a:cubicBezTo>
                    <a:pt x="28" y="41"/>
                    <a:pt x="29" y="64"/>
                    <a:pt x="29" y="82"/>
                  </a:cubicBezTo>
                  <a:cubicBezTo>
                    <a:pt x="29" y="94"/>
                    <a:pt x="30" y="104"/>
                    <a:pt x="28" y="114"/>
                  </a:cubicBezTo>
                  <a:close/>
                  <a:moveTo>
                    <a:pt x="9" y="112"/>
                  </a:moveTo>
                  <a:cubicBezTo>
                    <a:pt x="10" y="113"/>
                    <a:pt x="16" y="114"/>
                    <a:pt x="19" y="112"/>
                  </a:cubicBezTo>
                  <a:cubicBezTo>
                    <a:pt x="23" y="114"/>
                    <a:pt x="26" y="112"/>
                    <a:pt x="26" y="108"/>
                  </a:cubicBezTo>
                  <a:cubicBezTo>
                    <a:pt x="27" y="105"/>
                    <a:pt x="26" y="101"/>
                    <a:pt x="26" y="97"/>
                  </a:cubicBezTo>
                  <a:cubicBezTo>
                    <a:pt x="27" y="90"/>
                    <a:pt x="26" y="83"/>
                    <a:pt x="26" y="76"/>
                  </a:cubicBezTo>
                  <a:cubicBezTo>
                    <a:pt x="27" y="56"/>
                    <a:pt x="26" y="43"/>
                    <a:pt x="27" y="24"/>
                  </a:cubicBezTo>
                  <a:cubicBezTo>
                    <a:pt x="27" y="19"/>
                    <a:pt x="28" y="13"/>
                    <a:pt x="27" y="10"/>
                  </a:cubicBezTo>
                  <a:cubicBezTo>
                    <a:pt x="26" y="8"/>
                    <a:pt x="24" y="6"/>
                    <a:pt x="21" y="5"/>
                  </a:cubicBezTo>
                  <a:cubicBezTo>
                    <a:pt x="17" y="2"/>
                    <a:pt x="10" y="5"/>
                    <a:pt x="7" y="5"/>
                  </a:cubicBezTo>
                  <a:cubicBezTo>
                    <a:pt x="4" y="6"/>
                    <a:pt x="4" y="10"/>
                    <a:pt x="4" y="13"/>
                  </a:cubicBezTo>
                  <a:cubicBezTo>
                    <a:pt x="4" y="13"/>
                    <a:pt x="4" y="14"/>
                    <a:pt x="4" y="15"/>
                  </a:cubicBezTo>
                  <a:cubicBezTo>
                    <a:pt x="3" y="27"/>
                    <a:pt x="4" y="41"/>
                    <a:pt x="5" y="54"/>
                  </a:cubicBezTo>
                  <a:cubicBezTo>
                    <a:pt x="6" y="71"/>
                    <a:pt x="4" y="91"/>
                    <a:pt x="4" y="106"/>
                  </a:cubicBezTo>
                  <a:cubicBezTo>
                    <a:pt x="4" y="107"/>
                    <a:pt x="5" y="108"/>
                    <a:pt x="4" y="109"/>
                  </a:cubicBezTo>
                  <a:cubicBezTo>
                    <a:pt x="6" y="110"/>
                    <a:pt x="7" y="112"/>
                    <a:pt x="8" y="113"/>
                  </a:cubicBezTo>
                  <a:cubicBezTo>
                    <a:pt x="8" y="112"/>
                    <a:pt x="8" y="111"/>
                    <a:pt x="9"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grpSp>
        <p:nvGrpSpPr>
          <p:cNvPr id="7" name="组合 6">
            <a:extLst>
              <a:ext uri="{FF2B5EF4-FFF2-40B4-BE49-F238E27FC236}">
                <a16:creationId xmlns:a16="http://schemas.microsoft.com/office/drawing/2014/main" id="{5CF2C337-5F01-4682-8E5A-09C9EB814BAE}"/>
              </a:ext>
            </a:extLst>
          </p:cNvPr>
          <p:cNvGrpSpPr/>
          <p:nvPr/>
        </p:nvGrpSpPr>
        <p:grpSpPr>
          <a:xfrm rot="5400000">
            <a:off x="5792978" y="5013913"/>
            <a:ext cx="672063" cy="1646553"/>
            <a:chOff x="1820334" y="4988984"/>
            <a:chExt cx="465667" cy="1140883"/>
          </a:xfrm>
          <a:gradFill flip="none" rotWithShape="1">
            <a:gsLst>
              <a:gs pos="0">
                <a:schemeClr val="accent1">
                  <a:lumMod val="5000"/>
                  <a:lumOff val="95000"/>
                </a:schemeClr>
              </a:gs>
              <a:gs pos="100000">
                <a:schemeClr val="tx1">
                  <a:lumMod val="95000"/>
                  <a:lumOff val="5000"/>
                  <a:alpha val="0"/>
                </a:schemeClr>
              </a:gs>
            </a:gsLst>
            <a:lin ang="0" scaled="1"/>
            <a:tileRect/>
          </a:gradFill>
        </p:grpSpPr>
        <p:sp>
          <p:nvSpPr>
            <p:cNvPr id="40" name="Freeform 296">
              <a:extLst>
                <a:ext uri="{FF2B5EF4-FFF2-40B4-BE49-F238E27FC236}">
                  <a16:creationId xmlns:a16="http://schemas.microsoft.com/office/drawing/2014/main" id="{9109EA3D-2A88-43A4-84F3-4EAC82D9C756}"/>
                </a:ext>
              </a:extLst>
            </p:cNvPr>
            <p:cNvSpPr>
              <a:spLocks noEditPoints="1"/>
            </p:cNvSpPr>
            <p:nvPr/>
          </p:nvSpPr>
          <p:spPr bwMode="auto">
            <a:xfrm>
              <a:off x="2089152" y="4988984"/>
              <a:ext cx="196849" cy="1123949"/>
            </a:xfrm>
            <a:custGeom>
              <a:avLst/>
              <a:gdLst>
                <a:gd name="T0" fmla="*/ 21 w 47"/>
                <a:gd name="T1" fmla="*/ 263 h 267"/>
                <a:gd name="T2" fmla="*/ 16 w 47"/>
                <a:gd name="T3" fmla="*/ 259 h 267"/>
                <a:gd name="T4" fmla="*/ 15 w 47"/>
                <a:gd name="T5" fmla="*/ 248 h 267"/>
                <a:gd name="T6" fmla="*/ 11 w 47"/>
                <a:gd name="T7" fmla="*/ 199 h 267"/>
                <a:gd name="T8" fmla="*/ 8 w 47"/>
                <a:gd name="T9" fmla="*/ 149 h 267"/>
                <a:gd name="T10" fmla="*/ 7 w 47"/>
                <a:gd name="T11" fmla="*/ 133 h 267"/>
                <a:gd name="T12" fmla="*/ 7 w 47"/>
                <a:gd name="T13" fmla="*/ 124 h 267"/>
                <a:gd name="T14" fmla="*/ 1 w 47"/>
                <a:gd name="T15" fmla="*/ 52 h 267"/>
                <a:gd name="T16" fmla="*/ 3 w 47"/>
                <a:gd name="T17" fmla="*/ 38 h 267"/>
                <a:gd name="T18" fmla="*/ 14 w 47"/>
                <a:gd name="T19" fmla="*/ 1 h 267"/>
                <a:gd name="T20" fmla="*/ 23 w 47"/>
                <a:gd name="T21" fmla="*/ 19 h 267"/>
                <a:gd name="T22" fmla="*/ 30 w 47"/>
                <a:gd name="T23" fmla="*/ 38 h 267"/>
                <a:gd name="T24" fmla="*/ 35 w 47"/>
                <a:gd name="T25" fmla="*/ 69 h 267"/>
                <a:gd name="T26" fmla="*/ 36 w 47"/>
                <a:gd name="T27" fmla="*/ 83 h 267"/>
                <a:gd name="T28" fmla="*/ 42 w 47"/>
                <a:gd name="T29" fmla="*/ 152 h 267"/>
                <a:gd name="T30" fmla="*/ 44 w 47"/>
                <a:gd name="T31" fmla="*/ 167 h 267"/>
                <a:gd name="T32" fmla="*/ 44 w 47"/>
                <a:gd name="T33" fmla="*/ 189 h 267"/>
                <a:gd name="T34" fmla="*/ 47 w 47"/>
                <a:gd name="T35" fmla="*/ 236 h 267"/>
                <a:gd name="T36" fmla="*/ 47 w 47"/>
                <a:gd name="T37" fmla="*/ 253 h 267"/>
                <a:gd name="T38" fmla="*/ 31 w 47"/>
                <a:gd name="T39" fmla="*/ 43 h 267"/>
                <a:gd name="T40" fmla="*/ 3 w 47"/>
                <a:gd name="T41" fmla="*/ 44 h 267"/>
                <a:gd name="T42" fmla="*/ 4 w 47"/>
                <a:gd name="T43" fmla="*/ 69 h 267"/>
                <a:gd name="T44" fmla="*/ 7 w 47"/>
                <a:gd name="T45" fmla="*/ 93 h 267"/>
                <a:gd name="T46" fmla="*/ 11 w 47"/>
                <a:gd name="T47" fmla="*/ 156 h 267"/>
                <a:gd name="T48" fmla="*/ 13 w 47"/>
                <a:gd name="T49" fmla="*/ 173 h 267"/>
                <a:gd name="T50" fmla="*/ 17 w 47"/>
                <a:gd name="T51" fmla="*/ 229 h 267"/>
                <a:gd name="T52" fmla="*/ 18 w 47"/>
                <a:gd name="T53" fmla="*/ 258 h 267"/>
                <a:gd name="T54" fmla="*/ 44 w 47"/>
                <a:gd name="T55" fmla="*/ 257 h 267"/>
                <a:gd name="T56" fmla="*/ 44 w 47"/>
                <a:gd name="T57" fmla="*/ 226 h 267"/>
                <a:gd name="T58" fmla="*/ 42 w 47"/>
                <a:gd name="T59" fmla="*/ 191 h 267"/>
                <a:gd name="T60" fmla="*/ 23 w 47"/>
                <a:gd name="T61" fmla="*/ 181 h 267"/>
                <a:gd name="T62" fmla="*/ 21 w 47"/>
                <a:gd name="T63" fmla="*/ 138 h 267"/>
                <a:gd name="T64" fmla="*/ 16 w 47"/>
                <a:gd name="T65" fmla="*/ 79 h 267"/>
                <a:gd name="T66" fmla="*/ 15 w 47"/>
                <a:gd name="T67" fmla="*/ 59 h 267"/>
                <a:gd name="T68" fmla="*/ 31 w 47"/>
                <a:gd name="T69" fmla="*/ 57 h 267"/>
                <a:gd name="T70" fmla="*/ 31 w 47"/>
                <a:gd name="T71" fmla="*/ 43 h 267"/>
                <a:gd name="T72" fmla="*/ 12 w 47"/>
                <a:gd name="T73" fmla="*/ 42 h 267"/>
                <a:gd name="T74" fmla="*/ 22 w 47"/>
                <a:gd name="T75" fmla="*/ 42 h 267"/>
                <a:gd name="T76" fmla="*/ 39 w 47"/>
                <a:gd name="T77" fmla="*/ 149 h 267"/>
                <a:gd name="T78" fmla="*/ 38 w 47"/>
                <a:gd name="T79" fmla="*/ 138 h 267"/>
                <a:gd name="T80" fmla="*/ 35 w 47"/>
                <a:gd name="T81" fmla="*/ 105 h 267"/>
                <a:gd name="T82" fmla="*/ 35 w 47"/>
                <a:gd name="T83" fmla="*/ 89 h 267"/>
                <a:gd name="T84" fmla="*/ 31 w 47"/>
                <a:gd name="T85" fmla="*/ 61 h 267"/>
                <a:gd name="T86" fmla="*/ 19 w 47"/>
                <a:gd name="T87" fmla="*/ 87 h 267"/>
                <a:gd name="T88" fmla="*/ 25 w 47"/>
                <a:gd name="T89" fmla="*/ 190 h 267"/>
                <a:gd name="T90" fmla="*/ 40 w 47"/>
                <a:gd name="T91" fmla="*/ 155 h 267"/>
                <a:gd name="T92" fmla="*/ 15 w 47"/>
                <a:gd name="T93" fmla="*/ 4 h 267"/>
                <a:gd name="T94" fmla="*/ 8 w 47"/>
                <a:gd name="T95" fmla="*/ 34 h 267"/>
                <a:gd name="T96" fmla="*/ 9 w 47"/>
                <a:gd name="T97" fmla="*/ 39 h 267"/>
                <a:gd name="T98" fmla="*/ 21 w 47"/>
                <a:gd name="T99" fmla="*/ 17 h 267"/>
                <a:gd name="T100" fmla="*/ 21 w 47"/>
                <a:gd name="T101" fmla="*/ 17 h 267"/>
                <a:gd name="T102" fmla="*/ 5 w 47"/>
                <a:gd name="T103" fmla="*/ 40 h 267"/>
                <a:gd name="T104" fmla="*/ 12 w 47"/>
                <a:gd name="T105" fmla="*/ 4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 h="267">
                  <a:moveTo>
                    <a:pt x="46" y="259"/>
                  </a:moveTo>
                  <a:cubicBezTo>
                    <a:pt x="39" y="265"/>
                    <a:pt x="29" y="267"/>
                    <a:pt x="21" y="263"/>
                  </a:cubicBezTo>
                  <a:cubicBezTo>
                    <a:pt x="20" y="263"/>
                    <a:pt x="21" y="263"/>
                    <a:pt x="20" y="262"/>
                  </a:cubicBezTo>
                  <a:cubicBezTo>
                    <a:pt x="19" y="262"/>
                    <a:pt x="16" y="261"/>
                    <a:pt x="16" y="259"/>
                  </a:cubicBezTo>
                  <a:cubicBezTo>
                    <a:pt x="15" y="258"/>
                    <a:pt x="16" y="257"/>
                    <a:pt x="16" y="255"/>
                  </a:cubicBezTo>
                  <a:cubicBezTo>
                    <a:pt x="16" y="253"/>
                    <a:pt x="15" y="250"/>
                    <a:pt x="15" y="248"/>
                  </a:cubicBezTo>
                  <a:cubicBezTo>
                    <a:pt x="15" y="245"/>
                    <a:pt x="15" y="241"/>
                    <a:pt x="15" y="238"/>
                  </a:cubicBezTo>
                  <a:cubicBezTo>
                    <a:pt x="15" y="224"/>
                    <a:pt x="13" y="211"/>
                    <a:pt x="11" y="199"/>
                  </a:cubicBezTo>
                  <a:cubicBezTo>
                    <a:pt x="11" y="196"/>
                    <a:pt x="10" y="194"/>
                    <a:pt x="11" y="192"/>
                  </a:cubicBezTo>
                  <a:cubicBezTo>
                    <a:pt x="11" y="178"/>
                    <a:pt x="8" y="165"/>
                    <a:pt x="8" y="149"/>
                  </a:cubicBezTo>
                  <a:cubicBezTo>
                    <a:pt x="8" y="146"/>
                    <a:pt x="8" y="144"/>
                    <a:pt x="8" y="142"/>
                  </a:cubicBezTo>
                  <a:cubicBezTo>
                    <a:pt x="8" y="139"/>
                    <a:pt x="7" y="136"/>
                    <a:pt x="7" y="133"/>
                  </a:cubicBezTo>
                  <a:cubicBezTo>
                    <a:pt x="7" y="132"/>
                    <a:pt x="8" y="130"/>
                    <a:pt x="8" y="129"/>
                  </a:cubicBezTo>
                  <a:cubicBezTo>
                    <a:pt x="8" y="127"/>
                    <a:pt x="7" y="126"/>
                    <a:pt x="7" y="124"/>
                  </a:cubicBezTo>
                  <a:cubicBezTo>
                    <a:pt x="7" y="121"/>
                    <a:pt x="7" y="118"/>
                    <a:pt x="7" y="115"/>
                  </a:cubicBezTo>
                  <a:cubicBezTo>
                    <a:pt x="5" y="95"/>
                    <a:pt x="1" y="74"/>
                    <a:pt x="1" y="52"/>
                  </a:cubicBezTo>
                  <a:cubicBezTo>
                    <a:pt x="1" y="48"/>
                    <a:pt x="1" y="43"/>
                    <a:pt x="0" y="40"/>
                  </a:cubicBezTo>
                  <a:cubicBezTo>
                    <a:pt x="0" y="39"/>
                    <a:pt x="2" y="39"/>
                    <a:pt x="3" y="38"/>
                  </a:cubicBezTo>
                  <a:cubicBezTo>
                    <a:pt x="6" y="29"/>
                    <a:pt x="8" y="17"/>
                    <a:pt x="12" y="6"/>
                  </a:cubicBezTo>
                  <a:cubicBezTo>
                    <a:pt x="12" y="5"/>
                    <a:pt x="13" y="2"/>
                    <a:pt x="14" y="1"/>
                  </a:cubicBezTo>
                  <a:cubicBezTo>
                    <a:pt x="15" y="0"/>
                    <a:pt x="16" y="1"/>
                    <a:pt x="18" y="1"/>
                  </a:cubicBezTo>
                  <a:cubicBezTo>
                    <a:pt x="21" y="5"/>
                    <a:pt x="22" y="12"/>
                    <a:pt x="23" y="19"/>
                  </a:cubicBezTo>
                  <a:cubicBezTo>
                    <a:pt x="24" y="21"/>
                    <a:pt x="26" y="24"/>
                    <a:pt x="26" y="27"/>
                  </a:cubicBezTo>
                  <a:cubicBezTo>
                    <a:pt x="27" y="31"/>
                    <a:pt x="28" y="35"/>
                    <a:pt x="30" y="38"/>
                  </a:cubicBezTo>
                  <a:cubicBezTo>
                    <a:pt x="31" y="38"/>
                    <a:pt x="33" y="39"/>
                    <a:pt x="33" y="40"/>
                  </a:cubicBezTo>
                  <a:cubicBezTo>
                    <a:pt x="33" y="47"/>
                    <a:pt x="34" y="58"/>
                    <a:pt x="35" y="69"/>
                  </a:cubicBezTo>
                  <a:cubicBezTo>
                    <a:pt x="35" y="71"/>
                    <a:pt x="36" y="72"/>
                    <a:pt x="36" y="74"/>
                  </a:cubicBezTo>
                  <a:cubicBezTo>
                    <a:pt x="36" y="77"/>
                    <a:pt x="36" y="80"/>
                    <a:pt x="36" y="83"/>
                  </a:cubicBezTo>
                  <a:cubicBezTo>
                    <a:pt x="37" y="98"/>
                    <a:pt x="39" y="120"/>
                    <a:pt x="40" y="139"/>
                  </a:cubicBezTo>
                  <a:cubicBezTo>
                    <a:pt x="41" y="143"/>
                    <a:pt x="41" y="148"/>
                    <a:pt x="42" y="152"/>
                  </a:cubicBezTo>
                  <a:cubicBezTo>
                    <a:pt x="42" y="156"/>
                    <a:pt x="42" y="160"/>
                    <a:pt x="43" y="164"/>
                  </a:cubicBezTo>
                  <a:cubicBezTo>
                    <a:pt x="43" y="165"/>
                    <a:pt x="43" y="166"/>
                    <a:pt x="44" y="167"/>
                  </a:cubicBezTo>
                  <a:cubicBezTo>
                    <a:pt x="44" y="169"/>
                    <a:pt x="43" y="170"/>
                    <a:pt x="43" y="172"/>
                  </a:cubicBezTo>
                  <a:cubicBezTo>
                    <a:pt x="44" y="178"/>
                    <a:pt x="44" y="183"/>
                    <a:pt x="44" y="189"/>
                  </a:cubicBezTo>
                  <a:cubicBezTo>
                    <a:pt x="44" y="200"/>
                    <a:pt x="46" y="210"/>
                    <a:pt x="46" y="220"/>
                  </a:cubicBezTo>
                  <a:cubicBezTo>
                    <a:pt x="46" y="226"/>
                    <a:pt x="47" y="231"/>
                    <a:pt x="47" y="236"/>
                  </a:cubicBezTo>
                  <a:cubicBezTo>
                    <a:pt x="47" y="242"/>
                    <a:pt x="47" y="246"/>
                    <a:pt x="47" y="251"/>
                  </a:cubicBezTo>
                  <a:cubicBezTo>
                    <a:pt x="47" y="252"/>
                    <a:pt x="47" y="252"/>
                    <a:pt x="47" y="253"/>
                  </a:cubicBezTo>
                  <a:cubicBezTo>
                    <a:pt x="47" y="254"/>
                    <a:pt x="47" y="257"/>
                    <a:pt x="46" y="259"/>
                  </a:cubicBezTo>
                  <a:close/>
                  <a:moveTo>
                    <a:pt x="31" y="43"/>
                  </a:moveTo>
                  <a:cubicBezTo>
                    <a:pt x="28" y="43"/>
                    <a:pt x="25" y="45"/>
                    <a:pt x="21" y="45"/>
                  </a:cubicBezTo>
                  <a:cubicBezTo>
                    <a:pt x="15" y="46"/>
                    <a:pt x="8" y="44"/>
                    <a:pt x="3" y="44"/>
                  </a:cubicBezTo>
                  <a:cubicBezTo>
                    <a:pt x="2" y="50"/>
                    <a:pt x="4" y="57"/>
                    <a:pt x="4" y="64"/>
                  </a:cubicBezTo>
                  <a:cubicBezTo>
                    <a:pt x="4" y="66"/>
                    <a:pt x="4" y="67"/>
                    <a:pt x="4" y="69"/>
                  </a:cubicBezTo>
                  <a:cubicBezTo>
                    <a:pt x="4" y="73"/>
                    <a:pt x="5" y="77"/>
                    <a:pt x="5" y="81"/>
                  </a:cubicBezTo>
                  <a:cubicBezTo>
                    <a:pt x="6" y="85"/>
                    <a:pt x="6" y="89"/>
                    <a:pt x="7" y="93"/>
                  </a:cubicBezTo>
                  <a:cubicBezTo>
                    <a:pt x="9" y="112"/>
                    <a:pt x="10" y="132"/>
                    <a:pt x="11" y="150"/>
                  </a:cubicBezTo>
                  <a:cubicBezTo>
                    <a:pt x="11" y="152"/>
                    <a:pt x="11" y="154"/>
                    <a:pt x="11" y="156"/>
                  </a:cubicBezTo>
                  <a:cubicBezTo>
                    <a:pt x="11" y="158"/>
                    <a:pt x="12" y="160"/>
                    <a:pt x="12" y="162"/>
                  </a:cubicBezTo>
                  <a:cubicBezTo>
                    <a:pt x="12" y="166"/>
                    <a:pt x="11" y="170"/>
                    <a:pt x="13" y="173"/>
                  </a:cubicBezTo>
                  <a:cubicBezTo>
                    <a:pt x="13" y="182"/>
                    <a:pt x="13" y="191"/>
                    <a:pt x="14" y="199"/>
                  </a:cubicBezTo>
                  <a:cubicBezTo>
                    <a:pt x="15" y="209"/>
                    <a:pt x="17" y="219"/>
                    <a:pt x="17" y="229"/>
                  </a:cubicBezTo>
                  <a:cubicBezTo>
                    <a:pt x="17" y="230"/>
                    <a:pt x="17" y="232"/>
                    <a:pt x="17" y="233"/>
                  </a:cubicBezTo>
                  <a:cubicBezTo>
                    <a:pt x="17" y="241"/>
                    <a:pt x="17" y="249"/>
                    <a:pt x="18" y="258"/>
                  </a:cubicBezTo>
                  <a:cubicBezTo>
                    <a:pt x="22" y="261"/>
                    <a:pt x="26" y="262"/>
                    <a:pt x="30" y="263"/>
                  </a:cubicBezTo>
                  <a:cubicBezTo>
                    <a:pt x="35" y="262"/>
                    <a:pt x="41" y="260"/>
                    <a:pt x="44" y="257"/>
                  </a:cubicBezTo>
                  <a:cubicBezTo>
                    <a:pt x="45" y="249"/>
                    <a:pt x="45" y="238"/>
                    <a:pt x="43" y="228"/>
                  </a:cubicBezTo>
                  <a:cubicBezTo>
                    <a:pt x="43" y="227"/>
                    <a:pt x="44" y="226"/>
                    <a:pt x="44" y="226"/>
                  </a:cubicBezTo>
                  <a:cubicBezTo>
                    <a:pt x="43" y="224"/>
                    <a:pt x="44" y="222"/>
                    <a:pt x="44" y="220"/>
                  </a:cubicBezTo>
                  <a:cubicBezTo>
                    <a:pt x="43" y="211"/>
                    <a:pt x="42" y="201"/>
                    <a:pt x="42" y="191"/>
                  </a:cubicBezTo>
                  <a:cubicBezTo>
                    <a:pt x="38" y="194"/>
                    <a:pt x="28" y="196"/>
                    <a:pt x="24" y="191"/>
                  </a:cubicBezTo>
                  <a:cubicBezTo>
                    <a:pt x="22" y="189"/>
                    <a:pt x="23" y="185"/>
                    <a:pt x="23" y="181"/>
                  </a:cubicBezTo>
                  <a:cubicBezTo>
                    <a:pt x="23" y="172"/>
                    <a:pt x="21" y="162"/>
                    <a:pt x="21" y="153"/>
                  </a:cubicBezTo>
                  <a:cubicBezTo>
                    <a:pt x="21" y="148"/>
                    <a:pt x="21" y="143"/>
                    <a:pt x="21" y="138"/>
                  </a:cubicBezTo>
                  <a:cubicBezTo>
                    <a:pt x="20" y="121"/>
                    <a:pt x="19" y="101"/>
                    <a:pt x="17" y="84"/>
                  </a:cubicBezTo>
                  <a:cubicBezTo>
                    <a:pt x="17" y="83"/>
                    <a:pt x="16" y="81"/>
                    <a:pt x="16" y="79"/>
                  </a:cubicBezTo>
                  <a:cubicBezTo>
                    <a:pt x="16" y="77"/>
                    <a:pt x="16" y="75"/>
                    <a:pt x="16" y="73"/>
                  </a:cubicBezTo>
                  <a:cubicBezTo>
                    <a:pt x="16" y="68"/>
                    <a:pt x="13" y="62"/>
                    <a:pt x="15" y="59"/>
                  </a:cubicBezTo>
                  <a:cubicBezTo>
                    <a:pt x="16" y="59"/>
                    <a:pt x="17" y="61"/>
                    <a:pt x="18" y="61"/>
                  </a:cubicBezTo>
                  <a:cubicBezTo>
                    <a:pt x="22" y="62"/>
                    <a:pt x="30" y="61"/>
                    <a:pt x="31" y="57"/>
                  </a:cubicBezTo>
                  <a:cubicBezTo>
                    <a:pt x="31" y="53"/>
                    <a:pt x="31" y="47"/>
                    <a:pt x="31" y="43"/>
                  </a:cubicBezTo>
                  <a:cubicBezTo>
                    <a:pt x="31" y="43"/>
                    <a:pt x="31" y="43"/>
                    <a:pt x="31" y="43"/>
                  </a:cubicBezTo>
                  <a:close/>
                  <a:moveTo>
                    <a:pt x="22" y="42"/>
                  </a:moveTo>
                  <a:cubicBezTo>
                    <a:pt x="18" y="42"/>
                    <a:pt x="14" y="41"/>
                    <a:pt x="12" y="42"/>
                  </a:cubicBezTo>
                  <a:cubicBezTo>
                    <a:pt x="18" y="43"/>
                    <a:pt x="25" y="44"/>
                    <a:pt x="30" y="41"/>
                  </a:cubicBezTo>
                  <a:cubicBezTo>
                    <a:pt x="27" y="39"/>
                    <a:pt x="25" y="41"/>
                    <a:pt x="22" y="42"/>
                  </a:cubicBezTo>
                  <a:close/>
                  <a:moveTo>
                    <a:pt x="40" y="155"/>
                  </a:moveTo>
                  <a:cubicBezTo>
                    <a:pt x="40" y="153"/>
                    <a:pt x="40" y="151"/>
                    <a:pt x="39" y="149"/>
                  </a:cubicBezTo>
                  <a:cubicBezTo>
                    <a:pt x="39" y="146"/>
                    <a:pt x="39" y="143"/>
                    <a:pt x="39" y="142"/>
                  </a:cubicBezTo>
                  <a:cubicBezTo>
                    <a:pt x="39" y="141"/>
                    <a:pt x="38" y="139"/>
                    <a:pt x="38" y="138"/>
                  </a:cubicBezTo>
                  <a:cubicBezTo>
                    <a:pt x="37" y="136"/>
                    <a:pt x="38" y="134"/>
                    <a:pt x="38" y="132"/>
                  </a:cubicBezTo>
                  <a:cubicBezTo>
                    <a:pt x="37" y="122"/>
                    <a:pt x="36" y="116"/>
                    <a:pt x="35" y="105"/>
                  </a:cubicBezTo>
                  <a:cubicBezTo>
                    <a:pt x="35" y="102"/>
                    <a:pt x="34" y="99"/>
                    <a:pt x="34" y="97"/>
                  </a:cubicBezTo>
                  <a:cubicBezTo>
                    <a:pt x="34" y="94"/>
                    <a:pt x="34" y="91"/>
                    <a:pt x="35" y="89"/>
                  </a:cubicBezTo>
                  <a:cubicBezTo>
                    <a:pt x="35" y="86"/>
                    <a:pt x="34" y="83"/>
                    <a:pt x="33" y="79"/>
                  </a:cubicBezTo>
                  <a:cubicBezTo>
                    <a:pt x="33" y="72"/>
                    <a:pt x="32" y="66"/>
                    <a:pt x="31" y="61"/>
                  </a:cubicBezTo>
                  <a:cubicBezTo>
                    <a:pt x="27" y="63"/>
                    <a:pt x="21" y="63"/>
                    <a:pt x="17" y="63"/>
                  </a:cubicBezTo>
                  <a:cubicBezTo>
                    <a:pt x="17" y="70"/>
                    <a:pt x="18" y="79"/>
                    <a:pt x="19" y="87"/>
                  </a:cubicBezTo>
                  <a:cubicBezTo>
                    <a:pt x="20" y="98"/>
                    <a:pt x="22" y="110"/>
                    <a:pt x="22" y="118"/>
                  </a:cubicBezTo>
                  <a:cubicBezTo>
                    <a:pt x="23" y="141"/>
                    <a:pt x="24" y="169"/>
                    <a:pt x="25" y="190"/>
                  </a:cubicBezTo>
                  <a:cubicBezTo>
                    <a:pt x="31" y="193"/>
                    <a:pt x="38" y="192"/>
                    <a:pt x="42" y="188"/>
                  </a:cubicBezTo>
                  <a:cubicBezTo>
                    <a:pt x="42" y="176"/>
                    <a:pt x="40" y="164"/>
                    <a:pt x="40" y="155"/>
                  </a:cubicBezTo>
                  <a:close/>
                  <a:moveTo>
                    <a:pt x="21" y="17"/>
                  </a:moveTo>
                  <a:cubicBezTo>
                    <a:pt x="19" y="12"/>
                    <a:pt x="19" y="6"/>
                    <a:pt x="15" y="4"/>
                  </a:cubicBezTo>
                  <a:cubicBezTo>
                    <a:pt x="11" y="14"/>
                    <a:pt x="9" y="27"/>
                    <a:pt x="6" y="38"/>
                  </a:cubicBezTo>
                  <a:cubicBezTo>
                    <a:pt x="8" y="37"/>
                    <a:pt x="7" y="35"/>
                    <a:pt x="8" y="34"/>
                  </a:cubicBezTo>
                  <a:cubicBezTo>
                    <a:pt x="9" y="32"/>
                    <a:pt x="9" y="28"/>
                    <a:pt x="11" y="27"/>
                  </a:cubicBezTo>
                  <a:cubicBezTo>
                    <a:pt x="10" y="31"/>
                    <a:pt x="9" y="35"/>
                    <a:pt x="9" y="39"/>
                  </a:cubicBezTo>
                  <a:cubicBezTo>
                    <a:pt x="14" y="39"/>
                    <a:pt x="20" y="40"/>
                    <a:pt x="26" y="38"/>
                  </a:cubicBezTo>
                  <a:cubicBezTo>
                    <a:pt x="26" y="30"/>
                    <a:pt x="22" y="25"/>
                    <a:pt x="21" y="17"/>
                  </a:cubicBezTo>
                  <a:cubicBezTo>
                    <a:pt x="21" y="17"/>
                    <a:pt x="21" y="18"/>
                    <a:pt x="21" y="17"/>
                  </a:cubicBezTo>
                  <a:cubicBezTo>
                    <a:pt x="21" y="17"/>
                    <a:pt x="21" y="17"/>
                    <a:pt x="21" y="17"/>
                  </a:cubicBezTo>
                  <a:close/>
                  <a:moveTo>
                    <a:pt x="5" y="41"/>
                  </a:moveTo>
                  <a:cubicBezTo>
                    <a:pt x="5" y="41"/>
                    <a:pt x="5" y="40"/>
                    <a:pt x="5" y="40"/>
                  </a:cubicBezTo>
                  <a:cubicBezTo>
                    <a:pt x="4" y="41"/>
                    <a:pt x="3" y="39"/>
                    <a:pt x="3" y="41"/>
                  </a:cubicBezTo>
                  <a:cubicBezTo>
                    <a:pt x="6" y="42"/>
                    <a:pt x="9" y="42"/>
                    <a:pt x="12" y="42"/>
                  </a:cubicBezTo>
                  <a:cubicBezTo>
                    <a:pt x="9" y="42"/>
                    <a:pt x="7" y="40"/>
                    <a:pt x="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1" name="Freeform 297">
              <a:extLst>
                <a:ext uri="{FF2B5EF4-FFF2-40B4-BE49-F238E27FC236}">
                  <a16:creationId xmlns:a16="http://schemas.microsoft.com/office/drawing/2014/main" id="{BB5E559D-27A4-4CFA-B856-EC73BD2793D6}"/>
                </a:ext>
              </a:extLst>
            </p:cNvPr>
            <p:cNvSpPr>
              <a:spLocks noEditPoints="1"/>
            </p:cNvSpPr>
            <p:nvPr/>
          </p:nvSpPr>
          <p:spPr bwMode="auto">
            <a:xfrm>
              <a:off x="1820334" y="5031318"/>
              <a:ext cx="332317" cy="1098549"/>
            </a:xfrm>
            <a:custGeom>
              <a:avLst/>
              <a:gdLst>
                <a:gd name="T0" fmla="*/ 5 w 79"/>
                <a:gd name="T1" fmla="*/ 41 h 261"/>
                <a:gd name="T2" fmla="*/ 6 w 79"/>
                <a:gd name="T3" fmla="*/ 8 h 261"/>
                <a:gd name="T4" fmla="*/ 12 w 79"/>
                <a:gd name="T5" fmla="*/ 4 h 261"/>
                <a:gd name="T6" fmla="*/ 27 w 79"/>
                <a:gd name="T7" fmla="*/ 27 h 261"/>
                <a:gd name="T8" fmla="*/ 34 w 79"/>
                <a:gd name="T9" fmla="*/ 35 h 261"/>
                <a:gd name="T10" fmla="*/ 38 w 79"/>
                <a:gd name="T11" fmla="*/ 46 h 261"/>
                <a:gd name="T12" fmla="*/ 43 w 79"/>
                <a:gd name="T13" fmla="*/ 69 h 261"/>
                <a:gd name="T14" fmla="*/ 61 w 79"/>
                <a:gd name="T15" fmla="*/ 137 h 261"/>
                <a:gd name="T16" fmla="*/ 70 w 79"/>
                <a:gd name="T17" fmla="*/ 187 h 261"/>
                <a:gd name="T18" fmla="*/ 77 w 79"/>
                <a:gd name="T19" fmla="*/ 229 h 261"/>
                <a:gd name="T20" fmla="*/ 76 w 79"/>
                <a:gd name="T21" fmla="*/ 252 h 261"/>
                <a:gd name="T22" fmla="*/ 53 w 79"/>
                <a:gd name="T23" fmla="*/ 259 h 261"/>
                <a:gd name="T24" fmla="*/ 46 w 79"/>
                <a:gd name="T25" fmla="*/ 257 h 261"/>
                <a:gd name="T26" fmla="*/ 41 w 79"/>
                <a:gd name="T27" fmla="*/ 221 h 261"/>
                <a:gd name="T28" fmla="*/ 36 w 79"/>
                <a:gd name="T29" fmla="*/ 190 h 261"/>
                <a:gd name="T30" fmla="*/ 24 w 79"/>
                <a:gd name="T31" fmla="*/ 140 h 261"/>
                <a:gd name="T32" fmla="*/ 14 w 79"/>
                <a:gd name="T33" fmla="*/ 101 h 261"/>
                <a:gd name="T34" fmla="*/ 7 w 79"/>
                <a:gd name="T35" fmla="*/ 69 h 261"/>
                <a:gd name="T36" fmla="*/ 2 w 79"/>
                <a:gd name="T37" fmla="*/ 50 h 261"/>
                <a:gd name="T38" fmla="*/ 13 w 79"/>
                <a:gd name="T39" fmla="*/ 85 h 261"/>
                <a:gd name="T40" fmla="*/ 17 w 79"/>
                <a:gd name="T41" fmla="*/ 102 h 261"/>
                <a:gd name="T42" fmla="*/ 33 w 79"/>
                <a:gd name="T43" fmla="*/ 172 h 261"/>
                <a:gd name="T44" fmla="*/ 40 w 79"/>
                <a:gd name="T45" fmla="*/ 201 h 261"/>
                <a:gd name="T46" fmla="*/ 48 w 79"/>
                <a:gd name="T47" fmla="*/ 255 h 261"/>
                <a:gd name="T48" fmla="*/ 56 w 79"/>
                <a:gd name="T49" fmla="*/ 258 h 261"/>
                <a:gd name="T50" fmla="*/ 75 w 79"/>
                <a:gd name="T51" fmla="*/ 250 h 261"/>
                <a:gd name="T52" fmla="*/ 75 w 79"/>
                <a:gd name="T53" fmla="*/ 234 h 261"/>
                <a:gd name="T54" fmla="*/ 51 w 79"/>
                <a:gd name="T55" fmla="*/ 201 h 261"/>
                <a:gd name="T56" fmla="*/ 45 w 79"/>
                <a:gd name="T57" fmla="*/ 195 h 261"/>
                <a:gd name="T58" fmla="*/ 38 w 79"/>
                <a:gd name="T59" fmla="*/ 154 h 261"/>
                <a:gd name="T60" fmla="*/ 19 w 79"/>
                <a:gd name="T61" fmla="*/ 78 h 261"/>
                <a:gd name="T62" fmla="*/ 13 w 79"/>
                <a:gd name="T63" fmla="*/ 55 h 261"/>
                <a:gd name="T64" fmla="*/ 33 w 79"/>
                <a:gd name="T65" fmla="*/ 38 h 261"/>
                <a:gd name="T66" fmla="*/ 13 w 79"/>
                <a:gd name="T67" fmla="*/ 85 h 261"/>
                <a:gd name="T68" fmla="*/ 34 w 79"/>
                <a:gd name="T69" fmla="*/ 128 h 261"/>
                <a:gd name="T70" fmla="*/ 48 w 79"/>
                <a:gd name="T71" fmla="*/ 194 h 261"/>
                <a:gd name="T72" fmla="*/ 67 w 79"/>
                <a:gd name="T73" fmla="*/ 194 h 261"/>
                <a:gd name="T74" fmla="*/ 62 w 79"/>
                <a:gd name="T75" fmla="*/ 156 h 261"/>
                <a:gd name="T76" fmla="*/ 59 w 79"/>
                <a:gd name="T77" fmla="*/ 137 h 261"/>
                <a:gd name="T78" fmla="*/ 47 w 79"/>
                <a:gd name="T79" fmla="*/ 95 h 261"/>
                <a:gd name="T80" fmla="*/ 33 w 79"/>
                <a:gd name="T81" fmla="*/ 52 h 261"/>
                <a:gd name="T82" fmla="*/ 28 w 79"/>
                <a:gd name="T83" fmla="*/ 105 h 261"/>
                <a:gd name="T84" fmla="*/ 6 w 79"/>
                <a:gd name="T85" fmla="*/ 43 h 261"/>
                <a:gd name="T86" fmla="*/ 32 w 79"/>
                <a:gd name="T87" fmla="*/ 36 h 261"/>
                <a:gd name="T88" fmla="*/ 26 w 79"/>
                <a:gd name="T89" fmla="*/ 30 h 261"/>
                <a:gd name="T90" fmla="*/ 11 w 79"/>
                <a:gd name="T91" fmla="*/ 5 h 261"/>
                <a:gd name="T92" fmla="*/ 7 w 79"/>
                <a:gd name="T93" fmla="*/ 40 h 261"/>
                <a:gd name="T94" fmla="*/ 19 w 79"/>
                <a:gd name="T95" fmla="*/ 22 h 261"/>
                <a:gd name="T96" fmla="*/ 26 w 79"/>
                <a:gd name="T97" fmla="*/ 3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9" h="261">
                  <a:moveTo>
                    <a:pt x="0" y="45"/>
                  </a:moveTo>
                  <a:cubicBezTo>
                    <a:pt x="1" y="44"/>
                    <a:pt x="3" y="43"/>
                    <a:pt x="5" y="41"/>
                  </a:cubicBezTo>
                  <a:cubicBezTo>
                    <a:pt x="6" y="34"/>
                    <a:pt x="5" y="27"/>
                    <a:pt x="5" y="18"/>
                  </a:cubicBezTo>
                  <a:cubicBezTo>
                    <a:pt x="5" y="14"/>
                    <a:pt x="5" y="11"/>
                    <a:pt x="6" y="8"/>
                  </a:cubicBezTo>
                  <a:cubicBezTo>
                    <a:pt x="6" y="5"/>
                    <a:pt x="5" y="1"/>
                    <a:pt x="7" y="1"/>
                  </a:cubicBezTo>
                  <a:cubicBezTo>
                    <a:pt x="10" y="0"/>
                    <a:pt x="11" y="2"/>
                    <a:pt x="12" y="4"/>
                  </a:cubicBezTo>
                  <a:cubicBezTo>
                    <a:pt x="16" y="8"/>
                    <a:pt x="18" y="12"/>
                    <a:pt x="21" y="18"/>
                  </a:cubicBezTo>
                  <a:cubicBezTo>
                    <a:pt x="23" y="21"/>
                    <a:pt x="26" y="25"/>
                    <a:pt x="27" y="27"/>
                  </a:cubicBezTo>
                  <a:cubicBezTo>
                    <a:pt x="28" y="29"/>
                    <a:pt x="28" y="30"/>
                    <a:pt x="29" y="31"/>
                  </a:cubicBezTo>
                  <a:cubicBezTo>
                    <a:pt x="30" y="32"/>
                    <a:pt x="33" y="34"/>
                    <a:pt x="34" y="35"/>
                  </a:cubicBezTo>
                  <a:cubicBezTo>
                    <a:pt x="35" y="35"/>
                    <a:pt x="35" y="37"/>
                    <a:pt x="36" y="36"/>
                  </a:cubicBezTo>
                  <a:cubicBezTo>
                    <a:pt x="36" y="40"/>
                    <a:pt x="36" y="44"/>
                    <a:pt x="38" y="46"/>
                  </a:cubicBezTo>
                  <a:cubicBezTo>
                    <a:pt x="38" y="50"/>
                    <a:pt x="40" y="54"/>
                    <a:pt x="41" y="59"/>
                  </a:cubicBezTo>
                  <a:cubicBezTo>
                    <a:pt x="42" y="62"/>
                    <a:pt x="42" y="65"/>
                    <a:pt x="43" y="69"/>
                  </a:cubicBezTo>
                  <a:cubicBezTo>
                    <a:pt x="45" y="75"/>
                    <a:pt x="47" y="81"/>
                    <a:pt x="48" y="88"/>
                  </a:cubicBezTo>
                  <a:cubicBezTo>
                    <a:pt x="52" y="104"/>
                    <a:pt x="57" y="120"/>
                    <a:pt x="61" y="137"/>
                  </a:cubicBezTo>
                  <a:cubicBezTo>
                    <a:pt x="63" y="147"/>
                    <a:pt x="65" y="158"/>
                    <a:pt x="67" y="170"/>
                  </a:cubicBezTo>
                  <a:cubicBezTo>
                    <a:pt x="68" y="176"/>
                    <a:pt x="68" y="182"/>
                    <a:pt x="70" y="187"/>
                  </a:cubicBezTo>
                  <a:cubicBezTo>
                    <a:pt x="71" y="193"/>
                    <a:pt x="71" y="198"/>
                    <a:pt x="72" y="204"/>
                  </a:cubicBezTo>
                  <a:cubicBezTo>
                    <a:pt x="74" y="212"/>
                    <a:pt x="76" y="221"/>
                    <a:pt x="77" y="229"/>
                  </a:cubicBezTo>
                  <a:cubicBezTo>
                    <a:pt x="78" y="234"/>
                    <a:pt x="78" y="240"/>
                    <a:pt x="79" y="245"/>
                  </a:cubicBezTo>
                  <a:cubicBezTo>
                    <a:pt x="79" y="248"/>
                    <a:pt x="77" y="249"/>
                    <a:pt x="76" y="252"/>
                  </a:cubicBezTo>
                  <a:cubicBezTo>
                    <a:pt x="72" y="255"/>
                    <a:pt x="65" y="261"/>
                    <a:pt x="56" y="260"/>
                  </a:cubicBezTo>
                  <a:cubicBezTo>
                    <a:pt x="55" y="260"/>
                    <a:pt x="54" y="259"/>
                    <a:pt x="53" y="259"/>
                  </a:cubicBezTo>
                  <a:cubicBezTo>
                    <a:pt x="52" y="259"/>
                    <a:pt x="50" y="259"/>
                    <a:pt x="49" y="259"/>
                  </a:cubicBezTo>
                  <a:cubicBezTo>
                    <a:pt x="49" y="259"/>
                    <a:pt x="47" y="258"/>
                    <a:pt x="46" y="257"/>
                  </a:cubicBezTo>
                  <a:cubicBezTo>
                    <a:pt x="45" y="256"/>
                    <a:pt x="45" y="251"/>
                    <a:pt x="44" y="248"/>
                  </a:cubicBezTo>
                  <a:cubicBezTo>
                    <a:pt x="44" y="242"/>
                    <a:pt x="42" y="229"/>
                    <a:pt x="41" y="221"/>
                  </a:cubicBezTo>
                  <a:cubicBezTo>
                    <a:pt x="41" y="220"/>
                    <a:pt x="41" y="218"/>
                    <a:pt x="40" y="216"/>
                  </a:cubicBezTo>
                  <a:cubicBezTo>
                    <a:pt x="39" y="207"/>
                    <a:pt x="37" y="199"/>
                    <a:pt x="36" y="190"/>
                  </a:cubicBezTo>
                  <a:cubicBezTo>
                    <a:pt x="34" y="182"/>
                    <a:pt x="32" y="174"/>
                    <a:pt x="30" y="165"/>
                  </a:cubicBezTo>
                  <a:cubicBezTo>
                    <a:pt x="29" y="157"/>
                    <a:pt x="27" y="148"/>
                    <a:pt x="24" y="140"/>
                  </a:cubicBezTo>
                  <a:cubicBezTo>
                    <a:pt x="21" y="132"/>
                    <a:pt x="20" y="122"/>
                    <a:pt x="18" y="114"/>
                  </a:cubicBezTo>
                  <a:cubicBezTo>
                    <a:pt x="17" y="109"/>
                    <a:pt x="15" y="105"/>
                    <a:pt x="14" y="101"/>
                  </a:cubicBezTo>
                  <a:cubicBezTo>
                    <a:pt x="13" y="97"/>
                    <a:pt x="13" y="93"/>
                    <a:pt x="12" y="89"/>
                  </a:cubicBezTo>
                  <a:cubicBezTo>
                    <a:pt x="10" y="82"/>
                    <a:pt x="9" y="75"/>
                    <a:pt x="7" y="69"/>
                  </a:cubicBezTo>
                  <a:cubicBezTo>
                    <a:pt x="5" y="65"/>
                    <a:pt x="4" y="61"/>
                    <a:pt x="3" y="57"/>
                  </a:cubicBezTo>
                  <a:cubicBezTo>
                    <a:pt x="2" y="54"/>
                    <a:pt x="2" y="52"/>
                    <a:pt x="2" y="50"/>
                  </a:cubicBezTo>
                  <a:cubicBezTo>
                    <a:pt x="1" y="48"/>
                    <a:pt x="0" y="47"/>
                    <a:pt x="0" y="45"/>
                  </a:cubicBezTo>
                  <a:close/>
                  <a:moveTo>
                    <a:pt x="13" y="85"/>
                  </a:moveTo>
                  <a:cubicBezTo>
                    <a:pt x="14" y="87"/>
                    <a:pt x="15" y="89"/>
                    <a:pt x="15" y="91"/>
                  </a:cubicBezTo>
                  <a:cubicBezTo>
                    <a:pt x="16" y="94"/>
                    <a:pt x="16" y="98"/>
                    <a:pt x="17" y="102"/>
                  </a:cubicBezTo>
                  <a:cubicBezTo>
                    <a:pt x="20" y="113"/>
                    <a:pt x="23" y="125"/>
                    <a:pt x="26" y="137"/>
                  </a:cubicBezTo>
                  <a:cubicBezTo>
                    <a:pt x="29" y="149"/>
                    <a:pt x="31" y="160"/>
                    <a:pt x="33" y="172"/>
                  </a:cubicBezTo>
                  <a:cubicBezTo>
                    <a:pt x="34" y="176"/>
                    <a:pt x="35" y="180"/>
                    <a:pt x="36" y="184"/>
                  </a:cubicBezTo>
                  <a:cubicBezTo>
                    <a:pt x="38" y="189"/>
                    <a:pt x="38" y="195"/>
                    <a:pt x="40" y="201"/>
                  </a:cubicBezTo>
                  <a:cubicBezTo>
                    <a:pt x="41" y="210"/>
                    <a:pt x="42" y="218"/>
                    <a:pt x="44" y="228"/>
                  </a:cubicBezTo>
                  <a:cubicBezTo>
                    <a:pt x="46" y="237"/>
                    <a:pt x="46" y="247"/>
                    <a:pt x="48" y="255"/>
                  </a:cubicBezTo>
                  <a:cubicBezTo>
                    <a:pt x="49" y="255"/>
                    <a:pt x="50" y="256"/>
                    <a:pt x="51" y="257"/>
                  </a:cubicBezTo>
                  <a:cubicBezTo>
                    <a:pt x="53" y="256"/>
                    <a:pt x="54" y="258"/>
                    <a:pt x="56" y="258"/>
                  </a:cubicBezTo>
                  <a:cubicBezTo>
                    <a:pt x="62" y="258"/>
                    <a:pt x="66" y="256"/>
                    <a:pt x="70" y="254"/>
                  </a:cubicBezTo>
                  <a:cubicBezTo>
                    <a:pt x="72" y="253"/>
                    <a:pt x="74" y="251"/>
                    <a:pt x="75" y="250"/>
                  </a:cubicBezTo>
                  <a:cubicBezTo>
                    <a:pt x="77" y="247"/>
                    <a:pt x="76" y="243"/>
                    <a:pt x="75" y="240"/>
                  </a:cubicBezTo>
                  <a:cubicBezTo>
                    <a:pt x="75" y="238"/>
                    <a:pt x="75" y="236"/>
                    <a:pt x="75" y="234"/>
                  </a:cubicBezTo>
                  <a:cubicBezTo>
                    <a:pt x="74" y="222"/>
                    <a:pt x="70" y="209"/>
                    <a:pt x="69" y="197"/>
                  </a:cubicBezTo>
                  <a:cubicBezTo>
                    <a:pt x="65" y="198"/>
                    <a:pt x="57" y="202"/>
                    <a:pt x="51" y="201"/>
                  </a:cubicBezTo>
                  <a:cubicBezTo>
                    <a:pt x="49" y="201"/>
                    <a:pt x="46" y="200"/>
                    <a:pt x="45" y="199"/>
                  </a:cubicBezTo>
                  <a:cubicBezTo>
                    <a:pt x="45" y="198"/>
                    <a:pt x="45" y="196"/>
                    <a:pt x="45" y="195"/>
                  </a:cubicBezTo>
                  <a:cubicBezTo>
                    <a:pt x="45" y="190"/>
                    <a:pt x="44" y="185"/>
                    <a:pt x="43" y="180"/>
                  </a:cubicBezTo>
                  <a:cubicBezTo>
                    <a:pt x="42" y="171"/>
                    <a:pt x="40" y="163"/>
                    <a:pt x="38" y="154"/>
                  </a:cubicBezTo>
                  <a:cubicBezTo>
                    <a:pt x="34" y="134"/>
                    <a:pt x="30" y="113"/>
                    <a:pt x="23" y="93"/>
                  </a:cubicBezTo>
                  <a:cubicBezTo>
                    <a:pt x="21" y="88"/>
                    <a:pt x="20" y="83"/>
                    <a:pt x="19" y="78"/>
                  </a:cubicBezTo>
                  <a:cubicBezTo>
                    <a:pt x="17" y="72"/>
                    <a:pt x="17" y="66"/>
                    <a:pt x="15" y="61"/>
                  </a:cubicBezTo>
                  <a:cubicBezTo>
                    <a:pt x="14" y="60"/>
                    <a:pt x="12" y="58"/>
                    <a:pt x="13" y="55"/>
                  </a:cubicBezTo>
                  <a:cubicBezTo>
                    <a:pt x="22" y="57"/>
                    <a:pt x="32" y="52"/>
                    <a:pt x="36" y="46"/>
                  </a:cubicBezTo>
                  <a:cubicBezTo>
                    <a:pt x="35" y="44"/>
                    <a:pt x="34" y="41"/>
                    <a:pt x="33" y="38"/>
                  </a:cubicBezTo>
                  <a:cubicBezTo>
                    <a:pt x="25" y="44"/>
                    <a:pt x="15" y="47"/>
                    <a:pt x="3" y="48"/>
                  </a:cubicBezTo>
                  <a:cubicBezTo>
                    <a:pt x="5" y="60"/>
                    <a:pt x="10" y="72"/>
                    <a:pt x="13" y="85"/>
                  </a:cubicBezTo>
                  <a:close/>
                  <a:moveTo>
                    <a:pt x="28" y="105"/>
                  </a:moveTo>
                  <a:cubicBezTo>
                    <a:pt x="31" y="112"/>
                    <a:pt x="32" y="120"/>
                    <a:pt x="34" y="128"/>
                  </a:cubicBezTo>
                  <a:cubicBezTo>
                    <a:pt x="36" y="138"/>
                    <a:pt x="39" y="147"/>
                    <a:pt x="41" y="156"/>
                  </a:cubicBezTo>
                  <a:cubicBezTo>
                    <a:pt x="43" y="169"/>
                    <a:pt x="45" y="182"/>
                    <a:pt x="48" y="194"/>
                  </a:cubicBezTo>
                  <a:cubicBezTo>
                    <a:pt x="45" y="199"/>
                    <a:pt x="52" y="199"/>
                    <a:pt x="57" y="199"/>
                  </a:cubicBezTo>
                  <a:cubicBezTo>
                    <a:pt x="60" y="198"/>
                    <a:pt x="66" y="196"/>
                    <a:pt x="67" y="194"/>
                  </a:cubicBezTo>
                  <a:cubicBezTo>
                    <a:pt x="68" y="192"/>
                    <a:pt x="67" y="190"/>
                    <a:pt x="67" y="189"/>
                  </a:cubicBezTo>
                  <a:cubicBezTo>
                    <a:pt x="65" y="178"/>
                    <a:pt x="64" y="166"/>
                    <a:pt x="62" y="156"/>
                  </a:cubicBezTo>
                  <a:cubicBezTo>
                    <a:pt x="62" y="153"/>
                    <a:pt x="61" y="151"/>
                    <a:pt x="60" y="148"/>
                  </a:cubicBezTo>
                  <a:cubicBezTo>
                    <a:pt x="59" y="145"/>
                    <a:pt x="59" y="141"/>
                    <a:pt x="59" y="137"/>
                  </a:cubicBezTo>
                  <a:cubicBezTo>
                    <a:pt x="56" y="126"/>
                    <a:pt x="53" y="117"/>
                    <a:pt x="50" y="106"/>
                  </a:cubicBezTo>
                  <a:cubicBezTo>
                    <a:pt x="49" y="103"/>
                    <a:pt x="48" y="99"/>
                    <a:pt x="47" y="95"/>
                  </a:cubicBezTo>
                  <a:cubicBezTo>
                    <a:pt x="44" y="81"/>
                    <a:pt x="41" y="64"/>
                    <a:pt x="36" y="50"/>
                  </a:cubicBezTo>
                  <a:cubicBezTo>
                    <a:pt x="35" y="50"/>
                    <a:pt x="34" y="51"/>
                    <a:pt x="33" y="52"/>
                  </a:cubicBezTo>
                  <a:cubicBezTo>
                    <a:pt x="27" y="56"/>
                    <a:pt x="21" y="58"/>
                    <a:pt x="16" y="58"/>
                  </a:cubicBezTo>
                  <a:cubicBezTo>
                    <a:pt x="19" y="73"/>
                    <a:pt x="23" y="89"/>
                    <a:pt x="28" y="105"/>
                  </a:cubicBezTo>
                  <a:close/>
                  <a:moveTo>
                    <a:pt x="27" y="37"/>
                  </a:moveTo>
                  <a:cubicBezTo>
                    <a:pt x="21" y="40"/>
                    <a:pt x="10" y="42"/>
                    <a:pt x="6" y="43"/>
                  </a:cubicBezTo>
                  <a:cubicBezTo>
                    <a:pt x="6" y="44"/>
                    <a:pt x="4" y="44"/>
                    <a:pt x="4" y="46"/>
                  </a:cubicBezTo>
                  <a:cubicBezTo>
                    <a:pt x="14" y="44"/>
                    <a:pt x="24" y="42"/>
                    <a:pt x="32" y="36"/>
                  </a:cubicBezTo>
                  <a:cubicBezTo>
                    <a:pt x="30" y="34"/>
                    <a:pt x="29" y="36"/>
                    <a:pt x="27" y="37"/>
                  </a:cubicBezTo>
                  <a:close/>
                  <a:moveTo>
                    <a:pt x="26" y="30"/>
                  </a:moveTo>
                  <a:cubicBezTo>
                    <a:pt x="23" y="25"/>
                    <a:pt x="19" y="19"/>
                    <a:pt x="17" y="14"/>
                  </a:cubicBezTo>
                  <a:cubicBezTo>
                    <a:pt x="15" y="11"/>
                    <a:pt x="14" y="7"/>
                    <a:pt x="11" y="5"/>
                  </a:cubicBezTo>
                  <a:cubicBezTo>
                    <a:pt x="10" y="4"/>
                    <a:pt x="9" y="3"/>
                    <a:pt x="8" y="3"/>
                  </a:cubicBezTo>
                  <a:cubicBezTo>
                    <a:pt x="5" y="15"/>
                    <a:pt x="8" y="28"/>
                    <a:pt x="7" y="40"/>
                  </a:cubicBezTo>
                  <a:cubicBezTo>
                    <a:pt x="13" y="39"/>
                    <a:pt x="17" y="37"/>
                    <a:pt x="24" y="36"/>
                  </a:cubicBezTo>
                  <a:cubicBezTo>
                    <a:pt x="23" y="30"/>
                    <a:pt x="19" y="27"/>
                    <a:pt x="19" y="22"/>
                  </a:cubicBezTo>
                  <a:cubicBezTo>
                    <a:pt x="22" y="26"/>
                    <a:pt x="24" y="30"/>
                    <a:pt x="25" y="35"/>
                  </a:cubicBezTo>
                  <a:cubicBezTo>
                    <a:pt x="29" y="34"/>
                    <a:pt x="27" y="32"/>
                    <a:pt x="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sp>
        <p:nvSpPr>
          <p:cNvPr id="42" name="Freeform 206">
            <a:extLst>
              <a:ext uri="{FF2B5EF4-FFF2-40B4-BE49-F238E27FC236}">
                <a16:creationId xmlns:a16="http://schemas.microsoft.com/office/drawing/2014/main" id="{78A9AE6F-8E2C-42A0-A767-5E6978D43F3B}"/>
              </a:ext>
            </a:extLst>
          </p:cNvPr>
          <p:cNvSpPr>
            <a:spLocks noEditPoints="1"/>
          </p:cNvSpPr>
          <p:nvPr/>
        </p:nvSpPr>
        <p:spPr bwMode="auto">
          <a:xfrm>
            <a:off x="7322269" y="5422787"/>
            <a:ext cx="723900" cy="791633"/>
          </a:xfrm>
          <a:custGeom>
            <a:avLst/>
            <a:gdLst>
              <a:gd name="T0" fmla="*/ 79 w 172"/>
              <a:gd name="T1" fmla="*/ 173 h 188"/>
              <a:gd name="T2" fmla="*/ 41 w 172"/>
              <a:gd name="T3" fmla="*/ 170 h 188"/>
              <a:gd name="T4" fmla="*/ 1 w 172"/>
              <a:gd name="T5" fmla="*/ 94 h 188"/>
              <a:gd name="T6" fmla="*/ 12 w 172"/>
              <a:gd name="T7" fmla="*/ 65 h 188"/>
              <a:gd name="T8" fmla="*/ 83 w 172"/>
              <a:gd name="T9" fmla="*/ 40 h 188"/>
              <a:gd name="T10" fmla="*/ 112 w 172"/>
              <a:gd name="T11" fmla="*/ 9 h 188"/>
              <a:gd name="T12" fmla="*/ 126 w 172"/>
              <a:gd name="T13" fmla="*/ 25 h 188"/>
              <a:gd name="T14" fmla="*/ 168 w 172"/>
              <a:gd name="T15" fmla="*/ 28 h 188"/>
              <a:gd name="T16" fmla="*/ 155 w 172"/>
              <a:gd name="T17" fmla="*/ 59 h 188"/>
              <a:gd name="T18" fmla="*/ 168 w 172"/>
              <a:gd name="T19" fmla="*/ 84 h 188"/>
              <a:gd name="T20" fmla="*/ 149 w 172"/>
              <a:gd name="T21" fmla="*/ 151 h 188"/>
              <a:gd name="T22" fmla="*/ 91 w 172"/>
              <a:gd name="T23" fmla="*/ 177 h 188"/>
              <a:gd name="T24" fmla="*/ 79 w 172"/>
              <a:gd name="T25" fmla="*/ 179 h 188"/>
              <a:gd name="T26" fmla="*/ 105 w 172"/>
              <a:gd name="T27" fmla="*/ 9 h 188"/>
              <a:gd name="T28" fmla="*/ 96 w 172"/>
              <a:gd name="T29" fmla="*/ 11 h 188"/>
              <a:gd name="T30" fmla="*/ 90 w 172"/>
              <a:gd name="T31" fmla="*/ 28 h 188"/>
              <a:gd name="T32" fmla="*/ 86 w 172"/>
              <a:gd name="T33" fmla="*/ 42 h 188"/>
              <a:gd name="T34" fmla="*/ 105 w 172"/>
              <a:gd name="T35" fmla="*/ 12 h 188"/>
              <a:gd name="T36" fmla="*/ 149 w 172"/>
              <a:gd name="T37" fmla="*/ 30 h 188"/>
              <a:gd name="T38" fmla="*/ 108 w 172"/>
              <a:gd name="T39" fmla="*/ 38 h 188"/>
              <a:gd name="T40" fmla="*/ 116 w 172"/>
              <a:gd name="T41" fmla="*/ 44 h 188"/>
              <a:gd name="T42" fmla="*/ 119 w 172"/>
              <a:gd name="T43" fmla="*/ 43 h 188"/>
              <a:gd name="T44" fmla="*/ 134 w 172"/>
              <a:gd name="T45" fmla="*/ 32 h 188"/>
              <a:gd name="T46" fmla="*/ 139 w 172"/>
              <a:gd name="T47" fmla="*/ 41 h 188"/>
              <a:gd name="T48" fmla="*/ 155 w 172"/>
              <a:gd name="T49" fmla="*/ 37 h 188"/>
              <a:gd name="T50" fmla="*/ 142 w 172"/>
              <a:gd name="T51" fmla="*/ 58 h 188"/>
              <a:gd name="T52" fmla="*/ 132 w 172"/>
              <a:gd name="T53" fmla="*/ 63 h 188"/>
              <a:gd name="T54" fmla="*/ 113 w 172"/>
              <a:gd name="T55" fmla="*/ 50 h 188"/>
              <a:gd name="T56" fmla="*/ 126 w 172"/>
              <a:gd name="T57" fmla="*/ 64 h 188"/>
              <a:gd name="T58" fmla="*/ 166 w 172"/>
              <a:gd name="T59" fmla="*/ 33 h 188"/>
              <a:gd name="T60" fmla="*/ 60 w 172"/>
              <a:gd name="T61" fmla="*/ 42 h 188"/>
              <a:gd name="T62" fmla="*/ 22 w 172"/>
              <a:gd name="T63" fmla="*/ 59 h 188"/>
              <a:gd name="T64" fmla="*/ 16 w 172"/>
              <a:gd name="T65" fmla="*/ 66 h 188"/>
              <a:gd name="T66" fmla="*/ 6 w 172"/>
              <a:gd name="T67" fmla="*/ 113 h 188"/>
              <a:gd name="T68" fmla="*/ 28 w 172"/>
              <a:gd name="T69" fmla="*/ 152 h 188"/>
              <a:gd name="T70" fmla="*/ 71 w 172"/>
              <a:gd name="T71" fmla="*/ 171 h 188"/>
              <a:gd name="T72" fmla="*/ 74 w 172"/>
              <a:gd name="T73" fmla="*/ 169 h 188"/>
              <a:gd name="T74" fmla="*/ 95 w 172"/>
              <a:gd name="T75" fmla="*/ 154 h 188"/>
              <a:gd name="T76" fmla="*/ 110 w 172"/>
              <a:gd name="T77" fmla="*/ 174 h 188"/>
              <a:gd name="T78" fmla="*/ 142 w 172"/>
              <a:gd name="T79" fmla="*/ 153 h 188"/>
              <a:gd name="T80" fmla="*/ 164 w 172"/>
              <a:gd name="T81" fmla="*/ 97 h 188"/>
              <a:gd name="T82" fmla="*/ 150 w 172"/>
              <a:gd name="T83" fmla="*/ 63 h 188"/>
              <a:gd name="T84" fmla="*/ 98 w 172"/>
              <a:gd name="T85" fmla="*/ 65 h 188"/>
              <a:gd name="T86" fmla="*/ 78 w 172"/>
              <a:gd name="T87" fmla="*/ 54 h 188"/>
              <a:gd name="T88" fmla="*/ 87 w 172"/>
              <a:gd name="T89" fmla="*/ 63 h 188"/>
              <a:gd name="T90" fmla="*/ 60 w 172"/>
              <a:gd name="T91" fmla="*/ 4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2" h="188">
                <a:moveTo>
                  <a:pt x="79" y="179"/>
                </a:moveTo>
                <a:cubicBezTo>
                  <a:pt x="78" y="177"/>
                  <a:pt x="78" y="175"/>
                  <a:pt x="79" y="173"/>
                </a:cubicBezTo>
                <a:cubicBezTo>
                  <a:pt x="75" y="175"/>
                  <a:pt x="70" y="178"/>
                  <a:pt x="65" y="181"/>
                </a:cubicBezTo>
                <a:cubicBezTo>
                  <a:pt x="55" y="182"/>
                  <a:pt x="49" y="176"/>
                  <a:pt x="41" y="170"/>
                </a:cubicBezTo>
                <a:cubicBezTo>
                  <a:pt x="30" y="162"/>
                  <a:pt x="22" y="153"/>
                  <a:pt x="14" y="140"/>
                </a:cubicBezTo>
                <a:cubicBezTo>
                  <a:pt x="7" y="127"/>
                  <a:pt x="0" y="115"/>
                  <a:pt x="1" y="94"/>
                </a:cubicBezTo>
                <a:cubicBezTo>
                  <a:pt x="2" y="87"/>
                  <a:pt x="4" y="84"/>
                  <a:pt x="6" y="77"/>
                </a:cubicBezTo>
                <a:cubicBezTo>
                  <a:pt x="8" y="74"/>
                  <a:pt x="10" y="70"/>
                  <a:pt x="12" y="65"/>
                </a:cubicBezTo>
                <a:cubicBezTo>
                  <a:pt x="22" y="56"/>
                  <a:pt x="31" y="44"/>
                  <a:pt x="47" y="41"/>
                </a:cubicBezTo>
                <a:cubicBezTo>
                  <a:pt x="56" y="34"/>
                  <a:pt x="74" y="37"/>
                  <a:pt x="83" y="40"/>
                </a:cubicBezTo>
                <a:cubicBezTo>
                  <a:pt x="84" y="30"/>
                  <a:pt x="89" y="17"/>
                  <a:pt x="92" y="7"/>
                </a:cubicBezTo>
                <a:cubicBezTo>
                  <a:pt x="98" y="2"/>
                  <a:pt x="109" y="0"/>
                  <a:pt x="112" y="9"/>
                </a:cubicBezTo>
                <a:cubicBezTo>
                  <a:pt x="104" y="21"/>
                  <a:pt x="99" y="30"/>
                  <a:pt x="95" y="45"/>
                </a:cubicBezTo>
                <a:cubicBezTo>
                  <a:pt x="101" y="36"/>
                  <a:pt x="112" y="25"/>
                  <a:pt x="126" y="25"/>
                </a:cubicBezTo>
                <a:cubicBezTo>
                  <a:pt x="130" y="24"/>
                  <a:pt x="134" y="26"/>
                  <a:pt x="137" y="24"/>
                </a:cubicBezTo>
                <a:cubicBezTo>
                  <a:pt x="148" y="27"/>
                  <a:pt x="160" y="31"/>
                  <a:pt x="168" y="28"/>
                </a:cubicBezTo>
                <a:cubicBezTo>
                  <a:pt x="170" y="28"/>
                  <a:pt x="171" y="29"/>
                  <a:pt x="172" y="30"/>
                </a:cubicBezTo>
                <a:cubicBezTo>
                  <a:pt x="169" y="40"/>
                  <a:pt x="165" y="54"/>
                  <a:pt x="155" y="59"/>
                </a:cubicBezTo>
                <a:cubicBezTo>
                  <a:pt x="159" y="62"/>
                  <a:pt x="160" y="65"/>
                  <a:pt x="163" y="70"/>
                </a:cubicBezTo>
                <a:cubicBezTo>
                  <a:pt x="166" y="75"/>
                  <a:pt x="167" y="76"/>
                  <a:pt x="168" y="84"/>
                </a:cubicBezTo>
                <a:cubicBezTo>
                  <a:pt x="169" y="105"/>
                  <a:pt x="165" y="119"/>
                  <a:pt x="157" y="135"/>
                </a:cubicBezTo>
                <a:cubicBezTo>
                  <a:pt x="154" y="141"/>
                  <a:pt x="150" y="146"/>
                  <a:pt x="149" y="151"/>
                </a:cubicBezTo>
                <a:cubicBezTo>
                  <a:pt x="135" y="166"/>
                  <a:pt x="116" y="188"/>
                  <a:pt x="91" y="173"/>
                </a:cubicBezTo>
                <a:cubicBezTo>
                  <a:pt x="90" y="174"/>
                  <a:pt x="93" y="175"/>
                  <a:pt x="91" y="177"/>
                </a:cubicBezTo>
                <a:cubicBezTo>
                  <a:pt x="88" y="177"/>
                  <a:pt x="87" y="176"/>
                  <a:pt x="86" y="174"/>
                </a:cubicBezTo>
                <a:cubicBezTo>
                  <a:pt x="85" y="174"/>
                  <a:pt x="84" y="180"/>
                  <a:pt x="79" y="179"/>
                </a:cubicBezTo>
                <a:close/>
                <a:moveTo>
                  <a:pt x="98" y="8"/>
                </a:moveTo>
                <a:cubicBezTo>
                  <a:pt x="99" y="9"/>
                  <a:pt x="103" y="9"/>
                  <a:pt x="105" y="9"/>
                </a:cubicBezTo>
                <a:cubicBezTo>
                  <a:pt x="104" y="6"/>
                  <a:pt x="101" y="8"/>
                  <a:pt x="98" y="8"/>
                </a:cubicBezTo>
                <a:close/>
                <a:moveTo>
                  <a:pt x="96" y="11"/>
                </a:moveTo>
                <a:cubicBezTo>
                  <a:pt x="94" y="13"/>
                  <a:pt x="90" y="23"/>
                  <a:pt x="90" y="26"/>
                </a:cubicBezTo>
                <a:cubicBezTo>
                  <a:pt x="90" y="27"/>
                  <a:pt x="90" y="28"/>
                  <a:pt x="90" y="28"/>
                </a:cubicBezTo>
                <a:cubicBezTo>
                  <a:pt x="90" y="29"/>
                  <a:pt x="89" y="29"/>
                  <a:pt x="88" y="30"/>
                </a:cubicBezTo>
                <a:cubicBezTo>
                  <a:pt x="87" y="34"/>
                  <a:pt x="89" y="39"/>
                  <a:pt x="86" y="42"/>
                </a:cubicBezTo>
                <a:cubicBezTo>
                  <a:pt x="87" y="48"/>
                  <a:pt x="87" y="54"/>
                  <a:pt x="91" y="59"/>
                </a:cubicBezTo>
                <a:cubicBezTo>
                  <a:pt x="90" y="40"/>
                  <a:pt x="97" y="26"/>
                  <a:pt x="105" y="12"/>
                </a:cubicBezTo>
                <a:cubicBezTo>
                  <a:pt x="102" y="13"/>
                  <a:pt x="99" y="12"/>
                  <a:pt x="96" y="11"/>
                </a:cubicBezTo>
                <a:close/>
                <a:moveTo>
                  <a:pt x="149" y="30"/>
                </a:moveTo>
                <a:cubicBezTo>
                  <a:pt x="145" y="31"/>
                  <a:pt x="142" y="29"/>
                  <a:pt x="139" y="29"/>
                </a:cubicBezTo>
                <a:cubicBezTo>
                  <a:pt x="128" y="28"/>
                  <a:pt x="117" y="35"/>
                  <a:pt x="108" y="38"/>
                </a:cubicBezTo>
                <a:cubicBezTo>
                  <a:pt x="105" y="43"/>
                  <a:pt x="98" y="48"/>
                  <a:pt x="97" y="55"/>
                </a:cubicBezTo>
                <a:cubicBezTo>
                  <a:pt x="102" y="50"/>
                  <a:pt x="109" y="46"/>
                  <a:pt x="116" y="44"/>
                </a:cubicBezTo>
                <a:cubicBezTo>
                  <a:pt x="116" y="41"/>
                  <a:pt x="116" y="40"/>
                  <a:pt x="118" y="38"/>
                </a:cubicBezTo>
                <a:cubicBezTo>
                  <a:pt x="119" y="40"/>
                  <a:pt x="118" y="41"/>
                  <a:pt x="119" y="43"/>
                </a:cubicBezTo>
                <a:cubicBezTo>
                  <a:pt x="121" y="43"/>
                  <a:pt x="121" y="42"/>
                  <a:pt x="122" y="42"/>
                </a:cubicBezTo>
                <a:cubicBezTo>
                  <a:pt x="131" y="43"/>
                  <a:pt x="131" y="35"/>
                  <a:pt x="134" y="32"/>
                </a:cubicBezTo>
                <a:cubicBezTo>
                  <a:pt x="135" y="34"/>
                  <a:pt x="134" y="38"/>
                  <a:pt x="134" y="41"/>
                </a:cubicBezTo>
                <a:cubicBezTo>
                  <a:pt x="135" y="39"/>
                  <a:pt x="137" y="41"/>
                  <a:pt x="139" y="41"/>
                </a:cubicBezTo>
                <a:cubicBezTo>
                  <a:pt x="144" y="40"/>
                  <a:pt x="149" y="38"/>
                  <a:pt x="153" y="36"/>
                </a:cubicBezTo>
                <a:cubicBezTo>
                  <a:pt x="153" y="37"/>
                  <a:pt x="155" y="36"/>
                  <a:pt x="155" y="37"/>
                </a:cubicBezTo>
                <a:cubicBezTo>
                  <a:pt x="151" y="44"/>
                  <a:pt x="143" y="46"/>
                  <a:pt x="136" y="46"/>
                </a:cubicBezTo>
                <a:cubicBezTo>
                  <a:pt x="138" y="50"/>
                  <a:pt x="143" y="54"/>
                  <a:pt x="142" y="58"/>
                </a:cubicBezTo>
                <a:cubicBezTo>
                  <a:pt x="137" y="54"/>
                  <a:pt x="131" y="42"/>
                  <a:pt x="122" y="48"/>
                </a:cubicBezTo>
                <a:cubicBezTo>
                  <a:pt x="126" y="52"/>
                  <a:pt x="133" y="57"/>
                  <a:pt x="132" y="63"/>
                </a:cubicBezTo>
                <a:cubicBezTo>
                  <a:pt x="127" y="60"/>
                  <a:pt x="125" y="54"/>
                  <a:pt x="119" y="51"/>
                </a:cubicBezTo>
                <a:cubicBezTo>
                  <a:pt x="118" y="53"/>
                  <a:pt x="114" y="51"/>
                  <a:pt x="113" y="50"/>
                </a:cubicBezTo>
                <a:cubicBezTo>
                  <a:pt x="108" y="54"/>
                  <a:pt x="102" y="57"/>
                  <a:pt x="99" y="61"/>
                </a:cubicBezTo>
                <a:cubicBezTo>
                  <a:pt x="107" y="60"/>
                  <a:pt x="117" y="63"/>
                  <a:pt x="126" y="64"/>
                </a:cubicBezTo>
                <a:cubicBezTo>
                  <a:pt x="134" y="65"/>
                  <a:pt x="144" y="64"/>
                  <a:pt x="150" y="58"/>
                </a:cubicBezTo>
                <a:cubicBezTo>
                  <a:pt x="158" y="52"/>
                  <a:pt x="165" y="44"/>
                  <a:pt x="166" y="33"/>
                </a:cubicBezTo>
                <a:cubicBezTo>
                  <a:pt x="160" y="33"/>
                  <a:pt x="155" y="33"/>
                  <a:pt x="149" y="30"/>
                </a:cubicBezTo>
                <a:close/>
                <a:moveTo>
                  <a:pt x="60" y="42"/>
                </a:moveTo>
                <a:cubicBezTo>
                  <a:pt x="49" y="43"/>
                  <a:pt x="44" y="45"/>
                  <a:pt x="37" y="50"/>
                </a:cubicBezTo>
                <a:cubicBezTo>
                  <a:pt x="32" y="53"/>
                  <a:pt x="27" y="56"/>
                  <a:pt x="22" y="59"/>
                </a:cubicBezTo>
                <a:cubicBezTo>
                  <a:pt x="20" y="61"/>
                  <a:pt x="20" y="63"/>
                  <a:pt x="19" y="65"/>
                </a:cubicBezTo>
                <a:cubicBezTo>
                  <a:pt x="18" y="65"/>
                  <a:pt x="16" y="66"/>
                  <a:pt x="16" y="66"/>
                </a:cubicBezTo>
                <a:cubicBezTo>
                  <a:pt x="11" y="73"/>
                  <a:pt x="9" y="81"/>
                  <a:pt x="6" y="87"/>
                </a:cubicBezTo>
                <a:cubicBezTo>
                  <a:pt x="6" y="96"/>
                  <a:pt x="4" y="104"/>
                  <a:pt x="6" y="113"/>
                </a:cubicBezTo>
                <a:cubicBezTo>
                  <a:pt x="7" y="116"/>
                  <a:pt x="10" y="120"/>
                  <a:pt x="11" y="124"/>
                </a:cubicBezTo>
                <a:cubicBezTo>
                  <a:pt x="16" y="135"/>
                  <a:pt x="20" y="143"/>
                  <a:pt x="28" y="152"/>
                </a:cubicBezTo>
                <a:cubicBezTo>
                  <a:pt x="38" y="163"/>
                  <a:pt x="48" y="172"/>
                  <a:pt x="62" y="176"/>
                </a:cubicBezTo>
                <a:cubicBezTo>
                  <a:pt x="66" y="175"/>
                  <a:pt x="69" y="173"/>
                  <a:pt x="71" y="171"/>
                </a:cubicBezTo>
                <a:cubicBezTo>
                  <a:pt x="66" y="169"/>
                  <a:pt x="61" y="165"/>
                  <a:pt x="61" y="160"/>
                </a:cubicBezTo>
                <a:cubicBezTo>
                  <a:pt x="65" y="163"/>
                  <a:pt x="68" y="168"/>
                  <a:pt x="74" y="169"/>
                </a:cubicBezTo>
                <a:cubicBezTo>
                  <a:pt x="80" y="169"/>
                  <a:pt x="85" y="165"/>
                  <a:pt x="90" y="162"/>
                </a:cubicBezTo>
                <a:cubicBezTo>
                  <a:pt x="91" y="160"/>
                  <a:pt x="91" y="155"/>
                  <a:pt x="95" y="154"/>
                </a:cubicBezTo>
                <a:cubicBezTo>
                  <a:pt x="97" y="159"/>
                  <a:pt x="92" y="165"/>
                  <a:pt x="90" y="168"/>
                </a:cubicBezTo>
                <a:cubicBezTo>
                  <a:pt x="97" y="170"/>
                  <a:pt x="103" y="175"/>
                  <a:pt x="110" y="174"/>
                </a:cubicBezTo>
                <a:cubicBezTo>
                  <a:pt x="118" y="173"/>
                  <a:pt x="126" y="168"/>
                  <a:pt x="132" y="163"/>
                </a:cubicBezTo>
                <a:cubicBezTo>
                  <a:pt x="135" y="161"/>
                  <a:pt x="140" y="155"/>
                  <a:pt x="142" y="153"/>
                </a:cubicBezTo>
                <a:cubicBezTo>
                  <a:pt x="151" y="137"/>
                  <a:pt x="162" y="122"/>
                  <a:pt x="162" y="100"/>
                </a:cubicBezTo>
                <a:cubicBezTo>
                  <a:pt x="162" y="99"/>
                  <a:pt x="164" y="98"/>
                  <a:pt x="164" y="97"/>
                </a:cubicBezTo>
                <a:cubicBezTo>
                  <a:pt x="163" y="87"/>
                  <a:pt x="163" y="80"/>
                  <a:pt x="159" y="71"/>
                </a:cubicBezTo>
                <a:cubicBezTo>
                  <a:pt x="156" y="68"/>
                  <a:pt x="153" y="65"/>
                  <a:pt x="150" y="63"/>
                </a:cubicBezTo>
                <a:cubicBezTo>
                  <a:pt x="144" y="68"/>
                  <a:pt x="133" y="68"/>
                  <a:pt x="122" y="68"/>
                </a:cubicBezTo>
                <a:cubicBezTo>
                  <a:pt x="116" y="65"/>
                  <a:pt x="104" y="65"/>
                  <a:pt x="98" y="65"/>
                </a:cubicBezTo>
                <a:cubicBezTo>
                  <a:pt x="93" y="70"/>
                  <a:pt x="83" y="67"/>
                  <a:pt x="78" y="65"/>
                </a:cubicBezTo>
                <a:cubicBezTo>
                  <a:pt x="75" y="61"/>
                  <a:pt x="72" y="55"/>
                  <a:pt x="78" y="54"/>
                </a:cubicBezTo>
                <a:cubicBezTo>
                  <a:pt x="80" y="56"/>
                  <a:pt x="78" y="58"/>
                  <a:pt x="79" y="61"/>
                </a:cubicBezTo>
                <a:cubicBezTo>
                  <a:pt x="81" y="62"/>
                  <a:pt x="84" y="62"/>
                  <a:pt x="87" y="63"/>
                </a:cubicBezTo>
                <a:cubicBezTo>
                  <a:pt x="84" y="57"/>
                  <a:pt x="83" y="51"/>
                  <a:pt x="82" y="44"/>
                </a:cubicBezTo>
                <a:cubicBezTo>
                  <a:pt x="76" y="38"/>
                  <a:pt x="68" y="42"/>
                  <a:pt x="60" y="42"/>
                </a:cubicBezTo>
                <a:close/>
              </a:path>
            </a:pathLst>
          </a:custGeom>
          <a:gradFill flip="none" rotWithShape="1">
            <a:gsLst>
              <a:gs pos="0">
                <a:schemeClr val="accent1">
                  <a:lumMod val="5000"/>
                  <a:lumOff val="95000"/>
                </a:schemeClr>
              </a:gs>
              <a:gs pos="100000">
                <a:schemeClr val="tx1">
                  <a:lumMod val="95000"/>
                  <a:lumOff val="5000"/>
                  <a:alpha val="0"/>
                </a:schemeClr>
              </a:gs>
            </a:gsLst>
            <a:lin ang="5400000" scaled="1"/>
            <a:tileRect/>
          </a:gradFill>
          <a:ln>
            <a:noFill/>
          </a:ln>
        </p:spPr>
        <p:txBody>
          <a:bodyPr/>
          <a:lstStyle/>
          <a:p>
            <a:pPr>
              <a:defRPr/>
            </a:pPr>
            <a:endParaRPr lang="zh-CN" altLang="en-US" dirty="0">
              <a:ea typeface="微软雅黑" panose="020B0503020204020204" pitchFamily="34" charset="-122"/>
            </a:endParaRPr>
          </a:p>
        </p:txBody>
      </p:sp>
      <p:sp>
        <p:nvSpPr>
          <p:cNvPr id="43" name="Freeform 118">
            <a:extLst>
              <a:ext uri="{FF2B5EF4-FFF2-40B4-BE49-F238E27FC236}">
                <a16:creationId xmlns:a16="http://schemas.microsoft.com/office/drawing/2014/main" id="{6B494964-E912-40DC-855A-AE9974D770D8}"/>
              </a:ext>
            </a:extLst>
          </p:cNvPr>
          <p:cNvSpPr>
            <a:spLocks noEditPoints="1"/>
          </p:cNvSpPr>
          <p:nvPr/>
        </p:nvSpPr>
        <p:spPr bwMode="auto">
          <a:xfrm flipH="1">
            <a:off x="7466058" y="1668540"/>
            <a:ext cx="1160222" cy="387349"/>
          </a:xfrm>
          <a:custGeom>
            <a:avLst/>
            <a:gdLst>
              <a:gd name="T0" fmla="*/ 250 w 257"/>
              <a:gd name="T1" fmla="*/ 87 h 92"/>
              <a:gd name="T2" fmla="*/ 215 w 257"/>
              <a:gd name="T3" fmla="*/ 84 h 92"/>
              <a:gd name="T4" fmla="*/ 204 w 257"/>
              <a:gd name="T5" fmla="*/ 87 h 92"/>
              <a:gd name="T6" fmla="*/ 146 w 257"/>
              <a:gd name="T7" fmla="*/ 88 h 92"/>
              <a:gd name="T8" fmla="*/ 116 w 257"/>
              <a:gd name="T9" fmla="*/ 85 h 92"/>
              <a:gd name="T10" fmla="*/ 54 w 257"/>
              <a:gd name="T11" fmla="*/ 54 h 92"/>
              <a:gd name="T12" fmla="*/ 2 w 257"/>
              <a:gd name="T13" fmla="*/ 30 h 92"/>
              <a:gd name="T14" fmla="*/ 16 w 257"/>
              <a:gd name="T15" fmla="*/ 0 h 92"/>
              <a:gd name="T16" fmla="*/ 42 w 257"/>
              <a:gd name="T17" fmla="*/ 12 h 92"/>
              <a:gd name="T18" fmla="*/ 78 w 257"/>
              <a:gd name="T19" fmla="*/ 31 h 92"/>
              <a:gd name="T20" fmla="*/ 134 w 257"/>
              <a:gd name="T21" fmla="*/ 61 h 92"/>
              <a:gd name="T22" fmla="*/ 171 w 257"/>
              <a:gd name="T23" fmla="*/ 84 h 92"/>
              <a:gd name="T24" fmla="*/ 186 w 257"/>
              <a:gd name="T25" fmla="*/ 72 h 92"/>
              <a:gd name="T26" fmla="*/ 206 w 257"/>
              <a:gd name="T27" fmla="*/ 71 h 92"/>
              <a:gd name="T28" fmla="*/ 225 w 257"/>
              <a:gd name="T29" fmla="*/ 79 h 92"/>
              <a:gd name="T30" fmla="*/ 254 w 257"/>
              <a:gd name="T31" fmla="*/ 82 h 92"/>
              <a:gd name="T32" fmla="*/ 237 w 257"/>
              <a:gd name="T33" fmla="*/ 80 h 92"/>
              <a:gd name="T34" fmla="*/ 217 w 257"/>
              <a:gd name="T35" fmla="*/ 82 h 92"/>
              <a:gd name="T36" fmla="*/ 244 w 257"/>
              <a:gd name="T37" fmla="*/ 82 h 92"/>
              <a:gd name="T38" fmla="*/ 187 w 257"/>
              <a:gd name="T39" fmla="*/ 70 h 92"/>
              <a:gd name="T40" fmla="*/ 188 w 257"/>
              <a:gd name="T41" fmla="*/ 86 h 92"/>
              <a:gd name="T42" fmla="*/ 158 w 257"/>
              <a:gd name="T43" fmla="*/ 84 h 92"/>
              <a:gd name="T44" fmla="*/ 172 w 257"/>
              <a:gd name="T45" fmla="*/ 87 h 92"/>
              <a:gd name="T46" fmla="*/ 195 w 257"/>
              <a:gd name="T47" fmla="*/ 74 h 92"/>
              <a:gd name="T48" fmla="*/ 202 w 257"/>
              <a:gd name="T49" fmla="*/ 72 h 92"/>
              <a:gd name="T50" fmla="*/ 211 w 257"/>
              <a:gd name="T51" fmla="*/ 78 h 92"/>
              <a:gd name="T52" fmla="*/ 148 w 257"/>
              <a:gd name="T53" fmla="*/ 85 h 92"/>
              <a:gd name="T54" fmla="*/ 132 w 257"/>
              <a:gd name="T55" fmla="*/ 72 h 92"/>
              <a:gd name="T56" fmla="*/ 139 w 257"/>
              <a:gd name="T57" fmla="*/ 85 h 92"/>
              <a:gd name="T58" fmla="*/ 122 w 257"/>
              <a:gd name="T59" fmla="*/ 58 h 92"/>
              <a:gd name="T60" fmla="*/ 130 w 257"/>
              <a:gd name="T61" fmla="*/ 71 h 92"/>
              <a:gd name="T62" fmla="*/ 70 w 257"/>
              <a:gd name="T63" fmla="*/ 56 h 92"/>
              <a:gd name="T64" fmla="*/ 110 w 257"/>
              <a:gd name="T65" fmla="*/ 76 h 92"/>
              <a:gd name="T66" fmla="*/ 120 w 257"/>
              <a:gd name="T67" fmla="*/ 57 h 92"/>
              <a:gd name="T68" fmla="*/ 74 w 257"/>
              <a:gd name="T69" fmla="*/ 31 h 92"/>
              <a:gd name="T70" fmla="*/ 111 w 257"/>
              <a:gd name="T71" fmla="*/ 55 h 92"/>
              <a:gd name="T72" fmla="*/ 91 w 257"/>
              <a:gd name="T73" fmla="*/ 60 h 92"/>
              <a:gd name="T74" fmla="*/ 53 w 257"/>
              <a:gd name="T75" fmla="*/ 37 h 92"/>
              <a:gd name="T76" fmla="*/ 34 w 257"/>
              <a:gd name="T77" fmla="*/ 10 h 92"/>
              <a:gd name="T78" fmla="*/ 112 w 257"/>
              <a:gd name="T79" fmla="*/ 59 h 92"/>
              <a:gd name="T80" fmla="*/ 77 w 257"/>
              <a:gd name="T81" fmla="*/ 39 h 92"/>
              <a:gd name="T82" fmla="*/ 49 w 257"/>
              <a:gd name="T83" fmla="*/ 22 h 92"/>
              <a:gd name="T84" fmla="*/ 58 w 257"/>
              <a:gd name="T85" fmla="*/ 39 h 92"/>
              <a:gd name="T86" fmla="*/ 113 w 257"/>
              <a:gd name="T87" fmla="*/ 60 h 92"/>
              <a:gd name="T88" fmla="*/ 110 w 257"/>
              <a:gd name="T89" fmla="*/ 78 h 92"/>
              <a:gd name="T90" fmla="*/ 67 w 257"/>
              <a:gd name="T91" fmla="*/ 57 h 92"/>
              <a:gd name="T92" fmla="*/ 21 w 257"/>
              <a:gd name="T93" fmla="*/ 38 h 92"/>
              <a:gd name="T94" fmla="*/ 102 w 257"/>
              <a:gd name="T95" fmla="*/ 75 h 92"/>
              <a:gd name="T96" fmla="*/ 32 w 257"/>
              <a:gd name="T97" fmla="*/ 8 h 92"/>
              <a:gd name="T98" fmla="*/ 18 w 257"/>
              <a:gd name="T99" fmla="*/ 37 h 92"/>
              <a:gd name="T100" fmla="*/ 8 w 257"/>
              <a:gd name="T101" fmla="*/ 9 h 92"/>
              <a:gd name="T102" fmla="*/ 7 w 257"/>
              <a:gd name="T103" fmla="*/ 28 h 92"/>
              <a:gd name="T104" fmla="*/ 20 w 257"/>
              <a:gd name="T10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92">
                <a:moveTo>
                  <a:pt x="256" y="83"/>
                </a:moveTo>
                <a:cubicBezTo>
                  <a:pt x="256" y="84"/>
                  <a:pt x="257" y="87"/>
                  <a:pt x="256" y="89"/>
                </a:cubicBezTo>
                <a:cubicBezTo>
                  <a:pt x="253" y="89"/>
                  <a:pt x="253" y="88"/>
                  <a:pt x="250" y="87"/>
                </a:cubicBezTo>
                <a:cubicBezTo>
                  <a:pt x="244" y="86"/>
                  <a:pt x="238" y="83"/>
                  <a:pt x="231" y="84"/>
                </a:cubicBezTo>
                <a:cubicBezTo>
                  <a:pt x="229" y="84"/>
                  <a:pt x="227" y="86"/>
                  <a:pt x="225" y="86"/>
                </a:cubicBezTo>
                <a:cubicBezTo>
                  <a:pt x="221" y="86"/>
                  <a:pt x="219" y="84"/>
                  <a:pt x="215" y="84"/>
                </a:cubicBezTo>
                <a:cubicBezTo>
                  <a:pt x="212" y="82"/>
                  <a:pt x="208" y="79"/>
                  <a:pt x="205" y="76"/>
                </a:cubicBezTo>
                <a:cubicBezTo>
                  <a:pt x="206" y="79"/>
                  <a:pt x="208" y="81"/>
                  <a:pt x="208" y="84"/>
                </a:cubicBezTo>
                <a:cubicBezTo>
                  <a:pt x="207" y="86"/>
                  <a:pt x="205" y="86"/>
                  <a:pt x="204" y="87"/>
                </a:cubicBezTo>
                <a:cubicBezTo>
                  <a:pt x="196" y="87"/>
                  <a:pt x="189" y="90"/>
                  <a:pt x="183" y="91"/>
                </a:cubicBezTo>
                <a:cubicBezTo>
                  <a:pt x="172" y="91"/>
                  <a:pt x="163" y="85"/>
                  <a:pt x="152" y="86"/>
                </a:cubicBezTo>
                <a:cubicBezTo>
                  <a:pt x="150" y="87"/>
                  <a:pt x="148" y="88"/>
                  <a:pt x="146" y="88"/>
                </a:cubicBezTo>
                <a:cubicBezTo>
                  <a:pt x="142" y="88"/>
                  <a:pt x="138" y="87"/>
                  <a:pt x="134" y="87"/>
                </a:cubicBezTo>
                <a:cubicBezTo>
                  <a:pt x="130" y="87"/>
                  <a:pt x="125" y="86"/>
                  <a:pt x="121" y="86"/>
                </a:cubicBezTo>
                <a:cubicBezTo>
                  <a:pt x="119" y="87"/>
                  <a:pt x="117" y="87"/>
                  <a:pt x="116" y="85"/>
                </a:cubicBezTo>
                <a:cubicBezTo>
                  <a:pt x="105" y="79"/>
                  <a:pt x="94" y="73"/>
                  <a:pt x="83" y="67"/>
                </a:cubicBezTo>
                <a:cubicBezTo>
                  <a:pt x="79" y="65"/>
                  <a:pt x="76" y="63"/>
                  <a:pt x="72" y="61"/>
                </a:cubicBezTo>
                <a:cubicBezTo>
                  <a:pt x="66" y="59"/>
                  <a:pt x="60" y="57"/>
                  <a:pt x="54" y="54"/>
                </a:cubicBezTo>
                <a:cubicBezTo>
                  <a:pt x="43" y="49"/>
                  <a:pt x="31" y="46"/>
                  <a:pt x="21" y="40"/>
                </a:cubicBezTo>
                <a:cubicBezTo>
                  <a:pt x="17" y="38"/>
                  <a:pt x="12" y="36"/>
                  <a:pt x="8" y="34"/>
                </a:cubicBezTo>
                <a:cubicBezTo>
                  <a:pt x="6" y="32"/>
                  <a:pt x="4" y="32"/>
                  <a:pt x="2" y="30"/>
                </a:cubicBezTo>
                <a:cubicBezTo>
                  <a:pt x="1" y="28"/>
                  <a:pt x="0" y="26"/>
                  <a:pt x="0" y="24"/>
                </a:cubicBezTo>
                <a:cubicBezTo>
                  <a:pt x="0" y="18"/>
                  <a:pt x="5" y="9"/>
                  <a:pt x="8" y="5"/>
                </a:cubicBezTo>
                <a:cubicBezTo>
                  <a:pt x="10" y="3"/>
                  <a:pt x="13" y="1"/>
                  <a:pt x="16" y="0"/>
                </a:cubicBezTo>
                <a:cubicBezTo>
                  <a:pt x="17" y="0"/>
                  <a:pt x="19" y="0"/>
                  <a:pt x="20" y="0"/>
                </a:cubicBezTo>
                <a:cubicBezTo>
                  <a:pt x="26" y="3"/>
                  <a:pt x="33" y="7"/>
                  <a:pt x="39" y="10"/>
                </a:cubicBezTo>
                <a:cubicBezTo>
                  <a:pt x="40" y="11"/>
                  <a:pt x="41" y="11"/>
                  <a:pt x="42" y="12"/>
                </a:cubicBezTo>
                <a:cubicBezTo>
                  <a:pt x="45" y="13"/>
                  <a:pt x="48" y="15"/>
                  <a:pt x="52" y="17"/>
                </a:cubicBezTo>
                <a:cubicBezTo>
                  <a:pt x="58" y="20"/>
                  <a:pt x="64" y="23"/>
                  <a:pt x="70" y="26"/>
                </a:cubicBezTo>
                <a:cubicBezTo>
                  <a:pt x="73" y="28"/>
                  <a:pt x="75" y="30"/>
                  <a:pt x="78" y="31"/>
                </a:cubicBezTo>
                <a:cubicBezTo>
                  <a:pt x="91" y="39"/>
                  <a:pt x="104" y="46"/>
                  <a:pt x="117" y="53"/>
                </a:cubicBezTo>
                <a:cubicBezTo>
                  <a:pt x="120" y="55"/>
                  <a:pt x="123" y="56"/>
                  <a:pt x="126" y="57"/>
                </a:cubicBezTo>
                <a:cubicBezTo>
                  <a:pt x="128" y="59"/>
                  <a:pt x="131" y="61"/>
                  <a:pt x="134" y="61"/>
                </a:cubicBezTo>
                <a:cubicBezTo>
                  <a:pt x="139" y="68"/>
                  <a:pt x="145" y="74"/>
                  <a:pt x="150" y="82"/>
                </a:cubicBezTo>
                <a:cubicBezTo>
                  <a:pt x="153" y="81"/>
                  <a:pt x="157" y="82"/>
                  <a:pt x="162" y="82"/>
                </a:cubicBezTo>
                <a:cubicBezTo>
                  <a:pt x="165" y="82"/>
                  <a:pt x="168" y="83"/>
                  <a:pt x="171" y="84"/>
                </a:cubicBezTo>
                <a:cubicBezTo>
                  <a:pt x="176" y="84"/>
                  <a:pt x="181" y="84"/>
                  <a:pt x="185" y="84"/>
                </a:cubicBezTo>
                <a:cubicBezTo>
                  <a:pt x="191" y="85"/>
                  <a:pt x="196" y="83"/>
                  <a:pt x="200" y="80"/>
                </a:cubicBezTo>
                <a:cubicBezTo>
                  <a:pt x="198" y="75"/>
                  <a:pt x="188" y="78"/>
                  <a:pt x="186" y="72"/>
                </a:cubicBezTo>
                <a:cubicBezTo>
                  <a:pt x="185" y="67"/>
                  <a:pt x="190" y="65"/>
                  <a:pt x="195" y="66"/>
                </a:cubicBezTo>
                <a:cubicBezTo>
                  <a:pt x="196" y="66"/>
                  <a:pt x="197" y="66"/>
                  <a:pt x="198" y="67"/>
                </a:cubicBezTo>
                <a:cubicBezTo>
                  <a:pt x="201" y="68"/>
                  <a:pt x="203" y="70"/>
                  <a:pt x="206" y="71"/>
                </a:cubicBezTo>
                <a:cubicBezTo>
                  <a:pt x="208" y="73"/>
                  <a:pt x="211" y="76"/>
                  <a:pt x="213" y="77"/>
                </a:cubicBezTo>
                <a:cubicBezTo>
                  <a:pt x="214" y="78"/>
                  <a:pt x="216" y="78"/>
                  <a:pt x="218" y="79"/>
                </a:cubicBezTo>
                <a:cubicBezTo>
                  <a:pt x="221" y="80"/>
                  <a:pt x="222" y="80"/>
                  <a:pt x="225" y="79"/>
                </a:cubicBezTo>
                <a:cubicBezTo>
                  <a:pt x="228" y="79"/>
                  <a:pt x="232" y="78"/>
                  <a:pt x="235" y="78"/>
                </a:cubicBezTo>
                <a:cubicBezTo>
                  <a:pt x="238" y="78"/>
                  <a:pt x="242" y="80"/>
                  <a:pt x="246" y="81"/>
                </a:cubicBezTo>
                <a:cubicBezTo>
                  <a:pt x="249" y="82"/>
                  <a:pt x="253" y="82"/>
                  <a:pt x="254" y="82"/>
                </a:cubicBezTo>
                <a:cubicBezTo>
                  <a:pt x="255" y="83"/>
                  <a:pt x="255" y="82"/>
                  <a:pt x="256" y="83"/>
                </a:cubicBezTo>
                <a:close/>
                <a:moveTo>
                  <a:pt x="244" y="82"/>
                </a:moveTo>
                <a:cubicBezTo>
                  <a:pt x="242" y="82"/>
                  <a:pt x="239" y="81"/>
                  <a:pt x="237" y="80"/>
                </a:cubicBezTo>
                <a:cubicBezTo>
                  <a:pt x="231" y="80"/>
                  <a:pt x="226" y="82"/>
                  <a:pt x="221" y="82"/>
                </a:cubicBezTo>
                <a:cubicBezTo>
                  <a:pt x="217" y="81"/>
                  <a:pt x="215" y="80"/>
                  <a:pt x="212" y="79"/>
                </a:cubicBezTo>
                <a:cubicBezTo>
                  <a:pt x="213" y="80"/>
                  <a:pt x="215" y="82"/>
                  <a:pt x="217" y="82"/>
                </a:cubicBezTo>
                <a:cubicBezTo>
                  <a:pt x="223" y="84"/>
                  <a:pt x="227" y="82"/>
                  <a:pt x="232" y="82"/>
                </a:cubicBezTo>
                <a:cubicBezTo>
                  <a:pt x="241" y="81"/>
                  <a:pt x="247" y="85"/>
                  <a:pt x="254" y="86"/>
                </a:cubicBezTo>
                <a:cubicBezTo>
                  <a:pt x="254" y="82"/>
                  <a:pt x="249" y="83"/>
                  <a:pt x="244" y="82"/>
                </a:cubicBezTo>
                <a:close/>
                <a:moveTo>
                  <a:pt x="205" y="74"/>
                </a:moveTo>
                <a:cubicBezTo>
                  <a:pt x="204" y="71"/>
                  <a:pt x="201" y="70"/>
                  <a:pt x="198" y="69"/>
                </a:cubicBezTo>
                <a:cubicBezTo>
                  <a:pt x="195" y="68"/>
                  <a:pt x="188" y="65"/>
                  <a:pt x="187" y="70"/>
                </a:cubicBezTo>
                <a:cubicBezTo>
                  <a:pt x="187" y="75"/>
                  <a:pt x="194" y="74"/>
                  <a:pt x="198" y="76"/>
                </a:cubicBezTo>
                <a:cubicBezTo>
                  <a:pt x="200" y="76"/>
                  <a:pt x="203" y="79"/>
                  <a:pt x="203" y="81"/>
                </a:cubicBezTo>
                <a:cubicBezTo>
                  <a:pt x="202" y="83"/>
                  <a:pt x="192" y="86"/>
                  <a:pt x="188" y="86"/>
                </a:cubicBezTo>
                <a:cubicBezTo>
                  <a:pt x="183" y="86"/>
                  <a:pt x="178" y="86"/>
                  <a:pt x="174" y="85"/>
                </a:cubicBezTo>
                <a:cubicBezTo>
                  <a:pt x="170" y="85"/>
                  <a:pt x="165" y="83"/>
                  <a:pt x="161" y="83"/>
                </a:cubicBezTo>
                <a:cubicBezTo>
                  <a:pt x="160" y="83"/>
                  <a:pt x="159" y="84"/>
                  <a:pt x="158" y="84"/>
                </a:cubicBezTo>
                <a:cubicBezTo>
                  <a:pt x="155" y="83"/>
                  <a:pt x="152" y="82"/>
                  <a:pt x="151" y="85"/>
                </a:cubicBezTo>
                <a:cubicBezTo>
                  <a:pt x="155" y="85"/>
                  <a:pt x="160" y="85"/>
                  <a:pt x="164" y="85"/>
                </a:cubicBezTo>
                <a:cubicBezTo>
                  <a:pt x="167" y="86"/>
                  <a:pt x="169" y="88"/>
                  <a:pt x="172" y="87"/>
                </a:cubicBezTo>
                <a:cubicBezTo>
                  <a:pt x="184" y="92"/>
                  <a:pt x="193" y="85"/>
                  <a:pt x="205" y="85"/>
                </a:cubicBezTo>
                <a:cubicBezTo>
                  <a:pt x="208" y="82"/>
                  <a:pt x="204" y="79"/>
                  <a:pt x="203" y="77"/>
                </a:cubicBezTo>
                <a:cubicBezTo>
                  <a:pt x="200" y="76"/>
                  <a:pt x="198" y="74"/>
                  <a:pt x="195" y="74"/>
                </a:cubicBezTo>
                <a:cubicBezTo>
                  <a:pt x="195" y="73"/>
                  <a:pt x="195" y="73"/>
                  <a:pt x="195" y="73"/>
                </a:cubicBezTo>
                <a:cubicBezTo>
                  <a:pt x="193" y="73"/>
                  <a:pt x="192" y="72"/>
                  <a:pt x="193" y="70"/>
                </a:cubicBezTo>
                <a:cubicBezTo>
                  <a:pt x="197" y="68"/>
                  <a:pt x="200" y="72"/>
                  <a:pt x="202" y="72"/>
                </a:cubicBezTo>
                <a:cubicBezTo>
                  <a:pt x="203" y="73"/>
                  <a:pt x="205" y="74"/>
                  <a:pt x="207" y="75"/>
                </a:cubicBezTo>
                <a:cubicBezTo>
                  <a:pt x="208" y="76"/>
                  <a:pt x="210" y="78"/>
                  <a:pt x="212" y="78"/>
                </a:cubicBezTo>
                <a:cubicBezTo>
                  <a:pt x="211" y="78"/>
                  <a:pt x="211" y="78"/>
                  <a:pt x="211" y="78"/>
                </a:cubicBezTo>
                <a:cubicBezTo>
                  <a:pt x="209" y="76"/>
                  <a:pt x="208" y="74"/>
                  <a:pt x="205" y="74"/>
                </a:cubicBezTo>
                <a:close/>
                <a:moveTo>
                  <a:pt x="139" y="85"/>
                </a:moveTo>
                <a:cubicBezTo>
                  <a:pt x="142" y="85"/>
                  <a:pt x="147" y="87"/>
                  <a:pt x="148" y="85"/>
                </a:cubicBezTo>
                <a:cubicBezTo>
                  <a:pt x="148" y="84"/>
                  <a:pt x="148" y="84"/>
                  <a:pt x="148" y="84"/>
                </a:cubicBezTo>
                <a:cubicBezTo>
                  <a:pt x="144" y="77"/>
                  <a:pt x="140" y="69"/>
                  <a:pt x="133" y="64"/>
                </a:cubicBezTo>
                <a:cubicBezTo>
                  <a:pt x="132" y="67"/>
                  <a:pt x="133" y="69"/>
                  <a:pt x="132" y="72"/>
                </a:cubicBezTo>
                <a:cubicBezTo>
                  <a:pt x="132" y="77"/>
                  <a:pt x="128" y="80"/>
                  <a:pt x="126" y="83"/>
                </a:cubicBezTo>
                <a:cubicBezTo>
                  <a:pt x="125" y="83"/>
                  <a:pt x="123" y="84"/>
                  <a:pt x="124" y="85"/>
                </a:cubicBezTo>
                <a:cubicBezTo>
                  <a:pt x="128" y="85"/>
                  <a:pt x="134" y="84"/>
                  <a:pt x="139" y="85"/>
                </a:cubicBezTo>
                <a:close/>
                <a:moveTo>
                  <a:pt x="130" y="71"/>
                </a:moveTo>
                <a:cubicBezTo>
                  <a:pt x="131" y="68"/>
                  <a:pt x="131" y="65"/>
                  <a:pt x="130" y="62"/>
                </a:cubicBezTo>
                <a:cubicBezTo>
                  <a:pt x="127" y="61"/>
                  <a:pt x="125" y="58"/>
                  <a:pt x="122" y="58"/>
                </a:cubicBezTo>
                <a:cubicBezTo>
                  <a:pt x="123" y="68"/>
                  <a:pt x="120" y="76"/>
                  <a:pt x="112" y="80"/>
                </a:cubicBezTo>
                <a:cubicBezTo>
                  <a:pt x="114" y="82"/>
                  <a:pt x="117" y="83"/>
                  <a:pt x="120" y="84"/>
                </a:cubicBezTo>
                <a:cubicBezTo>
                  <a:pt x="124" y="81"/>
                  <a:pt x="130" y="78"/>
                  <a:pt x="130" y="71"/>
                </a:cubicBezTo>
                <a:close/>
                <a:moveTo>
                  <a:pt x="41" y="41"/>
                </a:moveTo>
                <a:cubicBezTo>
                  <a:pt x="45" y="43"/>
                  <a:pt x="49" y="45"/>
                  <a:pt x="54" y="47"/>
                </a:cubicBezTo>
                <a:cubicBezTo>
                  <a:pt x="59" y="50"/>
                  <a:pt x="64" y="54"/>
                  <a:pt x="70" y="56"/>
                </a:cubicBezTo>
                <a:cubicBezTo>
                  <a:pt x="75" y="58"/>
                  <a:pt x="80" y="61"/>
                  <a:pt x="86" y="64"/>
                </a:cubicBezTo>
                <a:cubicBezTo>
                  <a:pt x="91" y="66"/>
                  <a:pt x="96" y="69"/>
                  <a:pt x="102" y="71"/>
                </a:cubicBezTo>
                <a:cubicBezTo>
                  <a:pt x="105" y="73"/>
                  <a:pt x="108" y="75"/>
                  <a:pt x="110" y="76"/>
                </a:cubicBezTo>
                <a:cubicBezTo>
                  <a:pt x="111" y="76"/>
                  <a:pt x="113" y="76"/>
                  <a:pt x="113" y="76"/>
                </a:cubicBezTo>
                <a:cubicBezTo>
                  <a:pt x="115" y="76"/>
                  <a:pt x="118" y="73"/>
                  <a:pt x="119" y="71"/>
                </a:cubicBezTo>
                <a:cubicBezTo>
                  <a:pt x="121" y="66"/>
                  <a:pt x="121" y="61"/>
                  <a:pt x="120" y="57"/>
                </a:cubicBezTo>
                <a:cubicBezTo>
                  <a:pt x="112" y="52"/>
                  <a:pt x="104" y="48"/>
                  <a:pt x="97" y="44"/>
                </a:cubicBezTo>
                <a:cubicBezTo>
                  <a:pt x="94" y="43"/>
                  <a:pt x="92" y="41"/>
                  <a:pt x="89" y="39"/>
                </a:cubicBezTo>
                <a:cubicBezTo>
                  <a:pt x="84" y="37"/>
                  <a:pt x="79" y="34"/>
                  <a:pt x="74" y="31"/>
                </a:cubicBezTo>
                <a:cubicBezTo>
                  <a:pt x="68" y="28"/>
                  <a:pt x="62" y="24"/>
                  <a:pt x="56" y="21"/>
                </a:cubicBezTo>
                <a:cubicBezTo>
                  <a:pt x="55" y="21"/>
                  <a:pt x="54" y="20"/>
                  <a:pt x="53" y="20"/>
                </a:cubicBezTo>
                <a:cubicBezTo>
                  <a:pt x="71" y="34"/>
                  <a:pt x="90" y="45"/>
                  <a:pt x="111" y="55"/>
                </a:cubicBezTo>
                <a:cubicBezTo>
                  <a:pt x="111" y="56"/>
                  <a:pt x="112" y="56"/>
                  <a:pt x="113" y="56"/>
                </a:cubicBezTo>
                <a:cubicBezTo>
                  <a:pt x="113" y="58"/>
                  <a:pt x="114" y="59"/>
                  <a:pt x="115" y="60"/>
                </a:cubicBezTo>
                <a:cubicBezTo>
                  <a:pt x="112" y="70"/>
                  <a:pt x="98" y="64"/>
                  <a:pt x="91" y="60"/>
                </a:cubicBezTo>
                <a:cubicBezTo>
                  <a:pt x="84" y="57"/>
                  <a:pt x="77" y="53"/>
                  <a:pt x="70" y="49"/>
                </a:cubicBezTo>
                <a:cubicBezTo>
                  <a:pt x="66" y="47"/>
                  <a:pt x="62" y="45"/>
                  <a:pt x="60" y="43"/>
                </a:cubicBezTo>
                <a:cubicBezTo>
                  <a:pt x="58" y="42"/>
                  <a:pt x="55" y="39"/>
                  <a:pt x="53" y="37"/>
                </a:cubicBezTo>
                <a:cubicBezTo>
                  <a:pt x="51" y="35"/>
                  <a:pt x="48" y="33"/>
                  <a:pt x="46" y="31"/>
                </a:cubicBezTo>
                <a:cubicBezTo>
                  <a:pt x="42" y="26"/>
                  <a:pt x="46" y="19"/>
                  <a:pt x="51" y="18"/>
                </a:cubicBezTo>
                <a:cubicBezTo>
                  <a:pt x="45" y="16"/>
                  <a:pt x="40" y="12"/>
                  <a:pt x="34" y="10"/>
                </a:cubicBezTo>
                <a:cubicBezTo>
                  <a:pt x="37" y="19"/>
                  <a:pt x="31" y="26"/>
                  <a:pt x="27" y="33"/>
                </a:cubicBezTo>
                <a:cubicBezTo>
                  <a:pt x="31" y="36"/>
                  <a:pt x="37" y="38"/>
                  <a:pt x="41" y="41"/>
                </a:cubicBezTo>
                <a:close/>
                <a:moveTo>
                  <a:pt x="112" y="59"/>
                </a:moveTo>
                <a:cubicBezTo>
                  <a:pt x="111" y="57"/>
                  <a:pt x="107" y="56"/>
                  <a:pt x="106" y="55"/>
                </a:cubicBezTo>
                <a:cubicBezTo>
                  <a:pt x="101" y="51"/>
                  <a:pt x="96" y="50"/>
                  <a:pt x="91" y="47"/>
                </a:cubicBezTo>
                <a:cubicBezTo>
                  <a:pt x="86" y="44"/>
                  <a:pt x="82" y="42"/>
                  <a:pt x="77" y="39"/>
                </a:cubicBezTo>
                <a:cubicBezTo>
                  <a:pt x="72" y="36"/>
                  <a:pt x="68" y="33"/>
                  <a:pt x="63" y="30"/>
                </a:cubicBezTo>
                <a:cubicBezTo>
                  <a:pt x="61" y="28"/>
                  <a:pt x="59" y="27"/>
                  <a:pt x="56" y="25"/>
                </a:cubicBezTo>
                <a:cubicBezTo>
                  <a:pt x="54" y="24"/>
                  <a:pt x="51" y="21"/>
                  <a:pt x="49" y="22"/>
                </a:cubicBezTo>
                <a:cubicBezTo>
                  <a:pt x="47" y="22"/>
                  <a:pt x="46" y="26"/>
                  <a:pt x="46" y="28"/>
                </a:cubicBezTo>
                <a:cubicBezTo>
                  <a:pt x="47" y="29"/>
                  <a:pt x="50" y="32"/>
                  <a:pt x="52" y="34"/>
                </a:cubicBezTo>
                <a:cubicBezTo>
                  <a:pt x="54" y="36"/>
                  <a:pt x="56" y="37"/>
                  <a:pt x="58" y="39"/>
                </a:cubicBezTo>
                <a:cubicBezTo>
                  <a:pt x="67" y="46"/>
                  <a:pt x="77" y="50"/>
                  <a:pt x="87" y="56"/>
                </a:cubicBezTo>
                <a:cubicBezTo>
                  <a:pt x="94" y="60"/>
                  <a:pt x="102" y="65"/>
                  <a:pt x="111" y="62"/>
                </a:cubicBezTo>
                <a:cubicBezTo>
                  <a:pt x="112" y="62"/>
                  <a:pt x="113" y="61"/>
                  <a:pt x="113" y="60"/>
                </a:cubicBezTo>
                <a:cubicBezTo>
                  <a:pt x="113" y="60"/>
                  <a:pt x="113" y="60"/>
                  <a:pt x="113" y="60"/>
                </a:cubicBezTo>
                <a:cubicBezTo>
                  <a:pt x="113" y="59"/>
                  <a:pt x="113" y="59"/>
                  <a:pt x="112" y="59"/>
                </a:cubicBezTo>
                <a:close/>
                <a:moveTo>
                  <a:pt x="110" y="78"/>
                </a:moveTo>
                <a:cubicBezTo>
                  <a:pt x="107" y="76"/>
                  <a:pt x="103" y="74"/>
                  <a:pt x="99" y="72"/>
                </a:cubicBezTo>
                <a:cubicBezTo>
                  <a:pt x="95" y="71"/>
                  <a:pt x="91" y="69"/>
                  <a:pt x="88" y="67"/>
                </a:cubicBezTo>
                <a:cubicBezTo>
                  <a:pt x="81" y="63"/>
                  <a:pt x="74" y="60"/>
                  <a:pt x="67" y="57"/>
                </a:cubicBezTo>
                <a:cubicBezTo>
                  <a:pt x="60" y="53"/>
                  <a:pt x="53" y="49"/>
                  <a:pt x="46" y="46"/>
                </a:cubicBezTo>
                <a:cubicBezTo>
                  <a:pt x="39" y="42"/>
                  <a:pt x="33" y="38"/>
                  <a:pt x="26" y="35"/>
                </a:cubicBezTo>
                <a:cubicBezTo>
                  <a:pt x="25" y="35"/>
                  <a:pt x="22" y="37"/>
                  <a:pt x="21" y="38"/>
                </a:cubicBezTo>
                <a:cubicBezTo>
                  <a:pt x="32" y="44"/>
                  <a:pt x="45" y="48"/>
                  <a:pt x="56" y="53"/>
                </a:cubicBezTo>
                <a:cubicBezTo>
                  <a:pt x="64" y="57"/>
                  <a:pt x="73" y="59"/>
                  <a:pt x="80" y="63"/>
                </a:cubicBezTo>
                <a:cubicBezTo>
                  <a:pt x="88" y="67"/>
                  <a:pt x="95" y="71"/>
                  <a:pt x="102" y="75"/>
                </a:cubicBezTo>
                <a:cubicBezTo>
                  <a:pt x="105" y="77"/>
                  <a:pt x="107" y="79"/>
                  <a:pt x="110" y="78"/>
                </a:cubicBezTo>
                <a:cubicBezTo>
                  <a:pt x="110" y="78"/>
                  <a:pt x="110" y="78"/>
                  <a:pt x="110" y="78"/>
                </a:cubicBezTo>
                <a:close/>
                <a:moveTo>
                  <a:pt x="32" y="8"/>
                </a:moveTo>
                <a:cubicBezTo>
                  <a:pt x="28" y="7"/>
                  <a:pt x="25" y="5"/>
                  <a:pt x="22" y="3"/>
                </a:cubicBezTo>
                <a:cubicBezTo>
                  <a:pt x="23" y="16"/>
                  <a:pt x="15" y="26"/>
                  <a:pt x="7" y="31"/>
                </a:cubicBezTo>
                <a:cubicBezTo>
                  <a:pt x="11" y="33"/>
                  <a:pt x="15" y="35"/>
                  <a:pt x="18" y="37"/>
                </a:cubicBezTo>
                <a:cubicBezTo>
                  <a:pt x="27" y="32"/>
                  <a:pt x="35" y="20"/>
                  <a:pt x="32" y="8"/>
                </a:cubicBezTo>
                <a:close/>
                <a:moveTo>
                  <a:pt x="9" y="8"/>
                </a:moveTo>
                <a:cubicBezTo>
                  <a:pt x="9" y="8"/>
                  <a:pt x="8" y="9"/>
                  <a:pt x="8" y="9"/>
                </a:cubicBezTo>
                <a:cubicBezTo>
                  <a:pt x="7" y="11"/>
                  <a:pt x="6" y="12"/>
                  <a:pt x="5" y="14"/>
                </a:cubicBezTo>
                <a:cubicBezTo>
                  <a:pt x="4" y="16"/>
                  <a:pt x="3" y="18"/>
                  <a:pt x="2" y="20"/>
                </a:cubicBezTo>
                <a:cubicBezTo>
                  <a:pt x="1" y="24"/>
                  <a:pt x="3" y="30"/>
                  <a:pt x="7" y="28"/>
                </a:cubicBezTo>
                <a:cubicBezTo>
                  <a:pt x="10" y="27"/>
                  <a:pt x="11" y="25"/>
                  <a:pt x="13" y="22"/>
                </a:cubicBezTo>
                <a:cubicBezTo>
                  <a:pt x="15" y="21"/>
                  <a:pt x="16" y="20"/>
                  <a:pt x="17" y="18"/>
                </a:cubicBezTo>
                <a:cubicBezTo>
                  <a:pt x="19" y="15"/>
                  <a:pt x="20" y="9"/>
                  <a:pt x="20" y="4"/>
                </a:cubicBezTo>
                <a:cubicBezTo>
                  <a:pt x="20" y="4"/>
                  <a:pt x="18" y="3"/>
                  <a:pt x="18" y="2"/>
                </a:cubicBezTo>
                <a:cubicBezTo>
                  <a:pt x="14" y="3"/>
                  <a:pt x="12" y="5"/>
                  <a:pt x="9"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nvGrpSpPr>
          <p:cNvPr id="8" name="组合 7">
            <a:extLst>
              <a:ext uri="{FF2B5EF4-FFF2-40B4-BE49-F238E27FC236}">
                <a16:creationId xmlns:a16="http://schemas.microsoft.com/office/drawing/2014/main" id="{4BF29DF0-5074-4118-BFB7-328449EE745B}"/>
              </a:ext>
            </a:extLst>
          </p:cNvPr>
          <p:cNvGrpSpPr/>
          <p:nvPr/>
        </p:nvGrpSpPr>
        <p:grpSpPr>
          <a:xfrm>
            <a:off x="8482978" y="5349221"/>
            <a:ext cx="1528668" cy="814825"/>
            <a:chOff x="588434" y="1629834"/>
            <a:chExt cx="929217" cy="495300"/>
          </a:xfrm>
          <a:gradFill>
            <a:gsLst>
              <a:gs pos="0">
                <a:schemeClr val="accent1">
                  <a:lumMod val="5000"/>
                  <a:lumOff val="95000"/>
                </a:schemeClr>
              </a:gs>
              <a:gs pos="100000">
                <a:schemeClr val="tx1">
                  <a:lumMod val="95000"/>
                  <a:lumOff val="5000"/>
                  <a:alpha val="0"/>
                </a:schemeClr>
              </a:gs>
            </a:gsLst>
            <a:lin ang="5400000" scaled="1"/>
          </a:gradFill>
        </p:grpSpPr>
        <p:sp>
          <p:nvSpPr>
            <p:cNvPr id="45" name="Freeform 328">
              <a:extLst>
                <a:ext uri="{FF2B5EF4-FFF2-40B4-BE49-F238E27FC236}">
                  <a16:creationId xmlns:a16="http://schemas.microsoft.com/office/drawing/2014/main" id="{74F6A38C-594D-468D-A2B5-06ABCB639C6D}"/>
                </a:ext>
              </a:extLst>
            </p:cNvPr>
            <p:cNvSpPr>
              <a:spLocks/>
            </p:cNvSpPr>
            <p:nvPr/>
          </p:nvSpPr>
          <p:spPr bwMode="auto">
            <a:xfrm>
              <a:off x="814917" y="1742018"/>
              <a:ext cx="135467" cy="131233"/>
            </a:xfrm>
            <a:custGeom>
              <a:avLst/>
              <a:gdLst>
                <a:gd name="T0" fmla="*/ 32 w 32"/>
                <a:gd name="T1" fmla="*/ 6 h 31"/>
                <a:gd name="T2" fmla="*/ 29 w 32"/>
                <a:gd name="T3" fmla="*/ 5 h 31"/>
                <a:gd name="T4" fmla="*/ 24 w 32"/>
                <a:gd name="T5" fmla="*/ 4 h 31"/>
                <a:gd name="T6" fmla="*/ 15 w 32"/>
                <a:gd name="T7" fmla="*/ 4 h 31"/>
                <a:gd name="T8" fmla="*/ 14 w 32"/>
                <a:gd name="T9" fmla="*/ 6 h 31"/>
                <a:gd name="T10" fmla="*/ 10 w 32"/>
                <a:gd name="T11" fmla="*/ 11 h 31"/>
                <a:gd name="T12" fmla="*/ 17 w 32"/>
                <a:gd name="T13" fmla="*/ 12 h 31"/>
                <a:gd name="T14" fmla="*/ 21 w 32"/>
                <a:gd name="T15" fmla="*/ 15 h 31"/>
                <a:gd name="T16" fmla="*/ 9 w 32"/>
                <a:gd name="T17" fmla="*/ 13 h 31"/>
                <a:gd name="T18" fmla="*/ 6 w 32"/>
                <a:gd name="T19" fmla="*/ 17 h 31"/>
                <a:gd name="T20" fmla="*/ 4 w 32"/>
                <a:gd name="T21" fmla="*/ 20 h 31"/>
                <a:gd name="T22" fmla="*/ 20 w 32"/>
                <a:gd name="T23" fmla="*/ 29 h 31"/>
                <a:gd name="T24" fmla="*/ 14 w 32"/>
                <a:gd name="T25" fmla="*/ 30 h 31"/>
                <a:gd name="T26" fmla="*/ 6 w 32"/>
                <a:gd name="T27" fmla="*/ 28 h 31"/>
                <a:gd name="T28" fmla="*/ 2 w 32"/>
                <a:gd name="T29" fmla="*/ 20 h 31"/>
                <a:gd name="T30" fmla="*/ 5 w 32"/>
                <a:gd name="T31" fmla="*/ 16 h 31"/>
                <a:gd name="T32" fmla="*/ 9 w 32"/>
                <a:gd name="T33" fmla="*/ 9 h 31"/>
                <a:gd name="T34" fmla="*/ 13 w 32"/>
                <a:gd name="T35" fmla="*/ 4 h 31"/>
                <a:gd name="T36" fmla="*/ 20 w 32"/>
                <a:gd name="T37" fmla="*/ 1 h 31"/>
                <a:gd name="T38" fmla="*/ 23 w 32"/>
                <a:gd name="T39" fmla="*/ 2 h 31"/>
                <a:gd name="T40" fmla="*/ 32 w 32"/>
                <a:gd name="T41"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1">
                  <a:moveTo>
                    <a:pt x="32" y="6"/>
                  </a:moveTo>
                  <a:cubicBezTo>
                    <a:pt x="31" y="6"/>
                    <a:pt x="30" y="5"/>
                    <a:pt x="29" y="5"/>
                  </a:cubicBezTo>
                  <a:cubicBezTo>
                    <a:pt x="28" y="4"/>
                    <a:pt x="25" y="4"/>
                    <a:pt x="24" y="4"/>
                  </a:cubicBezTo>
                  <a:cubicBezTo>
                    <a:pt x="20" y="3"/>
                    <a:pt x="18" y="2"/>
                    <a:pt x="15" y="4"/>
                  </a:cubicBezTo>
                  <a:cubicBezTo>
                    <a:pt x="15" y="5"/>
                    <a:pt x="14" y="6"/>
                    <a:pt x="14" y="6"/>
                  </a:cubicBezTo>
                  <a:cubicBezTo>
                    <a:pt x="12" y="8"/>
                    <a:pt x="11" y="9"/>
                    <a:pt x="10" y="11"/>
                  </a:cubicBezTo>
                  <a:cubicBezTo>
                    <a:pt x="12" y="12"/>
                    <a:pt x="15" y="12"/>
                    <a:pt x="17" y="12"/>
                  </a:cubicBezTo>
                  <a:cubicBezTo>
                    <a:pt x="18" y="13"/>
                    <a:pt x="21" y="13"/>
                    <a:pt x="21" y="15"/>
                  </a:cubicBezTo>
                  <a:cubicBezTo>
                    <a:pt x="17" y="14"/>
                    <a:pt x="13" y="13"/>
                    <a:pt x="9" y="13"/>
                  </a:cubicBezTo>
                  <a:cubicBezTo>
                    <a:pt x="8" y="14"/>
                    <a:pt x="7" y="15"/>
                    <a:pt x="6" y="17"/>
                  </a:cubicBezTo>
                  <a:cubicBezTo>
                    <a:pt x="5" y="18"/>
                    <a:pt x="4" y="19"/>
                    <a:pt x="4" y="20"/>
                  </a:cubicBezTo>
                  <a:cubicBezTo>
                    <a:pt x="0" y="28"/>
                    <a:pt x="15" y="28"/>
                    <a:pt x="20" y="29"/>
                  </a:cubicBezTo>
                  <a:cubicBezTo>
                    <a:pt x="19" y="31"/>
                    <a:pt x="16" y="30"/>
                    <a:pt x="14" y="30"/>
                  </a:cubicBezTo>
                  <a:cubicBezTo>
                    <a:pt x="11" y="29"/>
                    <a:pt x="8" y="29"/>
                    <a:pt x="6" y="28"/>
                  </a:cubicBezTo>
                  <a:cubicBezTo>
                    <a:pt x="2" y="26"/>
                    <a:pt x="0" y="25"/>
                    <a:pt x="2" y="20"/>
                  </a:cubicBezTo>
                  <a:cubicBezTo>
                    <a:pt x="3" y="18"/>
                    <a:pt x="4" y="17"/>
                    <a:pt x="5" y="16"/>
                  </a:cubicBezTo>
                  <a:cubicBezTo>
                    <a:pt x="5" y="13"/>
                    <a:pt x="8" y="11"/>
                    <a:pt x="9" y="9"/>
                  </a:cubicBezTo>
                  <a:cubicBezTo>
                    <a:pt x="11" y="7"/>
                    <a:pt x="11" y="6"/>
                    <a:pt x="13" y="4"/>
                  </a:cubicBezTo>
                  <a:cubicBezTo>
                    <a:pt x="15" y="2"/>
                    <a:pt x="16" y="0"/>
                    <a:pt x="20" y="1"/>
                  </a:cubicBezTo>
                  <a:cubicBezTo>
                    <a:pt x="21" y="1"/>
                    <a:pt x="22" y="1"/>
                    <a:pt x="23" y="2"/>
                  </a:cubicBezTo>
                  <a:cubicBezTo>
                    <a:pt x="27" y="2"/>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6" name="Freeform 329">
              <a:extLst>
                <a:ext uri="{FF2B5EF4-FFF2-40B4-BE49-F238E27FC236}">
                  <a16:creationId xmlns:a16="http://schemas.microsoft.com/office/drawing/2014/main" id="{556204A3-1B1D-4751-BB84-BD5CB43FD412}"/>
                </a:ext>
              </a:extLst>
            </p:cNvPr>
            <p:cNvSpPr>
              <a:spLocks/>
            </p:cNvSpPr>
            <p:nvPr/>
          </p:nvSpPr>
          <p:spPr bwMode="auto">
            <a:xfrm>
              <a:off x="946151" y="1797051"/>
              <a:ext cx="57149" cy="16933"/>
            </a:xfrm>
            <a:custGeom>
              <a:avLst/>
              <a:gdLst>
                <a:gd name="T0" fmla="*/ 14 w 14"/>
                <a:gd name="T1" fmla="*/ 3 h 4"/>
                <a:gd name="T2" fmla="*/ 14 w 14"/>
                <a:gd name="T3" fmla="*/ 4 h 4"/>
                <a:gd name="T4" fmla="*/ 5 w 14"/>
                <a:gd name="T5" fmla="*/ 2 h 4"/>
                <a:gd name="T6" fmla="*/ 0 w 14"/>
                <a:gd name="T7" fmla="*/ 1 h 4"/>
                <a:gd name="T8" fmla="*/ 0 w 14"/>
                <a:gd name="T9" fmla="*/ 0 h 4"/>
                <a:gd name="T10" fmla="*/ 1 w 14"/>
                <a:gd name="T11" fmla="*/ 0 h 4"/>
                <a:gd name="T12" fmla="*/ 12 w 14"/>
                <a:gd name="T13" fmla="*/ 2 h 4"/>
                <a:gd name="T14" fmla="*/ 14 w 1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4">
                  <a:moveTo>
                    <a:pt x="14" y="3"/>
                  </a:moveTo>
                  <a:cubicBezTo>
                    <a:pt x="14" y="3"/>
                    <a:pt x="14" y="4"/>
                    <a:pt x="14" y="4"/>
                  </a:cubicBezTo>
                  <a:cubicBezTo>
                    <a:pt x="11" y="4"/>
                    <a:pt x="8" y="2"/>
                    <a:pt x="5" y="2"/>
                  </a:cubicBezTo>
                  <a:cubicBezTo>
                    <a:pt x="3" y="2"/>
                    <a:pt x="1" y="1"/>
                    <a:pt x="0" y="1"/>
                  </a:cubicBezTo>
                  <a:cubicBezTo>
                    <a:pt x="0" y="0"/>
                    <a:pt x="0" y="0"/>
                    <a:pt x="0" y="0"/>
                  </a:cubicBezTo>
                  <a:cubicBezTo>
                    <a:pt x="0" y="0"/>
                    <a:pt x="0" y="0"/>
                    <a:pt x="1" y="0"/>
                  </a:cubicBezTo>
                  <a:cubicBezTo>
                    <a:pt x="4" y="0"/>
                    <a:pt x="9" y="0"/>
                    <a:pt x="12" y="2"/>
                  </a:cubicBezTo>
                  <a:cubicBezTo>
                    <a:pt x="13" y="2"/>
                    <a:pt x="14" y="2"/>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7" name="Freeform 330">
              <a:extLst>
                <a:ext uri="{FF2B5EF4-FFF2-40B4-BE49-F238E27FC236}">
                  <a16:creationId xmlns:a16="http://schemas.microsoft.com/office/drawing/2014/main" id="{5D1CFCA1-E5A7-4775-B137-080B0333AE1F}"/>
                </a:ext>
              </a:extLst>
            </p:cNvPr>
            <p:cNvSpPr>
              <a:spLocks/>
            </p:cNvSpPr>
            <p:nvPr/>
          </p:nvSpPr>
          <p:spPr bwMode="auto">
            <a:xfrm>
              <a:off x="1276351" y="1801284"/>
              <a:ext cx="71967" cy="76200"/>
            </a:xfrm>
            <a:custGeom>
              <a:avLst/>
              <a:gdLst>
                <a:gd name="T0" fmla="*/ 3 w 17"/>
                <a:gd name="T1" fmla="*/ 13 h 18"/>
                <a:gd name="T2" fmla="*/ 3 w 17"/>
                <a:gd name="T3" fmla="*/ 14 h 18"/>
                <a:gd name="T4" fmla="*/ 11 w 17"/>
                <a:gd name="T5" fmla="*/ 16 h 18"/>
                <a:gd name="T6" fmla="*/ 14 w 17"/>
                <a:gd name="T7" fmla="*/ 16 h 18"/>
                <a:gd name="T8" fmla="*/ 0 w 17"/>
                <a:gd name="T9" fmla="*/ 15 h 18"/>
                <a:gd name="T10" fmla="*/ 2 w 17"/>
                <a:gd name="T11" fmla="*/ 11 h 18"/>
                <a:gd name="T12" fmla="*/ 14 w 17"/>
                <a:gd name="T13" fmla="*/ 4 h 18"/>
                <a:gd name="T14" fmla="*/ 11 w 17"/>
                <a:gd name="T15" fmla="*/ 3 h 18"/>
                <a:gd name="T16" fmla="*/ 6 w 17"/>
                <a:gd name="T17" fmla="*/ 6 h 18"/>
                <a:gd name="T18" fmla="*/ 15 w 17"/>
                <a:gd name="T19" fmla="*/ 3 h 18"/>
                <a:gd name="T20" fmla="*/ 16 w 17"/>
                <a:gd name="T21" fmla="*/ 6 h 18"/>
                <a:gd name="T22" fmla="*/ 3 w 17"/>
                <a:gd name="T23"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8">
                  <a:moveTo>
                    <a:pt x="3" y="13"/>
                  </a:moveTo>
                  <a:cubicBezTo>
                    <a:pt x="4" y="13"/>
                    <a:pt x="3" y="14"/>
                    <a:pt x="3" y="14"/>
                  </a:cubicBezTo>
                  <a:cubicBezTo>
                    <a:pt x="5" y="15"/>
                    <a:pt x="9" y="16"/>
                    <a:pt x="11" y="16"/>
                  </a:cubicBezTo>
                  <a:cubicBezTo>
                    <a:pt x="13" y="16"/>
                    <a:pt x="14" y="15"/>
                    <a:pt x="14" y="16"/>
                  </a:cubicBezTo>
                  <a:cubicBezTo>
                    <a:pt x="11" y="18"/>
                    <a:pt x="4" y="17"/>
                    <a:pt x="0" y="15"/>
                  </a:cubicBezTo>
                  <a:cubicBezTo>
                    <a:pt x="0" y="13"/>
                    <a:pt x="1" y="12"/>
                    <a:pt x="2" y="11"/>
                  </a:cubicBezTo>
                  <a:cubicBezTo>
                    <a:pt x="6" y="10"/>
                    <a:pt x="17" y="10"/>
                    <a:pt x="14" y="4"/>
                  </a:cubicBezTo>
                  <a:cubicBezTo>
                    <a:pt x="12" y="3"/>
                    <a:pt x="12" y="3"/>
                    <a:pt x="11" y="3"/>
                  </a:cubicBezTo>
                  <a:cubicBezTo>
                    <a:pt x="9" y="3"/>
                    <a:pt x="8" y="6"/>
                    <a:pt x="6" y="6"/>
                  </a:cubicBezTo>
                  <a:cubicBezTo>
                    <a:pt x="6" y="2"/>
                    <a:pt x="12" y="0"/>
                    <a:pt x="15" y="3"/>
                  </a:cubicBezTo>
                  <a:cubicBezTo>
                    <a:pt x="16" y="4"/>
                    <a:pt x="16" y="5"/>
                    <a:pt x="16" y="6"/>
                  </a:cubicBezTo>
                  <a:cubicBezTo>
                    <a:pt x="16" y="12"/>
                    <a:pt x="8" y="12"/>
                    <a:pt x="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8" name="Freeform 331">
              <a:extLst>
                <a:ext uri="{FF2B5EF4-FFF2-40B4-BE49-F238E27FC236}">
                  <a16:creationId xmlns:a16="http://schemas.microsoft.com/office/drawing/2014/main" id="{A0F9572A-E972-47C9-97A0-15618A83CBC4}"/>
                </a:ext>
              </a:extLst>
            </p:cNvPr>
            <p:cNvSpPr>
              <a:spLocks/>
            </p:cNvSpPr>
            <p:nvPr/>
          </p:nvSpPr>
          <p:spPr bwMode="auto">
            <a:xfrm>
              <a:off x="1024468" y="1809751"/>
              <a:ext cx="131233" cy="101600"/>
            </a:xfrm>
            <a:custGeom>
              <a:avLst/>
              <a:gdLst>
                <a:gd name="T0" fmla="*/ 8 w 31"/>
                <a:gd name="T1" fmla="*/ 2 h 24"/>
                <a:gd name="T2" fmla="*/ 6 w 31"/>
                <a:gd name="T3" fmla="*/ 6 h 24"/>
                <a:gd name="T4" fmla="*/ 18 w 31"/>
                <a:gd name="T5" fmla="*/ 8 h 24"/>
                <a:gd name="T6" fmla="*/ 28 w 31"/>
                <a:gd name="T7" fmla="*/ 12 h 24"/>
                <a:gd name="T8" fmla="*/ 26 w 31"/>
                <a:gd name="T9" fmla="*/ 17 h 24"/>
                <a:gd name="T10" fmla="*/ 23 w 31"/>
                <a:gd name="T11" fmla="*/ 23 h 24"/>
                <a:gd name="T12" fmla="*/ 22 w 31"/>
                <a:gd name="T13" fmla="*/ 24 h 24"/>
                <a:gd name="T14" fmla="*/ 22 w 31"/>
                <a:gd name="T15" fmla="*/ 21 h 24"/>
                <a:gd name="T16" fmla="*/ 27 w 31"/>
                <a:gd name="T17" fmla="*/ 12 h 24"/>
                <a:gd name="T18" fmla="*/ 26 w 31"/>
                <a:gd name="T19" fmla="*/ 8 h 24"/>
                <a:gd name="T20" fmla="*/ 18 w 31"/>
                <a:gd name="T21" fmla="*/ 11 h 24"/>
                <a:gd name="T22" fmla="*/ 15 w 31"/>
                <a:gd name="T23" fmla="*/ 16 h 24"/>
                <a:gd name="T24" fmla="*/ 11 w 31"/>
                <a:gd name="T25" fmla="*/ 19 h 24"/>
                <a:gd name="T26" fmla="*/ 16 w 31"/>
                <a:gd name="T27" fmla="*/ 5 h 24"/>
                <a:gd name="T28" fmla="*/ 5 w 31"/>
                <a:gd name="T29" fmla="*/ 9 h 24"/>
                <a:gd name="T30" fmla="*/ 1 w 31"/>
                <a:gd name="T31" fmla="*/ 17 h 24"/>
                <a:gd name="T32" fmla="*/ 0 w 31"/>
                <a:gd name="T33" fmla="*/ 17 h 24"/>
                <a:gd name="T34" fmla="*/ 6 w 31"/>
                <a:gd name="T35" fmla="*/ 2 h 24"/>
                <a:gd name="T36" fmla="*/ 7 w 31"/>
                <a:gd name="T37" fmla="*/ 1 h 24"/>
                <a:gd name="T38" fmla="*/ 8 w 31"/>
                <a:gd name="T39"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24">
                  <a:moveTo>
                    <a:pt x="8" y="2"/>
                  </a:moveTo>
                  <a:cubicBezTo>
                    <a:pt x="8" y="3"/>
                    <a:pt x="7" y="5"/>
                    <a:pt x="6" y="6"/>
                  </a:cubicBezTo>
                  <a:cubicBezTo>
                    <a:pt x="8" y="4"/>
                    <a:pt x="21" y="0"/>
                    <a:pt x="18" y="8"/>
                  </a:cubicBezTo>
                  <a:cubicBezTo>
                    <a:pt x="22" y="6"/>
                    <a:pt x="31" y="4"/>
                    <a:pt x="28" y="12"/>
                  </a:cubicBezTo>
                  <a:cubicBezTo>
                    <a:pt x="28" y="13"/>
                    <a:pt x="27" y="15"/>
                    <a:pt x="26" y="17"/>
                  </a:cubicBezTo>
                  <a:cubicBezTo>
                    <a:pt x="25" y="19"/>
                    <a:pt x="24" y="21"/>
                    <a:pt x="23" y="23"/>
                  </a:cubicBezTo>
                  <a:cubicBezTo>
                    <a:pt x="23" y="23"/>
                    <a:pt x="22" y="24"/>
                    <a:pt x="22" y="24"/>
                  </a:cubicBezTo>
                  <a:cubicBezTo>
                    <a:pt x="20" y="22"/>
                    <a:pt x="22" y="22"/>
                    <a:pt x="22" y="21"/>
                  </a:cubicBezTo>
                  <a:cubicBezTo>
                    <a:pt x="24" y="19"/>
                    <a:pt x="25" y="14"/>
                    <a:pt x="27" y="12"/>
                  </a:cubicBezTo>
                  <a:cubicBezTo>
                    <a:pt x="27" y="10"/>
                    <a:pt x="27" y="9"/>
                    <a:pt x="26" y="8"/>
                  </a:cubicBezTo>
                  <a:cubicBezTo>
                    <a:pt x="23" y="7"/>
                    <a:pt x="20" y="10"/>
                    <a:pt x="18" y="11"/>
                  </a:cubicBezTo>
                  <a:cubicBezTo>
                    <a:pt x="17" y="13"/>
                    <a:pt x="16" y="14"/>
                    <a:pt x="15" y="16"/>
                  </a:cubicBezTo>
                  <a:cubicBezTo>
                    <a:pt x="14" y="17"/>
                    <a:pt x="14" y="20"/>
                    <a:pt x="11" y="19"/>
                  </a:cubicBezTo>
                  <a:cubicBezTo>
                    <a:pt x="13" y="14"/>
                    <a:pt x="18" y="11"/>
                    <a:pt x="16" y="5"/>
                  </a:cubicBezTo>
                  <a:cubicBezTo>
                    <a:pt x="10" y="5"/>
                    <a:pt x="9" y="7"/>
                    <a:pt x="5" y="9"/>
                  </a:cubicBezTo>
                  <a:cubicBezTo>
                    <a:pt x="4" y="12"/>
                    <a:pt x="3" y="15"/>
                    <a:pt x="1" y="17"/>
                  </a:cubicBezTo>
                  <a:cubicBezTo>
                    <a:pt x="0" y="17"/>
                    <a:pt x="0" y="17"/>
                    <a:pt x="0" y="17"/>
                  </a:cubicBezTo>
                  <a:cubicBezTo>
                    <a:pt x="2" y="12"/>
                    <a:pt x="5" y="7"/>
                    <a:pt x="6" y="2"/>
                  </a:cubicBezTo>
                  <a:cubicBezTo>
                    <a:pt x="6" y="1"/>
                    <a:pt x="6" y="1"/>
                    <a:pt x="7" y="1"/>
                  </a:cubicBezTo>
                  <a:cubicBezTo>
                    <a:pt x="7" y="1"/>
                    <a:pt x="7" y="1"/>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9" name="Freeform 332">
              <a:extLst>
                <a:ext uri="{FF2B5EF4-FFF2-40B4-BE49-F238E27FC236}">
                  <a16:creationId xmlns:a16="http://schemas.microsoft.com/office/drawing/2014/main" id="{78F2D652-B8CB-45D1-B001-AB4042CBE69A}"/>
                </a:ext>
              </a:extLst>
            </p:cNvPr>
            <p:cNvSpPr>
              <a:spLocks/>
            </p:cNvSpPr>
            <p:nvPr/>
          </p:nvSpPr>
          <p:spPr bwMode="auto">
            <a:xfrm>
              <a:off x="937684" y="1822451"/>
              <a:ext cx="57149" cy="21167"/>
            </a:xfrm>
            <a:custGeom>
              <a:avLst/>
              <a:gdLst>
                <a:gd name="T0" fmla="*/ 14 w 14"/>
                <a:gd name="T1" fmla="*/ 4 h 5"/>
                <a:gd name="T2" fmla="*/ 11 w 14"/>
                <a:gd name="T3" fmla="*/ 3 h 5"/>
                <a:gd name="T4" fmla="*/ 9 w 14"/>
                <a:gd name="T5" fmla="*/ 3 h 5"/>
                <a:gd name="T6" fmla="*/ 6 w 14"/>
                <a:gd name="T7" fmla="*/ 3 h 5"/>
                <a:gd name="T8" fmla="*/ 0 w 14"/>
                <a:gd name="T9" fmla="*/ 1 h 5"/>
                <a:gd name="T10" fmla="*/ 0 w 14"/>
                <a:gd name="T11" fmla="*/ 1 h 5"/>
                <a:gd name="T12" fmla="*/ 11 w 14"/>
                <a:gd name="T13" fmla="*/ 2 h 5"/>
                <a:gd name="T14" fmla="*/ 14 w 14"/>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
                  <a:moveTo>
                    <a:pt x="14" y="4"/>
                  </a:moveTo>
                  <a:cubicBezTo>
                    <a:pt x="13" y="5"/>
                    <a:pt x="12" y="3"/>
                    <a:pt x="11" y="3"/>
                  </a:cubicBezTo>
                  <a:cubicBezTo>
                    <a:pt x="10" y="3"/>
                    <a:pt x="10" y="3"/>
                    <a:pt x="9" y="3"/>
                  </a:cubicBezTo>
                  <a:cubicBezTo>
                    <a:pt x="8" y="3"/>
                    <a:pt x="7" y="3"/>
                    <a:pt x="6" y="3"/>
                  </a:cubicBezTo>
                  <a:cubicBezTo>
                    <a:pt x="4" y="2"/>
                    <a:pt x="1" y="3"/>
                    <a:pt x="0" y="1"/>
                  </a:cubicBezTo>
                  <a:cubicBezTo>
                    <a:pt x="0" y="1"/>
                    <a:pt x="0" y="1"/>
                    <a:pt x="0" y="1"/>
                  </a:cubicBezTo>
                  <a:cubicBezTo>
                    <a:pt x="4" y="0"/>
                    <a:pt x="8" y="2"/>
                    <a:pt x="11" y="2"/>
                  </a:cubicBezTo>
                  <a:cubicBezTo>
                    <a:pt x="13" y="2"/>
                    <a:pt x="14" y="2"/>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50" name="Freeform 333">
              <a:extLst>
                <a:ext uri="{FF2B5EF4-FFF2-40B4-BE49-F238E27FC236}">
                  <a16:creationId xmlns:a16="http://schemas.microsoft.com/office/drawing/2014/main" id="{F73E0715-4656-469B-9C4E-F913C19BF5CB}"/>
                </a:ext>
              </a:extLst>
            </p:cNvPr>
            <p:cNvSpPr>
              <a:spLocks/>
            </p:cNvSpPr>
            <p:nvPr/>
          </p:nvSpPr>
          <p:spPr bwMode="auto">
            <a:xfrm>
              <a:off x="1168400" y="1852084"/>
              <a:ext cx="76200" cy="84667"/>
            </a:xfrm>
            <a:custGeom>
              <a:avLst/>
              <a:gdLst>
                <a:gd name="T0" fmla="*/ 16 w 18"/>
                <a:gd name="T1" fmla="*/ 4 h 20"/>
                <a:gd name="T2" fmla="*/ 14 w 18"/>
                <a:gd name="T3" fmla="*/ 5 h 20"/>
                <a:gd name="T4" fmla="*/ 13 w 18"/>
                <a:gd name="T5" fmla="*/ 3 h 20"/>
                <a:gd name="T6" fmla="*/ 13 w 18"/>
                <a:gd name="T7" fmla="*/ 2 h 20"/>
                <a:gd name="T8" fmla="*/ 5 w 18"/>
                <a:gd name="T9" fmla="*/ 4 h 20"/>
                <a:gd name="T10" fmla="*/ 5 w 18"/>
                <a:gd name="T11" fmla="*/ 16 h 20"/>
                <a:gd name="T12" fmla="*/ 16 w 18"/>
                <a:gd name="T13" fmla="*/ 13 h 20"/>
                <a:gd name="T14" fmla="*/ 10 w 18"/>
                <a:gd name="T15" fmla="*/ 18 h 20"/>
                <a:gd name="T16" fmla="*/ 0 w 18"/>
                <a:gd name="T17" fmla="*/ 10 h 20"/>
                <a:gd name="T18" fmla="*/ 5 w 18"/>
                <a:gd name="T19" fmla="*/ 2 h 20"/>
                <a:gd name="T20" fmla="*/ 16 w 18"/>
                <a:gd name="T21"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20">
                  <a:moveTo>
                    <a:pt x="16" y="4"/>
                  </a:moveTo>
                  <a:cubicBezTo>
                    <a:pt x="16" y="4"/>
                    <a:pt x="15" y="5"/>
                    <a:pt x="14" y="5"/>
                  </a:cubicBezTo>
                  <a:cubicBezTo>
                    <a:pt x="13" y="4"/>
                    <a:pt x="14" y="3"/>
                    <a:pt x="13" y="3"/>
                  </a:cubicBezTo>
                  <a:cubicBezTo>
                    <a:pt x="13" y="3"/>
                    <a:pt x="13" y="3"/>
                    <a:pt x="13" y="2"/>
                  </a:cubicBezTo>
                  <a:cubicBezTo>
                    <a:pt x="9" y="2"/>
                    <a:pt x="7" y="2"/>
                    <a:pt x="5" y="4"/>
                  </a:cubicBezTo>
                  <a:cubicBezTo>
                    <a:pt x="2" y="7"/>
                    <a:pt x="0" y="15"/>
                    <a:pt x="5" y="16"/>
                  </a:cubicBezTo>
                  <a:cubicBezTo>
                    <a:pt x="8" y="18"/>
                    <a:pt x="14" y="16"/>
                    <a:pt x="16" y="13"/>
                  </a:cubicBezTo>
                  <a:cubicBezTo>
                    <a:pt x="18" y="16"/>
                    <a:pt x="12" y="18"/>
                    <a:pt x="10" y="18"/>
                  </a:cubicBezTo>
                  <a:cubicBezTo>
                    <a:pt x="4" y="20"/>
                    <a:pt x="0" y="16"/>
                    <a:pt x="0" y="10"/>
                  </a:cubicBezTo>
                  <a:cubicBezTo>
                    <a:pt x="0" y="7"/>
                    <a:pt x="2" y="3"/>
                    <a:pt x="5" y="2"/>
                  </a:cubicBezTo>
                  <a:cubicBezTo>
                    <a:pt x="9" y="0"/>
                    <a:pt x="15"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51" name="Freeform 334">
              <a:extLst>
                <a:ext uri="{FF2B5EF4-FFF2-40B4-BE49-F238E27FC236}">
                  <a16:creationId xmlns:a16="http://schemas.microsoft.com/office/drawing/2014/main" id="{8617BDF8-6109-48DC-8CD1-3E9A059BE4FE}"/>
                </a:ext>
              </a:extLst>
            </p:cNvPr>
            <p:cNvSpPr>
              <a:spLocks noEditPoints="1"/>
            </p:cNvSpPr>
            <p:nvPr/>
          </p:nvSpPr>
          <p:spPr bwMode="auto">
            <a:xfrm>
              <a:off x="588434" y="1629834"/>
              <a:ext cx="929217" cy="495300"/>
            </a:xfrm>
            <a:custGeom>
              <a:avLst/>
              <a:gdLst>
                <a:gd name="T0" fmla="*/ 27 w 221"/>
                <a:gd name="T1" fmla="*/ 46 h 118"/>
                <a:gd name="T2" fmla="*/ 17 w 221"/>
                <a:gd name="T3" fmla="*/ 45 h 118"/>
                <a:gd name="T4" fmla="*/ 19 w 221"/>
                <a:gd name="T5" fmla="*/ 31 h 118"/>
                <a:gd name="T6" fmla="*/ 32 w 221"/>
                <a:gd name="T7" fmla="*/ 27 h 118"/>
                <a:gd name="T8" fmla="*/ 20 w 221"/>
                <a:gd name="T9" fmla="*/ 26 h 118"/>
                <a:gd name="T10" fmla="*/ 29 w 221"/>
                <a:gd name="T11" fmla="*/ 17 h 118"/>
                <a:gd name="T12" fmla="*/ 36 w 221"/>
                <a:gd name="T13" fmla="*/ 11 h 118"/>
                <a:gd name="T14" fmla="*/ 29 w 221"/>
                <a:gd name="T15" fmla="*/ 8 h 118"/>
                <a:gd name="T16" fmla="*/ 89 w 221"/>
                <a:gd name="T17" fmla="*/ 11 h 118"/>
                <a:gd name="T18" fmla="*/ 148 w 221"/>
                <a:gd name="T19" fmla="*/ 21 h 118"/>
                <a:gd name="T20" fmla="*/ 220 w 221"/>
                <a:gd name="T21" fmla="*/ 44 h 118"/>
                <a:gd name="T22" fmla="*/ 191 w 221"/>
                <a:gd name="T23" fmla="*/ 101 h 118"/>
                <a:gd name="T24" fmla="*/ 164 w 221"/>
                <a:gd name="T25" fmla="*/ 115 h 118"/>
                <a:gd name="T26" fmla="*/ 100 w 221"/>
                <a:gd name="T27" fmla="*/ 103 h 118"/>
                <a:gd name="T28" fmla="*/ 41 w 221"/>
                <a:gd name="T29" fmla="*/ 91 h 118"/>
                <a:gd name="T30" fmla="*/ 0 w 221"/>
                <a:gd name="T31" fmla="*/ 80 h 118"/>
                <a:gd name="T32" fmla="*/ 16 w 221"/>
                <a:gd name="T33" fmla="*/ 67 h 118"/>
                <a:gd name="T34" fmla="*/ 16 w 221"/>
                <a:gd name="T35" fmla="*/ 63 h 118"/>
                <a:gd name="T36" fmla="*/ 9 w 221"/>
                <a:gd name="T37" fmla="*/ 59 h 118"/>
                <a:gd name="T38" fmla="*/ 11 w 221"/>
                <a:gd name="T39" fmla="*/ 59 h 118"/>
                <a:gd name="T40" fmla="*/ 23 w 221"/>
                <a:gd name="T41" fmla="*/ 65 h 118"/>
                <a:gd name="T42" fmla="*/ 4 w 221"/>
                <a:gd name="T43" fmla="*/ 79 h 118"/>
                <a:gd name="T44" fmla="*/ 59 w 221"/>
                <a:gd name="T45" fmla="*/ 93 h 118"/>
                <a:gd name="T46" fmla="*/ 120 w 221"/>
                <a:gd name="T47" fmla="*/ 106 h 118"/>
                <a:gd name="T48" fmla="*/ 189 w 221"/>
                <a:gd name="T49" fmla="*/ 101 h 118"/>
                <a:gd name="T50" fmla="*/ 166 w 221"/>
                <a:gd name="T51" fmla="*/ 106 h 118"/>
                <a:gd name="T52" fmla="*/ 154 w 221"/>
                <a:gd name="T53" fmla="*/ 99 h 118"/>
                <a:gd name="T54" fmla="*/ 138 w 221"/>
                <a:gd name="T55" fmla="*/ 97 h 118"/>
                <a:gd name="T56" fmla="*/ 128 w 221"/>
                <a:gd name="T57" fmla="*/ 90 h 118"/>
                <a:gd name="T58" fmla="*/ 144 w 221"/>
                <a:gd name="T59" fmla="*/ 86 h 118"/>
                <a:gd name="T60" fmla="*/ 142 w 221"/>
                <a:gd name="T61" fmla="*/ 91 h 118"/>
                <a:gd name="T62" fmla="*/ 165 w 221"/>
                <a:gd name="T63" fmla="*/ 81 h 118"/>
                <a:gd name="T64" fmla="*/ 172 w 221"/>
                <a:gd name="T65" fmla="*/ 74 h 118"/>
                <a:gd name="T66" fmla="*/ 189 w 221"/>
                <a:gd name="T67" fmla="*/ 72 h 118"/>
                <a:gd name="T68" fmla="*/ 195 w 221"/>
                <a:gd name="T69" fmla="*/ 66 h 118"/>
                <a:gd name="T70" fmla="*/ 218 w 221"/>
                <a:gd name="T71" fmla="*/ 44 h 118"/>
                <a:gd name="T72" fmla="*/ 198 w 221"/>
                <a:gd name="T73" fmla="*/ 36 h 118"/>
                <a:gd name="T74" fmla="*/ 188 w 221"/>
                <a:gd name="T75" fmla="*/ 33 h 118"/>
                <a:gd name="T76" fmla="*/ 171 w 221"/>
                <a:gd name="T77" fmla="*/ 29 h 118"/>
                <a:gd name="T78" fmla="*/ 137 w 221"/>
                <a:gd name="T79" fmla="*/ 22 h 118"/>
                <a:gd name="T80" fmla="*/ 105 w 221"/>
                <a:gd name="T81" fmla="*/ 16 h 118"/>
                <a:gd name="T82" fmla="*/ 71 w 221"/>
                <a:gd name="T83" fmla="*/ 8 h 118"/>
                <a:gd name="T84" fmla="*/ 32 w 221"/>
                <a:gd name="T85" fmla="*/ 11 h 118"/>
                <a:gd name="T86" fmla="*/ 32 w 221"/>
                <a:gd name="T87" fmla="*/ 22 h 118"/>
                <a:gd name="T88" fmla="*/ 23 w 221"/>
                <a:gd name="T89" fmla="*/ 25 h 118"/>
                <a:gd name="T90" fmla="*/ 35 w 221"/>
                <a:gd name="T91" fmla="*/ 34 h 118"/>
                <a:gd name="T92" fmla="*/ 21 w 221"/>
                <a:gd name="T93" fmla="*/ 32 h 118"/>
                <a:gd name="T94" fmla="*/ 22 w 221"/>
                <a:gd name="T95" fmla="*/ 42 h 118"/>
                <a:gd name="T96" fmla="*/ 18 w 221"/>
                <a:gd name="T97" fmla="*/ 51 h 118"/>
                <a:gd name="T98" fmla="*/ 191 w 221"/>
                <a:gd name="T99" fmla="*/ 72 h 118"/>
                <a:gd name="T100" fmla="*/ 202 w 221"/>
                <a:gd name="T101" fmla="*/ 75 h 118"/>
                <a:gd name="T102" fmla="*/ 159 w 221"/>
                <a:gd name="T103" fmla="*/ 94 h 118"/>
                <a:gd name="T104" fmla="*/ 167 w 221"/>
                <a:gd name="T105" fmla="*/ 83 h 118"/>
                <a:gd name="T106" fmla="*/ 175 w 221"/>
                <a:gd name="T107" fmla="*/ 97 h 118"/>
                <a:gd name="T108" fmla="*/ 182 w 221"/>
                <a:gd name="T109" fmla="*/ 8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1" h="118">
                  <a:moveTo>
                    <a:pt x="14" y="48"/>
                  </a:moveTo>
                  <a:cubicBezTo>
                    <a:pt x="16" y="48"/>
                    <a:pt x="18" y="48"/>
                    <a:pt x="21" y="49"/>
                  </a:cubicBezTo>
                  <a:cubicBezTo>
                    <a:pt x="20" y="56"/>
                    <a:pt x="29" y="50"/>
                    <a:pt x="27" y="46"/>
                  </a:cubicBezTo>
                  <a:cubicBezTo>
                    <a:pt x="27" y="45"/>
                    <a:pt x="26" y="44"/>
                    <a:pt x="25" y="43"/>
                  </a:cubicBezTo>
                  <a:cubicBezTo>
                    <a:pt x="23" y="44"/>
                    <a:pt x="22" y="45"/>
                    <a:pt x="21" y="47"/>
                  </a:cubicBezTo>
                  <a:cubicBezTo>
                    <a:pt x="19" y="47"/>
                    <a:pt x="19" y="45"/>
                    <a:pt x="17" y="45"/>
                  </a:cubicBezTo>
                  <a:cubicBezTo>
                    <a:pt x="16" y="45"/>
                    <a:pt x="15" y="46"/>
                    <a:pt x="14" y="45"/>
                  </a:cubicBezTo>
                  <a:cubicBezTo>
                    <a:pt x="13" y="44"/>
                    <a:pt x="14" y="43"/>
                    <a:pt x="14" y="41"/>
                  </a:cubicBezTo>
                  <a:cubicBezTo>
                    <a:pt x="17" y="39"/>
                    <a:pt x="18" y="35"/>
                    <a:pt x="19" y="31"/>
                  </a:cubicBezTo>
                  <a:cubicBezTo>
                    <a:pt x="21" y="31"/>
                    <a:pt x="25" y="32"/>
                    <a:pt x="27" y="32"/>
                  </a:cubicBezTo>
                  <a:cubicBezTo>
                    <a:pt x="25" y="34"/>
                    <a:pt x="27" y="37"/>
                    <a:pt x="30" y="36"/>
                  </a:cubicBezTo>
                  <a:cubicBezTo>
                    <a:pt x="33" y="35"/>
                    <a:pt x="35" y="28"/>
                    <a:pt x="32" y="27"/>
                  </a:cubicBezTo>
                  <a:cubicBezTo>
                    <a:pt x="30" y="26"/>
                    <a:pt x="29" y="28"/>
                    <a:pt x="28" y="29"/>
                  </a:cubicBezTo>
                  <a:cubicBezTo>
                    <a:pt x="26" y="29"/>
                    <a:pt x="25" y="28"/>
                    <a:pt x="24" y="28"/>
                  </a:cubicBezTo>
                  <a:cubicBezTo>
                    <a:pt x="22" y="27"/>
                    <a:pt x="20" y="29"/>
                    <a:pt x="20" y="26"/>
                  </a:cubicBezTo>
                  <a:cubicBezTo>
                    <a:pt x="20" y="25"/>
                    <a:pt x="21" y="25"/>
                    <a:pt x="22" y="24"/>
                  </a:cubicBezTo>
                  <a:cubicBezTo>
                    <a:pt x="23" y="22"/>
                    <a:pt x="24" y="20"/>
                    <a:pt x="25" y="17"/>
                  </a:cubicBezTo>
                  <a:cubicBezTo>
                    <a:pt x="26" y="15"/>
                    <a:pt x="27" y="17"/>
                    <a:pt x="29" y="17"/>
                  </a:cubicBezTo>
                  <a:cubicBezTo>
                    <a:pt x="30" y="17"/>
                    <a:pt x="31" y="16"/>
                    <a:pt x="32" y="16"/>
                  </a:cubicBezTo>
                  <a:cubicBezTo>
                    <a:pt x="34" y="17"/>
                    <a:pt x="32" y="19"/>
                    <a:pt x="34" y="20"/>
                  </a:cubicBezTo>
                  <a:cubicBezTo>
                    <a:pt x="39" y="20"/>
                    <a:pt x="40" y="12"/>
                    <a:pt x="36" y="11"/>
                  </a:cubicBezTo>
                  <a:cubicBezTo>
                    <a:pt x="34" y="11"/>
                    <a:pt x="34" y="13"/>
                    <a:pt x="33" y="13"/>
                  </a:cubicBezTo>
                  <a:cubicBezTo>
                    <a:pt x="31" y="13"/>
                    <a:pt x="29" y="13"/>
                    <a:pt x="27" y="12"/>
                  </a:cubicBezTo>
                  <a:cubicBezTo>
                    <a:pt x="27" y="10"/>
                    <a:pt x="28" y="9"/>
                    <a:pt x="29" y="8"/>
                  </a:cubicBezTo>
                  <a:cubicBezTo>
                    <a:pt x="30" y="4"/>
                    <a:pt x="31" y="3"/>
                    <a:pt x="32" y="0"/>
                  </a:cubicBezTo>
                  <a:cubicBezTo>
                    <a:pt x="44" y="2"/>
                    <a:pt x="57" y="4"/>
                    <a:pt x="69" y="6"/>
                  </a:cubicBezTo>
                  <a:cubicBezTo>
                    <a:pt x="76" y="7"/>
                    <a:pt x="82" y="10"/>
                    <a:pt x="89" y="11"/>
                  </a:cubicBezTo>
                  <a:cubicBezTo>
                    <a:pt x="95" y="12"/>
                    <a:pt x="102" y="14"/>
                    <a:pt x="108" y="15"/>
                  </a:cubicBezTo>
                  <a:cubicBezTo>
                    <a:pt x="110" y="15"/>
                    <a:pt x="112" y="15"/>
                    <a:pt x="114" y="16"/>
                  </a:cubicBezTo>
                  <a:cubicBezTo>
                    <a:pt x="125" y="17"/>
                    <a:pt x="137" y="20"/>
                    <a:pt x="148" y="21"/>
                  </a:cubicBezTo>
                  <a:cubicBezTo>
                    <a:pt x="172" y="26"/>
                    <a:pt x="194" y="34"/>
                    <a:pt x="217" y="40"/>
                  </a:cubicBezTo>
                  <a:cubicBezTo>
                    <a:pt x="218" y="42"/>
                    <a:pt x="221" y="41"/>
                    <a:pt x="221" y="43"/>
                  </a:cubicBezTo>
                  <a:cubicBezTo>
                    <a:pt x="221" y="44"/>
                    <a:pt x="221" y="44"/>
                    <a:pt x="220" y="44"/>
                  </a:cubicBezTo>
                  <a:cubicBezTo>
                    <a:pt x="213" y="57"/>
                    <a:pt x="207" y="69"/>
                    <a:pt x="200" y="83"/>
                  </a:cubicBezTo>
                  <a:cubicBezTo>
                    <a:pt x="199" y="85"/>
                    <a:pt x="198" y="87"/>
                    <a:pt x="197" y="89"/>
                  </a:cubicBezTo>
                  <a:cubicBezTo>
                    <a:pt x="195" y="93"/>
                    <a:pt x="193" y="97"/>
                    <a:pt x="191" y="101"/>
                  </a:cubicBezTo>
                  <a:cubicBezTo>
                    <a:pt x="190" y="103"/>
                    <a:pt x="189" y="105"/>
                    <a:pt x="188" y="107"/>
                  </a:cubicBezTo>
                  <a:cubicBezTo>
                    <a:pt x="186" y="111"/>
                    <a:pt x="184" y="115"/>
                    <a:pt x="181" y="118"/>
                  </a:cubicBezTo>
                  <a:cubicBezTo>
                    <a:pt x="176" y="117"/>
                    <a:pt x="169" y="115"/>
                    <a:pt x="164" y="115"/>
                  </a:cubicBezTo>
                  <a:cubicBezTo>
                    <a:pt x="150" y="110"/>
                    <a:pt x="135" y="111"/>
                    <a:pt x="119" y="108"/>
                  </a:cubicBezTo>
                  <a:cubicBezTo>
                    <a:pt x="113" y="107"/>
                    <a:pt x="107" y="104"/>
                    <a:pt x="101" y="103"/>
                  </a:cubicBezTo>
                  <a:cubicBezTo>
                    <a:pt x="101" y="103"/>
                    <a:pt x="100" y="103"/>
                    <a:pt x="100" y="103"/>
                  </a:cubicBezTo>
                  <a:cubicBezTo>
                    <a:pt x="93" y="102"/>
                    <a:pt x="86" y="100"/>
                    <a:pt x="79" y="99"/>
                  </a:cubicBezTo>
                  <a:cubicBezTo>
                    <a:pt x="75" y="99"/>
                    <a:pt x="72" y="98"/>
                    <a:pt x="69" y="97"/>
                  </a:cubicBezTo>
                  <a:cubicBezTo>
                    <a:pt x="60" y="95"/>
                    <a:pt x="51" y="93"/>
                    <a:pt x="41" y="91"/>
                  </a:cubicBezTo>
                  <a:cubicBezTo>
                    <a:pt x="38" y="91"/>
                    <a:pt x="35" y="90"/>
                    <a:pt x="32" y="89"/>
                  </a:cubicBezTo>
                  <a:cubicBezTo>
                    <a:pt x="22" y="87"/>
                    <a:pt x="12" y="84"/>
                    <a:pt x="3" y="80"/>
                  </a:cubicBezTo>
                  <a:cubicBezTo>
                    <a:pt x="2" y="80"/>
                    <a:pt x="1" y="80"/>
                    <a:pt x="0" y="80"/>
                  </a:cubicBezTo>
                  <a:cubicBezTo>
                    <a:pt x="0" y="78"/>
                    <a:pt x="1" y="78"/>
                    <a:pt x="2" y="77"/>
                  </a:cubicBezTo>
                  <a:cubicBezTo>
                    <a:pt x="4" y="73"/>
                    <a:pt x="7" y="71"/>
                    <a:pt x="9" y="66"/>
                  </a:cubicBezTo>
                  <a:cubicBezTo>
                    <a:pt x="11" y="66"/>
                    <a:pt x="14" y="65"/>
                    <a:pt x="16" y="67"/>
                  </a:cubicBezTo>
                  <a:cubicBezTo>
                    <a:pt x="15" y="68"/>
                    <a:pt x="14" y="68"/>
                    <a:pt x="14" y="69"/>
                  </a:cubicBezTo>
                  <a:cubicBezTo>
                    <a:pt x="17" y="71"/>
                    <a:pt x="22" y="68"/>
                    <a:pt x="21" y="65"/>
                  </a:cubicBezTo>
                  <a:cubicBezTo>
                    <a:pt x="21" y="63"/>
                    <a:pt x="17" y="59"/>
                    <a:pt x="16" y="63"/>
                  </a:cubicBezTo>
                  <a:cubicBezTo>
                    <a:pt x="16" y="64"/>
                    <a:pt x="15" y="64"/>
                    <a:pt x="14" y="64"/>
                  </a:cubicBezTo>
                  <a:cubicBezTo>
                    <a:pt x="13" y="62"/>
                    <a:pt x="11" y="61"/>
                    <a:pt x="9" y="61"/>
                  </a:cubicBezTo>
                  <a:cubicBezTo>
                    <a:pt x="8" y="60"/>
                    <a:pt x="8" y="58"/>
                    <a:pt x="9" y="59"/>
                  </a:cubicBezTo>
                  <a:cubicBezTo>
                    <a:pt x="9" y="59"/>
                    <a:pt x="9" y="58"/>
                    <a:pt x="9" y="57"/>
                  </a:cubicBezTo>
                  <a:cubicBezTo>
                    <a:pt x="12" y="55"/>
                    <a:pt x="13" y="51"/>
                    <a:pt x="14" y="48"/>
                  </a:cubicBezTo>
                  <a:close/>
                  <a:moveTo>
                    <a:pt x="11" y="59"/>
                  </a:moveTo>
                  <a:cubicBezTo>
                    <a:pt x="12" y="60"/>
                    <a:pt x="14" y="61"/>
                    <a:pt x="15" y="61"/>
                  </a:cubicBezTo>
                  <a:cubicBezTo>
                    <a:pt x="16" y="60"/>
                    <a:pt x="17" y="59"/>
                    <a:pt x="20" y="60"/>
                  </a:cubicBezTo>
                  <a:cubicBezTo>
                    <a:pt x="21" y="62"/>
                    <a:pt x="23" y="63"/>
                    <a:pt x="23" y="65"/>
                  </a:cubicBezTo>
                  <a:cubicBezTo>
                    <a:pt x="24" y="70"/>
                    <a:pt x="13" y="76"/>
                    <a:pt x="12" y="68"/>
                  </a:cubicBezTo>
                  <a:cubicBezTo>
                    <a:pt x="12" y="68"/>
                    <a:pt x="11" y="68"/>
                    <a:pt x="10" y="68"/>
                  </a:cubicBezTo>
                  <a:cubicBezTo>
                    <a:pt x="8" y="72"/>
                    <a:pt x="5" y="74"/>
                    <a:pt x="4" y="79"/>
                  </a:cubicBezTo>
                  <a:cubicBezTo>
                    <a:pt x="4" y="79"/>
                    <a:pt x="5" y="79"/>
                    <a:pt x="6" y="80"/>
                  </a:cubicBezTo>
                  <a:cubicBezTo>
                    <a:pt x="6" y="80"/>
                    <a:pt x="6" y="80"/>
                    <a:pt x="7" y="80"/>
                  </a:cubicBezTo>
                  <a:cubicBezTo>
                    <a:pt x="23" y="86"/>
                    <a:pt x="41" y="89"/>
                    <a:pt x="59" y="93"/>
                  </a:cubicBezTo>
                  <a:cubicBezTo>
                    <a:pt x="64" y="94"/>
                    <a:pt x="69" y="96"/>
                    <a:pt x="74" y="97"/>
                  </a:cubicBezTo>
                  <a:cubicBezTo>
                    <a:pt x="83" y="99"/>
                    <a:pt x="92" y="100"/>
                    <a:pt x="100" y="101"/>
                  </a:cubicBezTo>
                  <a:cubicBezTo>
                    <a:pt x="107" y="102"/>
                    <a:pt x="113" y="105"/>
                    <a:pt x="120" y="106"/>
                  </a:cubicBezTo>
                  <a:cubicBezTo>
                    <a:pt x="127" y="107"/>
                    <a:pt x="135" y="108"/>
                    <a:pt x="143" y="109"/>
                  </a:cubicBezTo>
                  <a:cubicBezTo>
                    <a:pt x="156" y="111"/>
                    <a:pt x="169" y="114"/>
                    <a:pt x="181" y="116"/>
                  </a:cubicBezTo>
                  <a:cubicBezTo>
                    <a:pt x="184" y="110"/>
                    <a:pt x="186" y="106"/>
                    <a:pt x="189" y="101"/>
                  </a:cubicBezTo>
                  <a:cubicBezTo>
                    <a:pt x="184" y="100"/>
                    <a:pt x="179" y="99"/>
                    <a:pt x="173" y="98"/>
                  </a:cubicBezTo>
                  <a:cubicBezTo>
                    <a:pt x="172" y="100"/>
                    <a:pt x="171" y="101"/>
                    <a:pt x="170" y="103"/>
                  </a:cubicBezTo>
                  <a:cubicBezTo>
                    <a:pt x="169" y="104"/>
                    <a:pt x="168" y="106"/>
                    <a:pt x="166" y="106"/>
                  </a:cubicBezTo>
                  <a:cubicBezTo>
                    <a:pt x="168" y="103"/>
                    <a:pt x="170" y="101"/>
                    <a:pt x="172" y="98"/>
                  </a:cubicBezTo>
                  <a:cubicBezTo>
                    <a:pt x="168" y="97"/>
                    <a:pt x="162" y="96"/>
                    <a:pt x="158" y="95"/>
                  </a:cubicBezTo>
                  <a:cubicBezTo>
                    <a:pt x="156" y="96"/>
                    <a:pt x="156" y="98"/>
                    <a:pt x="154" y="99"/>
                  </a:cubicBezTo>
                  <a:cubicBezTo>
                    <a:pt x="154" y="98"/>
                    <a:pt x="156" y="96"/>
                    <a:pt x="156" y="95"/>
                  </a:cubicBezTo>
                  <a:cubicBezTo>
                    <a:pt x="151" y="94"/>
                    <a:pt x="146" y="93"/>
                    <a:pt x="141" y="92"/>
                  </a:cubicBezTo>
                  <a:cubicBezTo>
                    <a:pt x="140" y="94"/>
                    <a:pt x="139" y="95"/>
                    <a:pt x="138" y="97"/>
                  </a:cubicBezTo>
                  <a:cubicBezTo>
                    <a:pt x="137" y="99"/>
                    <a:pt x="136" y="101"/>
                    <a:pt x="134" y="102"/>
                  </a:cubicBezTo>
                  <a:cubicBezTo>
                    <a:pt x="135" y="98"/>
                    <a:pt x="138" y="95"/>
                    <a:pt x="140" y="92"/>
                  </a:cubicBezTo>
                  <a:cubicBezTo>
                    <a:pt x="136" y="91"/>
                    <a:pt x="132" y="92"/>
                    <a:pt x="128" y="90"/>
                  </a:cubicBezTo>
                  <a:cubicBezTo>
                    <a:pt x="129" y="89"/>
                    <a:pt x="130" y="90"/>
                    <a:pt x="131" y="90"/>
                  </a:cubicBezTo>
                  <a:cubicBezTo>
                    <a:pt x="134" y="90"/>
                    <a:pt x="138" y="90"/>
                    <a:pt x="141" y="91"/>
                  </a:cubicBezTo>
                  <a:cubicBezTo>
                    <a:pt x="142" y="89"/>
                    <a:pt x="143" y="88"/>
                    <a:pt x="144" y="86"/>
                  </a:cubicBezTo>
                  <a:cubicBezTo>
                    <a:pt x="145" y="85"/>
                    <a:pt x="146" y="83"/>
                    <a:pt x="148" y="82"/>
                  </a:cubicBezTo>
                  <a:cubicBezTo>
                    <a:pt x="148" y="84"/>
                    <a:pt x="146" y="85"/>
                    <a:pt x="145" y="86"/>
                  </a:cubicBezTo>
                  <a:cubicBezTo>
                    <a:pt x="144" y="88"/>
                    <a:pt x="143" y="90"/>
                    <a:pt x="142" y="91"/>
                  </a:cubicBezTo>
                  <a:cubicBezTo>
                    <a:pt x="147" y="92"/>
                    <a:pt x="152" y="93"/>
                    <a:pt x="157" y="94"/>
                  </a:cubicBezTo>
                  <a:cubicBezTo>
                    <a:pt x="160" y="91"/>
                    <a:pt x="163" y="87"/>
                    <a:pt x="165" y="83"/>
                  </a:cubicBezTo>
                  <a:cubicBezTo>
                    <a:pt x="166" y="82"/>
                    <a:pt x="165" y="82"/>
                    <a:pt x="165" y="81"/>
                  </a:cubicBezTo>
                  <a:cubicBezTo>
                    <a:pt x="166" y="82"/>
                    <a:pt x="166" y="82"/>
                    <a:pt x="166" y="81"/>
                  </a:cubicBezTo>
                  <a:cubicBezTo>
                    <a:pt x="167" y="80"/>
                    <a:pt x="168" y="79"/>
                    <a:pt x="169" y="77"/>
                  </a:cubicBezTo>
                  <a:cubicBezTo>
                    <a:pt x="170" y="76"/>
                    <a:pt x="171" y="74"/>
                    <a:pt x="172" y="74"/>
                  </a:cubicBezTo>
                  <a:cubicBezTo>
                    <a:pt x="171" y="77"/>
                    <a:pt x="169" y="79"/>
                    <a:pt x="168" y="82"/>
                  </a:cubicBezTo>
                  <a:cubicBezTo>
                    <a:pt x="172" y="83"/>
                    <a:pt x="177" y="83"/>
                    <a:pt x="181" y="84"/>
                  </a:cubicBezTo>
                  <a:cubicBezTo>
                    <a:pt x="184" y="79"/>
                    <a:pt x="186" y="76"/>
                    <a:pt x="189" y="72"/>
                  </a:cubicBezTo>
                  <a:cubicBezTo>
                    <a:pt x="186" y="71"/>
                    <a:pt x="182" y="71"/>
                    <a:pt x="179" y="70"/>
                  </a:cubicBezTo>
                  <a:cubicBezTo>
                    <a:pt x="182" y="69"/>
                    <a:pt x="186" y="70"/>
                    <a:pt x="190" y="71"/>
                  </a:cubicBezTo>
                  <a:cubicBezTo>
                    <a:pt x="192" y="69"/>
                    <a:pt x="193" y="66"/>
                    <a:pt x="195" y="66"/>
                  </a:cubicBezTo>
                  <a:cubicBezTo>
                    <a:pt x="195" y="68"/>
                    <a:pt x="192" y="70"/>
                    <a:pt x="192" y="71"/>
                  </a:cubicBezTo>
                  <a:cubicBezTo>
                    <a:pt x="196" y="72"/>
                    <a:pt x="199" y="73"/>
                    <a:pt x="203" y="73"/>
                  </a:cubicBezTo>
                  <a:cubicBezTo>
                    <a:pt x="208" y="63"/>
                    <a:pt x="214" y="55"/>
                    <a:pt x="218" y="44"/>
                  </a:cubicBezTo>
                  <a:cubicBezTo>
                    <a:pt x="217" y="43"/>
                    <a:pt x="215" y="43"/>
                    <a:pt x="215" y="42"/>
                  </a:cubicBezTo>
                  <a:cubicBezTo>
                    <a:pt x="211" y="40"/>
                    <a:pt x="204" y="39"/>
                    <a:pt x="199" y="36"/>
                  </a:cubicBezTo>
                  <a:cubicBezTo>
                    <a:pt x="199" y="37"/>
                    <a:pt x="199" y="36"/>
                    <a:pt x="198" y="36"/>
                  </a:cubicBezTo>
                  <a:cubicBezTo>
                    <a:pt x="197" y="35"/>
                    <a:pt x="193" y="35"/>
                    <a:pt x="193" y="34"/>
                  </a:cubicBezTo>
                  <a:cubicBezTo>
                    <a:pt x="193" y="34"/>
                    <a:pt x="193" y="35"/>
                    <a:pt x="192" y="35"/>
                  </a:cubicBezTo>
                  <a:cubicBezTo>
                    <a:pt x="191" y="34"/>
                    <a:pt x="189" y="33"/>
                    <a:pt x="188" y="33"/>
                  </a:cubicBezTo>
                  <a:cubicBezTo>
                    <a:pt x="186" y="32"/>
                    <a:pt x="184" y="32"/>
                    <a:pt x="181" y="32"/>
                  </a:cubicBezTo>
                  <a:cubicBezTo>
                    <a:pt x="180" y="31"/>
                    <a:pt x="178" y="30"/>
                    <a:pt x="177" y="30"/>
                  </a:cubicBezTo>
                  <a:cubicBezTo>
                    <a:pt x="175" y="29"/>
                    <a:pt x="173" y="29"/>
                    <a:pt x="171" y="29"/>
                  </a:cubicBezTo>
                  <a:cubicBezTo>
                    <a:pt x="168" y="28"/>
                    <a:pt x="164" y="26"/>
                    <a:pt x="160" y="26"/>
                  </a:cubicBezTo>
                  <a:cubicBezTo>
                    <a:pt x="160" y="25"/>
                    <a:pt x="158" y="25"/>
                    <a:pt x="156" y="25"/>
                  </a:cubicBezTo>
                  <a:cubicBezTo>
                    <a:pt x="150" y="23"/>
                    <a:pt x="144" y="23"/>
                    <a:pt x="137" y="22"/>
                  </a:cubicBezTo>
                  <a:cubicBezTo>
                    <a:pt x="134" y="21"/>
                    <a:pt x="129" y="20"/>
                    <a:pt x="125" y="20"/>
                  </a:cubicBezTo>
                  <a:cubicBezTo>
                    <a:pt x="123" y="19"/>
                    <a:pt x="121" y="18"/>
                    <a:pt x="118" y="18"/>
                  </a:cubicBezTo>
                  <a:cubicBezTo>
                    <a:pt x="114" y="17"/>
                    <a:pt x="109" y="16"/>
                    <a:pt x="105" y="16"/>
                  </a:cubicBezTo>
                  <a:cubicBezTo>
                    <a:pt x="103" y="16"/>
                    <a:pt x="101" y="15"/>
                    <a:pt x="100" y="14"/>
                  </a:cubicBezTo>
                  <a:cubicBezTo>
                    <a:pt x="95" y="13"/>
                    <a:pt x="89" y="13"/>
                    <a:pt x="84" y="12"/>
                  </a:cubicBezTo>
                  <a:cubicBezTo>
                    <a:pt x="80" y="11"/>
                    <a:pt x="75" y="9"/>
                    <a:pt x="71" y="8"/>
                  </a:cubicBezTo>
                  <a:cubicBezTo>
                    <a:pt x="59" y="6"/>
                    <a:pt x="46" y="4"/>
                    <a:pt x="33" y="2"/>
                  </a:cubicBezTo>
                  <a:cubicBezTo>
                    <a:pt x="32" y="4"/>
                    <a:pt x="30" y="7"/>
                    <a:pt x="30" y="10"/>
                  </a:cubicBezTo>
                  <a:cubicBezTo>
                    <a:pt x="30" y="11"/>
                    <a:pt x="31" y="11"/>
                    <a:pt x="32" y="11"/>
                  </a:cubicBezTo>
                  <a:cubicBezTo>
                    <a:pt x="33" y="11"/>
                    <a:pt x="34" y="10"/>
                    <a:pt x="34" y="9"/>
                  </a:cubicBezTo>
                  <a:cubicBezTo>
                    <a:pt x="39" y="6"/>
                    <a:pt x="43" y="14"/>
                    <a:pt x="39" y="19"/>
                  </a:cubicBezTo>
                  <a:cubicBezTo>
                    <a:pt x="38" y="21"/>
                    <a:pt x="35" y="23"/>
                    <a:pt x="32" y="22"/>
                  </a:cubicBezTo>
                  <a:cubicBezTo>
                    <a:pt x="31" y="21"/>
                    <a:pt x="30" y="20"/>
                    <a:pt x="30" y="18"/>
                  </a:cubicBezTo>
                  <a:cubicBezTo>
                    <a:pt x="29" y="19"/>
                    <a:pt x="28" y="18"/>
                    <a:pt x="27" y="18"/>
                  </a:cubicBezTo>
                  <a:cubicBezTo>
                    <a:pt x="25" y="20"/>
                    <a:pt x="24" y="23"/>
                    <a:pt x="23" y="25"/>
                  </a:cubicBezTo>
                  <a:cubicBezTo>
                    <a:pt x="24" y="25"/>
                    <a:pt x="25" y="25"/>
                    <a:pt x="26" y="25"/>
                  </a:cubicBezTo>
                  <a:cubicBezTo>
                    <a:pt x="28" y="28"/>
                    <a:pt x="32" y="24"/>
                    <a:pt x="34" y="27"/>
                  </a:cubicBezTo>
                  <a:cubicBezTo>
                    <a:pt x="35" y="28"/>
                    <a:pt x="35" y="31"/>
                    <a:pt x="35" y="34"/>
                  </a:cubicBezTo>
                  <a:cubicBezTo>
                    <a:pt x="33" y="35"/>
                    <a:pt x="33" y="37"/>
                    <a:pt x="31" y="38"/>
                  </a:cubicBezTo>
                  <a:cubicBezTo>
                    <a:pt x="28" y="39"/>
                    <a:pt x="24" y="37"/>
                    <a:pt x="24" y="33"/>
                  </a:cubicBezTo>
                  <a:cubicBezTo>
                    <a:pt x="24" y="33"/>
                    <a:pt x="22" y="33"/>
                    <a:pt x="21" y="32"/>
                  </a:cubicBezTo>
                  <a:cubicBezTo>
                    <a:pt x="19" y="36"/>
                    <a:pt x="17" y="40"/>
                    <a:pt x="17" y="44"/>
                  </a:cubicBezTo>
                  <a:cubicBezTo>
                    <a:pt x="18" y="44"/>
                    <a:pt x="19" y="44"/>
                    <a:pt x="20" y="45"/>
                  </a:cubicBezTo>
                  <a:cubicBezTo>
                    <a:pt x="21" y="44"/>
                    <a:pt x="22" y="43"/>
                    <a:pt x="22" y="42"/>
                  </a:cubicBezTo>
                  <a:cubicBezTo>
                    <a:pt x="26" y="41"/>
                    <a:pt x="28" y="43"/>
                    <a:pt x="29" y="45"/>
                  </a:cubicBezTo>
                  <a:cubicBezTo>
                    <a:pt x="30" y="51"/>
                    <a:pt x="24" y="57"/>
                    <a:pt x="20" y="54"/>
                  </a:cubicBezTo>
                  <a:cubicBezTo>
                    <a:pt x="19" y="53"/>
                    <a:pt x="19" y="52"/>
                    <a:pt x="18" y="51"/>
                  </a:cubicBezTo>
                  <a:cubicBezTo>
                    <a:pt x="18" y="50"/>
                    <a:pt x="16" y="50"/>
                    <a:pt x="16" y="50"/>
                  </a:cubicBezTo>
                  <a:cubicBezTo>
                    <a:pt x="15" y="52"/>
                    <a:pt x="12" y="56"/>
                    <a:pt x="11" y="59"/>
                  </a:cubicBezTo>
                  <a:close/>
                  <a:moveTo>
                    <a:pt x="191" y="72"/>
                  </a:moveTo>
                  <a:cubicBezTo>
                    <a:pt x="188" y="76"/>
                    <a:pt x="185" y="80"/>
                    <a:pt x="183" y="84"/>
                  </a:cubicBezTo>
                  <a:cubicBezTo>
                    <a:pt x="188" y="84"/>
                    <a:pt x="192" y="86"/>
                    <a:pt x="197" y="86"/>
                  </a:cubicBezTo>
                  <a:cubicBezTo>
                    <a:pt x="199" y="82"/>
                    <a:pt x="200" y="79"/>
                    <a:pt x="202" y="75"/>
                  </a:cubicBezTo>
                  <a:cubicBezTo>
                    <a:pt x="199" y="74"/>
                    <a:pt x="195" y="73"/>
                    <a:pt x="191" y="72"/>
                  </a:cubicBezTo>
                  <a:close/>
                  <a:moveTo>
                    <a:pt x="167" y="83"/>
                  </a:moveTo>
                  <a:cubicBezTo>
                    <a:pt x="164" y="86"/>
                    <a:pt x="162" y="90"/>
                    <a:pt x="159" y="94"/>
                  </a:cubicBezTo>
                  <a:cubicBezTo>
                    <a:pt x="163" y="95"/>
                    <a:pt x="168" y="96"/>
                    <a:pt x="173" y="97"/>
                  </a:cubicBezTo>
                  <a:cubicBezTo>
                    <a:pt x="176" y="93"/>
                    <a:pt x="177" y="88"/>
                    <a:pt x="180" y="85"/>
                  </a:cubicBezTo>
                  <a:cubicBezTo>
                    <a:pt x="176" y="84"/>
                    <a:pt x="171" y="83"/>
                    <a:pt x="167" y="83"/>
                  </a:cubicBezTo>
                  <a:close/>
                  <a:moveTo>
                    <a:pt x="182" y="85"/>
                  </a:moveTo>
                  <a:cubicBezTo>
                    <a:pt x="180" y="88"/>
                    <a:pt x="178" y="91"/>
                    <a:pt x="176" y="94"/>
                  </a:cubicBezTo>
                  <a:cubicBezTo>
                    <a:pt x="176" y="95"/>
                    <a:pt x="174" y="96"/>
                    <a:pt x="175" y="97"/>
                  </a:cubicBezTo>
                  <a:cubicBezTo>
                    <a:pt x="179" y="98"/>
                    <a:pt x="185" y="98"/>
                    <a:pt x="190" y="100"/>
                  </a:cubicBezTo>
                  <a:cubicBezTo>
                    <a:pt x="191" y="95"/>
                    <a:pt x="194" y="92"/>
                    <a:pt x="195" y="88"/>
                  </a:cubicBezTo>
                  <a:cubicBezTo>
                    <a:pt x="191" y="86"/>
                    <a:pt x="187" y="86"/>
                    <a:pt x="182"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sp>
        <p:nvSpPr>
          <p:cNvPr id="52" name="文本框 51">
            <a:extLst>
              <a:ext uri="{FF2B5EF4-FFF2-40B4-BE49-F238E27FC236}">
                <a16:creationId xmlns:a16="http://schemas.microsoft.com/office/drawing/2014/main" id="{BD7B6EDC-FFE6-4B34-A9F5-E9626DDB7241}"/>
              </a:ext>
            </a:extLst>
          </p:cNvPr>
          <p:cNvSpPr txBox="1"/>
          <p:nvPr/>
        </p:nvSpPr>
        <p:spPr>
          <a:xfrm rot="20163210">
            <a:off x="805889" y="1259588"/>
            <a:ext cx="902811" cy="523220"/>
          </a:xfrm>
          <a:prstGeom prst="rect">
            <a:avLst/>
          </a:prstGeom>
          <a:noFill/>
        </p:spPr>
        <p:txBody>
          <a:bodyPr wrap="none" rtlCol="0">
            <a:spAutoFit/>
          </a:bodyPr>
          <a:lstStyle/>
          <a:p>
            <a:r>
              <a:rPr lang="zh-CN" altLang="en-US" sz="2800" dirty="0">
                <a:solidFill>
                  <a:schemeClr val="bg1"/>
                </a:solidFill>
                <a:latin typeface="851tegakizatsu" panose="02000600000000000000" pitchFamily="2" charset="-128"/>
                <a:ea typeface="851tegakizatsu" panose="02000600000000000000" pitchFamily="2" charset="-128"/>
                <a:cs typeface="851tegakizatsu" panose="02000600000000000000" pitchFamily="2" charset="-128"/>
              </a:rPr>
              <a:t>目录</a:t>
            </a:r>
          </a:p>
        </p:txBody>
      </p:sp>
      <p:grpSp>
        <p:nvGrpSpPr>
          <p:cNvPr id="53" name="组合 52">
            <a:extLst>
              <a:ext uri="{FF2B5EF4-FFF2-40B4-BE49-F238E27FC236}">
                <a16:creationId xmlns:a16="http://schemas.microsoft.com/office/drawing/2014/main" id="{02EB5ECD-183E-4AAF-8AAE-0975B2736B3D}"/>
              </a:ext>
            </a:extLst>
          </p:cNvPr>
          <p:cNvGrpSpPr/>
          <p:nvPr/>
        </p:nvGrpSpPr>
        <p:grpSpPr>
          <a:xfrm>
            <a:off x="3684823" y="1280435"/>
            <a:ext cx="682191" cy="752476"/>
            <a:chOff x="8170863" y="2927350"/>
            <a:chExt cx="565150" cy="752476"/>
          </a:xfrm>
          <a:noFill/>
        </p:grpSpPr>
        <p:sp>
          <p:nvSpPr>
            <p:cNvPr id="54" name="Freeform 79">
              <a:extLst>
                <a:ext uri="{FF2B5EF4-FFF2-40B4-BE49-F238E27FC236}">
                  <a16:creationId xmlns:a16="http://schemas.microsoft.com/office/drawing/2014/main" id="{DF0DD92A-061A-4180-AA61-9F9FBACAA789}"/>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思源黑体 CN Heavy" panose="020B0A00000000000000" pitchFamily="34" charset="-122"/>
                <a:ea typeface="思源黑体 CN Heavy" panose="020B0A00000000000000" pitchFamily="34" charset="-122"/>
              </a:endParaRPr>
            </a:p>
          </p:txBody>
        </p:sp>
        <p:sp>
          <p:nvSpPr>
            <p:cNvPr id="55" name="Freeform 80">
              <a:extLst>
                <a:ext uri="{FF2B5EF4-FFF2-40B4-BE49-F238E27FC236}">
                  <a16:creationId xmlns:a16="http://schemas.microsoft.com/office/drawing/2014/main" id="{A55E073E-BD68-4B77-9A27-EBF6E361B198}"/>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思源黑体 CN Heavy" panose="020B0A00000000000000" pitchFamily="34" charset="-122"/>
                <a:ea typeface="思源黑体 CN Heavy" panose="020B0A00000000000000" pitchFamily="34" charset="-122"/>
              </a:endParaRPr>
            </a:p>
          </p:txBody>
        </p:sp>
      </p:grpSp>
      <p:sp>
        <p:nvSpPr>
          <p:cNvPr id="56" name="PA_文本框 16">
            <a:extLst>
              <a:ext uri="{FF2B5EF4-FFF2-40B4-BE49-F238E27FC236}">
                <a16:creationId xmlns:a16="http://schemas.microsoft.com/office/drawing/2014/main" id="{538AE546-14E7-4A79-870A-CF1553E48006}"/>
              </a:ext>
            </a:extLst>
          </p:cNvPr>
          <p:cNvSpPr txBox="1"/>
          <p:nvPr>
            <p:custDataLst>
              <p:tags r:id="rId3"/>
            </p:custDataLst>
          </p:nvPr>
        </p:nvSpPr>
        <p:spPr>
          <a:xfrm>
            <a:off x="3565976" y="1325025"/>
            <a:ext cx="942598" cy="707886"/>
          </a:xfrm>
          <a:prstGeom prst="rect">
            <a:avLst/>
          </a:prstGeom>
          <a:noFill/>
        </p:spPr>
        <p:txBody>
          <a:bodyPr wrap="square" rtlCol="0">
            <a:spAutoFit/>
          </a:bodyPr>
          <a:lstStyle/>
          <a:p>
            <a:pPr algn="ctr"/>
            <a:r>
              <a:rPr lang="en-US" altLang="zh-CN" sz="4000" dirty="0">
                <a:blipFill>
                  <a:blip r:embed="rId13">
                    <a:extLst>
                      <a:ext uri="{96DAC541-7B7A-43D3-8B79-37D633B846F1}">
                        <asvg:svgBlip xmlns:asvg="http://schemas.microsoft.com/office/drawing/2016/SVG/main" r:embed="rId14"/>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01</a:t>
            </a:r>
            <a:endParaRPr lang="zh-CN" altLang="en-US" sz="4000" dirty="0">
              <a:blipFill>
                <a:blip r:embed="rId13">
                  <a:extLst>
                    <a:ext uri="{96DAC541-7B7A-43D3-8B79-37D633B846F1}">
                      <asvg:svgBlip xmlns:asvg="http://schemas.microsoft.com/office/drawing/2016/SVG/main" r:embed="rId14"/>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sp>
        <p:nvSpPr>
          <p:cNvPr id="57" name="PA_文本框 16">
            <a:extLst>
              <a:ext uri="{FF2B5EF4-FFF2-40B4-BE49-F238E27FC236}">
                <a16:creationId xmlns:a16="http://schemas.microsoft.com/office/drawing/2014/main" id="{7C645148-AB7E-47B3-AA4A-D6E81D33095D}"/>
              </a:ext>
            </a:extLst>
          </p:cNvPr>
          <p:cNvSpPr txBox="1"/>
          <p:nvPr>
            <p:custDataLst>
              <p:tags r:id="rId4"/>
            </p:custDataLst>
          </p:nvPr>
        </p:nvSpPr>
        <p:spPr>
          <a:xfrm>
            <a:off x="4367014" y="2361711"/>
            <a:ext cx="3528392" cy="646331"/>
          </a:xfrm>
          <a:prstGeom prst="rect">
            <a:avLst/>
          </a:prstGeom>
          <a:noFill/>
        </p:spPr>
        <p:txBody>
          <a:bodyPr wrap="square" rtlCol="0">
            <a:spAutoFit/>
          </a:bodyPr>
          <a:lstStyle/>
          <a:p>
            <a:pPr algn="ctr"/>
            <a:r>
              <a:rPr lang="zh-CN" altLang="en-US" sz="3600" dirty="0">
                <a:blipFill>
                  <a:blip r:embed="rId13">
                    <a:extLst>
                      <a:ext uri="{96DAC541-7B7A-43D3-8B79-37D633B846F1}">
                        <asvg:svgBlip xmlns:asvg="http://schemas.microsoft.com/office/drawing/2016/SVG/main" r:embed="rId14"/>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外在环境因素 </a:t>
            </a:r>
          </a:p>
        </p:txBody>
      </p:sp>
      <p:sp>
        <p:nvSpPr>
          <p:cNvPr id="58" name="Freeform 118">
            <a:extLst>
              <a:ext uri="{FF2B5EF4-FFF2-40B4-BE49-F238E27FC236}">
                <a16:creationId xmlns:a16="http://schemas.microsoft.com/office/drawing/2014/main" id="{467318C5-E831-48B4-82D4-01BCB78CE606}"/>
              </a:ext>
            </a:extLst>
          </p:cNvPr>
          <p:cNvSpPr>
            <a:spLocks noEditPoints="1"/>
          </p:cNvSpPr>
          <p:nvPr/>
        </p:nvSpPr>
        <p:spPr bwMode="auto">
          <a:xfrm flipH="1">
            <a:off x="7466058" y="2597558"/>
            <a:ext cx="1160222" cy="387349"/>
          </a:xfrm>
          <a:custGeom>
            <a:avLst/>
            <a:gdLst>
              <a:gd name="T0" fmla="*/ 250 w 257"/>
              <a:gd name="T1" fmla="*/ 87 h 92"/>
              <a:gd name="T2" fmla="*/ 215 w 257"/>
              <a:gd name="T3" fmla="*/ 84 h 92"/>
              <a:gd name="T4" fmla="*/ 204 w 257"/>
              <a:gd name="T5" fmla="*/ 87 h 92"/>
              <a:gd name="T6" fmla="*/ 146 w 257"/>
              <a:gd name="T7" fmla="*/ 88 h 92"/>
              <a:gd name="T8" fmla="*/ 116 w 257"/>
              <a:gd name="T9" fmla="*/ 85 h 92"/>
              <a:gd name="T10" fmla="*/ 54 w 257"/>
              <a:gd name="T11" fmla="*/ 54 h 92"/>
              <a:gd name="T12" fmla="*/ 2 w 257"/>
              <a:gd name="T13" fmla="*/ 30 h 92"/>
              <a:gd name="T14" fmla="*/ 16 w 257"/>
              <a:gd name="T15" fmla="*/ 0 h 92"/>
              <a:gd name="T16" fmla="*/ 42 w 257"/>
              <a:gd name="T17" fmla="*/ 12 h 92"/>
              <a:gd name="T18" fmla="*/ 78 w 257"/>
              <a:gd name="T19" fmla="*/ 31 h 92"/>
              <a:gd name="T20" fmla="*/ 134 w 257"/>
              <a:gd name="T21" fmla="*/ 61 h 92"/>
              <a:gd name="T22" fmla="*/ 171 w 257"/>
              <a:gd name="T23" fmla="*/ 84 h 92"/>
              <a:gd name="T24" fmla="*/ 186 w 257"/>
              <a:gd name="T25" fmla="*/ 72 h 92"/>
              <a:gd name="T26" fmla="*/ 206 w 257"/>
              <a:gd name="T27" fmla="*/ 71 h 92"/>
              <a:gd name="T28" fmla="*/ 225 w 257"/>
              <a:gd name="T29" fmla="*/ 79 h 92"/>
              <a:gd name="T30" fmla="*/ 254 w 257"/>
              <a:gd name="T31" fmla="*/ 82 h 92"/>
              <a:gd name="T32" fmla="*/ 237 w 257"/>
              <a:gd name="T33" fmla="*/ 80 h 92"/>
              <a:gd name="T34" fmla="*/ 217 w 257"/>
              <a:gd name="T35" fmla="*/ 82 h 92"/>
              <a:gd name="T36" fmla="*/ 244 w 257"/>
              <a:gd name="T37" fmla="*/ 82 h 92"/>
              <a:gd name="T38" fmla="*/ 187 w 257"/>
              <a:gd name="T39" fmla="*/ 70 h 92"/>
              <a:gd name="T40" fmla="*/ 188 w 257"/>
              <a:gd name="T41" fmla="*/ 86 h 92"/>
              <a:gd name="T42" fmla="*/ 158 w 257"/>
              <a:gd name="T43" fmla="*/ 84 h 92"/>
              <a:gd name="T44" fmla="*/ 172 w 257"/>
              <a:gd name="T45" fmla="*/ 87 h 92"/>
              <a:gd name="T46" fmla="*/ 195 w 257"/>
              <a:gd name="T47" fmla="*/ 74 h 92"/>
              <a:gd name="T48" fmla="*/ 202 w 257"/>
              <a:gd name="T49" fmla="*/ 72 h 92"/>
              <a:gd name="T50" fmla="*/ 211 w 257"/>
              <a:gd name="T51" fmla="*/ 78 h 92"/>
              <a:gd name="T52" fmla="*/ 148 w 257"/>
              <a:gd name="T53" fmla="*/ 85 h 92"/>
              <a:gd name="T54" fmla="*/ 132 w 257"/>
              <a:gd name="T55" fmla="*/ 72 h 92"/>
              <a:gd name="T56" fmla="*/ 139 w 257"/>
              <a:gd name="T57" fmla="*/ 85 h 92"/>
              <a:gd name="T58" fmla="*/ 122 w 257"/>
              <a:gd name="T59" fmla="*/ 58 h 92"/>
              <a:gd name="T60" fmla="*/ 130 w 257"/>
              <a:gd name="T61" fmla="*/ 71 h 92"/>
              <a:gd name="T62" fmla="*/ 70 w 257"/>
              <a:gd name="T63" fmla="*/ 56 h 92"/>
              <a:gd name="T64" fmla="*/ 110 w 257"/>
              <a:gd name="T65" fmla="*/ 76 h 92"/>
              <a:gd name="T66" fmla="*/ 120 w 257"/>
              <a:gd name="T67" fmla="*/ 57 h 92"/>
              <a:gd name="T68" fmla="*/ 74 w 257"/>
              <a:gd name="T69" fmla="*/ 31 h 92"/>
              <a:gd name="T70" fmla="*/ 111 w 257"/>
              <a:gd name="T71" fmla="*/ 55 h 92"/>
              <a:gd name="T72" fmla="*/ 91 w 257"/>
              <a:gd name="T73" fmla="*/ 60 h 92"/>
              <a:gd name="T74" fmla="*/ 53 w 257"/>
              <a:gd name="T75" fmla="*/ 37 h 92"/>
              <a:gd name="T76" fmla="*/ 34 w 257"/>
              <a:gd name="T77" fmla="*/ 10 h 92"/>
              <a:gd name="T78" fmla="*/ 112 w 257"/>
              <a:gd name="T79" fmla="*/ 59 h 92"/>
              <a:gd name="T80" fmla="*/ 77 w 257"/>
              <a:gd name="T81" fmla="*/ 39 h 92"/>
              <a:gd name="T82" fmla="*/ 49 w 257"/>
              <a:gd name="T83" fmla="*/ 22 h 92"/>
              <a:gd name="T84" fmla="*/ 58 w 257"/>
              <a:gd name="T85" fmla="*/ 39 h 92"/>
              <a:gd name="T86" fmla="*/ 113 w 257"/>
              <a:gd name="T87" fmla="*/ 60 h 92"/>
              <a:gd name="T88" fmla="*/ 110 w 257"/>
              <a:gd name="T89" fmla="*/ 78 h 92"/>
              <a:gd name="T90" fmla="*/ 67 w 257"/>
              <a:gd name="T91" fmla="*/ 57 h 92"/>
              <a:gd name="T92" fmla="*/ 21 w 257"/>
              <a:gd name="T93" fmla="*/ 38 h 92"/>
              <a:gd name="T94" fmla="*/ 102 w 257"/>
              <a:gd name="T95" fmla="*/ 75 h 92"/>
              <a:gd name="T96" fmla="*/ 32 w 257"/>
              <a:gd name="T97" fmla="*/ 8 h 92"/>
              <a:gd name="T98" fmla="*/ 18 w 257"/>
              <a:gd name="T99" fmla="*/ 37 h 92"/>
              <a:gd name="T100" fmla="*/ 8 w 257"/>
              <a:gd name="T101" fmla="*/ 9 h 92"/>
              <a:gd name="T102" fmla="*/ 7 w 257"/>
              <a:gd name="T103" fmla="*/ 28 h 92"/>
              <a:gd name="T104" fmla="*/ 20 w 257"/>
              <a:gd name="T10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92">
                <a:moveTo>
                  <a:pt x="256" y="83"/>
                </a:moveTo>
                <a:cubicBezTo>
                  <a:pt x="256" y="84"/>
                  <a:pt x="257" y="87"/>
                  <a:pt x="256" y="89"/>
                </a:cubicBezTo>
                <a:cubicBezTo>
                  <a:pt x="253" y="89"/>
                  <a:pt x="253" y="88"/>
                  <a:pt x="250" y="87"/>
                </a:cubicBezTo>
                <a:cubicBezTo>
                  <a:pt x="244" y="86"/>
                  <a:pt x="238" y="83"/>
                  <a:pt x="231" y="84"/>
                </a:cubicBezTo>
                <a:cubicBezTo>
                  <a:pt x="229" y="84"/>
                  <a:pt x="227" y="86"/>
                  <a:pt x="225" y="86"/>
                </a:cubicBezTo>
                <a:cubicBezTo>
                  <a:pt x="221" y="86"/>
                  <a:pt x="219" y="84"/>
                  <a:pt x="215" y="84"/>
                </a:cubicBezTo>
                <a:cubicBezTo>
                  <a:pt x="212" y="82"/>
                  <a:pt x="208" y="79"/>
                  <a:pt x="205" y="76"/>
                </a:cubicBezTo>
                <a:cubicBezTo>
                  <a:pt x="206" y="79"/>
                  <a:pt x="208" y="81"/>
                  <a:pt x="208" y="84"/>
                </a:cubicBezTo>
                <a:cubicBezTo>
                  <a:pt x="207" y="86"/>
                  <a:pt x="205" y="86"/>
                  <a:pt x="204" y="87"/>
                </a:cubicBezTo>
                <a:cubicBezTo>
                  <a:pt x="196" y="87"/>
                  <a:pt x="189" y="90"/>
                  <a:pt x="183" y="91"/>
                </a:cubicBezTo>
                <a:cubicBezTo>
                  <a:pt x="172" y="91"/>
                  <a:pt x="163" y="85"/>
                  <a:pt x="152" y="86"/>
                </a:cubicBezTo>
                <a:cubicBezTo>
                  <a:pt x="150" y="87"/>
                  <a:pt x="148" y="88"/>
                  <a:pt x="146" y="88"/>
                </a:cubicBezTo>
                <a:cubicBezTo>
                  <a:pt x="142" y="88"/>
                  <a:pt x="138" y="87"/>
                  <a:pt x="134" y="87"/>
                </a:cubicBezTo>
                <a:cubicBezTo>
                  <a:pt x="130" y="87"/>
                  <a:pt x="125" y="86"/>
                  <a:pt x="121" y="86"/>
                </a:cubicBezTo>
                <a:cubicBezTo>
                  <a:pt x="119" y="87"/>
                  <a:pt x="117" y="87"/>
                  <a:pt x="116" y="85"/>
                </a:cubicBezTo>
                <a:cubicBezTo>
                  <a:pt x="105" y="79"/>
                  <a:pt x="94" y="73"/>
                  <a:pt x="83" y="67"/>
                </a:cubicBezTo>
                <a:cubicBezTo>
                  <a:pt x="79" y="65"/>
                  <a:pt x="76" y="63"/>
                  <a:pt x="72" y="61"/>
                </a:cubicBezTo>
                <a:cubicBezTo>
                  <a:pt x="66" y="59"/>
                  <a:pt x="60" y="57"/>
                  <a:pt x="54" y="54"/>
                </a:cubicBezTo>
                <a:cubicBezTo>
                  <a:pt x="43" y="49"/>
                  <a:pt x="31" y="46"/>
                  <a:pt x="21" y="40"/>
                </a:cubicBezTo>
                <a:cubicBezTo>
                  <a:pt x="17" y="38"/>
                  <a:pt x="12" y="36"/>
                  <a:pt x="8" y="34"/>
                </a:cubicBezTo>
                <a:cubicBezTo>
                  <a:pt x="6" y="32"/>
                  <a:pt x="4" y="32"/>
                  <a:pt x="2" y="30"/>
                </a:cubicBezTo>
                <a:cubicBezTo>
                  <a:pt x="1" y="28"/>
                  <a:pt x="0" y="26"/>
                  <a:pt x="0" y="24"/>
                </a:cubicBezTo>
                <a:cubicBezTo>
                  <a:pt x="0" y="18"/>
                  <a:pt x="5" y="9"/>
                  <a:pt x="8" y="5"/>
                </a:cubicBezTo>
                <a:cubicBezTo>
                  <a:pt x="10" y="3"/>
                  <a:pt x="13" y="1"/>
                  <a:pt x="16" y="0"/>
                </a:cubicBezTo>
                <a:cubicBezTo>
                  <a:pt x="17" y="0"/>
                  <a:pt x="19" y="0"/>
                  <a:pt x="20" y="0"/>
                </a:cubicBezTo>
                <a:cubicBezTo>
                  <a:pt x="26" y="3"/>
                  <a:pt x="33" y="7"/>
                  <a:pt x="39" y="10"/>
                </a:cubicBezTo>
                <a:cubicBezTo>
                  <a:pt x="40" y="11"/>
                  <a:pt x="41" y="11"/>
                  <a:pt x="42" y="12"/>
                </a:cubicBezTo>
                <a:cubicBezTo>
                  <a:pt x="45" y="13"/>
                  <a:pt x="48" y="15"/>
                  <a:pt x="52" y="17"/>
                </a:cubicBezTo>
                <a:cubicBezTo>
                  <a:pt x="58" y="20"/>
                  <a:pt x="64" y="23"/>
                  <a:pt x="70" y="26"/>
                </a:cubicBezTo>
                <a:cubicBezTo>
                  <a:pt x="73" y="28"/>
                  <a:pt x="75" y="30"/>
                  <a:pt x="78" y="31"/>
                </a:cubicBezTo>
                <a:cubicBezTo>
                  <a:pt x="91" y="39"/>
                  <a:pt x="104" y="46"/>
                  <a:pt x="117" y="53"/>
                </a:cubicBezTo>
                <a:cubicBezTo>
                  <a:pt x="120" y="55"/>
                  <a:pt x="123" y="56"/>
                  <a:pt x="126" y="57"/>
                </a:cubicBezTo>
                <a:cubicBezTo>
                  <a:pt x="128" y="59"/>
                  <a:pt x="131" y="61"/>
                  <a:pt x="134" y="61"/>
                </a:cubicBezTo>
                <a:cubicBezTo>
                  <a:pt x="139" y="68"/>
                  <a:pt x="145" y="74"/>
                  <a:pt x="150" y="82"/>
                </a:cubicBezTo>
                <a:cubicBezTo>
                  <a:pt x="153" y="81"/>
                  <a:pt x="157" y="82"/>
                  <a:pt x="162" y="82"/>
                </a:cubicBezTo>
                <a:cubicBezTo>
                  <a:pt x="165" y="82"/>
                  <a:pt x="168" y="83"/>
                  <a:pt x="171" y="84"/>
                </a:cubicBezTo>
                <a:cubicBezTo>
                  <a:pt x="176" y="84"/>
                  <a:pt x="181" y="84"/>
                  <a:pt x="185" y="84"/>
                </a:cubicBezTo>
                <a:cubicBezTo>
                  <a:pt x="191" y="85"/>
                  <a:pt x="196" y="83"/>
                  <a:pt x="200" y="80"/>
                </a:cubicBezTo>
                <a:cubicBezTo>
                  <a:pt x="198" y="75"/>
                  <a:pt x="188" y="78"/>
                  <a:pt x="186" y="72"/>
                </a:cubicBezTo>
                <a:cubicBezTo>
                  <a:pt x="185" y="67"/>
                  <a:pt x="190" y="65"/>
                  <a:pt x="195" y="66"/>
                </a:cubicBezTo>
                <a:cubicBezTo>
                  <a:pt x="196" y="66"/>
                  <a:pt x="197" y="66"/>
                  <a:pt x="198" y="67"/>
                </a:cubicBezTo>
                <a:cubicBezTo>
                  <a:pt x="201" y="68"/>
                  <a:pt x="203" y="70"/>
                  <a:pt x="206" y="71"/>
                </a:cubicBezTo>
                <a:cubicBezTo>
                  <a:pt x="208" y="73"/>
                  <a:pt x="211" y="76"/>
                  <a:pt x="213" y="77"/>
                </a:cubicBezTo>
                <a:cubicBezTo>
                  <a:pt x="214" y="78"/>
                  <a:pt x="216" y="78"/>
                  <a:pt x="218" y="79"/>
                </a:cubicBezTo>
                <a:cubicBezTo>
                  <a:pt x="221" y="80"/>
                  <a:pt x="222" y="80"/>
                  <a:pt x="225" y="79"/>
                </a:cubicBezTo>
                <a:cubicBezTo>
                  <a:pt x="228" y="79"/>
                  <a:pt x="232" y="78"/>
                  <a:pt x="235" y="78"/>
                </a:cubicBezTo>
                <a:cubicBezTo>
                  <a:pt x="238" y="78"/>
                  <a:pt x="242" y="80"/>
                  <a:pt x="246" y="81"/>
                </a:cubicBezTo>
                <a:cubicBezTo>
                  <a:pt x="249" y="82"/>
                  <a:pt x="253" y="82"/>
                  <a:pt x="254" y="82"/>
                </a:cubicBezTo>
                <a:cubicBezTo>
                  <a:pt x="255" y="83"/>
                  <a:pt x="255" y="82"/>
                  <a:pt x="256" y="83"/>
                </a:cubicBezTo>
                <a:close/>
                <a:moveTo>
                  <a:pt x="244" y="82"/>
                </a:moveTo>
                <a:cubicBezTo>
                  <a:pt x="242" y="82"/>
                  <a:pt x="239" y="81"/>
                  <a:pt x="237" y="80"/>
                </a:cubicBezTo>
                <a:cubicBezTo>
                  <a:pt x="231" y="80"/>
                  <a:pt x="226" y="82"/>
                  <a:pt x="221" y="82"/>
                </a:cubicBezTo>
                <a:cubicBezTo>
                  <a:pt x="217" y="81"/>
                  <a:pt x="215" y="80"/>
                  <a:pt x="212" y="79"/>
                </a:cubicBezTo>
                <a:cubicBezTo>
                  <a:pt x="213" y="80"/>
                  <a:pt x="215" y="82"/>
                  <a:pt x="217" y="82"/>
                </a:cubicBezTo>
                <a:cubicBezTo>
                  <a:pt x="223" y="84"/>
                  <a:pt x="227" y="82"/>
                  <a:pt x="232" y="82"/>
                </a:cubicBezTo>
                <a:cubicBezTo>
                  <a:pt x="241" y="81"/>
                  <a:pt x="247" y="85"/>
                  <a:pt x="254" y="86"/>
                </a:cubicBezTo>
                <a:cubicBezTo>
                  <a:pt x="254" y="82"/>
                  <a:pt x="249" y="83"/>
                  <a:pt x="244" y="82"/>
                </a:cubicBezTo>
                <a:close/>
                <a:moveTo>
                  <a:pt x="205" y="74"/>
                </a:moveTo>
                <a:cubicBezTo>
                  <a:pt x="204" y="71"/>
                  <a:pt x="201" y="70"/>
                  <a:pt x="198" y="69"/>
                </a:cubicBezTo>
                <a:cubicBezTo>
                  <a:pt x="195" y="68"/>
                  <a:pt x="188" y="65"/>
                  <a:pt x="187" y="70"/>
                </a:cubicBezTo>
                <a:cubicBezTo>
                  <a:pt x="187" y="75"/>
                  <a:pt x="194" y="74"/>
                  <a:pt x="198" y="76"/>
                </a:cubicBezTo>
                <a:cubicBezTo>
                  <a:pt x="200" y="76"/>
                  <a:pt x="203" y="79"/>
                  <a:pt x="203" y="81"/>
                </a:cubicBezTo>
                <a:cubicBezTo>
                  <a:pt x="202" y="83"/>
                  <a:pt x="192" y="86"/>
                  <a:pt x="188" y="86"/>
                </a:cubicBezTo>
                <a:cubicBezTo>
                  <a:pt x="183" y="86"/>
                  <a:pt x="178" y="86"/>
                  <a:pt x="174" y="85"/>
                </a:cubicBezTo>
                <a:cubicBezTo>
                  <a:pt x="170" y="85"/>
                  <a:pt x="165" y="83"/>
                  <a:pt x="161" y="83"/>
                </a:cubicBezTo>
                <a:cubicBezTo>
                  <a:pt x="160" y="83"/>
                  <a:pt x="159" y="84"/>
                  <a:pt x="158" y="84"/>
                </a:cubicBezTo>
                <a:cubicBezTo>
                  <a:pt x="155" y="83"/>
                  <a:pt x="152" y="82"/>
                  <a:pt x="151" y="85"/>
                </a:cubicBezTo>
                <a:cubicBezTo>
                  <a:pt x="155" y="85"/>
                  <a:pt x="160" y="85"/>
                  <a:pt x="164" y="85"/>
                </a:cubicBezTo>
                <a:cubicBezTo>
                  <a:pt x="167" y="86"/>
                  <a:pt x="169" y="88"/>
                  <a:pt x="172" y="87"/>
                </a:cubicBezTo>
                <a:cubicBezTo>
                  <a:pt x="184" y="92"/>
                  <a:pt x="193" y="85"/>
                  <a:pt x="205" y="85"/>
                </a:cubicBezTo>
                <a:cubicBezTo>
                  <a:pt x="208" y="82"/>
                  <a:pt x="204" y="79"/>
                  <a:pt x="203" y="77"/>
                </a:cubicBezTo>
                <a:cubicBezTo>
                  <a:pt x="200" y="76"/>
                  <a:pt x="198" y="74"/>
                  <a:pt x="195" y="74"/>
                </a:cubicBezTo>
                <a:cubicBezTo>
                  <a:pt x="195" y="73"/>
                  <a:pt x="195" y="73"/>
                  <a:pt x="195" y="73"/>
                </a:cubicBezTo>
                <a:cubicBezTo>
                  <a:pt x="193" y="73"/>
                  <a:pt x="192" y="72"/>
                  <a:pt x="193" y="70"/>
                </a:cubicBezTo>
                <a:cubicBezTo>
                  <a:pt x="197" y="68"/>
                  <a:pt x="200" y="72"/>
                  <a:pt x="202" y="72"/>
                </a:cubicBezTo>
                <a:cubicBezTo>
                  <a:pt x="203" y="73"/>
                  <a:pt x="205" y="74"/>
                  <a:pt x="207" y="75"/>
                </a:cubicBezTo>
                <a:cubicBezTo>
                  <a:pt x="208" y="76"/>
                  <a:pt x="210" y="78"/>
                  <a:pt x="212" y="78"/>
                </a:cubicBezTo>
                <a:cubicBezTo>
                  <a:pt x="211" y="78"/>
                  <a:pt x="211" y="78"/>
                  <a:pt x="211" y="78"/>
                </a:cubicBezTo>
                <a:cubicBezTo>
                  <a:pt x="209" y="76"/>
                  <a:pt x="208" y="74"/>
                  <a:pt x="205" y="74"/>
                </a:cubicBezTo>
                <a:close/>
                <a:moveTo>
                  <a:pt x="139" y="85"/>
                </a:moveTo>
                <a:cubicBezTo>
                  <a:pt x="142" y="85"/>
                  <a:pt x="147" y="87"/>
                  <a:pt x="148" y="85"/>
                </a:cubicBezTo>
                <a:cubicBezTo>
                  <a:pt x="148" y="84"/>
                  <a:pt x="148" y="84"/>
                  <a:pt x="148" y="84"/>
                </a:cubicBezTo>
                <a:cubicBezTo>
                  <a:pt x="144" y="77"/>
                  <a:pt x="140" y="69"/>
                  <a:pt x="133" y="64"/>
                </a:cubicBezTo>
                <a:cubicBezTo>
                  <a:pt x="132" y="67"/>
                  <a:pt x="133" y="69"/>
                  <a:pt x="132" y="72"/>
                </a:cubicBezTo>
                <a:cubicBezTo>
                  <a:pt x="132" y="77"/>
                  <a:pt x="128" y="80"/>
                  <a:pt x="126" y="83"/>
                </a:cubicBezTo>
                <a:cubicBezTo>
                  <a:pt x="125" y="83"/>
                  <a:pt x="123" y="84"/>
                  <a:pt x="124" y="85"/>
                </a:cubicBezTo>
                <a:cubicBezTo>
                  <a:pt x="128" y="85"/>
                  <a:pt x="134" y="84"/>
                  <a:pt x="139" y="85"/>
                </a:cubicBezTo>
                <a:close/>
                <a:moveTo>
                  <a:pt x="130" y="71"/>
                </a:moveTo>
                <a:cubicBezTo>
                  <a:pt x="131" y="68"/>
                  <a:pt x="131" y="65"/>
                  <a:pt x="130" y="62"/>
                </a:cubicBezTo>
                <a:cubicBezTo>
                  <a:pt x="127" y="61"/>
                  <a:pt x="125" y="58"/>
                  <a:pt x="122" y="58"/>
                </a:cubicBezTo>
                <a:cubicBezTo>
                  <a:pt x="123" y="68"/>
                  <a:pt x="120" y="76"/>
                  <a:pt x="112" y="80"/>
                </a:cubicBezTo>
                <a:cubicBezTo>
                  <a:pt x="114" y="82"/>
                  <a:pt x="117" y="83"/>
                  <a:pt x="120" y="84"/>
                </a:cubicBezTo>
                <a:cubicBezTo>
                  <a:pt x="124" y="81"/>
                  <a:pt x="130" y="78"/>
                  <a:pt x="130" y="71"/>
                </a:cubicBezTo>
                <a:close/>
                <a:moveTo>
                  <a:pt x="41" y="41"/>
                </a:moveTo>
                <a:cubicBezTo>
                  <a:pt x="45" y="43"/>
                  <a:pt x="49" y="45"/>
                  <a:pt x="54" y="47"/>
                </a:cubicBezTo>
                <a:cubicBezTo>
                  <a:pt x="59" y="50"/>
                  <a:pt x="64" y="54"/>
                  <a:pt x="70" y="56"/>
                </a:cubicBezTo>
                <a:cubicBezTo>
                  <a:pt x="75" y="58"/>
                  <a:pt x="80" y="61"/>
                  <a:pt x="86" y="64"/>
                </a:cubicBezTo>
                <a:cubicBezTo>
                  <a:pt x="91" y="66"/>
                  <a:pt x="96" y="69"/>
                  <a:pt x="102" y="71"/>
                </a:cubicBezTo>
                <a:cubicBezTo>
                  <a:pt x="105" y="73"/>
                  <a:pt x="108" y="75"/>
                  <a:pt x="110" y="76"/>
                </a:cubicBezTo>
                <a:cubicBezTo>
                  <a:pt x="111" y="76"/>
                  <a:pt x="113" y="76"/>
                  <a:pt x="113" y="76"/>
                </a:cubicBezTo>
                <a:cubicBezTo>
                  <a:pt x="115" y="76"/>
                  <a:pt x="118" y="73"/>
                  <a:pt x="119" y="71"/>
                </a:cubicBezTo>
                <a:cubicBezTo>
                  <a:pt x="121" y="66"/>
                  <a:pt x="121" y="61"/>
                  <a:pt x="120" y="57"/>
                </a:cubicBezTo>
                <a:cubicBezTo>
                  <a:pt x="112" y="52"/>
                  <a:pt x="104" y="48"/>
                  <a:pt x="97" y="44"/>
                </a:cubicBezTo>
                <a:cubicBezTo>
                  <a:pt x="94" y="43"/>
                  <a:pt x="92" y="41"/>
                  <a:pt x="89" y="39"/>
                </a:cubicBezTo>
                <a:cubicBezTo>
                  <a:pt x="84" y="37"/>
                  <a:pt x="79" y="34"/>
                  <a:pt x="74" y="31"/>
                </a:cubicBezTo>
                <a:cubicBezTo>
                  <a:pt x="68" y="28"/>
                  <a:pt x="62" y="24"/>
                  <a:pt x="56" y="21"/>
                </a:cubicBezTo>
                <a:cubicBezTo>
                  <a:pt x="55" y="21"/>
                  <a:pt x="54" y="20"/>
                  <a:pt x="53" y="20"/>
                </a:cubicBezTo>
                <a:cubicBezTo>
                  <a:pt x="71" y="34"/>
                  <a:pt x="90" y="45"/>
                  <a:pt x="111" y="55"/>
                </a:cubicBezTo>
                <a:cubicBezTo>
                  <a:pt x="111" y="56"/>
                  <a:pt x="112" y="56"/>
                  <a:pt x="113" y="56"/>
                </a:cubicBezTo>
                <a:cubicBezTo>
                  <a:pt x="113" y="58"/>
                  <a:pt x="114" y="59"/>
                  <a:pt x="115" y="60"/>
                </a:cubicBezTo>
                <a:cubicBezTo>
                  <a:pt x="112" y="70"/>
                  <a:pt x="98" y="64"/>
                  <a:pt x="91" y="60"/>
                </a:cubicBezTo>
                <a:cubicBezTo>
                  <a:pt x="84" y="57"/>
                  <a:pt x="77" y="53"/>
                  <a:pt x="70" y="49"/>
                </a:cubicBezTo>
                <a:cubicBezTo>
                  <a:pt x="66" y="47"/>
                  <a:pt x="62" y="45"/>
                  <a:pt x="60" y="43"/>
                </a:cubicBezTo>
                <a:cubicBezTo>
                  <a:pt x="58" y="42"/>
                  <a:pt x="55" y="39"/>
                  <a:pt x="53" y="37"/>
                </a:cubicBezTo>
                <a:cubicBezTo>
                  <a:pt x="51" y="35"/>
                  <a:pt x="48" y="33"/>
                  <a:pt x="46" y="31"/>
                </a:cubicBezTo>
                <a:cubicBezTo>
                  <a:pt x="42" y="26"/>
                  <a:pt x="46" y="19"/>
                  <a:pt x="51" y="18"/>
                </a:cubicBezTo>
                <a:cubicBezTo>
                  <a:pt x="45" y="16"/>
                  <a:pt x="40" y="12"/>
                  <a:pt x="34" y="10"/>
                </a:cubicBezTo>
                <a:cubicBezTo>
                  <a:pt x="37" y="19"/>
                  <a:pt x="31" y="26"/>
                  <a:pt x="27" y="33"/>
                </a:cubicBezTo>
                <a:cubicBezTo>
                  <a:pt x="31" y="36"/>
                  <a:pt x="37" y="38"/>
                  <a:pt x="41" y="41"/>
                </a:cubicBezTo>
                <a:close/>
                <a:moveTo>
                  <a:pt x="112" y="59"/>
                </a:moveTo>
                <a:cubicBezTo>
                  <a:pt x="111" y="57"/>
                  <a:pt x="107" y="56"/>
                  <a:pt x="106" y="55"/>
                </a:cubicBezTo>
                <a:cubicBezTo>
                  <a:pt x="101" y="51"/>
                  <a:pt x="96" y="50"/>
                  <a:pt x="91" y="47"/>
                </a:cubicBezTo>
                <a:cubicBezTo>
                  <a:pt x="86" y="44"/>
                  <a:pt x="82" y="42"/>
                  <a:pt x="77" y="39"/>
                </a:cubicBezTo>
                <a:cubicBezTo>
                  <a:pt x="72" y="36"/>
                  <a:pt x="68" y="33"/>
                  <a:pt x="63" y="30"/>
                </a:cubicBezTo>
                <a:cubicBezTo>
                  <a:pt x="61" y="28"/>
                  <a:pt x="59" y="27"/>
                  <a:pt x="56" y="25"/>
                </a:cubicBezTo>
                <a:cubicBezTo>
                  <a:pt x="54" y="24"/>
                  <a:pt x="51" y="21"/>
                  <a:pt x="49" y="22"/>
                </a:cubicBezTo>
                <a:cubicBezTo>
                  <a:pt x="47" y="22"/>
                  <a:pt x="46" y="26"/>
                  <a:pt x="46" y="28"/>
                </a:cubicBezTo>
                <a:cubicBezTo>
                  <a:pt x="47" y="29"/>
                  <a:pt x="50" y="32"/>
                  <a:pt x="52" y="34"/>
                </a:cubicBezTo>
                <a:cubicBezTo>
                  <a:pt x="54" y="36"/>
                  <a:pt x="56" y="37"/>
                  <a:pt x="58" y="39"/>
                </a:cubicBezTo>
                <a:cubicBezTo>
                  <a:pt x="67" y="46"/>
                  <a:pt x="77" y="50"/>
                  <a:pt x="87" y="56"/>
                </a:cubicBezTo>
                <a:cubicBezTo>
                  <a:pt x="94" y="60"/>
                  <a:pt x="102" y="65"/>
                  <a:pt x="111" y="62"/>
                </a:cubicBezTo>
                <a:cubicBezTo>
                  <a:pt x="112" y="62"/>
                  <a:pt x="113" y="61"/>
                  <a:pt x="113" y="60"/>
                </a:cubicBezTo>
                <a:cubicBezTo>
                  <a:pt x="113" y="60"/>
                  <a:pt x="113" y="60"/>
                  <a:pt x="113" y="60"/>
                </a:cubicBezTo>
                <a:cubicBezTo>
                  <a:pt x="113" y="59"/>
                  <a:pt x="113" y="59"/>
                  <a:pt x="112" y="59"/>
                </a:cubicBezTo>
                <a:close/>
                <a:moveTo>
                  <a:pt x="110" y="78"/>
                </a:moveTo>
                <a:cubicBezTo>
                  <a:pt x="107" y="76"/>
                  <a:pt x="103" y="74"/>
                  <a:pt x="99" y="72"/>
                </a:cubicBezTo>
                <a:cubicBezTo>
                  <a:pt x="95" y="71"/>
                  <a:pt x="91" y="69"/>
                  <a:pt x="88" y="67"/>
                </a:cubicBezTo>
                <a:cubicBezTo>
                  <a:pt x="81" y="63"/>
                  <a:pt x="74" y="60"/>
                  <a:pt x="67" y="57"/>
                </a:cubicBezTo>
                <a:cubicBezTo>
                  <a:pt x="60" y="53"/>
                  <a:pt x="53" y="49"/>
                  <a:pt x="46" y="46"/>
                </a:cubicBezTo>
                <a:cubicBezTo>
                  <a:pt x="39" y="42"/>
                  <a:pt x="33" y="38"/>
                  <a:pt x="26" y="35"/>
                </a:cubicBezTo>
                <a:cubicBezTo>
                  <a:pt x="25" y="35"/>
                  <a:pt x="22" y="37"/>
                  <a:pt x="21" y="38"/>
                </a:cubicBezTo>
                <a:cubicBezTo>
                  <a:pt x="32" y="44"/>
                  <a:pt x="45" y="48"/>
                  <a:pt x="56" y="53"/>
                </a:cubicBezTo>
                <a:cubicBezTo>
                  <a:pt x="64" y="57"/>
                  <a:pt x="73" y="59"/>
                  <a:pt x="80" y="63"/>
                </a:cubicBezTo>
                <a:cubicBezTo>
                  <a:pt x="88" y="67"/>
                  <a:pt x="95" y="71"/>
                  <a:pt x="102" y="75"/>
                </a:cubicBezTo>
                <a:cubicBezTo>
                  <a:pt x="105" y="77"/>
                  <a:pt x="107" y="79"/>
                  <a:pt x="110" y="78"/>
                </a:cubicBezTo>
                <a:cubicBezTo>
                  <a:pt x="110" y="78"/>
                  <a:pt x="110" y="78"/>
                  <a:pt x="110" y="78"/>
                </a:cubicBezTo>
                <a:close/>
                <a:moveTo>
                  <a:pt x="32" y="8"/>
                </a:moveTo>
                <a:cubicBezTo>
                  <a:pt x="28" y="7"/>
                  <a:pt x="25" y="5"/>
                  <a:pt x="22" y="3"/>
                </a:cubicBezTo>
                <a:cubicBezTo>
                  <a:pt x="23" y="16"/>
                  <a:pt x="15" y="26"/>
                  <a:pt x="7" y="31"/>
                </a:cubicBezTo>
                <a:cubicBezTo>
                  <a:pt x="11" y="33"/>
                  <a:pt x="15" y="35"/>
                  <a:pt x="18" y="37"/>
                </a:cubicBezTo>
                <a:cubicBezTo>
                  <a:pt x="27" y="32"/>
                  <a:pt x="35" y="20"/>
                  <a:pt x="32" y="8"/>
                </a:cubicBezTo>
                <a:close/>
                <a:moveTo>
                  <a:pt x="9" y="8"/>
                </a:moveTo>
                <a:cubicBezTo>
                  <a:pt x="9" y="8"/>
                  <a:pt x="8" y="9"/>
                  <a:pt x="8" y="9"/>
                </a:cubicBezTo>
                <a:cubicBezTo>
                  <a:pt x="7" y="11"/>
                  <a:pt x="6" y="12"/>
                  <a:pt x="5" y="14"/>
                </a:cubicBezTo>
                <a:cubicBezTo>
                  <a:pt x="4" y="16"/>
                  <a:pt x="3" y="18"/>
                  <a:pt x="2" y="20"/>
                </a:cubicBezTo>
                <a:cubicBezTo>
                  <a:pt x="1" y="24"/>
                  <a:pt x="3" y="30"/>
                  <a:pt x="7" y="28"/>
                </a:cubicBezTo>
                <a:cubicBezTo>
                  <a:pt x="10" y="27"/>
                  <a:pt x="11" y="25"/>
                  <a:pt x="13" y="22"/>
                </a:cubicBezTo>
                <a:cubicBezTo>
                  <a:pt x="15" y="21"/>
                  <a:pt x="16" y="20"/>
                  <a:pt x="17" y="18"/>
                </a:cubicBezTo>
                <a:cubicBezTo>
                  <a:pt x="19" y="15"/>
                  <a:pt x="20" y="9"/>
                  <a:pt x="20" y="4"/>
                </a:cubicBezTo>
                <a:cubicBezTo>
                  <a:pt x="20" y="4"/>
                  <a:pt x="18" y="3"/>
                  <a:pt x="18" y="2"/>
                </a:cubicBezTo>
                <a:cubicBezTo>
                  <a:pt x="14" y="3"/>
                  <a:pt x="12" y="5"/>
                  <a:pt x="9"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nvGrpSpPr>
          <p:cNvPr id="59" name="组合 58">
            <a:extLst>
              <a:ext uri="{FF2B5EF4-FFF2-40B4-BE49-F238E27FC236}">
                <a16:creationId xmlns:a16="http://schemas.microsoft.com/office/drawing/2014/main" id="{67819E85-2307-43DB-B880-E8ADBB7ADE3E}"/>
              </a:ext>
            </a:extLst>
          </p:cNvPr>
          <p:cNvGrpSpPr/>
          <p:nvPr/>
        </p:nvGrpSpPr>
        <p:grpSpPr>
          <a:xfrm>
            <a:off x="3684823" y="2209453"/>
            <a:ext cx="682191" cy="752476"/>
            <a:chOff x="8170863" y="2927350"/>
            <a:chExt cx="565150" cy="752476"/>
          </a:xfrm>
          <a:noFill/>
        </p:grpSpPr>
        <p:sp>
          <p:nvSpPr>
            <p:cNvPr id="60" name="Freeform 79">
              <a:extLst>
                <a:ext uri="{FF2B5EF4-FFF2-40B4-BE49-F238E27FC236}">
                  <a16:creationId xmlns:a16="http://schemas.microsoft.com/office/drawing/2014/main" id="{BABAB7EE-A280-428F-AAF1-2C72D90689A7}"/>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思源黑体 CN Heavy" panose="020B0A00000000000000" pitchFamily="34" charset="-122"/>
                <a:ea typeface="思源黑体 CN Heavy" panose="020B0A00000000000000" pitchFamily="34" charset="-122"/>
              </a:endParaRPr>
            </a:p>
          </p:txBody>
        </p:sp>
        <p:sp>
          <p:nvSpPr>
            <p:cNvPr id="61" name="Freeform 80">
              <a:extLst>
                <a:ext uri="{FF2B5EF4-FFF2-40B4-BE49-F238E27FC236}">
                  <a16:creationId xmlns:a16="http://schemas.microsoft.com/office/drawing/2014/main" id="{AD8268C0-AAE2-4F31-AEC7-89FBADE91430}"/>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思源黑体 CN Heavy" panose="020B0A00000000000000" pitchFamily="34" charset="-122"/>
                <a:ea typeface="思源黑体 CN Heavy" panose="020B0A00000000000000" pitchFamily="34" charset="-122"/>
              </a:endParaRPr>
            </a:p>
          </p:txBody>
        </p:sp>
      </p:grpSp>
      <p:sp>
        <p:nvSpPr>
          <p:cNvPr id="62" name="PA_文本框 16">
            <a:extLst>
              <a:ext uri="{FF2B5EF4-FFF2-40B4-BE49-F238E27FC236}">
                <a16:creationId xmlns:a16="http://schemas.microsoft.com/office/drawing/2014/main" id="{03098153-82C5-45A0-B578-3557A1D5B639}"/>
              </a:ext>
            </a:extLst>
          </p:cNvPr>
          <p:cNvSpPr txBox="1"/>
          <p:nvPr>
            <p:custDataLst>
              <p:tags r:id="rId5"/>
            </p:custDataLst>
          </p:nvPr>
        </p:nvSpPr>
        <p:spPr>
          <a:xfrm>
            <a:off x="3565976" y="2254043"/>
            <a:ext cx="942598" cy="707886"/>
          </a:xfrm>
          <a:prstGeom prst="rect">
            <a:avLst/>
          </a:prstGeom>
          <a:noFill/>
        </p:spPr>
        <p:txBody>
          <a:bodyPr wrap="square" rtlCol="0">
            <a:spAutoFit/>
          </a:bodyPr>
          <a:lstStyle/>
          <a:p>
            <a:pPr algn="ctr"/>
            <a:r>
              <a:rPr lang="en-US" altLang="zh-CN" sz="4000" dirty="0">
                <a:blipFill>
                  <a:blip r:embed="rId13">
                    <a:extLst>
                      <a:ext uri="{96DAC541-7B7A-43D3-8B79-37D633B846F1}">
                        <asvg:svgBlip xmlns:asvg="http://schemas.microsoft.com/office/drawing/2016/SVG/main" r:embed="rId14"/>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02</a:t>
            </a:r>
            <a:endParaRPr lang="zh-CN" altLang="en-US" sz="4000" dirty="0">
              <a:blipFill>
                <a:blip r:embed="rId13">
                  <a:extLst>
                    <a:ext uri="{96DAC541-7B7A-43D3-8B79-37D633B846F1}">
                      <asvg:svgBlip xmlns:asvg="http://schemas.microsoft.com/office/drawing/2016/SVG/main" r:embed="rId14"/>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sp>
        <p:nvSpPr>
          <p:cNvPr id="63" name="PA_文本框 16">
            <a:extLst>
              <a:ext uri="{FF2B5EF4-FFF2-40B4-BE49-F238E27FC236}">
                <a16:creationId xmlns:a16="http://schemas.microsoft.com/office/drawing/2014/main" id="{68293409-7049-47E5-8825-FF7FD07E3059}"/>
              </a:ext>
            </a:extLst>
          </p:cNvPr>
          <p:cNvSpPr txBox="1"/>
          <p:nvPr>
            <p:custDataLst>
              <p:tags r:id="rId6"/>
            </p:custDataLst>
          </p:nvPr>
        </p:nvSpPr>
        <p:spPr>
          <a:xfrm>
            <a:off x="4367014" y="3290729"/>
            <a:ext cx="3528392" cy="646331"/>
          </a:xfrm>
          <a:prstGeom prst="rect">
            <a:avLst/>
          </a:prstGeom>
          <a:noFill/>
        </p:spPr>
        <p:txBody>
          <a:bodyPr wrap="square" rtlCol="0">
            <a:spAutoFit/>
          </a:bodyPr>
          <a:lstStyle/>
          <a:p>
            <a:pPr algn="ctr"/>
            <a:r>
              <a:rPr lang="zh-CN" altLang="en-US" sz="3600" dirty="0">
                <a:blipFill>
                  <a:blip r:embed="rId13">
                    <a:extLst>
                      <a:ext uri="{96DAC541-7B7A-43D3-8B79-37D633B846F1}">
                        <asvg:svgBlip xmlns:asvg="http://schemas.microsoft.com/office/drawing/2016/SVG/main" r:embed="rId14"/>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职业生涯规划 </a:t>
            </a:r>
          </a:p>
        </p:txBody>
      </p:sp>
      <p:sp>
        <p:nvSpPr>
          <p:cNvPr id="64" name="Freeform 118">
            <a:extLst>
              <a:ext uri="{FF2B5EF4-FFF2-40B4-BE49-F238E27FC236}">
                <a16:creationId xmlns:a16="http://schemas.microsoft.com/office/drawing/2014/main" id="{A65D0F4B-A164-47AF-991A-2DB862B55F52}"/>
              </a:ext>
            </a:extLst>
          </p:cNvPr>
          <p:cNvSpPr>
            <a:spLocks noEditPoints="1"/>
          </p:cNvSpPr>
          <p:nvPr/>
        </p:nvSpPr>
        <p:spPr bwMode="auto">
          <a:xfrm flipH="1">
            <a:off x="7466058" y="3526576"/>
            <a:ext cx="1160222" cy="387349"/>
          </a:xfrm>
          <a:custGeom>
            <a:avLst/>
            <a:gdLst>
              <a:gd name="T0" fmla="*/ 250 w 257"/>
              <a:gd name="T1" fmla="*/ 87 h 92"/>
              <a:gd name="T2" fmla="*/ 215 w 257"/>
              <a:gd name="T3" fmla="*/ 84 h 92"/>
              <a:gd name="T4" fmla="*/ 204 w 257"/>
              <a:gd name="T5" fmla="*/ 87 h 92"/>
              <a:gd name="T6" fmla="*/ 146 w 257"/>
              <a:gd name="T7" fmla="*/ 88 h 92"/>
              <a:gd name="T8" fmla="*/ 116 w 257"/>
              <a:gd name="T9" fmla="*/ 85 h 92"/>
              <a:gd name="T10" fmla="*/ 54 w 257"/>
              <a:gd name="T11" fmla="*/ 54 h 92"/>
              <a:gd name="T12" fmla="*/ 2 w 257"/>
              <a:gd name="T13" fmla="*/ 30 h 92"/>
              <a:gd name="T14" fmla="*/ 16 w 257"/>
              <a:gd name="T15" fmla="*/ 0 h 92"/>
              <a:gd name="T16" fmla="*/ 42 w 257"/>
              <a:gd name="T17" fmla="*/ 12 h 92"/>
              <a:gd name="T18" fmla="*/ 78 w 257"/>
              <a:gd name="T19" fmla="*/ 31 h 92"/>
              <a:gd name="T20" fmla="*/ 134 w 257"/>
              <a:gd name="T21" fmla="*/ 61 h 92"/>
              <a:gd name="T22" fmla="*/ 171 w 257"/>
              <a:gd name="T23" fmla="*/ 84 h 92"/>
              <a:gd name="T24" fmla="*/ 186 w 257"/>
              <a:gd name="T25" fmla="*/ 72 h 92"/>
              <a:gd name="T26" fmla="*/ 206 w 257"/>
              <a:gd name="T27" fmla="*/ 71 h 92"/>
              <a:gd name="T28" fmla="*/ 225 w 257"/>
              <a:gd name="T29" fmla="*/ 79 h 92"/>
              <a:gd name="T30" fmla="*/ 254 w 257"/>
              <a:gd name="T31" fmla="*/ 82 h 92"/>
              <a:gd name="T32" fmla="*/ 237 w 257"/>
              <a:gd name="T33" fmla="*/ 80 h 92"/>
              <a:gd name="T34" fmla="*/ 217 w 257"/>
              <a:gd name="T35" fmla="*/ 82 h 92"/>
              <a:gd name="T36" fmla="*/ 244 w 257"/>
              <a:gd name="T37" fmla="*/ 82 h 92"/>
              <a:gd name="T38" fmla="*/ 187 w 257"/>
              <a:gd name="T39" fmla="*/ 70 h 92"/>
              <a:gd name="T40" fmla="*/ 188 w 257"/>
              <a:gd name="T41" fmla="*/ 86 h 92"/>
              <a:gd name="T42" fmla="*/ 158 w 257"/>
              <a:gd name="T43" fmla="*/ 84 h 92"/>
              <a:gd name="T44" fmla="*/ 172 w 257"/>
              <a:gd name="T45" fmla="*/ 87 h 92"/>
              <a:gd name="T46" fmla="*/ 195 w 257"/>
              <a:gd name="T47" fmla="*/ 74 h 92"/>
              <a:gd name="T48" fmla="*/ 202 w 257"/>
              <a:gd name="T49" fmla="*/ 72 h 92"/>
              <a:gd name="T50" fmla="*/ 211 w 257"/>
              <a:gd name="T51" fmla="*/ 78 h 92"/>
              <a:gd name="T52" fmla="*/ 148 w 257"/>
              <a:gd name="T53" fmla="*/ 85 h 92"/>
              <a:gd name="T54" fmla="*/ 132 w 257"/>
              <a:gd name="T55" fmla="*/ 72 h 92"/>
              <a:gd name="T56" fmla="*/ 139 w 257"/>
              <a:gd name="T57" fmla="*/ 85 h 92"/>
              <a:gd name="T58" fmla="*/ 122 w 257"/>
              <a:gd name="T59" fmla="*/ 58 h 92"/>
              <a:gd name="T60" fmla="*/ 130 w 257"/>
              <a:gd name="T61" fmla="*/ 71 h 92"/>
              <a:gd name="T62" fmla="*/ 70 w 257"/>
              <a:gd name="T63" fmla="*/ 56 h 92"/>
              <a:gd name="T64" fmla="*/ 110 w 257"/>
              <a:gd name="T65" fmla="*/ 76 h 92"/>
              <a:gd name="T66" fmla="*/ 120 w 257"/>
              <a:gd name="T67" fmla="*/ 57 h 92"/>
              <a:gd name="T68" fmla="*/ 74 w 257"/>
              <a:gd name="T69" fmla="*/ 31 h 92"/>
              <a:gd name="T70" fmla="*/ 111 w 257"/>
              <a:gd name="T71" fmla="*/ 55 h 92"/>
              <a:gd name="T72" fmla="*/ 91 w 257"/>
              <a:gd name="T73" fmla="*/ 60 h 92"/>
              <a:gd name="T74" fmla="*/ 53 w 257"/>
              <a:gd name="T75" fmla="*/ 37 h 92"/>
              <a:gd name="T76" fmla="*/ 34 w 257"/>
              <a:gd name="T77" fmla="*/ 10 h 92"/>
              <a:gd name="T78" fmla="*/ 112 w 257"/>
              <a:gd name="T79" fmla="*/ 59 h 92"/>
              <a:gd name="T80" fmla="*/ 77 w 257"/>
              <a:gd name="T81" fmla="*/ 39 h 92"/>
              <a:gd name="T82" fmla="*/ 49 w 257"/>
              <a:gd name="T83" fmla="*/ 22 h 92"/>
              <a:gd name="T84" fmla="*/ 58 w 257"/>
              <a:gd name="T85" fmla="*/ 39 h 92"/>
              <a:gd name="T86" fmla="*/ 113 w 257"/>
              <a:gd name="T87" fmla="*/ 60 h 92"/>
              <a:gd name="T88" fmla="*/ 110 w 257"/>
              <a:gd name="T89" fmla="*/ 78 h 92"/>
              <a:gd name="T90" fmla="*/ 67 w 257"/>
              <a:gd name="T91" fmla="*/ 57 h 92"/>
              <a:gd name="T92" fmla="*/ 21 w 257"/>
              <a:gd name="T93" fmla="*/ 38 h 92"/>
              <a:gd name="T94" fmla="*/ 102 w 257"/>
              <a:gd name="T95" fmla="*/ 75 h 92"/>
              <a:gd name="T96" fmla="*/ 32 w 257"/>
              <a:gd name="T97" fmla="*/ 8 h 92"/>
              <a:gd name="T98" fmla="*/ 18 w 257"/>
              <a:gd name="T99" fmla="*/ 37 h 92"/>
              <a:gd name="T100" fmla="*/ 8 w 257"/>
              <a:gd name="T101" fmla="*/ 9 h 92"/>
              <a:gd name="T102" fmla="*/ 7 w 257"/>
              <a:gd name="T103" fmla="*/ 28 h 92"/>
              <a:gd name="T104" fmla="*/ 20 w 257"/>
              <a:gd name="T10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92">
                <a:moveTo>
                  <a:pt x="256" y="83"/>
                </a:moveTo>
                <a:cubicBezTo>
                  <a:pt x="256" y="84"/>
                  <a:pt x="257" y="87"/>
                  <a:pt x="256" y="89"/>
                </a:cubicBezTo>
                <a:cubicBezTo>
                  <a:pt x="253" y="89"/>
                  <a:pt x="253" y="88"/>
                  <a:pt x="250" y="87"/>
                </a:cubicBezTo>
                <a:cubicBezTo>
                  <a:pt x="244" y="86"/>
                  <a:pt x="238" y="83"/>
                  <a:pt x="231" y="84"/>
                </a:cubicBezTo>
                <a:cubicBezTo>
                  <a:pt x="229" y="84"/>
                  <a:pt x="227" y="86"/>
                  <a:pt x="225" y="86"/>
                </a:cubicBezTo>
                <a:cubicBezTo>
                  <a:pt x="221" y="86"/>
                  <a:pt x="219" y="84"/>
                  <a:pt x="215" y="84"/>
                </a:cubicBezTo>
                <a:cubicBezTo>
                  <a:pt x="212" y="82"/>
                  <a:pt x="208" y="79"/>
                  <a:pt x="205" y="76"/>
                </a:cubicBezTo>
                <a:cubicBezTo>
                  <a:pt x="206" y="79"/>
                  <a:pt x="208" y="81"/>
                  <a:pt x="208" y="84"/>
                </a:cubicBezTo>
                <a:cubicBezTo>
                  <a:pt x="207" y="86"/>
                  <a:pt x="205" y="86"/>
                  <a:pt x="204" y="87"/>
                </a:cubicBezTo>
                <a:cubicBezTo>
                  <a:pt x="196" y="87"/>
                  <a:pt x="189" y="90"/>
                  <a:pt x="183" y="91"/>
                </a:cubicBezTo>
                <a:cubicBezTo>
                  <a:pt x="172" y="91"/>
                  <a:pt x="163" y="85"/>
                  <a:pt x="152" y="86"/>
                </a:cubicBezTo>
                <a:cubicBezTo>
                  <a:pt x="150" y="87"/>
                  <a:pt x="148" y="88"/>
                  <a:pt x="146" y="88"/>
                </a:cubicBezTo>
                <a:cubicBezTo>
                  <a:pt x="142" y="88"/>
                  <a:pt x="138" y="87"/>
                  <a:pt x="134" y="87"/>
                </a:cubicBezTo>
                <a:cubicBezTo>
                  <a:pt x="130" y="87"/>
                  <a:pt x="125" y="86"/>
                  <a:pt x="121" y="86"/>
                </a:cubicBezTo>
                <a:cubicBezTo>
                  <a:pt x="119" y="87"/>
                  <a:pt x="117" y="87"/>
                  <a:pt x="116" y="85"/>
                </a:cubicBezTo>
                <a:cubicBezTo>
                  <a:pt x="105" y="79"/>
                  <a:pt x="94" y="73"/>
                  <a:pt x="83" y="67"/>
                </a:cubicBezTo>
                <a:cubicBezTo>
                  <a:pt x="79" y="65"/>
                  <a:pt x="76" y="63"/>
                  <a:pt x="72" y="61"/>
                </a:cubicBezTo>
                <a:cubicBezTo>
                  <a:pt x="66" y="59"/>
                  <a:pt x="60" y="57"/>
                  <a:pt x="54" y="54"/>
                </a:cubicBezTo>
                <a:cubicBezTo>
                  <a:pt x="43" y="49"/>
                  <a:pt x="31" y="46"/>
                  <a:pt x="21" y="40"/>
                </a:cubicBezTo>
                <a:cubicBezTo>
                  <a:pt x="17" y="38"/>
                  <a:pt x="12" y="36"/>
                  <a:pt x="8" y="34"/>
                </a:cubicBezTo>
                <a:cubicBezTo>
                  <a:pt x="6" y="32"/>
                  <a:pt x="4" y="32"/>
                  <a:pt x="2" y="30"/>
                </a:cubicBezTo>
                <a:cubicBezTo>
                  <a:pt x="1" y="28"/>
                  <a:pt x="0" y="26"/>
                  <a:pt x="0" y="24"/>
                </a:cubicBezTo>
                <a:cubicBezTo>
                  <a:pt x="0" y="18"/>
                  <a:pt x="5" y="9"/>
                  <a:pt x="8" y="5"/>
                </a:cubicBezTo>
                <a:cubicBezTo>
                  <a:pt x="10" y="3"/>
                  <a:pt x="13" y="1"/>
                  <a:pt x="16" y="0"/>
                </a:cubicBezTo>
                <a:cubicBezTo>
                  <a:pt x="17" y="0"/>
                  <a:pt x="19" y="0"/>
                  <a:pt x="20" y="0"/>
                </a:cubicBezTo>
                <a:cubicBezTo>
                  <a:pt x="26" y="3"/>
                  <a:pt x="33" y="7"/>
                  <a:pt x="39" y="10"/>
                </a:cubicBezTo>
                <a:cubicBezTo>
                  <a:pt x="40" y="11"/>
                  <a:pt x="41" y="11"/>
                  <a:pt x="42" y="12"/>
                </a:cubicBezTo>
                <a:cubicBezTo>
                  <a:pt x="45" y="13"/>
                  <a:pt x="48" y="15"/>
                  <a:pt x="52" y="17"/>
                </a:cubicBezTo>
                <a:cubicBezTo>
                  <a:pt x="58" y="20"/>
                  <a:pt x="64" y="23"/>
                  <a:pt x="70" y="26"/>
                </a:cubicBezTo>
                <a:cubicBezTo>
                  <a:pt x="73" y="28"/>
                  <a:pt x="75" y="30"/>
                  <a:pt x="78" y="31"/>
                </a:cubicBezTo>
                <a:cubicBezTo>
                  <a:pt x="91" y="39"/>
                  <a:pt x="104" y="46"/>
                  <a:pt x="117" y="53"/>
                </a:cubicBezTo>
                <a:cubicBezTo>
                  <a:pt x="120" y="55"/>
                  <a:pt x="123" y="56"/>
                  <a:pt x="126" y="57"/>
                </a:cubicBezTo>
                <a:cubicBezTo>
                  <a:pt x="128" y="59"/>
                  <a:pt x="131" y="61"/>
                  <a:pt x="134" y="61"/>
                </a:cubicBezTo>
                <a:cubicBezTo>
                  <a:pt x="139" y="68"/>
                  <a:pt x="145" y="74"/>
                  <a:pt x="150" y="82"/>
                </a:cubicBezTo>
                <a:cubicBezTo>
                  <a:pt x="153" y="81"/>
                  <a:pt x="157" y="82"/>
                  <a:pt x="162" y="82"/>
                </a:cubicBezTo>
                <a:cubicBezTo>
                  <a:pt x="165" y="82"/>
                  <a:pt x="168" y="83"/>
                  <a:pt x="171" y="84"/>
                </a:cubicBezTo>
                <a:cubicBezTo>
                  <a:pt x="176" y="84"/>
                  <a:pt x="181" y="84"/>
                  <a:pt x="185" y="84"/>
                </a:cubicBezTo>
                <a:cubicBezTo>
                  <a:pt x="191" y="85"/>
                  <a:pt x="196" y="83"/>
                  <a:pt x="200" y="80"/>
                </a:cubicBezTo>
                <a:cubicBezTo>
                  <a:pt x="198" y="75"/>
                  <a:pt x="188" y="78"/>
                  <a:pt x="186" y="72"/>
                </a:cubicBezTo>
                <a:cubicBezTo>
                  <a:pt x="185" y="67"/>
                  <a:pt x="190" y="65"/>
                  <a:pt x="195" y="66"/>
                </a:cubicBezTo>
                <a:cubicBezTo>
                  <a:pt x="196" y="66"/>
                  <a:pt x="197" y="66"/>
                  <a:pt x="198" y="67"/>
                </a:cubicBezTo>
                <a:cubicBezTo>
                  <a:pt x="201" y="68"/>
                  <a:pt x="203" y="70"/>
                  <a:pt x="206" y="71"/>
                </a:cubicBezTo>
                <a:cubicBezTo>
                  <a:pt x="208" y="73"/>
                  <a:pt x="211" y="76"/>
                  <a:pt x="213" y="77"/>
                </a:cubicBezTo>
                <a:cubicBezTo>
                  <a:pt x="214" y="78"/>
                  <a:pt x="216" y="78"/>
                  <a:pt x="218" y="79"/>
                </a:cubicBezTo>
                <a:cubicBezTo>
                  <a:pt x="221" y="80"/>
                  <a:pt x="222" y="80"/>
                  <a:pt x="225" y="79"/>
                </a:cubicBezTo>
                <a:cubicBezTo>
                  <a:pt x="228" y="79"/>
                  <a:pt x="232" y="78"/>
                  <a:pt x="235" y="78"/>
                </a:cubicBezTo>
                <a:cubicBezTo>
                  <a:pt x="238" y="78"/>
                  <a:pt x="242" y="80"/>
                  <a:pt x="246" y="81"/>
                </a:cubicBezTo>
                <a:cubicBezTo>
                  <a:pt x="249" y="82"/>
                  <a:pt x="253" y="82"/>
                  <a:pt x="254" y="82"/>
                </a:cubicBezTo>
                <a:cubicBezTo>
                  <a:pt x="255" y="83"/>
                  <a:pt x="255" y="82"/>
                  <a:pt x="256" y="83"/>
                </a:cubicBezTo>
                <a:close/>
                <a:moveTo>
                  <a:pt x="244" y="82"/>
                </a:moveTo>
                <a:cubicBezTo>
                  <a:pt x="242" y="82"/>
                  <a:pt x="239" y="81"/>
                  <a:pt x="237" y="80"/>
                </a:cubicBezTo>
                <a:cubicBezTo>
                  <a:pt x="231" y="80"/>
                  <a:pt x="226" y="82"/>
                  <a:pt x="221" y="82"/>
                </a:cubicBezTo>
                <a:cubicBezTo>
                  <a:pt x="217" y="81"/>
                  <a:pt x="215" y="80"/>
                  <a:pt x="212" y="79"/>
                </a:cubicBezTo>
                <a:cubicBezTo>
                  <a:pt x="213" y="80"/>
                  <a:pt x="215" y="82"/>
                  <a:pt x="217" y="82"/>
                </a:cubicBezTo>
                <a:cubicBezTo>
                  <a:pt x="223" y="84"/>
                  <a:pt x="227" y="82"/>
                  <a:pt x="232" y="82"/>
                </a:cubicBezTo>
                <a:cubicBezTo>
                  <a:pt x="241" y="81"/>
                  <a:pt x="247" y="85"/>
                  <a:pt x="254" y="86"/>
                </a:cubicBezTo>
                <a:cubicBezTo>
                  <a:pt x="254" y="82"/>
                  <a:pt x="249" y="83"/>
                  <a:pt x="244" y="82"/>
                </a:cubicBezTo>
                <a:close/>
                <a:moveTo>
                  <a:pt x="205" y="74"/>
                </a:moveTo>
                <a:cubicBezTo>
                  <a:pt x="204" y="71"/>
                  <a:pt x="201" y="70"/>
                  <a:pt x="198" y="69"/>
                </a:cubicBezTo>
                <a:cubicBezTo>
                  <a:pt x="195" y="68"/>
                  <a:pt x="188" y="65"/>
                  <a:pt x="187" y="70"/>
                </a:cubicBezTo>
                <a:cubicBezTo>
                  <a:pt x="187" y="75"/>
                  <a:pt x="194" y="74"/>
                  <a:pt x="198" y="76"/>
                </a:cubicBezTo>
                <a:cubicBezTo>
                  <a:pt x="200" y="76"/>
                  <a:pt x="203" y="79"/>
                  <a:pt x="203" y="81"/>
                </a:cubicBezTo>
                <a:cubicBezTo>
                  <a:pt x="202" y="83"/>
                  <a:pt x="192" y="86"/>
                  <a:pt x="188" y="86"/>
                </a:cubicBezTo>
                <a:cubicBezTo>
                  <a:pt x="183" y="86"/>
                  <a:pt x="178" y="86"/>
                  <a:pt x="174" y="85"/>
                </a:cubicBezTo>
                <a:cubicBezTo>
                  <a:pt x="170" y="85"/>
                  <a:pt x="165" y="83"/>
                  <a:pt x="161" y="83"/>
                </a:cubicBezTo>
                <a:cubicBezTo>
                  <a:pt x="160" y="83"/>
                  <a:pt x="159" y="84"/>
                  <a:pt x="158" y="84"/>
                </a:cubicBezTo>
                <a:cubicBezTo>
                  <a:pt x="155" y="83"/>
                  <a:pt x="152" y="82"/>
                  <a:pt x="151" y="85"/>
                </a:cubicBezTo>
                <a:cubicBezTo>
                  <a:pt x="155" y="85"/>
                  <a:pt x="160" y="85"/>
                  <a:pt x="164" y="85"/>
                </a:cubicBezTo>
                <a:cubicBezTo>
                  <a:pt x="167" y="86"/>
                  <a:pt x="169" y="88"/>
                  <a:pt x="172" y="87"/>
                </a:cubicBezTo>
                <a:cubicBezTo>
                  <a:pt x="184" y="92"/>
                  <a:pt x="193" y="85"/>
                  <a:pt x="205" y="85"/>
                </a:cubicBezTo>
                <a:cubicBezTo>
                  <a:pt x="208" y="82"/>
                  <a:pt x="204" y="79"/>
                  <a:pt x="203" y="77"/>
                </a:cubicBezTo>
                <a:cubicBezTo>
                  <a:pt x="200" y="76"/>
                  <a:pt x="198" y="74"/>
                  <a:pt x="195" y="74"/>
                </a:cubicBezTo>
                <a:cubicBezTo>
                  <a:pt x="195" y="73"/>
                  <a:pt x="195" y="73"/>
                  <a:pt x="195" y="73"/>
                </a:cubicBezTo>
                <a:cubicBezTo>
                  <a:pt x="193" y="73"/>
                  <a:pt x="192" y="72"/>
                  <a:pt x="193" y="70"/>
                </a:cubicBezTo>
                <a:cubicBezTo>
                  <a:pt x="197" y="68"/>
                  <a:pt x="200" y="72"/>
                  <a:pt x="202" y="72"/>
                </a:cubicBezTo>
                <a:cubicBezTo>
                  <a:pt x="203" y="73"/>
                  <a:pt x="205" y="74"/>
                  <a:pt x="207" y="75"/>
                </a:cubicBezTo>
                <a:cubicBezTo>
                  <a:pt x="208" y="76"/>
                  <a:pt x="210" y="78"/>
                  <a:pt x="212" y="78"/>
                </a:cubicBezTo>
                <a:cubicBezTo>
                  <a:pt x="211" y="78"/>
                  <a:pt x="211" y="78"/>
                  <a:pt x="211" y="78"/>
                </a:cubicBezTo>
                <a:cubicBezTo>
                  <a:pt x="209" y="76"/>
                  <a:pt x="208" y="74"/>
                  <a:pt x="205" y="74"/>
                </a:cubicBezTo>
                <a:close/>
                <a:moveTo>
                  <a:pt x="139" y="85"/>
                </a:moveTo>
                <a:cubicBezTo>
                  <a:pt x="142" y="85"/>
                  <a:pt x="147" y="87"/>
                  <a:pt x="148" y="85"/>
                </a:cubicBezTo>
                <a:cubicBezTo>
                  <a:pt x="148" y="84"/>
                  <a:pt x="148" y="84"/>
                  <a:pt x="148" y="84"/>
                </a:cubicBezTo>
                <a:cubicBezTo>
                  <a:pt x="144" y="77"/>
                  <a:pt x="140" y="69"/>
                  <a:pt x="133" y="64"/>
                </a:cubicBezTo>
                <a:cubicBezTo>
                  <a:pt x="132" y="67"/>
                  <a:pt x="133" y="69"/>
                  <a:pt x="132" y="72"/>
                </a:cubicBezTo>
                <a:cubicBezTo>
                  <a:pt x="132" y="77"/>
                  <a:pt x="128" y="80"/>
                  <a:pt x="126" y="83"/>
                </a:cubicBezTo>
                <a:cubicBezTo>
                  <a:pt x="125" y="83"/>
                  <a:pt x="123" y="84"/>
                  <a:pt x="124" y="85"/>
                </a:cubicBezTo>
                <a:cubicBezTo>
                  <a:pt x="128" y="85"/>
                  <a:pt x="134" y="84"/>
                  <a:pt x="139" y="85"/>
                </a:cubicBezTo>
                <a:close/>
                <a:moveTo>
                  <a:pt x="130" y="71"/>
                </a:moveTo>
                <a:cubicBezTo>
                  <a:pt x="131" y="68"/>
                  <a:pt x="131" y="65"/>
                  <a:pt x="130" y="62"/>
                </a:cubicBezTo>
                <a:cubicBezTo>
                  <a:pt x="127" y="61"/>
                  <a:pt x="125" y="58"/>
                  <a:pt x="122" y="58"/>
                </a:cubicBezTo>
                <a:cubicBezTo>
                  <a:pt x="123" y="68"/>
                  <a:pt x="120" y="76"/>
                  <a:pt x="112" y="80"/>
                </a:cubicBezTo>
                <a:cubicBezTo>
                  <a:pt x="114" y="82"/>
                  <a:pt x="117" y="83"/>
                  <a:pt x="120" y="84"/>
                </a:cubicBezTo>
                <a:cubicBezTo>
                  <a:pt x="124" y="81"/>
                  <a:pt x="130" y="78"/>
                  <a:pt x="130" y="71"/>
                </a:cubicBezTo>
                <a:close/>
                <a:moveTo>
                  <a:pt x="41" y="41"/>
                </a:moveTo>
                <a:cubicBezTo>
                  <a:pt x="45" y="43"/>
                  <a:pt x="49" y="45"/>
                  <a:pt x="54" y="47"/>
                </a:cubicBezTo>
                <a:cubicBezTo>
                  <a:pt x="59" y="50"/>
                  <a:pt x="64" y="54"/>
                  <a:pt x="70" y="56"/>
                </a:cubicBezTo>
                <a:cubicBezTo>
                  <a:pt x="75" y="58"/>
                  <a:pt x="80" y="61"/>
                  <a:pt x="86" y="64"/>
                </a:cubicBezTo>
                <a:cubicBezTo>
                  <a:pt x="91" y="66"/>
                  <a:pt x="96" y="69"/>
                  <a:pt x="102" y="71"/>
                </a:cubicBezTo>
                <a:cubicBezTo>
                  <a:pt x="105" y="73"/>
                  <a:pt x="108" y="75"/>
                  <a:pt x="110" y="76"/>
                </a:cubicBezTo>
                <a:cubicBezTo>
                  <a:pt x="111" y="76"/>
                  <a:pt x="113" y="76"/>
                  <a:pt x="113" y="76"/>
                </a:cubicBezTo>
                <a:cubicBezTo>
                  <a:pt x="115" y="76"/>
                  <a:pt x="118" y="73"/>
                  <a:pt x="119" y="71"/>
                </a:cubicBezTo>
                <a:cubicBezTo>
                  <a:pt x="121" y="66"/>
                  <a:pt x="121" y="61"/>
                  <a:pt x="120" y="57"/>
                </a:cubicBezTo>
                <a:cubicBezTo>
                  <a:pt x="112" y="52"/>
                  <a:pt x="104" y="48"/>
                  <a:pt x="97" y="44"/>
                </a:cubicBezTo>
                <a:cubicBezTo>
                  <a:pt x="94" y="43"/>
                  <a:pt x="92" y="41"/>
                  <a:pt x="89" y="39"/>
                </a:cubicBezTo>
                <a:cubicBezTo>
                  <a:pt x="84" y="37"/>
                  <a:pt x="79" y="34"/>
                  <a:pt x="74" y="31"/>
                </a:cubicBezTo>
                <a:cubicBezTo>
                  <a:pt x="68" y="28"/>
                  <a:pt x="62" y="24"/>
                  <a:pt x="56" y="21"/>
                </a:cubicBezTo>
                <a:cubicBezTo>
                  <a:pt x="55" y="21"/>
                  <a:pt x="54" y="20"/>
                  <a:pt x="53" y="20"/>
                </a:cubicBezTo>
                <a:cubicBezTo>
                  <a:pt x="71" y="34"/>
                  <a:pt x="90" y="45"/>
                  <a:pt x="111" y="55"/>
                </a:cubicBezTo>
                <a:cubicBezTo>
                  <a:pt x="111" y="56"/>
                  <a:pt x="112" y="56"/>
                  <a:pt x="113" y="56"/>
                </a:cubicBezTo>
                <a:cubicBezTo>
                  <a:pt x="113" y="58"/>
                  <a:pt x="114" y="59"/>
                  <a:pt x="115" y="60"/>
                </a:cubicBezTo>
                <a:cubicBezTo>
                  <a:pt x="112" y="70"/>
                  <a:pt x="98" y="64"/>
                  <a:pt x="91" y="60"/>
                </a:cubicBezTo>
                <a:cubicBezTo>
                  <a:pt x="84" y="57"/>
                  <a:pt x="77" y="53"/>
                  <a:pt x="70" y="49"/>
                </a:cubicBezTo>
                <a:cubicBezTo>
                  <a:pt x="66" y="47"/>
                  <a:pt x="62" y="45"/>
                  <a:pt x="60" y="43"/>
                </a:cubicBezTo>
                <a:cubicBezTo>
                  <a:pt x="58" y="42"/>
                  <a:pt x="55" y="39"/>
                  <a:pt x="53" y="37"/>
                </a:cubicBezTo>
                <a:cubicBezTo>
                  <a:pt x="51" y="35"/>
                  <a:pt x="48" y="33"/>
                  <a:pt x="46" y="31"/>
                </a:cubicBezTo>
                <a:cubicBezTo>
                  <a:pt x="42" y="26"/>
                  <a:pt x="46" y="19"/>
                  <a:pt x="51" y="18"/>
                </a:cubicBezTo>
                <a:cubicBezTo>
                  <a:pt x="45" y="16"/>
                  <a:pt x="40" y="12"/>
                  <a:pt x="34" y="10"/>
                </a:cubicBezTo>
                <a:cubicBezTo>
                  <a:pt x="37" y="19"/>
                  <a:pt x="31" y="26"/>
                  <a:pt x="27" y="33"/>
                </a:cubicBezTo>
                <a:cubicBezTo>
                  <a:pt x="31" y="36"/>
                  <a:pt x="37" y="38"/>
                  <a:pt x="41" y="41"/>
                </a:cubicBezTo>
                <a:close/>
                <a:moveTo>
                  <a:pt x="112" y="59"/>
                </a:moveTo>
                <a:cubicBezTo>
                  <a:pt x="111" y="57"/>
                  <a:pt x="107" y="56"/>
                  <a:pt x="106" y="55"/>
                </a:cubicBezTo>
                <a:cubicBezTo>
                  <a:pt x="101" y="51"/>
                  <a:pt x="96" y="50"/>
                  <a:pt x="91" y="47"/>
                </a:cubicBezTo>
                <a:cubicBezTo>
                  <a:pt x="86" y="44"/>
                  <a:pt x="82" y="42"/>
                  <a:pt x="77" y="39"/>
                </a:cubicBezTo>
                <a:cubicBezTo>
                  <a:pt x="72" y="36"/>
                  <a:pt x="68" y="33"/>
                  <a:pt x="63" y="30"/>
                </a:cubicBezTo>
                <a:cubicBezTo>
                  <a:pt x="61" y="28"/>
                  <a:pt x="59" y="27"/>
                  <a:pt x="56" y="25"/>
                </a:cubicBezTo>
                <a:cubicBezTo>
                  <a:pt x="54" y="24"/>
                  <a:pt x="51" y="21"/>
                  <a:pt x="49" y="22"/>
                </a:cubicBezTo>
                <a:cubicBezTo>
                  <a:pt x="47" y="22"/>
                  <a:pt x="46" y="26"/>
                  <a:pt x="46" y="28"/>
                </a:cubicBezTo>
                <a:cubicBezTo>
                  <a:pt x="47" y="29"/>
                  <a:pt x="50" y="32"/>
                  <a:pt x="52" y="34"/>
                </a:cubicBezTo>
                <a:cubicBezTo>
                  <a:pt x="54" y="36"/>
                  <a:pt x="56" y="37"/>
                  <a:pt x="58" y="39"/>
                </a:cubicBezTo>
                <a:cubicBezTo>
                  <a:pt x="67" y="46"/>
                  <a:pt x="77" y="50"/>
                  <a:pt x="87" y="56"/>
                </a:cubicBezTo>
                <a:cubicBezTo>
                  <a:pt x="94" y="60"/>
                  <a:pt x="102" y="65"/>
                  <a:pt x="111" y="62"/>
                </a:cubicBezTo>
                <a:cubicBezTo>
                  <a:pt x="112" y="62"/>
                  <a:pt x="113" y="61"/>
                  <a:pt x="113" y="60"/>
                </a:cubicBezTo>
                <a:cubicBezTo>
                  <a:pt x="113" y="60"/>
                  <a:pt x="113" y="60"/>
                  <a:pt x="113" y="60"/>
                </a:cubicBezTo>
                <a:cubicBezTo>
                  <a:pt x="113" y="59"/>
                  <a:pt x="113" y="59"/>
                  <a:pt x="112" y="59"/>
                </a:cubicBezTo>
                <a:close/>
                <a:moveTo>
                  <a:pt x="110" y="78"/>
                </a:moveTo>
                <a:cubicBezTo>
                  <a:pt x="107" y="76"/>
                  <a:pt x="103" y="74"/>
                  <a:pt x="99" y="72"/>
                </a:cubicBezTo>
                <a:cubicBezTo>
                  <a:pt x="95" y="71"/>
                  <a:pt x="91" y="69"/>
                  <a:pt x="88" y="67"/>
                </a:cubicBezTo>
                <a:cubicBezTo>
                  <a:pt x="81" y="63"/>
                  <a:pt x="74" y="60"/>
                  <a:pt x="67" y="57"/>
                </a:cubicBezTo>
                <a:cubicBezTo>
                  <a:pt x="60" y="53"/>
                  <a:pt x="53" y="49"/>
                  <a:pt x="46" y="46"/>
                </a:cubicBezTo>
                <a:cubicBezTo>
                  <a:pt x="39" y="42"/>
                  <a:pt x="33" y="38"/>
                  <a:pt x="26" y="35"/>
                </a:cubicBezTo>
                <a:cubicBezTo>
                  <a:pt x="25" y="35"/>
                  <a:pt x="22" y="37"/>
                  <a:pt x="21" y="38"/>
                </a:cubicBezTo>
                <a:cubicBezTo>
                  <a:pt x="32" y="44"/>
                  <a:pt x="45" y="48"/>
                  <a:pt x="56" y="53"/>
                </a:cubicBezTo>
                <a:cubicBezTo>
                  <a:pt x="64" y="57"/>
                  <a:pt x="73" y="59"/>
                  <a:pt x="80" y="63"/>
                </a:cubicBezTo>
                <a:cubicBezTo>
                  <a:pt x="88" y="67"/>
                  <a:pt x="95" y="71"/>
                  <a:pt x="102" y="75"/>
                </a:cubicBezTo>
                <a:cubicBezTo>
                  <a:pt x="105" y="77"/>
                  <a:pt x="107" y="79"/>
                  <a:pt x="110" y="78"/>
                </a:cubicBezTo>
                <a:cubicBezTo>
                  <a:pt x="110" y="78"/>
                  <a:pt x="110" y="78"/>
                  <a:pt x="110" y="78"/>
                </a:cubicBezTo>
                <a:close/>
                <a:moveTo>
                  <a:pt x="32" y="8"/>
                </a:moveTo>
                <a:cubicBezTo>
                  <a:pt x="28" y="7"/>
                  <a:pt x="25" y="5"/>
                  <a:pt x="22" y="3"/>
                </a:cubicBezTo>
                <a:cubicBezTo>
                  <a:pt x="23" y="16"/>
                  <a:pt x="15" y="26"/>
                  <a:pt x="7" y="31"/>
                </a:cubicBezTo>
                <a:cubicBezTo>
                  <a:pt x="11" y="33"/>
                  <a:pt x="15" y="35"/>
                  <a:pt x="18" y="37"/>
                </a:cubicBezTo>
                <a:cubicBezTo>
                  <a:pt x="27" y="32"/>
                  <a:pt x="35" y="20"/>
                  <a:pt x="32" y="8"/>
                </a:cubicBezTo>
                <a:close/>
                <a:moveTo>
                  <a:pt x="9" y="8"/>
                </a:moveTo>
                <a:cubicBezTo>
                  <a:pt x="9" y="8"/>
                  <a:pt x="8" y="9"/>
                  <a:pt x="8" y="9"/>
                </a:cubicBezTo>
                <a:cubicBezTo>
                  <a:pt x="7" y="11"/>
                  <a:pt x="6" y="12"/>
                  <a:pt x="5" y="14"/>
                </a:cubicBezTo>
                <a:cubicBezTo>
                  <a:pt x="4" y="16"/>
                  <a:pt x="3" y="18"/>
                  <a:pt x="2" y="20"/>
                </a:cubicBezTo>
                <a:cubicBezTo>
                  <a:pt x="1" y="24"/>
                  <a:pt x="3" y="30"/>
                  <a:pt x="7" y="28"/>
                </a:cubicBezTo>
                <a:cubicBezTo>
                  <a:pt x="10" y="27"/>
                  <a:pt x="11" y="25"/>
                  <a:pt x="13" y="22"/>
                </a:cubicBezTo>
                <a:cubicBezTo>
                  <a:pt x="15" y="21"/>
                  <a:pt x="16" y="20"/>
                  <a:pt x="17" y="18"/>
                </a:cubicBezTo>
                <a:cubicBezTo>
                  <a:pt x="19" y="15"/>
                  <a:pt x="20" y="9"/>
                  <a:pt x="20" y="4"/>
                </a:cubicBezTo>
                <a:cubicBezTo>
                  <a:pt x="20" y="4"/>
                  <a:pt x="18" y="3"/>
                  <a:pt x="18" y="2"/>
                </a:cubicBezTo>
                <a:cubicBezTo>
                  <a:pt x="14" y="3"/>
                  <a:pt x="12" y="5"/>
                  <a:pt x="9"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nvGrpSpPr>
          <p:cNvPr id="65" name="组合 64">
            <a:extLst>
              <a:ext uri="{FF2B5EF4-FFF2-40B4-BE49-F238E27FC236}">
                <a16:creationId xmlns:a16="http://schemas.microsoft.com/office/drawing/2014/main" id="{9132144C-93C1-40E3-A007-35C0A5AC4737}"/>
              </a:ext>
            </a:extLst>
          </p:cNvPr>
          <p:cNvGrpSpPr/>
          <p:nvPr/>
        </p:nvGrpSpPr>
        <p:grpSpPr>
          <a:xfrm>
            <a:off x="3684823" y="3138471"/>
            <a:ext cx="682191" cy="752476"/>
            <a:chOff x="8170863" y="2927350"/>
            <a:chExt cx="565150" cy="752476"/>
          </a:xfrm>
          <a:noFill/>
        </p:grpSpPr>
        <p:sp>
          <p:nvSpPr>
            <p:cNvPr id="66" name="Freeform 79">
              <a:extLst>
                <a:ext uri="{FF2B5EF4-FFF2-40B4-BE49-F238E27FC236}">
                  <a16:creationId xmlns:a16="http://schemas.microsoft.com/office/drawing/2014/main" id="{D83BEB10-4071-47F2-85DE-26D6280B943A}"/>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思源黑体 CN Heavy" panose="020B0A00000000000000" pitchFamily="34" charset="-122"/>
                <a:ea typeface="思源黑体 CN Heavy" panose="020B0A00000000000000" pitchFamily="34" charset="-122"/>
              </a:endParaRPr>
            </a:p>
          </p:txBody>
        </p:sp>
        <p:sp>
          <p:nvSpPr>
            <p:cNvPr id="67" name="Freeform 80">
              <a:extLst>
                <a:ext uri="{FF2B5EF4-FFF2-40B4-BE49-F238E27FC236}">
                  <a16:creationId xmlns:a16="http://schemas.microsoft.com/office/drawing/2014/main" id="{B5036F6F-C296-4302-8EB5-6566E74D6EB6}"/>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思源黑体 CN Heavy" panose="020B0A00000000000000" pitchFamily="34" charset="-122"/>
                <a:ea typeface="思源黑体 CN Heavy" panose="020B0A00000000000000" pitchFamily="34" charset="-122"/>
              </a:endParaRPr>
            </a:p>
          </p:txBody>
        </p:sp>
      </p:grpSp>
      <p:sp>
        <p:nvSpPr>
          <p:cNvPr id="68" name="PA_文本框 16">
            <a:extLst>
              <a:ext uri="{FF2B5EF4-FFF2-40B4-BE49-F238E27FC236}">
                <a16:creationId xmlns:a16="http://schemas.microsoft.com/office/drawing/2014/main" id="{D3BC0320-6C30-4247-ACDC-9B9706452011}"/>
              </a:ext>
            </a:extLst>
          </p:cNvPr>
          <p:cNvSpPr txBox="1"/>
          <p:nvPr>
            <p:custDataLst>
              <p:tags r:id="rId7"/>
            </p:custDataLst>
          </p:nvPr>
        </p:nvSpPr>
        <p:spPr>
          <a:xfrm>
            <a:off x="3565976" y="3183061"/>
            <a:ext cx="942598" cy="707886"/>
          </a:xfrm>
          <a:prstGeom prst="rect">
            <a:avLst/>
          </a:prstGeom>
          <a:noFill/>
        </p:spPr>
        <p:txBody>
          <a:bodyPr wrap="square" rtlCol="0">
            <a:spAutoFit/>
          </a:bodyPr>
          <a:lstStyle/>
          <a:p>
            <a:pPr algn="ctr"/>
            <a:r>
              <a:rPr lang="en-US" altLang="zh-CN" sz="4000" dirty="0">
                <a:blipFill>
                  <a:blip r:embed="rId13">
                    <a:extLst>
                      <a:ext uri="{96DAC541-7B7A-43D3-8B79-37D633B846F1}">
                        <asvg:svgBlip xmlns:asvg="http://schemas.microsoft.com/office/drawing/2016/SVG/main" r:embed="rId14"/>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03</a:t>
            </a:r>
            <a:endParaRPr lang="zh-CN" altLang="en-US" sz="4000" dirty="0">
              <a:blipFill>
                <a:blip r:embed="rId13">
                  <a:extLst>
                    <a:ext uri="{96DAC541-7B7A-43D3-8B79-37D633B846F1}">
                      <asvg:svgBlip xmlns:asvg="http://schemas.microsoft.com/office/drawing/2016/SVG/main" r:embed="rId14"/>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sp>
        <p:nvSpPr>
          <p:cNvPr id="69" name="PA_文本框 16">
            <a:extLst>
              <a:ext uri="{FF2B5EF4-FFF2-40B4-BE49-F238E27FC236}">
                <a16:creationId xmlns:a16="http://schemas.microsoft.com/office/drawing/2014/main" id="{0945A8AD-68F2-4456-A67A-C2C47B8B3455}"/>
              </a:ext>
            </a:extLst>
          </p:cNvPr>
          <p:cNvSpPr txBox="1"/>
          <p:nvPr>
            <p:custDataLst>
              <p:tags r:id="rId8"/>
            </p:custDataLst>
          </p:nvPr>
        </p:nvSpPr>
        <p:spPr>
          <a:xfrm>
            <a:off x="4367014" y="4219747"/>
            <a:ext cx="3528392" cy="646331"/>
          </a:xfrm>
          <a:prstGeom prst="rect">
            <a:avLst/>
          </a:prstGeom>
          <a:noFill/>
        </p:spPr>
        <p:txBody>
          <a:bodyPr wrap="square" rtlCol="0">
            <a:spAutoFit/>
          </a:bodyPr>
          <a:lstStyle/>
          <a:p>
            <a:pPr algn="ctr"/>
            <a:r>
              <a:rPr lang="zh-CN" altLang="en-US" sz="3600" dirty="0">
                <a:blipFill>
                  <a:blip r:embed="rId13">
                    <a:extLst>
                      <a:ext uri="{96DAC541-7B7A-43D3-8B79-37D633B846F1}">
                        <asvg:svgBlip xmlns:asvg="http://schemas.microsoft.com/office/drawing/2016/SVG/main" r:embed="rId14"/>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如何执行计划 </a:t>
            </a:r>
          </a:p>
        </p:txBody>
      </p:sp>
      <p:sp>
        <p:nvSpPr>
          <p:cNvPr id="70" name="Freeform 118">
            <a:extLst>
              <a:ext uri="{FF2B5EF4-FFF2-40B4-BE49-F238E27FC236}">
                <a16:creationId xmlns:a16="http://schemas.microsoft.com/office/drawing/2014/main" id="{A0D417CB-B6A9-4D94-875E-1037490D722B}"/>
              </a:ext>
            </a:extLst>
          </p:cNvPr>
          <p:cNvSpPr>
            <a:spLocks noEditPoints="1"/>
          </p:cNvSpPr>
          <p:nvPr/>
        </p:nvSpPr>
        <p:spPr bwMode="auto">
          <a:xfrm flipH="1">
            <a:off x="7466058" y="4455594"/>
            <a:ext cx="1160222" cy="387349"/>
          </a:xfrm>
          <a:custGeom>
            <a:avLst/>
            <a:gdLst>
              <a:gd name="T0" fmla="*/ 250 w 257"/>
              <a:gd name="T1" fmla="*/ 87 h 92"/>
              <a:gd name="T2" fmla="*/ 215 w 257"/>
              <a:gd name="T3" fmla="*/ 84 h 92"/>
              <a:gd name="T4" fmla="*/ 204 w 257"/>
              <a:gd name="T5" fmla="*/ 87 h 92"/>
              <a:gd name="T6" fmla="*/ 146 w 257"/>
              <a:gd name="T7" fmla="*/ 88 h 92"/>
              <a:gd name="T8" fmla="*/ 116 w 257"/>
              <a:gd name="T9" fmla="*/ 85 h 92"/>
              <a:gd name="T10" fmla="*/ 54 w 257"/>
              <a:gd name="T11" fmla="*/ 54 h 92"/>
              <a:gd name="T12" fmla="*/ 2 w 257"/>
              <a:gd name="T13" fmla="*/ 30 h 92"/>
              <a:gd name="T14" fmla="*/ 16 w 257"/>
              <a:gd name="T15" fmla="*/ 0 h 92"/>
              <a:gd name="T16" fmla="*/ 42 w 257"/>
              <a:gd name="T17" fmla="*/ 12 h 92"/>
              <a:gd name="T18" fmla="*/ 78 w 257"/>
              <a:gd name="T19" fmla="*/ 31 h 92"/>
              <a:gd name="T20" fmla="*/ 134 w 257"/>
              <a:gd name="T21" fmla="*/ 61 h 92"/>
              <a:gd name="T22" fmla="*/ 171 w 257"/>
              <a:gd name="T23" fmla="*/ 84 h 92"/>
              <a:gd name="T24" fmla="*/ 186 w 257"/>
              <a:gd name="T25" fmla="*/ 72 h 92"/>
              <a:gd name="T26" fmla="*/ 206 w 257"/>
              <a:gd name="T27" fmla="*/ 71 h 92"/>
              <a:gd name="T28" fmla="*/ 225 w 257"/>
              <a:gd name="T29" fmla="*/ 79 h 92"/>
              <a:gd name="T30" fmla="*/ 254 w 257"/>
              <a:gd name="T31" fmla="*/ 82 h 92"/>
              <a:gd name="T32" fmla="*/ 237 w 257"/>
              <a:gd name="T33" fmla="*/ 80 h 92"/>
              <a:gd name="T34" fmla="*/ 217 w 257"/>
              <a:gd name="T35" fmla="*/ 82 h 92"/>
              <a:gd name="T36" fmla="*/ 244 w 257"/>
              <a:gd name="T37" fmla="*/ 82 h 92"/>
              <a:gd name="T38" fmla="*/ 187 w 257"/>
              <a:gd name="T39" fmla="*/ 70 h 92"/>
              <a:gd name="T40" fmla="*/ 188 w 257"/>
              <a:gd name="T41" fmla="*/ 86 h 92"/>
              <a:gd name="T42" fmla="*/ 158 w 257"/>
              <a:gd name="T43" fmla="*/ 84 h 92"/>
              <a:gd name="T44" fmla="*/ 172 w 257"/>
              <a:gd name="T45" fmla="*/ 87 h 92"/>
              <a:gd name="T46" fmla="*/ 195 w 257"/>
              <a:gd name="T47" fmla="*/ 74 h 92"/>
              <a:gd name="T48" fmla="*/ 202 w 257"/>
              <a:gd name="T49" fmla="*/ 72 h 92"/>
              <a:gd name="T50" fmla="*/ 211 w 257"/>
              <a:gd name="T51" fmla="*/ 78 h 92"/>
              <a:gd name="T52" fmla="*/ 148 w 257"/>
              <a:gd name="T53" fmla="*/ 85 h 92"/>
              <a:gd name="T54" fmla="*/ 132 w 257"/>
              <a:gd name="T55" fmla="*/ 72 h 92"/>
              <a:gd name="T56" fmla="*/ 139 w 257"/>
              <a:gd name="T57" fmla="*/ 85 h 92"/>
              <a:gd name="T58" fmla="*/ 122 w 257"/>
              <a:gd name="T59" fmla="*/ 58 h 92"/>
              <a:gd name="T60" fmla="*/ 130 w 257"/>
              <a:gd name="T61" fmla="*/ 71 h 92"/>
              <a:gd name="T62" fmla="*/ 70 w 257"/>
              <a:gd name="T63" fmla="*/ 56 h 92"/>
              <a:gd name="T64" fmla="*/ 110 w 257"/>
              <a:gd name="T65" fmla="*/ 76 h 92"/>
              <a:gd name="T66" fmla="*/ 120 w 257"/>
              <a:gd name="T67" fmla="*/ 57 h 92"/>
              <a:gd name="T68" fmla="*/ 74 w 257"/>
              <a:gd name="T69" fmla="*/ 31 h 92"/>
              <a:gd name="T70" fmla="*/ 111 w 257"/>
              <a:gd name="T71" fmla="*/ 55 h 92"/>
              <a:gd name="T72" fmla="*/ 91 w 257"/>
              <a:gd name="T73" fmla="*/ 60 h 92"/>
              <a:gd name="T74" fmla="*/ 53 w 257"/>
              <a:gd name="T75" fmla="*/ 37 h 92"/>
              <a:gd name="T76" fmla="*/ 34 w 257"/>
              <a:gd name="T77" fmla="*/ 10 h 92"/>
              <a:gd name="T78" fmla="*/ 112 w 257"/>
              <a:gd name="T79" fmla="*/ 59 h 92"/>
              <a:gd name="T80" fmla="*/ 77 w 257"/>
              <a:gd name="T81" fmla="*/ 39 h 92"/>
              <a:gd name="T82" fmla="*/ 49 w 257"/>
              <a:gd name="T83" fmla="*/ 22 h 92"/>
              <a:gd name="T84" fmla="*/ 58 w 257"/>
              <a:gd name="T85" fmla="*/ 39 h 92"/>
              <a:gd name="T86" fmla="*/ 113 w 257"/>
              <a:gd name="T87" fmla="*/ 60 h 92"/>
              <a:gd name="T88" fmla="*/ 110 w 257"/>
              <a:gd name="T89" fmla="*/ 78 h 92"/>
              <a:gd name="T90" fmla="*/ 67 w 257"/>
              <a:gd name="T91" fmla="*/ 57 h 92"/>
              <a:gd name="T92" fmla="*/ 21 w 257"/>
              <a:gd name="T93" fmla="*/ 38 h 92"/>
              <a:gd name="T94" fmla="*/ 102 w 257"/>
              <a:gd name="T95" fmla="*/ 75 h 92"/>
              <a:gd name="T96" fmla="*/ 32 w 257"/>
              <a:gd name="T97" fmla="*/ 8 h 92"/>
              <a:gd name="T98" fmla="*/ 18 w 257"/>
              <a:gd name="T99" fmla="*/ 37 h 92"/>
              <a:gd name="T100" fmla="*/ 8 w 257"/>
              <a:gd name="T101" fmla="*/ 9 h 92"/>
              <a:gd name="T102" fmla="*/ 7 w 257"/>
              <a:gd name="T103" fmla="*/ 28 h 92"/>
              <a:gd name="T104" fmla="*/ 20 w 257"/>
              <a:gd name="T10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92">
                <a:moveTo>
                  <a:pt x="256" y="83"/>
                </a:moveTo>
                <a:cubicBezTo>
                  <a:pt x="256" y="84"/>
                  <a:pt x="257" y="87"/>
                  <a:pt x="256" y="89"/>
                </a:cubicBezTo>
                <a:cubicBezTo>
                  <a:pt x="253" y="89"/>
                  <a:pt x="253" y="88"/>
                  <a:pt x="250" y="87"/>
                </a:cubicBezTo>
                <a:cubicBezTo>
                  <a:pt x="244" y="86"/>
                  <a:pt x="238" y="83"/>
                  <a:pt x="231" y="84"/>
                </a:cubicBezTo>
                <a:cubicBezTo>
                  <a:pt x="229" y="84"/>
                  <a:pt x="227" y="86"/>
                  <a:pt x="225" y="86"/>
                </a:cubicBezTo>
                <a:cubicBezTo>
                  <a:pt x="221" y="86"/>
                  <a:pt x="219" y="84"/>
                  <a:pt x="215" y="84"/>
                </a:cubicBezTo>
                <a:cubicBezTo>
                  <a:pt x="212" y="82"/>
                  <a:pt x="208" y="79"/>
                  <a:pt x="205" y="76"/>
                </a:cubicBezTo>
                <a:cubicBezTo>
                  <a:pt x="206" y="79"/>
                  <a:pt x="208" y="81"/>
                  <a:pt x="208" y="84"/>
                </a:cubicBezTo>
                <a:cubicBezTo>
                  <a:pt x="207" y="86"/>
                  <a:pt x="205" y="86"/>
                  <a:pt x="204" y="87"/>
                </a:cubicBezTo>
                <a:cubicBezTo>
                  <a:pt x="196" y="87"/>
                  <a:pt x="189" y="90"/>
                  <a:pt x="183" y="91"/>
                </a:cubicBezTo>
                <a:cubicBezTo>
                  <a:pt x="172" y="91"/>
                  <a:pt x="163" y="85"/>
                  <a:pt x="152" y="86"/>
                </a:cubicBezTo>
                <a:cubicBezTo>
                  <a:pt x="150" y="87"/>
                  <a:pt x="148" y="88"/>
                  <a:pt x="146" y="88"/>
                </a:cubicBezTo>
                <a:cubicBezTo>
                  <a:pt x="142" y="88"/>
                  <a:pt x="138" y="87"/>
                  <a:pt x="134" y="87"/>
                </a:cubicBezTo>
                <a:cubicBezTo>
                  <a:pt x="130" y="87"/>
                  <a:pt x="125" y="86"/>
                  <a:pt x="121" y="86"/>
                </a:cubicBezTo>
                <a:cubicBezTo>
                  <a:pt x="119" y="87"/>
                  <a:pt x="117" y="87"/>
                  <a:pt x="116" y="85"/>
                </a:cubicBezTo>
                <a:cubicBezTo>
                  <a:pt x="105" y="79"/>
                  <a:pt x="94" y="73"/>
                  <a:pt x="83" y="67"/>
                </a:cubicBezTo>
                <a:cubicBezTo>
                  <a:pt x="79" y="65"/>
                  <a:pt x="76" y="63"/>
                  <a:pt x="72" y="61"/>
                </a:cubicBezTo>
                <a:cubicBezTo>
                  <a:pt x="66" y="59"/>
                  <a:pt x="60" y="57"/>
                  <a:pt x="54" y="54"/>
                </a:cubicBezTo>
                <a:cubicBezTo>
                  <a:pt x="43" y="49"/>
                  <a:pt x="31" y="46"/>
                  <a:pt x="21" y="40"/>
                </a:cubicBezTo>
                <a:cubicBezTo>
                  <a:pt x="17" y="38"/>
                  <a:pt x="12" y="36"/>
                  <a:pt x="8" y="34"/>
                </a:cubicBezTo>
                <a:cubicBezTo>
                  <a:pt x="6" y="32"/>
                  <a:pt x="4" y="32"/>
                  <a:pt x="2" y="30"/>
                </a:cubicBezTo>
                <a:cubicBezTo>
                  <a:pt x="1" y="28"/>
                  <a:pt x="0" y="26"/>
                  <a:pt x="0" y="24"/>
                </a:cubicBezTo>
                <a:cubicBezTo>
                  <a:pt x="0" y="18"/>
                  <a:pt x="5" y="9"/>
                  <a:pt x="8" y="5"/>
                </a:cubicBezTo>
                <a:cubicBezTo>
                  <a:pt x="10" y="3"/>
                  <a:pt x="13" y="1"/>
                  <a:pt x="16" y="0"/>
                </a:cubicBezTo>
                <a:cubicBezTo>
                  <a:pt x="17" y="0"/>
                  <a:pt x="19" y="0"/>
                  <a:pt x="20" y="0"/>
                </a:cubicBezTo>
                <a:cubicBezTo>
                  <a:pt x="26" y="3"/>
                  <a:pt x="33" y="7"/>
                  <a:pt x="39" y="10"/>
                </a:cubicBezTo>
                <a:cubicBezTo>
                  <a:pt x="40" y="11"/>
                  <a:pt x="41" y="11"/>
                  <a:pt x="42" y="12"/>
                </a:cubicBezTo>
                <a:cubicBezTo>
                  <a:pt x="45" y="13"/>
                  <a:pt x="48" y="15"/>
                  <a:pt x="52" y="17"/>
                </a:cubicBezTo>
                <a:cubicBezTo>
                  <a:pt x="58" y="20"/>
                  <a:pt x="64" y="23"/>
                  <a:pt x="70" y="26"/>
                </a:cubicBezTo>
                <a:cubicBezTo>
                  <a:pt x="73" y="28"/>
                  <a:pt x="75" y="30"/>
                  <a:pt x="78" y="31"/>
                </a:cubicBezTo>
                <a:cubicBezTo>
                  <a:pt x="91" y="39"/>
                  <a:pt x="104" y="46"/>
                  <a:pt x="117" y="53"/>
                </a:cubicBezTo>
                <a:cubicBezTo>
                  <a:pt x="120" y="55"/>
                  <a:pt x="123" y="56"/>
                  <a:pt x="126" y="57"/>
                </a:cubicBezTo>
                <a:cubicBezTo>
                  <a:pt x="128" y="59"/>
                  <a:pt x="131" y="61"/>
                  <a:pt x="134" y="61"/>
                </a:cubicBezTo>
                <a:cubicBezTo>
                  <a:pt x="139" y="68"/>
                  <a:pt x="145" y="74"/>
                  <a:pt x="150" y="82"/>
                </a:cubicBezTo>
                <a:cubicBezTo>
                  <a:pt x="153" y="81"/>
                  <a:pt x="157" y="82"/>
                  <a:pt x="162" y="82"/>
                </a:cubicBezTo>
                <a:cubicBezTo>
                  <a:pt x="165" y="82"/>
                  <a:pt x="168" y="83"/>
                  <a:pt x="171" y="84"/>
                </a:cubicBezTo>
                <a:cubicBezTo>
                  <a:pt x="176" y="84"/>
                  <a:pt x="181" y="84"/>
                  <a:pt x="185" y="84"/>
                </a:cubicBezTo>
                <a:cubicBezTo>
                  <a:pt x="191" y="85"/>
                  <a:pt x="196" y="83"/>
                  <a:pt x="200" y="80"/>
                </a:cubicBezTo>
                <a:cubicBezTo>
                  <a:pt x="198" y="75"/>
                  <a:pt x="188" y="78"/>
                  <a:pt x="186" y="72"/>
                </a:cubicBezTo>
                <a:cubicBezTo>
                  <a:pt x="185" y="67"/>
                  <a:pt x="190" y="65"/>
                  <a:pt x="195" y="66"/>
                </a:cubicBezTo>
                <a:cubicBezTo>
                  <a:pt x="196" y="66"/>
                  <a:pt x="197" y="66"/>
                  <a:pt x="198" y="67"/>
                </a:cubicBezTo>
                <a:cubicBezTo>
                  <a:pt x="201" y="68"/>
                  <a:pt x="203" y="70"/>
                  <a:pt x="206" y="71"/>
                </a:cubicBezTo>
                <a:cubicBezTo>
                  <a:pt x="208" y="73"/>
                  <a:pt x="211" y="76"/>
                  <a:pt x="213" y="77"/>
                </a:cubicBezTo>
                <a:cubicBezTo>
                  <a:pt x="214" y="78"/>
                  <a:pt x="216" y="78"/>
                  <a:pt x="218" y="79"/>
                </a:cubicBezTo>
                <a:cubicBezTo>
                  <a:pt x="221" y="80"/>
                  <a:pt x="222" y="80"/>
                  <a:pt x="225" y="79"/>
                </a:cubicBezTo>
                <a:cubicBezTo>
                  <a:pt x="228" y="79"/>
                  <a:pt x="232" y="78"/>
                  <a:pt x="235" y="78"/>
                </a:cubicBezTo>
                <a:cubicBezTo>
                  <a:pt x="238" y="78"/>
                  <a:pt x="242" y="80"/>
                  <a:pt x="246" y="81"/>
                </a:cubicBezTo>
                <a:cubicBezTo>
                  <a:pt x="249" y="82"/>
                  <a:pt x="253" y="82"/>
                  <a:pt x="254" y="82"/>
                </a:cubicBezTo>
                <a:cubicBezTo>
                  <a:pt x="255" y="83"/>
                  <a:pt x="255" y="82"/>
                  <a:pt x="256" y="83"/>
                </a:cubicBezTo>
                <a:close/>
                <a:moveTo>
                  <a:pt x="244" y="82"/>
                </a:moveTo>
                <a:cubicBezTo>
                  <a:pt x="242" y="82"/>
                  <a:pt x="239" y="81"/>
                  <a:pt x="237" y="80"/>
                </a:cubicBezTo>
                <a:cubicBezTo>
                  <a:pt x="231" y="80"/>
                  <a:pt x="226" y="82"/>
                  <a:pt x="221" y="82"/>
                </a:cubicBezTo>
                <a:cubicBezTo>
                  <a:pt x="217" y="81"/>
                  <a:pt x="215" y="80"/>
                  <a:pt x="212" y="79"/>
                </a:cubicBezTo>
                <a:cubicBezTo>
                  <a:pt x="213" y="80"/>
                  <a:pt x="215" y="82"/>
                  <a:pt x="217" y="82"/>
                </a:cubicBezTo>
                <a:cubicBezTo>
                  <a:pt x="223" y="84"/>
                  <a:pt x="227" y="82"/>
                  <a:pt x="232" y="82"/>
                </a:cubicBezTo>
                <a:cubicBezTo>
                  <a:pt x="241" y="81"/>
                  <a:pt x="247" y="85"/>
                  <a:pt x="254" y="86"/>
                </a:cubicBezTo>
                <a:cubicBezTo>
                  <a:pt x="254" y="82"/>
                  <a:pt x="249" y="83"/>
                  <a:pt x="244" y="82"/>
                </a:cubicBezTo>
                <a:close/>
                <a:moveTo>
                  <a:pt x="205" y="74"/>
                </a:moveTo>
                <a:cubicBezTo>
                  <a:pt x="204" y="71"/>
                  <a:pt x="201" y="70"/>
                  <a:pt x="198" y="69"/>
                </a:cubicBezTo>
                <a:cubicBezTo>
                  <a:pt x="195" y="68"/>
                  <a:pt x="188" y="65"/>
                  <a:pt x="187" y="70"/>
                </a:cubicBezTo>
                <a:cubicBezTo>
                  <a:pt x="187" y="75"/>
                  <a:pt x="194" y="74"/>
                  <a:pt x="198" y="76"/>
                </a:cubicBezTo>
                <a:cubicBezTo>
                  <a:pt x="200" y="76"/>
                  <a:pt x="203" y="79"/>
                  <a:pt x="203" y="81"/>
                </a:cubicBezTo>
                <a:cubicBezTo>
                  <a:pt x="202" y="83"/>
                  <a:pt x="192" y="86"/>
                  <a:pt x="188" y="86"/>
                </a:cubicBezTo>
                <a:cubicBezTo>
                  <a:pt x="183" y="86"/>
                  <a:pt x="178" y="86"/>
                  <a:pt x="174" y="85"/>
                </a:cubicBezTo>
                <a:cubicBezTo>
                  <a:pt x="170" y="85"/>
                  <a:pt x="165" y="83"/>
                  <a:pt x="161" y="83"/>
                </a:cubicBezTo>
                <a:cubicBezTo>
                  <a:pt x="160" y="83"/>
                  <a:pt x="159" y="84"/>
                  <a:pt x="158" y="84"/>
                </a:cubicBezTo>
                <a:cubicBezTo>
                  <a:pt x="155" y="83"/>
                  <a:pt x="152" y="82"/>
                  <a:pt x="151" y="85"/>
                </a:cubicBezTo>
                <a:cubicBezTo>
                  <a:pt x="155" y="85"/>
                  <a:pt x="160" y="85"/>
                  <a:pt x="164" y="85"/>
                </a:cubicBezTo>
                <a:cubicBezTo>
                  <a:pt x="167" y="86"/>
                  <a:pt x="169" y="88"/>
                  <a:pt x="172" y="87"/>
                </a:cubicBezTo>
                <a:cubicBezTo>
                  <a:pt x="184" y="92"/>
                  <a:pt x="193" y="85"/>
                  <a:pt x="205" y="85"/>
                </a:cubicBezTo>
                <a:cubicBezTo>
                  <a:pt x="208" y="82"/>
                  <a:pt x="204" y="79"/>
                  <a:pt x="203" y="77"/>
                </a:cubicBezTo>
                <a:cubicBezTo>
                  <a:pt x="200" y="76"/>
                  <a:pt x="198" y="74"/>
                  <a:pt x="195" y="74"/>
                </a:cubicBezTo>
                <a:cubicBezTo>
                  <a:pt x="195" y="73"/>
                  <a:pt x="195" y="73"/>
                  <a:pt x="195" y="73"/>
                </a:cubicBezTo>
                <a:cubicBezTo>
                  <a:pt x="193" y="73"/>
                  <a:pt x="192" y="72"/>
                  <a:pt x="193" y="70"/>
                </a:cubicBezTo>
                <a:cubicBezTo>
                  <a:pt x="197" y="68"/>
                  <a:pt x="200" y="72"/>
                  <a:pt x="202" y="72"/>
                </a:cubicBezTo>
                <a:cubicBezTo>
                  <a:pt x="203" y="73"/>
                  <a:pt x="205" y="74"/>
                  <a:pt x="207" y="75"/>
                </a:cubicBezTo>
                <a:cubicBezTo>
                  <a:pt x="208" y="76"/>
                  <a:pt x="210" y="78"/>
                  <a:pt x="212" y="78"/>
                </a:cubicBezTo>
                <a:cubicBezTo>
                  <a:pt x="211" y="78"/>
                  <a:pt x="211" y="78"/>
                  <a:pt x="211" y="78"/>
                </a:cubicBezTo>
                <a:cubicBezTo>
                  <a:pt x="209" y="76"/>
                  <a:pt x="208" y="74"/>
                  <a:pt x="205" y="74"/>
                </a:cubicBezTo>
                <a:close/>
                <a:moveTo>
                  <a:pt x="139" y="85"/>
                </a:moveTo>
                <a:cubicBezTo>
                  <a:pt x="142" y="85"/>
                  <a:pt x="147" y="87"/>
                  <a:pt x="148" y="85"/>
                </a:cubicBezTo>
                <a:cubicBezTo>
                  <a:pt x="148" y="84"/>
                  <a:pt x="148" y="84"/>
                  <a:pt x="148" y="84"/>
                </a:cubicBezTo>
                <a:cubicBezTo>
                  <a:pt x="144" y="77"/>
                  <a:pt x="140" y="69"/>
                  <a:pt x="133" y="64"/>
                </a:cubicBezTo>
                <a:cubicBezTo>
                  <a:pt x="132" y="67"/>
                  <a:pt x="133" y="69"/>
                  <a:pt x="132" y="72"/>
                </a:cubicBezTo>
                <a:cubicBezTo>
                  <a:pt x="132" y="77"/>
                  <a:pt x="128" y="80"/>
                  <a:pt x="126" y="83"/>
                </a:cubicBezTo>
                <a:cubicBezTo>
                  <a:pt x="125" y="83"/>
                  <a:pt x="123" y="84"/>
                  <a:pt x="124" y="85"/>
                </a:cubicBezTo>
                <a:cubicBezTo>
                  <a:pt x="128" y="85"/>
                  <a:pt x="134" y="84"/>
                  <a:pt x="139" y="85"/>
                </a:cubicBezTo>
                <a:close/>
                <a:moveTo>
                  <a:pt x="130" y="71"/>
                </a:moveTo>
                <a:cubicBezTo>
                  <a:pt x="131" y="68"/>
                  <a:pt x="131" y="65"/>
                  <a:pt x="130" y="62"/>
                </a:cubicBezTo>
                <a:cubicBezTo>
                  <a:pt x="127" y="61"/>
                  <a:pt x="125" y="58"/>
                  <a:pt x="122" y="58"/>
                </a:cubicBezTo>
                <a:cubicBezTo>
                  <a:pt x="123" y="68"/>
                  <a:pt x="120" y="76"/>
                  <a:pt x="112" y="80"/>
                </a:cubicBezTo>
                <a:cubicBezTo>
                  <a:pt x="114" y="82"/>
                  <a:pt x="117" y="83"/>
                  <a:pt x="120" y="84"/>
                </a:cubicBezTo>
                <a:cubicBezTo>
                  <a:pt x="124" y="81"/>
                  <a:pt x="130" y="78"/>
                  <a:pt x="130" y="71"/>
                </a:cubicBezTo>
                <a:close/>
                <a:moveTo>
                  <a:pt x="41" y="41"/>
                </a:moveTo>
                <a:cubicBezTo>
                  <a:pt x="45" y="43"/>
                  <a:pt x="49" y="45"/>
                  <a:pt x="54" y="47"/>
                </a:cubicBezTo>
                <a:cubicBezTo>
                  <a:pt x="59" y="50"/>
                  <a:pt x="64" y="54"/>
                  <a:pt x="70" y="56"/>
                </a:cubicBezTo>
                <a:cubicBezTo>
                  <a:pt x="75" y="58"/>
                  <a:pt x="80" y="61"/>
                  <a:pt x="86" y="64"/>
                </a:cubicBezTo>
                <a:cubicBezTo>
                  <a:pt x="91" y="66"/>
                  <a:pt x="96" y="69"/>
                  <a:pt x="102" y="71"/>
                </a:cubicBezTo>
                <a:cubicBezTo>
                  <a:pt x="105" y="73"/>
                  <a:pt x="108" y="75"/>
                  <a:pt x="110" y="76"/>
                </a:cubicBezTo>
                <a:cubicBezTo>
                  <a:pt x="111" y="76"/>
                  <a:pt x="113" y="76"/>
                  <a:pt x="113" y="76"/>
                </a:cubicBezTo>
                <a:cubicBezTo>
                  <a:pt x="115" y="76"/>
                  <a:pt x="118" y="73"/>
                  <a:pt x="119" y="71"/>
                </a:cubicBezTo>
                <a:cubicBezTo>
                  <a:pt x="121" y="66"/>
                  <a:pt x="121" y="61"/>
                  <a:pt x="120" y="57"/>
                </a:cubicBezTo>
                <a:cubicBezTo>
                  <a:pt x="112" y="52"/>
                  <a:pt x="104" y="48"/>
                  <a:pt x="97" y="44"/>
                </a:cubicBezTo>
                <a:cubicBezTo>
                  <a:pt x="94" y="43"/>
                  <a:pt x="92" y="41"/>
                  <a:pt x="89" y="39"/>
                </a:cubicBezTo>
                <a:cubicBezTo>
                  <a:pt x="84" y="37"/>
                  <a:pt x="79" y="34"/>
                  <a:pt x="74" y="31"/>
                </a:cubicBezTo>
                <a:cubicBezTo>
                  <a:pt x="68" y="28"/>
                  <a:pt x="62" y="24"/>
                  <a:pt x="56" y="21"/>
                </a:cubicBezTo>
                <a:cubicBezTo>
                  <a:pt x="55" y="21"/>
                  <a:pt x="54" y="20"/>
                  <a:pt x="53" y="20"/>
                </a:cubicBezTo>
                <a:cubicBezTo>
                  <a:pt x="71" y="34"/>
                  <a:pt x="90" y="45"/>
                  <a:pt x="111" y="55"/>
                </a:cubicBezTo>
                <a:cubicBezTo>
                  <a:pt x="111" y="56"/>
                  <a:pt x="112" y="56"/>
                  <a:pt x="113" y="56"/>
                </a:cubicBezTo>
                <a:cubicBezTo>
                  <a:pt x="113" y="58"/>
                  <a:pt x="114" y="59"/>
                  <a:pt x="115" y="60"/>
                </a:cubicBezTo>
                <a:cubicBezTo>
                  <a:pt x="112" y="70"/>
                  <a:pt x="98" y="64"/>
                  <a:pt x="91" y="60"/>
                </a:cubicBezTo>
                <a:cubicBezTo>
                  <a:pt x="84" y="57"/>
                  <a:pt x="77" y="53"/>
                  <a:pt x="70" y="49"/>
                </a:cubicBezTo>
                <a:cubicBezTo>
                  <a:pt x="66" y="47"/>
                  <a:pt x="62" y="45"/>
                  <a:pt x="60" y="43"/>
                </a:cubicBezTo>
                <a:cubicBezTo>
                  <a:pt x="58" y="42"/>
                  <a:pt x="55" y="39"/>
                  <a:pt x="53" y="37"/>
                </a:cubicBezTo>
                <a:cubicBezTo>
                  <a:pt x="51" y="35"/>
                  <a:pt x="48" y="33"/>
                  <a:pt x="46" y="31"/>
                </a:cubicBezTo>
                <a:cubicBezTo>
                  <a:pt x="42" y="26"/>
                  <a:pt x="46" y="19"/>
                  <a:pt x="51" y="18"/>
                </a:cubicBezTo>
                <a:cubicBezTo>
                  <a:pt x="45" y="16"/>
                  <a:pt x="40" y="12"/>
                  <a:pt x="34" y="10"/>
                </a:cubicBezTo>
                <a:cubicBezTo>
                  <a:pt x="37" y="19"/>
                  <a:pt x="31" y="26"/>
                  <a:pt x="27" y="33"/>
                </a:cubicBezTo>
                <a:cubicBezTo>
                  <a:pt x="31" y="36"/>
                  <a:pt x="37" y="38"/>
                  <a:pt x="41" y="41"/>
                </a:cubicBezTo>
                <a:close/>
                <a:moveTo>
                  <a:pt x="112" y="59"/>
                </a:moveTo>
                <a:cubicBezTo>
                  <a:pt x="111" y="57"/>
                  <a:pt x="107" y="56"/>
                  <a:pt x="106" y="55"/>
                </a:cubicBezTo>
                <a:cubicBezTo>
                  <a:pt x="101" y="51"/>
                  <a:pt x="96" y="50"/>
                  <a:pt x="91" y="47"/>
                </a:cubicBezTo>
                <a:cubicBezTo>
                  <a:pt x="86" y="44"/>
                  <a:pt x="82" y="42"/>
                  <a:pt x="77" y="39"/>
                </a:cubicBezTo>
                <a:cubicBezTo>
                  <a:pt x="72" y="36"/>
                  <a:pt x="68" y="33"/>
                  <a:pt x="63" y="30"/>
                </a:cubicBezTo>
                <a:cubicBezTo>
                  <a:pt x="61" y="28"/>
                  <a:pt x="59" y="27"/>
                  <a:pt x="56" y="25"/>
                </a:cubicBezTo>
                <a:cubicBezTo>
                  <a:pt x="54" y="24"/>
                  <a:pt x="51" y="21"/>
                  <a:pt x="49" y="22"/>
                </a:cubicBezTo>
                <a:cubicBezTo>
                  <a:pt x="47" y="22"/>
                  <a:pt x="46" y="26"/>
                  <a:pt x="46" y="28"/>
                </a:cubicBezTo>
                <a:cubicBezTo>
                  <a:pt x="47" y="29"/>
                  <a:pt x="50" y="32"/>
                  <a:pt x="52" y="34"/>
                </a:cubicBezTo>
                <a:cubicBezTo>
                  <a:pt x="54" y="36"/>
                  <a:pt x="56" y="37"/>
                  <a:pt x="58" y="39"/>
                </a:cubicBezTo>
                <a:cubicBezTo>
                  <a:pt x="67" y="46"/>
                  <a:pt x="77" y="50"/>
                  <a:pt x="87" y="56"/>
                </a:cubicBezTo>
                <a:cubicBezTo>
                  <a:pt x="94" y="60"/>
                  <a:pt x="102" y="65"/>
                  <a:pt x="111" y="62"/>
                </a:cubicBezTo>
                <a:cubicBezTo>
                  <a:pt x="112" y="62"/>
                  <a:pt x="113" y="61"/>
                  <a:pt x="113" y="60"/>
                </a:cubicBezTo>
                <a:cubicBezTo>
                  <a:pt x="113" y="60"/>
                  <a:pt x="113" y="60"/>
                  <a:pt x="113" y="60"/>
                </a:cubicBezTo>
                <a:cubicBezTo>
                  <a:pt x="113" y="59"/>
                  <a:pt x="113" y="59"/>
                  <a:pt x="112" y="59"/>
                </a:cubicBezTo>
                <a:close/>
                <a:moveTo>
                  <a:pt x="110" y="78"/>
                </a:moveTo>
                <a:cubicBezTo>
                  <a:pt x="107" y="76"/>
                  <a:pt x="103" y="74"/>
                  <a:pt x="99" y="72"/>
                </a:cubicBezTo>
                <a:cubicBezTo>
                  <a:pt x="95" y="71"/>
                  <a:pt x="91" y="69"/>
                  <a:pt x="88" y="67"/>
                </a:cubicBezTo>
                <a:cubicBezTo>
                  <a:pt x="81" y="63"/>
                  <a:pt x="74" y="60"/>
                  <a:pt x="67" y="57"/>
                </a:cubicBezTo>
                <a:cubicBezTo>
                  <a:pt x="60" y="53"/>
                  <a:pt x="53" y="49"/>
                  <a:pt x="46" y="46"/>
                </a:cubicBezTo>
                <a:cubicBezTo>
                  <a:pt x="39" y="42"/>
                  <a:pt x="33" y="38"/>
                  <a:pt x="26" y="35"/>
                </a:cubicBezTo>
                <a:cubicBezTo>
                  <a:pt x="25" y="35"/>
                  <a:pt x="22" y="37"/>
                  <a:pt x="21" y="38"/>
                </a:cubicBezTo>
                <a:cubicBezTo>
                  <a:pt x="32" y="44"/>
                  <a:pt x="45" y="48"/>
                  <a:pt x="56" y="53"/>
                </a:cubicBezTo>
                <a:cubicBezTo>
                  <a:pt x="64" y="57"/>
                  <a:pt x="73" y="59"/>
                  <a:pt x="80" y="63"/>
                </a:cubicBezTo>
                <a:cubicBezTo>
                  <a:pt x="88" y="67"/>
                  <a:pt x="95" y="71"/>
                  <a:pt x="102" y="75"/>
                </a:cubicBezTo>
                <a:cubicBezTo>
                  <a:pt x="105" y="77"/>
                  <a:pt x="107" y="79"/>
                  <a:pt x="110" y="78"/>
                </a:cubicBezTo>
                <a:cubicBezTo>
                  <a:pt x="110" y="78"/>
                  <a:pt x="110" y="78"/>
                  <a:pt x="110" y="78"/>
                </a:cubicBezTo>
                <a:close/>
                <a:moveTo>
                  <a:pt x="32" y="8"/>
                </a:moveTo>
                <a:cubicBezTo>
                  <a:pt x="28" y="7"/>
                  <a:pt x="25" y="5"/>
                  <a:pt x="22" y="3"/>
                </a:cubicBezTo>
                <a:cubicBezTo>
                  <a:pt x="23" y="16"/>
                  <a:pt x="15" y="26"/>
                  <a:pt x="7" y="31"/>
                </a:cubicBezTo>
                <a:cubicBezTo>
                  <a:pt x="11" y="33"/>
                  <a:pt x="15" y="35"/>
                  <a:pt x="18" y="37"/>
                </a:cubicBezTo>
                <a:cubicBezTo>
                  <a:pt x="27" y="32"/>
                  <a:pt x="35" y="20"/>
                  <a:pt x="32" y="8"/>
                </a:cubicBezTo>
                <a:close/>
                <a:moveTo>
                  <a:pt x="9" y="8"/>
                </a:moveTo>
                <a:cubicBezTo>
                  <a:pt x="9" y="8"/>
                  <a:pt x="8" y="9"/>
                  <a:pt x="8" y="9"/>
                </a:cubicBezTo>
                <a:cubicBezTo>
                  <a:pt x="7" y="11"/>
                  <a:pt x="6" y="12"/>
                  <a:pt x="5" y="14"/>
                </a:cubicBezTo>
                <a:cubicBezTo>
                  <a:pt x="4" y="16"/>
                  <a:pt x="3" y="18"/>
                  <a:pt x="2" y="20"/>
                </a:cubicBezTo>
                <a:cubicBezTo>
                  <a:pt x="1" y="24"/>
                  <a:pt x="3" y="30"/>
                  <a:pt x="7" y="28"/>
                </a:cubicBezTo>
                <a:cubicBezTo>
                  <a:pt x="10" y="27"/>
                  <a:pt x="11" y="25"/>
                  <a:pt x="13" y="22"/>
                </a:cubicBezTo>
                <a:cubicBezTo>
                  <a:pt x="15" y="21"/>
                  <a:pt x="16" y="20"/>
                  <a:pt x="17" y="18"/>
                </a:cubicBezTo>
                <a:cubicBezTo>
                  <a:pt x="19" y="15"/>
                  <a:pt x="20" y="9"/>
                  <a:pt x="20" y="4"/>
                </a:cubicBezTo>
                <a:cubicBezTo>
                  <a:pt x="20" y="4"/>
                  <a:pt x="18" y="3"/>
                  <a:pt x="18" y="2"/>
                </a:cubicBezTo>
                <a:cubicBezTo>
                  <a:pt x="14" y="3"/>
                  <a:pt x="12" y="5"/>
                  <a:pt x="9"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nvGrpSpPr>
          <p:cNvPr id="71" name="组合 70">
            <a:extLst>
              <a:ext uri="{FF2B5EF4-FFF2-40B4-BE49-F238E27FC236}">
                <a16:creationId xmlns:a16="http://schemas.microsoft.com/office/drawing/2014/main" id="{21E71352-C116-4C81-8EDC-87F1F5C59E05}"/>
              </a:ext>
            </a:extLst>
          </p:cNvPr>
          <p:cNvGrpSpPr/>
          <p:nvPr/>
        </p:nvGrpSpPr>
        <p:grpSpPr>
          <a:xfrm>
            <a:off x="3684823" y="4067489"/>
            <a:ext cx="682191" cy="752476"/>
            <a:chOff x="8170863" y="2927350"/>
            <a:chExt cx="565150" cy="752476"/>
          </a:xfrm>
          <a:noFill/>
        </p:grpSpPr>
        <p:sp>
          <p:nvSpPr>
            <p:cNvPr id="72" name="Freeform 79">
              <a:extLst>
                <a:ext uri="{FF2B5EF4-FFF2-40B4-BE49-F238E27FC236}">
                  <a16:creationId xmlns:a16="http://schemas.microsoft.com/office/drawing/2014/main" id="{90ABF621-B95F-4823-810E-920BF3622688}"/>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思源黑体 CN Heavy" panose="020B0A00000000000000" pitchFamily="34" charset="-122"/>
                <a:ea typeface="思源黑体 CN Heavy" panose="020B0A00000000000000" pitchFamily="34" charset="-122"/>
              </a:endParaRPr>
            </a:p>
          </p:txBody>
        </p:sp>
        <p:sp>
          <p:nvSpPr>
            <p:cNvPr id="73" name="Freeform 80">
              <a:extLst>
                <a:ext uri="{FF2B5EF4-FFF2-40B4-BE49-F238E27FC236}">
                  <a16:creationId xmlns:a16="http://schemas.microsoft.com/office/drawing/2014/main" id="{EFF875F4-CB05-473F-97E5-772E1D77769F}"/>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思源黑体 CN Heavy" panose="020B0A00000000000000" pitchFamily="34" charset="-122"/>
                <a:ea typeface="思源黑体 CN Heavy" panose="020B0A00000000000000" pitchFamily="34" charset="-122"/>
              </a:endParaRPr>
            </a:p>
          </p:txBody>
        </p:sp>
      </p:grpSp>
      <p:sp>
        <p:nvSpPr>
          <p:cNvPr id="74" name="PA_文本框 16">
            <a:extLst>
              <a:ext uri="{FF2B5EF4-FFF2-40B4-BE49-F238E27FC236}">
                <a16:creationId xmlns:a16="http://schemas.microsoft.com/office/drawing/2014/main" id="{ACAA6715-0FEB-4BB3-AF43-4CFC4A0826ED}"/>
              </a:ext>
            </a:extLst>
          </p:cNvPr>
          <p:cNvSpPr txBox="1"/>
          <p:nvPr>
            <p:custDataLst>
              <p:tags r:id="rId9"/>
            </p:custDataLst>
          </p:nvPr>
        </p:nvSpPr>
        <p:spPr>
          <a:xfrm>
            <a:off x="3565976" y="4112079"/>
            <a:ext cx="942598" cy="707886"/>
          </a:xfrm>
          <a:prstGeom prst="rect">
            <a:avLst/>
          </a:prstGeom>
          <a:noFill/>
        </p:spPr>
        <p:txBody>
          <a:bodyPr wrap="square" rtlCol="0">
            <a:spAutoFit/>
          </a:bodyPr>
          <a:lstStyle/>
          <a:p>
            <a:pPr algn="ctr"/>
            <a:r>
              <a:rPr lang="en-US" altLang="zh-CN" sz="4000" dirty="0">
                <a:blipFill>
                  <a:blip r:embed="rId13">
                    <a:extLst>
                      <a:ext uri="{96DAC541-7B7A-43D3-8B79-37D633B846F1}">
                        <asvg:svgBlip xmlns:asvg="http://schemas.microsoft.com/office/drawing/2016/SVG/main" r:embed="rId14"/>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04</a:t>
            </a:r>
            <a:endParaRPr lang="zh-CN" altLang="en-US" sz="4000" dirty="0">
              <a:blipFill>
                <a:blip r:embed="rId13">
                  <a:extLst>
                    <a:ext uri="{96DAC541-7B7A-43D3-8B79-37D633B846F1}">
                      <asvg:svgBlip xmlns:asvg="http://schemas.microsoft.com/office/drawing/2016/SVG/main" r:embed="rId14"/>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spTree>
    <p:extLst>
      <p:ext uri="{BB962C8B-B14F-4D97-AF65-F5344CB8AC3E}">
        <p14:creationId xmlns:p14="http://schemas.microsoft.com/office/powerpoint/2010/main" val="3081766680"/>
      </p:ext>
    </p:extLst>
  </p:cSld>
  <p:clrMapOvr>
    <a:masterClrMapping/>
  </p:clrMapOvr>
  <p:transition spd="slow">
    <p:pull/>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11"/>
          <p:cNvSpPr>
            <a:spLocks noChangeArrowheads="1"/>
          </p:cNvSpPr>
          <p:nvPr/>
        </p:nvSpPr>
        <p:spPr bwMode="auto">
          <a:xfrm>
            <a:off x="-25474" y="2913443"/>
            <a:ext cx="3878915" cy="192269"/>
          </a:xfrm>
          <a:prstGeom prst="rect">
            <a:avLst/>
          </a:prstGeom>
          <a:noFill/>
          <a:ln>
            <a:solidFill>
              <a:schemeClr val="bg1">
                <a:lumMod val="85000"/>
              </a:schemeClr>
            </a:solid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 name="Rectangle 12"/>
          <p:cNvSpPr>
            <a:spLocks noChangeArrowheads="1"/>
          </p:cNvSpPr>
          <p:nvPr/>
        </p:nvSpPr>
        <p:spPr bwMode="auto">
          <a:xfrm>
            <a:off x="-25474" y="3241502"/>
            <a:ext cx="6185721" cy="192269"/>
          </a:xfrm>
          <a:prstGeom prst="rect">
            <a:avLst/>
          </a:prstGeom>
          <a:noFill/>
          <a:ln>
            <a:solidFill>
              <a:schemeClr val="bg1">
                <a:lumMod val="85000"/>
              </a:schemeClr>
            </a:solid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 name="Rectangle 13"/>
          <p:cNvSpPr>
            <a:spLocks noChangeArrowheads="1"/>
          </p:cNvSpPr>
          <p:nvPr/>
        </p:nvSpPr>
        <p:spPr bwMode="auto">
          <a:xfrm>
            <a:off x="-25473" y="3586384"/>
            <a:ext cx="8883596" cy="192270"/>
          </a:xfrm>
          <a:prstGeom prst="rect">
            <a:avLst/>
          </a:prstGeom>
          <a:noFill/>
          <a:ln>
            <a:solidFill>
              <a:schemeClr val="bg1">
                <a:lumMod val="85000"/>
              </a:schemeClr>
            </a:solid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 name="Rectangle 14"/>
          <p:cNvSpPr>
            <a:spLocks noChangeArrowheads="1"/>
          </p:cNvSpPr>
          <p:nvPr/>
        </p:nvSpPr>
        <p:spPr bwMode="auto">
          <a:xfrm>
            <a:off x="-25473" y="3910838"/>
            <a:ext cx="6807410" cy="192269"/>
          </a:xfrm>
          <a:prstGeom prst="rect">
            <a:avLst/>
          </a:prstGeom>
          <a:noFill/>
          <a:ln>
            <a:solidFill>
              <a:schemeClr val="bg1">
                <a:lumMod val="85000"/>
              </a:schemeClr>
            </a:solid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1" name="Rectangle 15"/>
          <p:cNvSpPr>
            <a:spLocks noChangeArrowheads="1"/>
          </p:cNvSpPr>
          <p:nvPr/>
        </p:nvSpPr>
        <p:spPr bwMode="auto">
          <a:xfrm>
            <a:off x="-25474" y="4260528"/>
            <a:ext cx="4473747" cy="191067"/>
          </a:xfrm>
          <a:prstGeom prst="rect">
            <a:avLst/>
          </a:prstGeom>
          <a:noFill/>
          <a:ln>
            <a:solidFill>
              <a:schemeClr val="bg1">
                <a:lumMod val="85000"/>
              </a:schemeClr>
            </a:solid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12" name="组合 11"/>
          <p:cNvGrpSpPr/>
          <p:nvPr/>
        </p:nvGrpSpPr>
        <p:grpSpPr>
          <a:xfrm>
            <a:off x="3240823" y="1830729"/>
            <a:ext cx="1274984" cy="1274983"/>
            <a:chOff x="2438400" y="1484313"/>
            <a:chExt cx="1684338" cy="1684337"/>
          </a:xfrm>
        </p:grpSpPr>
        <p:sp>
          <p:nvSpPr>
            <p:cNvPr id="13" name="Freeform 6"/>
            <p:cNvSpPr>
              <a:spLocks noEditPoints="1"/>
            </p:cNvSpPr>
            <p:nvPr/>
          </p:nvSpPr>
          <p:spPr bwMode="auto">
            <a:xfrm>
              <a:off x="2438400" y="1484313"/>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5 h 2222"/>
                <a:gd name="T12" fmla="*/ 1886 w 2222"/>
                <a:gd name="T13" fmla="*/ 1111 h 2222"/>
                <a:gd name="T14" fmla="*/ 1111 w 2222"/>
                <a:gd name="T15" fmla="*/ 1887 h 2222"/>
                <a:gd name="T16" fmla="*/ 335 w 2222"/>
                <a:gd name="T17" fmla="*/ 1111 h 2222"/>
                <a:gd name="T18" fmla="*/ 1111 w 2222"/>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4" y="0"/>
                    <a:pt x="2222" y="497"/>
                    <a:pt x="2222" y="1111"/>
                  </a:cubicBezTo>
                  <a:cubicBezTo>
                    <a:pt x="2222" y="1724"/>
                    <a:pt x="1724" y="2222"/>
                    <a:pt x="1111" y="2222"/>
                  </a:cubicBezTo>
                  <a:cubicBezTo>
                    <a:pt x="497" y="2222"/>
                    <a:pt x="0" y="1724"/>
                    <a:pt x="0" y="1111"/>
                  </a:cubicBezTo>
                  <a:cubicBezTo>
                    <a:pt x="0" y="497"/>
                    <a:pt x="497" y="0"/>
                    <a:pt x="1111" y="0"/>
                  </a:cubicBezTo>
                  <a:close/>
                  <a:moveTo>
                    <a:pt x="1111" y="335"/>
                  </a:moveTo>
                  <a:cubicBezTo>
                    <a:pt x="1539" y="335"/>
                    <a:pt x="1886" y="683"/>
                    <a:pt x="1886" y="1111"/>
                  </a:cubicBezTo>
                  <a:cubicBezTo>
                    <a:pt x="1886" y="1539"/>
                    <a:pt x="1539" y="1887"/>
                    <a:pt x="1111" y="1887"/>
                  </a:cubicBezTo>
                  <a:cubicBezTo>
                    <a:pt x="682" y="1887"/>
                    <a:pt x="335" y="1539"/>
                    <a:pt x="335" y="1111"/>
                  </a:cubicBezTo>
                  <a:cubicBezTo>
                    <a:pt x="335" y="683"/>
                    <a:pt x="682" y="335"/>
                    <a:pt x="1111" y="335"/>
                  </a:cubicBezTo>
                  <a:close/>
                </a:path>
              </a:pathLst>
            </a:custGeom>
            <a:blipFill>
              <a:blip r:embed="rId5">
                <a:extLst>
                  <a:ext uri="{96DAC541-7B7A-43D3-8B79-37D633B846F1}">
                    <asvg:svgBlip xmlns:asvg="http://schemas.microsoft.com/office/drawing/2016/SVG/main" r:embed="rId6"/>
                  </a:ext>
                </a:extLst>
              </a:blip>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4" name="TextBox 13"/>
            <p:cNvSpPr txBox="1"/>
            <p:nvPr/>
          </p:nvSpPr>
          <p:spPr>
            <a:xfrm>
              <a:off x="2815831" y="1903716"/>
              <a:ext cx="908905" cy="935164"/>
            </a:xfrm>
            <a:prstGeom prst="rect">
              <a:avLst/>
            </a:prstGeom>
            <a:noFill/>
          </p:spPr>
          <p:txBody>
            <a:bodyPr wrap="none" rtlCol="0">
              <a:spAutoFit/>
            </a:bodyPr>
            <a:lstStyle/>
            <a:p>
              <a:pPr algn="ct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个人</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pPr algn="ct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因素</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15" name="组合 14"/>
          <p:cNvGrpSpPr/>
          <p:nvPr/>
        </p:nvGrpSpPr>
        <p:grpSpPr>
          <a:xfrm>
            <a:off x="5534721" y="2158788"/>
            <a:ext cx="1274984" cy="1274983"/>
            <a:chOff x="4879975" y="1917700"/>
            <a:chExt cx="1684338" cy="1684337"/>
          </a:xfrm>
        </p:grpSpPr>
        <p:sp>
          <p:nvSpPr>
            <p:cNvPr id="16" name="Freeform 7"/>
            <p:cNvSpPr>
              <a:spLocks noEditPoints="1"/>
            </p:cNvSpPr>
            <p:nvPr/>
          </p:nvSpPr>
          <p:spPr bwMode="auto">
            <a:xfrm>
              <a:off x="4879975" y="1917700"/>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6 h 2222"/>
                <a:gd name="T12" fmla="*/ 1887 w 2222"/>
                <a:gd name="T13" fmla="*/ 1111 h 2222"/>
                <a:gd name="T14" fmla="*/ 1111 w 2222"/>
                <a:gd name="T15" fmla="*/ 1887 h 2222"/>
                <a:gd name="T16" fmla="*/ 336 w 2222"/>
                <a:gd name="T17" fmla="*/ 1111 h 2222"/>
                <a:gd name="T18" fmla="*/ 1111 w 2222"/>
                <a:gd name="T19" fmla="*/ 336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5" y="0"/>
                    <a:pt x="2222" y="498"/>
                    <a:pt x="2222" y="1111"/>
                  </a:cubicBezTo>
                  <a:cubicBezTo>
                    <a:pt x="2222" y="1725"/>
                    <a:pt x="1725" y="2222"/>
                    <a:pt x="1111" y="2222"/>
                  </a:cubicBezTo>
                  <a:cubicBezTo>
                    <a:pt x="498" y="2222"/>
                    <a:pt x="0" y="1725"/>
                    <a:pt x="0" y="1111"/>
                  </a:cubicBezTo>
                  <a:cubicBezTo>
                    <a:pt x="0" y="498"/>
                    <a:pt x="498" y="0"/>
                    <a:pt x="1111" y="0"/>
                  </a:cubicBezTo>
                  <a:close/>
                  <a:moveTo>
                    <a:pt x="1111" y="336"/>
                  </a:moveTo>
                  <a:cubicBezTo>
                    <a:pt x="1540" y="336"/>
                    <a:pt x="1887" y="683"/>
                    <a:pt x="1887" y="1111"/>
                  </a:cubicBezTo>
                  <a:cubicBezTo>
                    <a:pt x="1887" y="1540"/>
                    <a:pt x="1540" y="1887"/>
                    <a:pt x="1111" y="1887"/>
                  </a:cubicBezTo>
                  <a:cubicBezTo>
                    <a:pt x="683" y="1887"/>
                    <a:pt x="336" y="1540"/>
                    <a:pt x="336" y="1111"/>
                  </a:cubicBezTo>
                  <a:cubicBezTo>
                    <a:pt x="336" y="683"/>
                    <a:pt x="683" y="336"/>
                    <a:pt x="1111" y="336"/>
                  </a:cubicBezTo>
                  <a:close/>
                </a:path>
              </a:pathLst>
            </a:custGeom>
            <a:blipFill>
              <a:blip r:embed="rId5">
                <a:extLst>
                  <a:ext uri="{96DAC541-7B7A-43D3-8B79-37D633B846F1}">
                    <asvg:svgBlip xmlns:asvg="http://schemas.microsoft.com/office/drawing/2016/SVG/main" r:embed="rId6"/>
                  </a:ext>
                </a:extLst>
              </a:blip>
              <a:stretch>
                <a:fillRect/>
              </a:stretch>
            </a:blip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7" name="TextBox 16"/>
            <p:cNvSpPr txBox="1"/>
            <p:nvPr/>
          </p:nvSpPr>
          <p:spPr>
            <a:xfrm>
              <a:off x="5285534" y="2375830"/>
              <a:ext cx="908905" cy="935164"/>
            </a:xfrm>
            <a:prstGeom prst="rect">
              <a:avLst/>
            </a:prstGeom>
            <a:noFill/>
          </p:spPr>
          <p:txBody>
            <a:bodyPr wrap="none" rtlCol="0">
              <a:spAutoFit/>
            </a:bodyPr>
            <a:lstStyle/>
            <a:p>
              <a:pPr algn="ct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外在</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pPr algn="ct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因素</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18" name="组合 17"/>
          <p:cNvGrpSpPr/>
          <p:nvPr/>
        </p:nvGrpSpPr>
        <p:grpSpPr>
          <a:xfrm>
            <a:off x="8246104" y="2504872"/>
            <a:ext cx="1274984" cy="1273782"/>
            <a:chOff x="8367713" y="2374900"/>
            <a:chExt cx="1684338" cy="1682750"/>
          </a:xfrm>
        </p:grpSpPr>
        <p:sp>
          <p:nvSpPr>
            <p:cNvPr id="19" name="Freeform 8"/>
            <p:cNvSpPr>
              <a:spLocks noEditPoints="1"/>
            </p:cNvSpPr>
            <p:nvPr/>
          </p:nvSpPr>
          <p:spPr bwMode="auto">
            <a:xfrm>
              <a:off x="8367713" y="2374900"/>
              <a:ext cx="1684338" cy="1682750"/>
            </a:xfrm>
            <a:custGeom>
              <a:avLst/>
              <a:gdLst>
                <a:gd name="T0" fmla="*/ 1110 w 2221"/>
                <a:gd name="T1" fmla="*/ 0 h 2222"/>
                <a:gd name="T2" fmla="*/ 2221 w 2221"/>
                <a:gd name="T3" fmla="*/ 1111 h 2222"/>
                <a:gd name="T4" fmla="*/ 1110 w 2221"/>
                <a:gd name="T5" fmla="*/ 2222 h 2222"/>
                <a:gd name="T6" fmla="*/ 0 w 2221"/>
                <a:gd name="T7" fmla="*/ 1111 h 2222"/>
                <a:gd name="T8" fmla="*/ 1110 w 2221"/>
                <a:gd name="T9" fmla="*/ 0 h 2222"/>
                <a:gd name="T10" fmla="*/ 1110 w 2221"/>
                <a:gd name="T11" fmla="*/ 335 h 2222"/>
                <a:gd name="T12" fmla="*/ 1886 w 2221"/>
                <a:gd name="T13" fmla="*/ 1111 h 2222"/>
                <a:gd name="T14" fmla="*/ 1110 w 2221"/>
                <a:gd name="T15" fmla="*/ 1886 h 2222"/>
                <a:gd name="T16" fmla="*/ 335 w 2221"/>
                <a:gd name="T17" fmla="*/ 1111 h 2222"/>
                <a:gd name="T18" fmla="*/ 1110 w 2221"/>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0" y="0"/>
                  </a:moveTo>
                  <a:cubicBezTo>
                    <a:pt x="1724" y="0"/>
                    <a:pt x="2221" y="497"/>
                    <a:pt x="2221" y="1111"/>
                  </a:cubicBezTo>
                  <a:cubicBezTo>
                    <a:pt x="2221" y="1724"/>
                    <a:pt x="1724" y="2222"/>
                    <a:pt x="1110" y="2222"/>
                  </a:cubicBezTo>
                  <a:cubicBezTo>
                    <a:pt x="497" y="2222"/>
                    <a:pt x="0" y="1724"/>
                    <a:pt x="0" y="1111"/>
                  </a:cubicBezTo>
                  <a:cubicBezTo>
                    <a:pt x="0" y="497"/>
                    <a:pt x="497" y="0"/>
                    <a:pt x="1110" y="0"/>
                  </a:cubicBezTo>
                  <a:close/>
                  <a:moveTo>
                    <a:pt x="1110" y="335"/>
                  </a:moveTo>
                  <a:cubicBezTo>
                    <a:pt x="1539" y="335"/>
                    <a:pt x="1886" y="682"/>
                    <a:pt x="1886" y="1111"/>
                  </a:cubicBezTo>
                  <a:cubicBezTo>
                    <a:pt x="1886" y="1539"/>
                    <a:pt x="1539" y="1886"/>
                    <a:pt x="1110" y="1886"/>
                  </a:cubicBezTo>
                  <a:cubicBezTo>
                    <a:pt x="682" y="1886"/>
                    <a:pt x="335" y="1539"/>
                    <a:pt x="335" y="1111"/>
                  </a:cubicBezTo>
                  <a:cubicBezTo>
                    <a:pt x="335" y="682"/>
                    <a:pt x="682" y="335"/>
                    <a:pt x="1110" y="335"/>
                  </a:cubicBezTo>
                  <a:close/>
                </a:path>
              </a:pathLst>
            </a:custGeom>
            <a:blipFill>
              <a:blip r:embed="rId5">
                <a:extLst>
                  <a:ext uri="{96DAC541-7B7A-43D3-8B79-37D633B846F1}">
                    <asvg:svgBlip xmlns:asvg="http://schemas.microsoft.com/office/drawing/2016/SVG/main" r:embed="rId6"/>
                  </a:ext>
                </a:extLst>
              </a:blip>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0" name="TextBox 19"/>
            <p:cNvSpPr txBox="1"/>
            <p:nvPr/>
          </p:nvSpPr>
          <p:spPr>
            <a:xfrm>
              <a:off x="8796235" y="2795749"/>
              <a:ext cx="908905" cy="935164"/>
            </a:xfrm>
            <a:prstGeom prst="rect">
              <a:avLst/>
            </a:prstGeom>
            <a:noFill/>
          </p:spPr>
          <p:txBody>
            <a:bodyPr wrap="none" rtlCol="0">
              <a:spAutoFit/>
            </a:bodyPr>
            <a:lstStyle/>
            <a:p>
              <a:pPr algn="ct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家庭</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pPr algn="ct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因素</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21" name="组合 20"/>
          <p:cNvGrpSpPr/>
          <p:nvPr/>
        </p:nvGrpSpPr>
        <p:grpSpPr>
          <a:xfrm>
            <a:off x="6169319" y="3910838"/>
            <a:ext cx="1274984" cy="1274983"/>
            <a:chOff x="6307138" y="4232275"/>
            <a:chExt cx="1684338" cy="1684337"/>
          </a:xfrm>
        </p:grpSpPr>
        <p:sp>
          <p:nvSpPr>
            <p:cNvPr id="22" name="Freeform 9"/>
            <p:cNvSpPr>
              <a:spLocks noEditPoints="1"/>
            </p:cNvSpPr>
            <p:nvPr/>
          </p:nvSpPr>
          <p:spPr bwMode="auto">
            <a:xfrm>
              <a:off x="6307138" y="4232275"/>
              <a:ext cx="1684338" cy="1684337"/>
            </a:xfrm>
            <a:custGeom>
              <a:avLst/>
              <a:gdLst>
                <a:gd name="T0" fmla="*/ 1111 w 2221"/>
                <a:gd name="T1" fmla="*/ 2222 h 2222"/>
                <a:gd name="T2" fmla="*/ 2221 w 2221"/>
                <a:gd name="T3" fmla="*/ 1111 h 2222"/>
                <a:gd name="T4" fmla="*/ 1111 w 2221"/>
                <a:gd name="T5" fmla="*/ 0 h 2222"/>
                <a:gd name="T6" fmla="*/ 0 w 2221"/>
                <a:gd name="T7" fmla="*/ 1111 h 2222"/>
                <a:gd name="T8" fmla="*/ 1111 w 2221"/>
                <a:gd name="T9" fmla="*/ 2222 h 2222"/>
                <a:gd name="T10" fmla="*/ 1111 w 2221"/>
                <a:gd name="T11" fmla="*/ 1887 h 2222"/>
                <a:gd name="T12" fmla="*/ 1886 w 2221"/>
                <a:gd name="T13" fmla="*/ 1111 h 2222"/>
                <a:gd name="T14" fmla="*/ 1111 w 2221"/>
                <a:gd name="T15" fmla="*/ 335 h 2222"/>
                <a:gd name="T16" fmla="*/ 335 w 2221"/>
                <a:gd name="T17" fmla="*/ 1111 h 2222"/>
                <a:gd name="T18" fmla="*/ 1111 w 2221"/>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1" y="2222"/>
                  </a:moveTo>
                  <a:cubicBezTo>
                    <a:pt x="1724" y="2222"/>
                    <a:pt x="2221" y="1724"/>
                    <a:pt x="2221" y="1111"/>
                  </a:cubicBezTo>
                  <a:cubicBezTo>
                    <a:pt x="2221" y="497"/>
                    <a:pt x="1724" y="0"/>
                    <a:pt x="1111" y="0"/>
                  </a:cubicBezTo>
                  <a:cubicBezTo>
                    <a:pt x="497" y="0"/>
                    <a:pt x="0" y="497"/>
                    <a:pt x="0" y="1111"/>
                  </a:cubicBezTo>
                  <a:cubicBezTo>
                    <a:pt x="0" y="1724"/>
                    <a:pt x="497" y="2222"/>
                    <a:pt x="1111" y="2222"/>
                  </a:cubicBezTo>
                  <a:close/>
                  <a:moveTo>
                    <a:pt x="1111" y="1887"/>
                  </a:moveTo>
                  <a:cubicBezTo>
                    <a:pt x="1539" y="1887"/>
                    <a:pt x="1886" y="1539"/>
                    <a:pt x="1886" y="1111"/>
                  </a:cubicBezTo>
                  <a:cubicBezTo>
                    <a:pt x="1886" y="682"/>
                    <a:pt x="1539" y="335"/>
                    <a:pt x="1111" y="335"/>
                  </a:cubicBezTo>
                  <a:cubicBezTo>
                    <a:pt x="682" y="335"/>
                    <a:pt x="335" y="682"/>
                    <a:pt x="335" y="1111"/>
                  </a:cubicBezTo>
                  <a:cubicBezTo>
                    <a:pt x="335" y="1539"/>
                    <a:pt x="682" y="1887"/>
                    <a:pt x="1111" y="1887"/>
                  </a:cubicBezTo>
                  <a:close/>
                </a:path>
              </a:pathLst>
            </a:custGeom>
            <a:blipFill>
              <a:blip r:embed="rId5">
                <a:extLst>
                  <a:ext uri="{96DAC541-7B7A-43D3-8B79-37D633B846F1}">
                    <asvg:svgBlip xmlns:asvg="http://schemas.microsoft.com/office/drawing/2016/SVG/main" r:embed="rId6"/>
                  </a:ext>
                </a:extLst>
              </a:blip>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3" name="TextBox 22"/>
            <p:cNvSpPr txBox="1"/>
            <p:nvPr/>
          </p:nvSpPr>
          <p:spPr>
            <a:xfrm>
              <a:off x="6715207" y="4698297"/>
              <a:ext cx="908905" cy="935164"/>
            </a:xfrm>
            <a:prstGeom prst="rect">
              <a:avLst/>
            </a:prstGeom>
            <a:noFill/>
          </p:spPr>
          <p:txBody>
            <a:bodyPr wrap="none" rtlCol="0">
              <a:spAutoFit/>
            </a:bodyPr>
            <a:lstStyle/>
            <a:p>
              <a:pPr algn="ct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专业</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pPr algn="ct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因素</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24" name="组合 23"/>
          <p:cNvGrpSpPr/>
          <p:nvPr/>
        </p:nvGrpSpPr>
        <p:grpSpPr>
          <a:xfrm>
            <a:off x="3836856" y="4260528"/>
            <a:ext cx="1273782" cy="1273782"/>
            <a:chOff x="3225800" y="4694238"/>
            <a:chExt cx="1682750" cy="1682750"/>
          </a:xfrm>
        </p:grpSpPr>
        <p:sp>
          <p:nvSpPr>
            <p:cNvPr id="25" name="Freeform 10"/>
            <p:cNvSpPr>
              <a:spLocks noEditPoints="1"/>
            </p:cNvSpPr>
            <p:nvPr/>
          </p:nvSpPr>
          <p:spPr bwMode="auto">
            <a:xfrm>
              <a:off x="3225800" y="4694238"/>
              <a:ext cx="1682750" cy="1682750"/>
            </a:xfrm>
            <a:custGeom>
              <a:avLst/>
              <a:gdLst>
                <a:gd name="T0" fmla="*/ 1111 w 2222"/>
                <a:gd name="T1" fmla="*/ 2222 h 2222"/>
                <a:gd name="T2" fmla="*/ 2222 w 2222"/>
                <a:gd name="T3" fmla="*/ 1111 h 2222"/>
                <a:gd name="T4" fmla="*/ 1111 w 2222"/>
                <a:gd name="T5" fmla="*/ 0 h 2222"/>
                <a:gd name="T6" fmla="*/ 0 w 2222"/>
                <a:gd name="T7" fmla="*/ 1111 h 2222"/>
                <a:gd name="T8" fmla="*/ 1111 w 2222"/>
                <a:gd name="T9" fmla="*/ 2222 h 2222"/>
                <a:gd name="T10" fmla="*/ 1111 w 2222"/>
                <a:gd name="T11" fmla="*/ 1887 h 2222"/>
                <a:gd name="T12" fmla="*/ 1887 w 2222"/>
                <a:gd name="T13" fmla="*/ 1111 h 2222"/>
                <a:gd name="T14" fmla="*/ 1111 w 2222"/>
                <a:gd name="T15" fmla="*/ 335 h 2222"/>
                <a:gd name="T16" fmla="*/ 335 w 2222"/>
                <a:gd name="T17" fmla="*/ 1111 h 2222"/>
                <a:gd name="T18" fmla="*/ 1111 w 2222"/>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2222"/>
                  </a:moveTo>
                  <a:cubicBezTo>
                    <a:pt x="1724" y="2222"/>
                    <a:pt x="2222" y="1724"/>
                    <a:pt x="2222" y="1111"/>
                  </a:cubicBezTo>
                  <a:cubicBezTo>
                    <a:pt x="2222" y="497"/>
                    <a:pt x="1724" y="0"/>
                    <a:pt x="1111" y="0"/>
                  </a:cubicBezTo>
                  <a:cubicBezTo>
                    <a:pt x="497" y="0"/>
                    <a:pt x="0" y="497"/>
                    <a:pt x="0" y="1111"/>
                  </a:cubicBezTo>
                  <a:cubicBezTo>
                    <a:pt x="0" y="1724"/>
                    <a:pt x="497" y="2222"/>
                    <a:pt x="1111" y="2222"/>
                  </a:cubicBezTo>
                  <a:close/>
                  <a:moveTo>
                    <a:pt x="1111" y="1887"/>
                  </a:moveTo>
                  <a:cubicBezTo>
                    <a:pt x="1539" y="1887"/>
                    <a:pt x="1887" y="1539"/>
                    <a:pt x="1887" y="1111"/>
                  </a:cubicBezTo>
                  <a:cubicBezTo>
                    <a:pt x="1887" y="683"/>
                    <a:pt x="1539" y="335"/>
                    <a:pt x="1111" y="335"/>
                  </a:cubicBezTo>
                  <a:cubicBezTo>
                    <a:pt x="682" y="335"/>
                    <a:pt x="335" y="683"/>
                    <a:pt x="335" y="1111"/>
                  </a:cubicBezTo>
                  <a:cubicBezTo>
                    <a:pt x="335" y="1539"/>
                    <a:pt x="682" y="1887"/>
                    <a:pt x="1111" y="1887"/>
                  </a:cubicBezTo>
                  <a:close/>
                </a:path>
              </a:pathLst>
            </a:custGeom>
            <a:blipFill>
              <a:blip r:embed="rId5">
                <a:extLst>
                  <a:ext uri="{96DAC541-7B7A-43D3-8B79-37D633B846F1}">
                    <asvg:svgBlip xmlns:asvg="http://schemas.microsoft.com/office/drawing/2016/SVG/main" r:embed="rId6"/>
                  </a:ext>
                </a:extLst>
              </a:blip>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6" name="TextBox 25"/>
            <p:cNvSpPr txBox="1"/>
            <p:nvPr/>
          </p:nvSpPr>
          <p:spPr>
            <a:xfrm>
              <a:off x="3627164" y="5108689"/>
              <a:ext cx="908905" cy="935164"/>
            </a:xfrm>
            <a:prstGeom prst="rect">
              <a:avLst/>
            </a:prstGeom>
            <a:noFill/>
          </p:spPr>
          <p:txBody>
            <a:bodyPr wrap="none" rtlCol="0">
              <a:spAutoFit/>
            </a:bodyPr>
            <a:lstStyle/>
            <a:p>
              <a:pPr algn="ct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社会</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pPr algn="ct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因素</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27" name="等腰三角形 1"/>
          <p:cNvSpPr/>
          <p:nvPr/>
        </p:nvSpPr>
        <p:spPr bwMode="auto">
          <a:xfrm flipV="1">
            <a:off x="3157077" y="1705591"/>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i="0" u="none" strike="noStrike" cap="none" normalizeH="0" baseline="0">
              <a:ln>
                <a:noFill/>
              </a:ln>
              <a:solidFill>
                <a:schemeClr val="bg1">
                  <a:lumMod val="95000"/>
                </a:schemeClr>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8" name="TextBox 27"/>
          <p:cNvSpPr txBox="1"/>
          <p:nvPr/>
        </p:nvSpPr>
        <p:spPr>
          <a:xfrm>
            <a:off x="2854846" y="1130573"/>
            <a:ext cx="2219927" cy="523220"/>
          </a:xfrm>
          <a:prstGeom prst="rect">
            <a:avLst/>
          </a:prstGeom>
          <a:noFill/>
        </p:spPr>
        <p:txBody>
          <a:bodyPr wrap="square" rtlCol="0">
            <a:spAutoFit/>
          </a:bodyPr>
          <a:lstStyle/>
          <a:p>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服务型团队建设情况文字可以在这里简要说明。</a:t>
            </a:r>
          </a:p>
        </p:txBody>
      </p:sp>
      <p:sp>
        <p:nvSpPr>
          <p:cNvPr id="29" name="等腰三角形 1"/>
          <p:cNvSpPr/>
          <p:nvPr/>
        </p:nvSpPr>
        <p:spPr bwMode="auto">
          <a:xfrm flipV="1">
            <a:off x="5395310" y="2060433"/>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i="0" u="none" strike="noStrike" cap="none" normalizeH="0" baseline="0">
              <a:ln>
                <a:noFill/>
              </a:ln>
              <a:solidFill>
                <a:schemeClr val="bg1">
                  <a:lumMod val="95000"/>
                </a:schemeClr>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0" name="TextBox 29"/>
          <p:cNvSpPr txBox="1"/>
          <p:nvPr/>
        </p:nvSpPr>
        <p:spPr>
          <a:xfrm>
            <a:off x="5241064" y="1470818"/>
            <a:ext cx="2219927" cy="523220"/>
          </a:xfrm>
          <a:prstGeom prst="rect">
            <a:avLst/>
          </a:prstGeom>
          <a:noFill/>
        </p:spPr>
        <p:txBody>
          <a:bodyPr wrap="square" rtlCol="0">
            <a:spAutoFit/>
          </a:bodyPr>
          <a:lstStyle/>
          <a:p>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竞争型团队建设情况文字可以在这里简要说明。</a:t>
            </a:r>
          </a:p>
        </p:txBody>
      </p:sp>
      <p:sp>
        <p:nvSpPr>
          <p:cNvPr id="31" name="等腰三角形 1"/>
          <p:cNvSpPr/>
          <p:nvPr/>
        </p:nvSpPr>
        <p:spPr bwMode="auto">
          <a:xfrm flipV="1">
            <a:off x="8138510" y="2415275"/>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i="0" u="none" strike="noStrike" cap="none" normalizeH="0" baseline="0">
              <a:ln>
                <a:noFill/>
              </a:ln>
              <a:solidFill>
                <a:schemeClr val="bg1">
                  <a:lumMod val="95000"/>
                </a:schemeClr>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2" name="TextBox 31"/>
          <p:cNvSpPr txBox="1"/>
          <p:nvPr/>
        </p:nvSpPr>
        <p:spPr>
          <a:xfrm>
            <a:off x="7984264" y="1825660"/>
            <a:ext cx="2219927" cy="523220"/>
          </a:xfrm>
          <a:prstGeom prst="rect">
            <a:avLst/>
          </a:prstGeom>
          <a:noFill/>
        </p:spPr>
        <p:txBody>
          <a:bodyPr wrap="square" rtlCol="0">
            <a:spAutoFit/>
          </a:bodyPr>
          <a:lstStyle/>
          <a:p>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学习型团队建设情况文字可以在这里简要说明。</a:t>
            </a:r>
          </a:p>
        </p:txBody>
      </p:sp>
      <p:sp>
        <p:nvSpPr>
          <p:cNvPr id="33" name="等腰三角形 1"/>
          <p:cNvSpPr/>
          <p:nvPr/>
        </p:nvSpPr>
        <p:spPr bwMode="auto">
          <a:xfrm>
            <a:off x="6104993" y="5185821"/>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i="0" u="none" strike="noStrike" cap="none" normalizeH="0" baseline="0">
              <a:ln>
                <a:noFill/>
              </a:ln>
              <a:solidFill>
                <a:schemeClr val="bg1">
                  <a:lumMod val="95000"/>
                </a:schemeClr>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4" name="TextBox 33"/>
          <p:cNvSpPr txBox="1"/>
          <p:nvPr/>
        </p:nvSpPr>
        <p:spPr>
          <a:xfrm>
            <a:off x="5950747" y="5355481"/>
            <a:ext cx="2219927" cy="523220"/>
          </a:xfrm>
          <a:prstGeom prst="rect">
            <a:avLst/>
          </a:prstGeom>
          <a:noFill/>
        </p:spPr>
        <p:txBody>
          <a:bodyPr wrap="square" rtlCol="0">
            <a:spAutoFit/>
          </a:bodyPr>
          <a:lstStyle/>
          <a:p>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创新型团队建设情况文字可以在这里简要说明。</a:t>
            </a:r>
          </a:p>
        </p:txBody>
      </p:sp>
      <p:sp>
        <p:nvSpPr>
          <p:cNvPr id="35" name="等腰三角形 1"/>
          <p:cNvSpPr/>
          <p:nvPr/>
        </p:nvSpPr>
        <p:spPr bwMode="auto">
          <a:xfrm>
            <a:off x="3771226" y="5472424"/>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i="0" u="none" strike="noStrike" cap="none" normalizeH="0" baseline="0">
              <a:ln>
                <a:noFill/>
              </a:ln>
              <a:solidFill>
                <a:schemeClr val="bg1">
                  <a:lumMod val="95000"/>
                </a:schemeClr>
              </a:solidFill>
              <a:effectLst/>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6" name="TextBox 35"/>
          <p:cNvSpPr txBox="1"/>
          <p:nvPr/>
        </p:nvSpPr>
        <p:spPr>
          <a:xfrm>
            <a:off x="3616980" y="5642084"/>
            <a:ext cx="2219927" cy="523220"/>
          </a:xfrm>
          <a:prstGeom prst="rect">
            <a:avLst/>
          </a:prstGeom>
          <a:noFill/>
        </p:spPr>
        <p:txBody>
          <a:bodyPr wrap="square" rtlCol="0">
            <a:spAutoFit/>
          </a:bodyPr>
          <a:lstStyle/>
          <a:p>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合作型团队建设情况文字可以在这里简要说明。</a:t>
            </a:r>
          </a:p>
        </p:txBody>
      </p:sp>
      <p:sp>
        <p:nvSpPr>
          <p:cNvPr id="37" name="PA_文本框 16">
            <a:extLst>
              <a:ext uri="{FF2B5EF4-FFF2-40B4-BE49-F238E27FC236}">
                <a16:creationId xmlns:a16="http://schemas.microsoft.com/office/drawing/2014/main" id="{735CECD4-AA20-43E3-A60B-B86C23231FD3}"/>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计划影响因素</a:t>
            </a:r>
          </a:p>
        </p:txBody>
      </p:sp>
      <p:sp>
        <p:nvSpPr>
          <p:cNvPr id="39" name="PA_文本框 16">
            <a:extLst>
              <a:ext uri="{FF2B5EF4-FFF2-40B4-BE49-F238E27FC236}">
                <a16:creationId xmlns:a16="http://schemas.microsoft.com/office/drawing/2014/main" id="{C9F33BD0-BA46-46FF-B1CF-2E507694645A}"/>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03</a:t>
            </a:r>
            <a:endParaRPr lang="zh-CN" altLang="en-US"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40" name="组合 39">
            <a:extLst>
              <a:ext uri="{FF2B5EF4-FFF2-40B4-BE49-F238E27FC236}">
                <a16:creationId xmlns:a16="http://schemas.microsoft.com/office/drawing/2014/main" id="{318F30B8-496C-41C0-8B8A-4B72D1277009}"/>
              </a:ext>
            </a:extLst>
          </p:cNvPr>
          <p:cNvGrpSpPr/>
          <p:nvPr/>
        </p:nvGrpSpPr>
        <p:grpSpPr>
          <a:xfrm>
            <a:off x="359194" y="126779"/>
            <a:ext cx="839468" cy="925957"/>
            <a:chOff x="8170863" y="2927350"/>
            <a:chExt cx="565150" cy="752476"/>
          </a:xfrm>
          <a:noFill/>
        </p:grpSpPr>
        <p:sp>
          <p:nvSpPr>
            <p:cNvPr id="41" name="Freeform 79">
              <a:extLst>
                <a:ext uri="{FF2B5EF4-FFF2-40B4-BE49-F238E27FC236}">
                  <a16:creationId xmlns:a16="http://schemas.microsoft.com/office/drawing/2014/main" id="{6524CBEB-FA2D-41EA-92C5-75222F6BC1F2}"/>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42" name="Freeform 80">
              <a:extLst>
                <a:ext uri="{FF2B5EF4-FFF2-40B4-BE49-F238E27FC236}">
                  <a16:creationId xmlns:a16="http://schemas.microsoft.com/office/drawing/2014/main" id="{BBE580C2-3376-4EEE-B29A-DEB41B457F99}"/>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Tree>
    <p:extLst>
      <p:ext uri="{BB962C8B-B14F-4D97-AF65-F5344CB8AC3E}">
        <p14:creationId xmlns:p14="http://schemas.microsoft.com/office/powerpoint/2010/main" val="3896197365"/>
      </p:ext>
    </p:extLst>
  </p:cSld>
  <p:clrMapOvr>
    <a:masterClrMapping/>
  </p:clrMapOvr>
  <p:transition spd="slow">
    <p:pull/>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 name="Freeform 5"/>
          <p:cNvSpPr>
            <a:spLocks/>
          </p:cNvSpPr>
          <p:nvPr/>
        </p:nvSpPr>
        <p:spPr bwMode="auto">
          <a:xfrm>
            <a:off x="1803349" y="3046601"/>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5">
              <a:extLst>
                <a:ext uri="{96DAC541-7B7A-43D3-8B79-37D633B846F1}">
                  <asvg:svgBlip xmlns:asvg="http://schemas.microsoft.com/office/drawing/2016/SVG/main" r:embed="rId6"/>
                </a:ext>
              </a:extLst>
            </a:blip>
            <a:stretch>
              <a:fillRect/>
            </a:stretch>
          </a:blipFill>
          <a:ln w="9525" cap="flat">
            <a:solidFill>
              <a:schemeClr val="bg1">
                <a:lumMod val="85000"/>
              </a:schemeClr>
            </a:solidFill>
            <a:prstDash val="solid"/>
            <a:miter lim="800000"/>
            <a:headEnd/>
            <a:tailEnd/>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8" name="TextBox 7"/>
          <p:cNvSpPr>
            <a:spLocks noChangeArrowheads="1"/>
          </p:cNvSpPr>
          <p:nvPr/>
        </p:nvSpPr>
        <p:spPr bwMode="auto">
          <a:xfrm>
            <a:off x="1774726" y="3388736"/>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rPr>
              <a:t>添加</a:t>
            </a:r>
            <a:endParaRPr lang="en-US" altLang="zh-CN" sz="28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endParaRPr>
          </a:p>
          <a:p>
            <a:pPr algn="ctr"/>
            <a:r>
              <a:rPr lang="zh-CN" altLang="en-US" sz="28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rPr>
              <a:t>标题</a:t>
            </a:r>
            <a:endParaRPr lang="en-US" altLang="zh-CN" sz="16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endParaRPr>
          </a:p>
        </p:txBody>
      </p:sp>
      <p:sp>
        <p:nvSpPr>
          <p:cNvPr id="49" name="Freeform 5"/>
          <p:cNvSpPr>
            <a:spLocks/>
          </p:cNvSpPr>
          <p:nvPr/>
        </p:nvSpPr>
        <p:spPr bwMode="auto">
          <a:xfrm>
            <a:off x="4035523" y="3028696"/>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5">
              <a:extLst>
                <a:ext uri="{96DAC541-7B7A-43D3-8B79-37D633B846F1}">
                  <asvg:svgBlip xmlns:asvg="http://schemas.microsoft.com/office/drawing/2016/SVG/main" r:embed="rId6"/>
                </a:ext>
              </a:extLst>
            </a:blip>
            <a:stretch>
              <a:fillRect/>
            </a:stretch>
          </a:blipFill>
          <a:ln w="9525" cap="flat">
            <a:solidFill>
              <a:schemeClr val="bg1">
                <a:lumMod val="85000"/>
              </a:schemeClr>
            </a:solidFill>
            <a:prstDash val="solid"/>
            <a:miter lim="800000"/>
            <a:headEnd/>
            <a:tailEnd/>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50" name="TextBox 7"/>
          <p:cNvSpPr>
            <a:spLocks noChangeArrowheads="1"/>
          </p:cNvSpPr>
          <p:nvPr/>
        </p:nvSpPr>
        <p:spPr bwMode="auto">
          <a:xfrm>
            <a:off x="4006900" y="3370831"/>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rPr>
              <a:t>添加</a:t>
            </a:r>
            <a:endParaRPr lang="en-US" altLang="zh-CN" sz="28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endParaRPr>
          </a:p>
          <a:p>
            <a:pPr algn="ctr"/>
            <a:r>
              <a:rPr lang="zh-CN" altLang="en-US" sz="28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rPr>
              <a:t>标题</a:t>
            </a:r>
            <a:endParaRPr lang="en-US" altLang="zh-CN" sz="16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endParaRPr>
          </a:p>
        </p:txBody>
      </p:sp>
      <p:sp>
        <p:nvSpPr>
          <p:cNvPr id="51" name="Freeform 5"/>
          <p:cNvSpPr>
            <a:spLocks/>
          </p:cNvSpPr>
          <p:nvPr/>
        </p:nvSpPr>
        <p:spPr bwMode="auto">
          <a:xfrm>
            <a:off x="6338962" y="3014857"/>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5">
              <a:extLst>
                <a:ext uri="{96DAC541-7B7A-43D3-8B79-37D633B846F1}">
                  <asvg:svgBlip xmlns:asvg="http://schemas.microsoft.com/office/drawing/2016/SVG/main" r:embed="rId6"/>
                </a:ext>
              </a:extLst>
            </a:blip>
            <a:stretch>
              <a:fillRect/>
            </a:stretch>
          </a:blipFill>
          <a:ln w="9525" cap="flat">
            <a:solidFill>
              <a:schemeClr val="bg1">
                <a:lumMod val="85000"/>
              </a:schemeClr>
            </a:solidFill>
            <a:prstDash val="solid"/>
            <a:miter lim="800000"/>
            <a:headEnd/>
            <a:tailEnd/>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52" name="TextBox 7"/>
          <p:cNvSpPr>
            <a:spLocks noChangeArrowheads="1"/>
          </p:cNvSpPr>
          <p:nvPr/>
        </p:nvSpPr>
        <p:spPr bwMode="auto">
          <a:xfrm>
            <a:off x="6310339" y="3356992"/>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rPr>
              <a:t>添加</a:t>
            </a:r>
            <a:endParaRPr lang="en-US" altLang="zh-CN" sz="28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endParaRPr>
          </a:p>
          <a:p>
            <a:pPr algn="ctr"/>
            <a:r>
              <a:rPr lang="zh-CN" altLang="en-US" sz="28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rPr>
              <a:t>标题</a:t>
            </a:r>
            <a:endParaRPr lang="en-US" altLang="zh-CN" sz="16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endParaRPr>
          </a:p>
        </p:txBody>
      </p:sp>
      <p:sp>
        <p:nvSpPr>
          <p:cNvPr id="53" name="Freeform 5"/>
          <p:cNvSpPr>
            <a:spLocks/>
          </p:cNvSpPr>
          <p:nvPr/>
        </p:nvSpPr>
        <p:spPr bwMode="auto">
          <a:xfrm>
            <a:off x="8499202" y="2996952"/>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5">
              <a:extLst>
                <a:ext uri="{96DAC541-7B7A-43D3-8B79-37D633B846F1}">
                  <asvg:svgBlip xmlns:asvg="http://schemas.microsoft.com/office/drawing/2016/SVG/main" r:embed="rId6"/>
                </a:ext>
              </a:extLst>
            </a:blip>
            <a:stretch>
              <a:fillRect/>
            </a:stretch>
          </a:blipFill>
          <a:ln w="9525" cap="flat">
            <a:solidFill>
              <a:schemeClr val="bg1">
                <a:lumMod val="85000"/>
              </a:schemeClr>
            </a:solidFill>
            <a:prstDash val="solid"/>
            <a:miter lim="800000"/>
            <a:headEnd/>
            <a:tailEnd/>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54" name="TextBox 7"/>
          <p:cNvSpPr>
            <a:spLocks noChangeArrowheads="1"/>
          </p:cNvSpPr>
          <p:nvPr/>
        </p:nvSpPr>
        <p:spPr bwMode="auto">
          <a:xfrm>
            <a:off x="8470579" y="3339087"/>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rPr>
              <a:t>添加</a:t>
            </a:r>
            <a:endParaRPr lang="en-US" altLang="zh-CN" sz="28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endParaRPr>
          </a:p>
          <a:p>
            <a:pPr algn="ctr"/>
            <a:r>
              <a:rPr lang="zh-CN" altLang="en-US" sz="28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rPr>
              <a:t>标题</a:t>
            </a:r>
            <a:endParaRPr lang="en-US" altLang="zh-CN" sz="1600"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endParaRPr>
          </a:p>
        </p:txBody>
      </p:sp>
      <p:sp>
        <p:nvSpPr>
          <p:cNvPr id="55" name="矩形 47"/>
          <p:cNvSpPr>
            <a:spLocks noChangeArrowheads="1"/>
          </p:cNvSpPr>
          <p:nvPr/>
        </p:nvSpPr>
        <p:spPr bwMode="auto">
          <a:xfrm>
            <a:off x="1630710" y="4756888"/>
            <a:ext cx="2160240"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在此录入上述图表的描述说明，在此录入上述图表的描述说明。</a:t>
            </a:r>
          </a:p>
        </p:txBody>
      </p:sp>
      <p:sp>
        <p:nvSpPr>
          <p:cNvPr id="56" name="矩形 47"/>
          <p:cNvSpPr>
            <a:spLocks noChangeArrowheads="1"/>
          </p:cNvSpPr>
          <p:nvPr/>
        </p:nvSpPr>
        <p:spPr bwMode="auto">
          <a:xfrm>
            <a:off x="3862958" y="4756888"/>
            <a:ext cx="2160240"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在此录入上述图表的描述说明，在此录入上述图表的描述说明。</a:t>
            </a:r>
          </a:p>
        </p:txBody>
      </p:sp>
      <p:sp>
        <p:nvSpPr>
          <p:cNvPr id="57" name="矩形 47"/>
          <p:cNvSpPr>
            <a:spLocks noChangeArrowheads="1"/>
          </p:cNvSpPr>
          <p:nvPr/>
        </p:nvSpPr>
        <p:spPr bwMode="auto">
          <a:xfrm>
            <a:off x="6167214" y="4756888"/>
            <a:ext cx="2160240"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在此录入上述图表的描述说明，在此录入上述图表的描述说明。</a:t>
            </a:r>
          </a:p>
        </p:txBody>
      </p:sp>
      <p:sp>
        <p:nvSpPr>
          <p:cNvPr id="58" name="矩形 47"/>
          <p:cNvSpPr>
            <a:spLocks noChangeArrowheads="1"/>
          </p:cNvSpPr>
          <p:nvPr/>
        </p:nvSpPr>
        <p:spPr bwMode="auto">
          <a:xfrm>
            <a:off x="8327454" y="4756888"/>
            <a:ext cx="2160240"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在此录入上述图表的描述说明，在此录入上述图表的描述说明。</a:t>
            </a:r>
          </a:p>
        </p:txBody>
      </p:sp>
      <p:sp>
        <p:nvSpPr>
          <p:cNvPr id="59" name="Text Placeholder 11"/>
          <p:cNvSpPr txBox="1">
            <a:spLocks/>
          </p:cNvSpPr>
          <p:nvPr/>
        </p:nvSpPr>
        <p:spPr>
          <a:xfrm>
            <a:off x="1508869" y="1412776"/>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添加标题内容信息</a:t>
            </a:r>
            <a:endParaRPr lang="en-AU"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0" name="TextBox 59"/>
          <p:cNvSpPr txBox="1"/>
          <p:nvPr/>
        </p:nvSpPr>
        <p:spPr>
          <a:xfrm>
            <a:off x="1836389" y="1844824"/>
            <a:ext cx="8507289" cy="1015663"/>
          </a:xfrm>
          <a:prstGeom prst="rect">
            <a:avLst/>
          </a:prstGeom>
          <a:noFill/>
        </p:spPr>
        <p:txBody>
          <a:bodyPr wrap="square" rtlCol="0">
            <a:spAutoFit/>
          </a:bodyPr>
          <a:lstStyle/>
          <a:p>
            <a:pPr>
              <a:lnSpc>
                <a:spcPct val="120000"/>
              </a:lnSpc>
              <a:spcBef>
                <a:spcPct val="20000"/>
              </a:spcBef>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Arial" pitchFamily="34" charset="0"/>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Arial" pitchFamily="34" charset="0"/>
            </a:endParaRPr>
          </a:p>
          <a:p>
            <a:pPr>
              <a:lnSpc>
                <a:spcPct val="120000"/>
              </a:lnSpc>
              <a:spcBef>
                <a:spcPct val="20000"/>
              </a:spcBef>
            </a:pPr>
            <a:endParaRPr lang="en-US" altLang="zh-CN"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Arial" pitchFamily="34" charset="0"/>
            </a:endParaRPr>
          </a:p>
        </p:txBody>
      </p:sp>
      <p:sp>
        <p:nvSpPr>
          <p:cNvPr id="19" name="PA_文本框 16">
            <a:extLst>
              <a:ext uri="{FF2B5EF4-FFF2-40B4-BE49-F238E27FC236}">
                <a16:creationId xmlns:a16="http://schemas.microsoft.com/office/drawing/2014/main" id="{9A8659E8-28D8-4AA5-B4E5-60537B52C72F}"/>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实现关键</a:t>
            </a:r>
          </a:p>
        </p:txBody>
      </p:sp>
      <p:sp>
        <p:nvSpPr>
          <p:cNvPr id="20" name="PA_文本框 16">
            <a:extLst>
              <a:ext uri="{FF2B5EF4-FFF2-40B4-BE49-F238E27FC236}">
                <a16:creationId xmlns:a16="http://schemas.microsoft.com/office/drawing/2014/main" id="{E738EB89-4481-4193-A42D-AEFC590413F0}"/>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03</a:t>
            </a:r>
            <a:endParaRPr lang="zh-CN" altLang="en-US"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21" name="组合 20">
            <a:extLst>
              <a:ext uri="{FF2B5EF4-FFF2-40B4-BE49-F238E27FC236}">
                <a16:creationId xmlns:a16="http://schemas.microsoft.com/office/drawing/2014/main" id="{EDD88435-48D1-49F4-8CCD-1FBAE236FBEE}"/>
              </a:ext>
            </a:extLst>
          </p:cNvPr>
          <p:cNvGrpSpPr/>
          <p:nvPr/>
        </p:nvGrpSpPr>
        <p:grpSpPr>
          <a:xfrm>
            <a:off x="359194" y="126779"/>
            <a:ext cx="839468" cy="925957"/>
            <a:chOff x="8170863" y="2927350"/>
            <a:chExt cx="565150" cy="752476"/>
          </a:xfrm>
          <a:noFill/>
        </p:grpSpPr>
        <p:sp>
          <p:nvSpPr>
            <p:cNvPr id="22" name="Freeform 79">
              <a:extLst>
                <a:ext uri="{FF2B5EF4-FFF2-40B4-BE49-F238E27FC236}">
                  <a16:creationId xmlns:a16="http://schemas.microsoft.com/office/drawing/2014/main" id="{9FE68E0F-B67C-4A83-B3B9-B8897284439C}"/>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23" name="Freeform 80">
              <a:extLst>
                <a:ext uri="{FF2B5EF4-FFF2-40B4-BE49-F238E27FC236}">
                  <a16:creationId xmlns:a16="http://schemas.microsoft.com/office/drawing/2014/main" id="{681821C9-35EC-4427-AA92-E48A9B662557}"/>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Tree>
    <p:extLst>
      <p:ext uri="{BB962C8B-B14F-4D97-AF65-F5344CB8AC3E}">
        <p14:creationId xmlns:p14="http://schemas.microsoft.com/office/powerpoint/2010/main" val="3356897702"/>
      </p:ext>
    </p:extLst>
  </p:cSld>
  <p:clrMapOvr>
    <a:masterClrMapping/>
  </p:clrMapOvr>
  <p:transition spd="slow">
    <p:pull/>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19C1BEF-4650-42ED-93C9-4EC2A7DD11B5}"/>
              </a:ext>
            </a:extLst>
          </p:cNvPr>
          <p:cNvPicPr>
            <a:picLocks noChangeAspect="1"/>
          </p:cNvPicPr>
          <p:nvPr/>
        </p:nvPicPr>
        <p:blipFill rotWithShape="1">
          <a:blip r:embed="rId5">
            <a:extLst>
              <a:ext uri="{28A0092B-C50C-407E-A947-70E740481C1C}">
                <a14:useLocalDpi xmlns:a14="http://schemas.microsoft.com/office/drawing/2010/main" val="0"/>
              </a:ext>
            </a:extLst>
          </a:blip>
          <a:srcRect l="34849" r="12866"/>
          <a:stretch/>
        </p:blipFill>
        <p:spPr>
          <a:xfrm rot="1004262">
            <a:off x="6194861" y="90567"/>
            <a:ext cx="5311964" cy="6788566"/>
          </a:xfrm>
          <a:prstGeom prst="rect">
            <a:avLst/>
          </a:prstGeom>
        </p:spPr>
      </p:pic>
      <p:sp>
        <p:nvSpPr>
          <p:cNvPr id="5" name="Freeform 5"/>
          <p:cNvSpPr>
            <a:spLocks/>
          </p:cNvSpPr>
          <p:nvPr/>
        </p:nvSpPr>
        <p:spPr bwMode="auto">
          <a:xfrm>
            <a:off x="701517" y="1517254"/>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6">
              <a:extLst>
                <a:ext uri="{96DAC541-7B7A-43D3-8B79-37D633B846F1}">
                  <asvg:svgBlip xmlns:asvg="http://schemas.microsoft.com/office/drawing/2016/SVG/main" r:embed="rId7"/>
                </a:ext>
              </a:extLst>
            </a:blip>
            <a:stretch>
              <a:fillRect/>
            </a:stretch>
          </a:blipFill>
          <a:ln w="9525" cap="flat">
            <a:solidFill>
              <a:schemeClr val="bg1">
                <a:lumMod val="85000"/>
              </a:schemeClr>
            </a:solidFill>
            <a:prstDash val="solid"/>
            <a:miter lim="800000"/>
            <a:headEnd/>
            <a:tailEnd/>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 name="TextBox 7"/>
          <p:cNvSpPr>
            <a:spLocks noChangeArrowheads="1"/>
          </p:cNvSpPr>
          <p:nvPr/>
        </p:nvSpPr>
        <p:spPr bwMode="auto">
          <a:xfrm>
            <a:off x="672894" y="1758300"/>
            <a:ext cx="1350031"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400" b="1"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rPr>
              <a:t>添加</a:t>
            </a:r>
            <a:endParaRPr lang="en-US" altLang="zh-CN" sz="2400" b="1"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endParaRPr>
          </a:p>
          <a:p>
            <a:pPr algn="ctr"/>
            <a:r>
              <a:rPr lang="zh-CN" altLang="en-US" sz="2400" b="1"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rPr>
              <a:t>标题</a:t>
            </a:r>
            <a:endParaRPr lang="en-US" altLang="zh-CN" sz="1400" b="1"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endParaRPr>
          </a:p>
        </p:txBody>
      </p:sp>
      <p:sp>
        <p:nvSpPr>
          <p:cNvPr id="7" name="TextBox 7"/>
          <p:cNvSpPr>
            <a:spLocks noChangeArrowheads="1"/>
          </p:cNvSpPr>
          <p:nvPr/>
        </p:nvSpPr>
        <p:spPr bwMode="auto">
          <a:xfrm>
            <a:off x="2185062" y="1858347"/>
            <a:ext cx="283002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在此输入章节详细文字介绍，表达主题的含义合图表的意义，在此输入章节详细文字介绍，表达主题的含义合图表的意义。在此输入章节详细文字介绍。</a:t>
            </a:r>
          </a:p>
        </p:txBody>
      </p:sp>
      <p:sp>
        <p:nvSpPr>
          <p:cNvPr id="8" name="Freeform 5"/>
          <p:cNvSpPr>
            <a:spLocks/>
          </p:cNvSpPr>
          <p:nvPr/>
        </p:nvSpPr>
        <p:spPr bwMode="auto">
          <a:xfrm>
            <a:off x="701517" y="2996952"/>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6">
              <a:extLst>
                <a:ext uri="{96DAC541-7B7A-43D3-8B79-37D633B846F1}">
                  <asvg:svgBlip xmlns:asvg="http://schemas.microsoft.com/office/drawing/2016/SVG/main" r:embed="rId7"/>
                </a:ext>
              </a:extLst>
            </a:blip>
            <a:stretch>
              <a:fillRect/>
            </a:stretch>
          </a:blipFill>
          <a:ln w="9525" cap="flat">
            <a:solidFill>
              <a:schemeClr val="bg1">
                <a:lumMod val="85000"/>
              </a:schemeClr>
            </a:solidFill>
            <a:prstDash val="solid"/>
            <a:miter lim="800000"/>
            <a:headEnd/>
            <a:tailEnd/>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1" name="TextBox 7"/>
          <p:cNvSpPr>
            <a:spLocks noChangeArrowheads="1"/>
          </p:cNvSpPr>
          <p:nvPr/>
        </p:nvSpPr>
        <p:spPr bwMode="auto">
          <a:xfrm>
            <a:off x="672894" y="3237998"/>
            <a:ext cx="1350031"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400" b="1"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rPr>
              <a:t>添加</a:t>
            </a:r>
            <a:endParaRPr lang="en-US" altLang="zh-CN" sz="2400" b="1"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endParaRPr>
          </a:p>
          <a:p>
            <a:pPr algn="ctr"/>
            <a:r>
              <a:rPr lang="zh-CN" altLang="en-US" sz="2400" b="1"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rPr>
              <a:t>标题</a:t>
            </a:r>
            <a:endParaRPr lang="en-US" altLang="zh-CN" sz="1400" b="1"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endParaRPr>
          </a:p>
        </p:txBody>
      </p:sp>
      <p:sp>
        <p:nvSpPr>
          <p:cNvPr id="12" name="TextBox 7"/>
          <p:cNvSpPr>
            <a:spLocks noChangeArrowheads="1"/>
          </p:cNvSpPr>
          <p:nvPr/>
        </p:nvSpPr>
        <p:spPr bwMode="auto">
          <a:xfrm>
            <a:off x="2185062" y="3338045"/>
            <a:ext cx="283002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在此输入章节详细文字介绍，表达主题的含义合图表的意义，在此输入章节详细文字介绍，表达主题的含义合图表的意义。在此输入章节详细文字介绍。</a:t>
            </a:r>
          </a:p>
        </p:txBody>
      </p:sp>
      <p:sp>
        <p:nvSpPr>
          <p:cNvPr id="13" name="Freeform 5"/>
          <p:cNvSpPr>
            <a:spLocks/>
          </p:cNvSpPr>
          <p:nvPr/>
        </p:nvSpPr>
        <p:spPr bwMode="auto">
          <a:xfrm>
            <a:off x="723229" y="4365104"/>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6">
              <a:extLst>
                <a:ext uri="{96DAC541-7B7A-43D3-8B79-37D633B846F1}">
                  <asvg:svgBlip xmlns:asvg="http://schemas.microsoft.com/office/drawing/2016/SVG/main" r:embed="rId7"/>
                </a:ext>
              </a:extLst>
            </a:blip>
            <a:stretch>
              <a:fillRect/>
            </a:stretch>
          </a:blipFill>
          <a:ln w="9525" cap="flat">
            <a:solidFill>
              <a:schemeClr val="bg1">
                <a:lumMod val="85000"/>
              </a:schemeClr>
            </a:solidFill>
            <a:prstDash val="solid"/>
            <a:miter lim="800000"/>
            <a:headEnd/>
            <a:tailEnd/>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4" name="TextBox 7"/>
          <p:cNvSpPr>
            <a:spLocks noChangeArrowheads="1"/>
          </p:cNvSpPr>
          <p:nvPr/>
        </p:nvSpPr>
        <p:spPr bwMode="auto">
          <a:xfrm>
            <a:off x="694606" y="4606150"/>
            <a:ext cx="1350031"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400" b="1"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rPr>
              <a:t>添加</a:t>
            </a:r>
            <a:endParaRPr lang="en-US" altLang="zh-CN" sz="2400" b="1"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endParaRPr>
          </a:p>
          <a:p>
            <a:pPr algn="ctr"/>
            <a:r>
              <a:rPr lang="zh-CN" altLang="en-US" sz="2400" b="1"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rPr>
              <a:t>标题</a:t>
            </a:r>
            <a:endParaRPr lang="en-US" altLang="zh-CN" sz="1400" b="1"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方正兰亭黑_GBK" pitchFamily="2" charset="-122"/>
            </a:endParaRPr>
          </a:p>
        </p:txBody>
      </p:sp>
      <p:sp>
        <p:nvSpPr>
          <p:cNvPr id="15" name="TextBox 7"/>
          <p:cNvSpPr>
            <a:spLocks noChangeArrowheads="1"/>
          </p:cNvSpPr>
          <p:nvPr/>
        </p:nvSpPr>
        <p:spPr bwMode="auto">
          <a:xfrm>
            <a:off x="2206774" y="4706197"/>
            <a:ext cx="283002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在此输入章节详细文字介绍，表达主题的含义合图表的意义，在此输入章节详细文字介绍，表达主题的含义合图表的意义。在此输入章节详细文字介绍。</a:t>
            </a:r>
          </a:p>
        </p:txBody>
      </p:sp>
      <p:pic>
        <p:nvPicPr>
          <p:cNvPr id="16" name="Picture 3"/>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rot="1064530">
            <a:off x="5852025" y="-523439"/>
            <a:ext cx="5944890" cy="7947808"/>
          </a:xfrm>
          <a:prstGeom prst="rect">
            <a:avLst/>
          </a:prstGeom>
          <a:ln>
            <a:noFill/>
          </a:ln>
          <a:effectLst>
            <a:outerShdw blurRad="190500" algn="tl" rotWithShape="0">
              <a:schemeClr val="bg1">
                <a:lumMod val="50000"/>
                <a:alpha val="70000"/>
              </a:schemeClr>
            </a:outerShdw>
          </a:effectLst>
        </p:spPr>
      </p:pic>
      <p:sp>
        <p:nvSpPr>
          <p:cNvPr id="17" name="PA_文本框 16">
            <a:extLst>
              <a:ext uri="{FF2B5EF4-FFF2-40B4-BE49-F238E27FC236}">
                <a16:creationId xmlns:a16="http://schemas.microsoft.com/office/drawing/2014/main" id="{974D7B3A-61D7-4598-B7C7-19B2496EFA4D}"/>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6">
                    <a:extLst>
                      <a:ext uri="{96DAC541-7B7A-43D3-8B79-37D633B846F1}">
                        <asvg:svgBlip xmlns:asvg="http://schemas.microsoft.com/office/drawing/2016/SVG/main" r:embed="rId7"/>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职业定位</a:t>
            </a:r>
          </a:p>
        </p:txBody>
      </p:sp>
      <p:sp>
        <p:nvSpPr>
          <p:cNvPr id="19" name="PA_文本框 16">
            <a:extLst>
              <a:ext uri="{FF2B5EF4-FFF2-40B4-BE49-F238E27FC236}">
                <a16:creationId xmlns:a16="http://schemas.microsoft.com/office/drawing/2014/main" id="{E1FEE00C-F72D-42FF-B529-C8B3262F8C01}"/>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6">
                    <a:extLst>
                      <a:ext uri="{96DAC541-7B7A-43D3-8B79-37D633B846F1}">
                        <asvg:svgBlip xmlns:asvg="http://schemas.microsoft.com/office/drawing/2016/SVG/main" r:embed="rId7"/>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03</a:t>
            </a:r>
            <a:endParaRPr lang="zh-CN" altLang="en-US" sz="4000" dirty="0">
              <a:blipFill>
                <a:blip r:embed="rId6">
                  <a:extLst>
                    <a:ext uri="{96DAC541-7B7A-43D3-8B79-37D633B846F1}">
                      <asvg:svgBlip xmlns:asvg="http://schemas.microsoft.com/office/drawing/2016/SVG/main" r:embed="rId7"/>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20" name="组合 19">
            <a:extLst>
              <a:ext uri="{FF2B5EF4-FFF2-40B4-BE49-F238E27FC236}">
                <a16:creationId xmlns:a16="http://schemas.microsoft.com/office/drawing/2014/main" id="{78D4BB61-1D68-4CDF-9F91-40D703AA3E52}"/>
              </a:ext>
            </a:extLst>
          </p:cNvPr>
          <p:cNvGrpSpPr/>
          <p:nvPr/>
        </p:nvGrpSpPr>
        <p:grpSpPr>
          <a:xfrm>
            <a:off x="359194" y="126779"/>
            <a:ext cx="839468" cy="925957"/>
            <a:chOff x="8170863" y="2927350"/>
            <a:chExt cx="565150" cy="752476"/>
          </a:xfrm>
          <a:noFill/>
        </p:grpSpPr>
        <p:sp>
          <p:nvSpPr>
            <p:cNvPr id="21" name="Freeform 79">
              <a:extLst>
                <a:ext uri="{FF2B5EF4-FFF2-40B4-BE49-F238E27FC236}">
                  <a16:creationId xmlns:a16="http://schemas.microsoft.com/office/drawing/2014/main" id="{CE952EB2-8D80-41E2-836F-0B10A63E7BDA}"/>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22" name="Freeform 80">
              <a:extLst>
                <a:ext uri="{FF2B5EF4-FFF2-40B4-BE49-F238E27FC236}">
                  <a16:creationId xmlns:a16="http://schemas.microsoft.com/office/drawing/2014/main" id="{A6FF1D7D-658F-4E93-B14A-8E9B27467717}"/>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Tree>
    <p:extLst>
      <p:ext uri="{BB962C8B-B14F-4D97-AF65-F5344CB8AC3E}">
        <p14:creationId xmlns:p14="http://schemas.microsoft.com/office/powerpoint/2010/main" val="3385947311"/>
      </p:ext>
    </p:extLst>
  </p:cSld>
  <p:clrMapOvr>
    <a:masterClrMapping/>
  </p:clrMapOvr>
  <p:transition spd="slow">
    <p:pull/>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PA_图片 2">
            <a:extLst>
              <a:ext uri="{FF2B5EF4-FFF2-40B4-BE49-F238E27FC236}">
                <a16:creationId xmlns:a16="http://schemas.microsoft.com/office/drawing/2014/main" id="{8CBB2F68-A7FE-4B24-A115-A178A3BC959B}"/>
              </a:ext>
            </a:extLst>
          </p:cNvPr>
          <p:cNvPicPr>
            <a:picLocks noChangeAspect="1" noChangeArrowheads="1"/>
          </p:cNvPicPr>
          <p:nvPr>
            <p:custDataLst>
              <p:tags r:id="rId1"/>
            </p:custDataLst>
          </p:nvPr>
        </p:nvPicPr>
        <p:blipFill>
          <a:blip r:embed="rId6">
            <a:extLst>
              <a:ext uri="{28A0092B-C50C-407E-A947-70E740481C1C}">
                <a14:useLocalDpi xmlns:a14="http://schemas.microsoft.com/office/drawing/2010/main"/>
              </a:ext>
            </a:extLst>
          </a:blip>
          <a:stretch>
            <a:fillRect/>
          </a:stretch>
        </p:blipFill>
        <p:spPr bwMode="auto">
          <a:xfrm>
            <a:off x="0" y="-1"/>
            <a:ext cx="12190413" cy="6858001"/>
          </a:xfrm>
          <a:prstGeom prst="rect">
            <a:avLst/>
          </a:prstGeom>
          <a:noFill/>
          <a:extLst>
            <a:ext uri="{909E8E84-426E-40DD-AFC4-6F175D3DCCD1}">
              <a14:hiddenFill xmlns:a14="http://schemas.microsoft.com/office/drawing/2010/main">
                <a:solidFill>
                  <a:srgbClr val="FFFFFF"/>
                </a:solidFill>
              </a14:hiddenFill>
            </a:ext>
          </a:extLst>
        </p:spPr>
      </p:pic>
      <p:sp>
        <p:nvSpPr>
          <p:cNvPr id="17" name="PA_文本框 16"/>
          <p:cNvSpPr txBox="1"/>
          <p:nvPr>
            <p:custDataLst>
              <p:tags r:id="rId2"/>
            </p:custDataLst>
          </p:nvPr>
        </p:nvSpPr>
        <p:spPr>
          <a:xfrm>
            <a:off x="4330217" y="3398857"/>
            <a:ext cx="3528392" cy="646331"/>
          </a:xfrm>
          <a:prstGeom prst="rect">
            <a:avLst/>
          </a:prstGeom>
          <a:noFill/>
        </p:spPr>
        <p:txBody>
          <a:bodyPr wrap="square" rtlCol="0">
            <a:spAutoFit/>
          </a:bodyPr>
          <a:lstStyle/>
          <a:p>
            <a:pPr algn="ctr"/>
            <a:r>
              <a:rPr lang="zh-CN" altLang="en-US" sz="3600" dirty="0">
                <a:blipFill>
                  <a:blip r:embed="rId7">
                    <a:extLst>
                      <a:ext uri="{96DAC541-7B7A-43D3-8B79-37D633B846F1}">
                        <asvg:svgBlip xmlns:asvg="http://schemas.microsoft.com/office/drawing/2016/SVG/main" r:embed="rId8"/>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如何执行计划</a:t>
            </a:r>
          </a:p>
        </p:txBody>
      </p:sp>
      <p:sp>
        <p:nvSpPr>
          <p:cNvPr id="6" name="矩形 5">
            <a:extLst>
              <a:ext uri="{FF2B5EF4-FFF2-40B4-BE49-F238E27FC236}">
                <a16:creationId xmlns:a16="http://schemas.microsoft.com/office/drawing/2014/main" id="{F0F2EA95-BB99-449B-A55E-9932E03B5C10}"/>
              </a:ext>
            </a:extLst>
          </p:cNvPr>
          <p:cNvSpPr/>
          <p:nvPr/>
        </p:nvSpPr>
        <p:spPr>
          <a:xfrm>
            <a:off x="262559" y="260648"/>
            <a:ext cx="11665296" cy="6336704"/>
          </a:xfrm>
          <a:custGeom>
            <a:avLst/>
            <a:gdLst>
              <a:gd name="connsiteX0" fmla="*/ 0 w 11665296"/>
              <a:gd name="connsiteY0" fmla="*/ 0 h 6336704"/>
              <a:gd name="connsiteX1" fmla="*/ 11665296 w 11665296"/>
              <a:gd name="connsiteY1" fmla="*/ 0 h 6336704"/>
              <a:gd name="connsiteX2" fmla="*/ 11665296 w 11665296"/>
              <a:gd name="connsiteY2" fmla="*/ 6336704 h 6336704"/>
              <a:gd name="connsiteX3" fmla="*/ 0 w 11665296"/>
              <a:gd name="connsiteY3" fmla="*/ 6336704 h 6336704"/>
              <a:gd name="connsiteX4" fmla="*/ 0 w 11665296"/>
              <a:gd name="connsiteY4" fmla="*/ 0 h 6336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65296" h="6336704" extrusionOk="0">
                <a:moveTo>
                  <a:pt x="0" y="0"/>
                </a:moveTo>
                <a:cubicBezTo>
                  <a:pt x="1401219" y="118645"/>
                  <a:pt x="10208105" y="116012"/>
                  <a:pt x="11665296" y="0"/>
                </a:cubicBezTo>
                <a:cubicBezTo>
                  <a:pt x="11532414" y="1021082"/>
                  <a:pt x="11750247" y="5262454"/>
                  <a:pt x="11665296" y="6336704"/>
                </a:cubicBezTo>
                <a:cubicBezTo>
                  <a:pt x="7618106" y="6471304"/>
                  <a:pt x="3141031" y="6179508"/>
                  <a:pt x="0" y="6336704"/>
                </a:cubicBezTo>
                <a:cubicBezTo>
                  <a:pt x="-20187" y="4650384"/>
                  <a:pt x="-152480" y="2465518"/>
                  <a:pt x="0" y="0"/>
                </a:cubicBezTo>
                <a:close/>
              </a:path>
            </a:pathLst>
          </a:custGeom>
          <a:noFill/>
          <a:ln w="38100" cap="flat" cmpd="tri" algn="ctr">
            <a:solidFill>
              <a:schemeClr val="bg1"/>
            </a:solidFill>
            <a:prstDash val="solid"/>
            <a:extLst>
              <a:ext uri="{C807C97D-BFC1-408E-A445-0C87EB9F89A2}">
                <ask:lineSketchStyleProps xmlns:ask="http://schemas.microsoft.com/office/drawing/2018/sketchyshapes" sd="1219033472">
                  <a:prstGeom prst="rect">
                    <a:avLst/>
                  </a:prstGeom>
                  <ask:type>
                    <ask:lineSketchCurved/>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02">
            <a:extLst>
              <a:ext uri="{FF2B5EF4-FFF2-40B4-BE49-F238E27FC236}">
                <a16:creationId xmlns:a16="http://schemas.microsoft.com/office/drawing/2014/main" id="{39147950-792A-45CA-92E5-378C103E5E1E}"/>
              </a:ext>
            </a:extLst>
          </p:cNvPr>
          <p:cNvSpPr>
            <a:spLocks noEditPoints="1"/>
          </p:cNvSpPr>
          <p:nvPr/>
        </p:nvSpPr>
        <p:spPr bwMode="auto">
          <a:xfrm rot="251932">
            <a:off x="9757519" y="4623544"/>
            <a:ext cx="1861442" cy="1307116"/>
          </a:xfrm>
          <a:custGeom>
            <a:avLst/>
            <a:gdLst>
              <a:gd name="T0" fmla="*/ 158 w 274"/>
              <a:gd name="T1" fmla="*/ 11 h 192"/>
              <a:gd name="T2" fmla="*/ 164 w 274"/>
              <a:gd name="T3" fmla="*/ 61 h 192"/>
              <a:gd name="T4" fmla="*/ 218 w 274"/>
              <a:gd name="T5" fmla="*/ 26 h 192"/>
              <a:gd name="T6" fmla="*/ 237 w 274"/>
              <a:gd name="T7" fmla="*/ 17 h 192"/>
              <a:gd name="T8" fmla="*/ 258 w 274"/>
              <a:gd name="T9" fmla="*/ 40 h 192"/>
              <a:gd name="T10" fmla="*/ 270 w 274"/>
              <a:gd name="T11" fmla="*/ 85 h 192"/>
              <a:gd name="T12" fmla="*/ 216 w 274"/>
              <a:gd name="T13" fmla="*/ 172 h 192"/>
              <a:gd name="T14" fmla="*/ 115 w 274"/>
              <a:gd name="T15" fmla="*/ 184 h 192"/>
              <a:gd name="T16" fmla="*/ 9 w 274"/>
              <a:gd name="T17" fmla="*/ 191 h 192"/>
              <a:gd name="T18" fmla="*/ 4 w 274"/>
              <a:gd name="T19" fmla="*/ 148 h 192"/>
              <a:gd name="T20" fmla="*/ 26 w 274"/>
              <a:gd name="T21" fmla="*/ 107 h 192"/>
              <a:gd name="T22" fmla="*/ 107 w 274"/>
              <a:gd name="T23" fmla="*/ 57 h 192"/>
              <a:gd name="T24" fmla="*/ 143 w 274"/>
              <a:gd name="T25" fmla="*/ 95 h 192"/>
              <a:gd name="T26" fmla="*/ 155 w 274"/>
              <a:gd name="T27" fmla="*/ 25 h 192"/>
              <a:gd name="T28" fmla="*/ 118 w 274"/>
              <a:gd name="T29" fmla="*/ 88 h 192"/>
              <a:gd name="T30" fmla="*/ 139 w 274"/>
              <a:gd name="T31" fmla="*/ 107 h 192"/>
              <a:gd name="T32" fmla="*/ 154 w 274"/>
              <a:gd name="T33" fmla="*/ 78 h 192"/>
              <a:gd name="T34" fmla="*/ 145 w 274"/>
              <a:gd name="T35" fmla="*/ 140 h 192"/>
              <a:gd name="T36" fmla="*/ 224 w 274"/>
              <a:gd name="T37" fmla="*/ 24 h 192"/>
              <a:gd name="T38" fmla="*/ 156 w 274"/>
              <a:gd name="T39" fmla="*/ 132 h 192"/>
              <a:gd name="T40" fmla="*/ 136 w 274"/>
              <a:gd name="T41" fmla="*/ 156 h 192"/>
              <a:gd name="T42" fmla="*/ 177 w 274"/>
              <a:gd name="T43" fmla="*/ 124 h 192"/>
              <a:gd name="T44" fmla="*/ 234 w 274"/>
              <a:gd name="T45" fmla="*/ 24 h 192"/>
              <a:gd name="T46" fmla="*/ 248 w 274"/>
              <a:gd name="T47" fmla="*/ 32 h 192"/>
              <a:gd name="T48" fmla="*/ 241 w 274"/>
              <a:gd name="T49" fmla="*/ 25 h 192"/>
              <a:gd name="T50" fmla="*/ 213 w 274"/>
              <a:gd name="T51" fmla="*/ 115 h 192"/>
              <a:gd name="T52" fmla="*/ 229 w 274"/>
              <a:gd name="T53" fmla="*/ 64 h 192"/>
              <a:gd name="T54" fmla="*/ 225 w 274"/>
              <a:gd name="T55" fmla="*/ 106 h 192"/>
              <a:gd name="T56" fmla="*/ 233 w 274"/>
              <a:gd name="T57" fmla="*/ 100 h 192"/>
              <a:gd name="T58" fmla="*/ 167 w 274"/>
              <a:gd name="T59" fmla="*/ 145 h 192"/>
              <a:gd name="T60" fmla="*/ 245 w 274"/>
              <a:gd name="T61" fmla="*/ 77 h 192"/>
              <a:gd name="T62" fmla="*/ 239 w 274"/>
              <a:gd name="T63" fmla="*/ 78 h 192"/>
              <a:gd name="T64" fmla="*/ 57 w 274"/>
              <a:gd name="T65" fmla="*/ 64 h 192"/>
              <a:gd name="T66" fmla="*/ 60 w 274"/>
              <a:gd name="T67" fmla="*/ 148 h 192"/>
              <a:gd name="T68" fmla="*/ 117 w 274"/>
              <a:gd name="T69" fmla="*/ 90 h 192"/>
              <a:gd name="T70" fmla="*/ 261 w 274"/>
              <a:gd name="T71" fmla="*/ 61 h 192"/>
              <a:gd name="T72" fmla="*/ 235 w 274"/>
              <a:gd name="T73" fmla="*/ 159 h 192"/>
              <a:gd name="T74" fmla="*/ 165 w 274"/>
              <a:gd name="T75" fmla="*/ 164 h 192"/>
              <a:gd name="T76" fmla="*/ 182 w 274"/>
              <a:gd name="T77" fmla="*/ 169 h 192"/>
              <a:gd name="T78" fmla="*/ 247 w 274"/>
              <a:gd name="T79" fmla="*/ 166 h 192"/>
              <a:gd name="T80" fmla="*/ 270 w 274"/>
              <a:gd name="T81" fmla="*/ 72 h 192"/>
              <a:gd name="T82" fmla="*/ 233 w 274"/>
              <a:gd name="T83" fmla="*/ 133 h 192"/>
              <a:gd name="T84" fmla="*/ 134 w 274"/>
              <a:gd name="T85" fmla="*/ 173 h 192"/>
              <a:gd name="T86" fmla="*/ 249 w 274"/>
              <a:gd name="T87" fmla="*/ 104 h 192"/>
              <a:gd name="T88" fmla="*/ 240 w 274"/>
              <a:gd name="T89" fmla="*/ 74 h 192"/>
              <a:gd name="T90" fmla="*/ 159 w 274"/>
              <a:gd name="T91" fmla="*/ 148 h 192"/>
              <a:gd name="T92" fmla="*/ 206 w 274"/>
              <a:gd name="T93" fmla="*/ 121 h 192"/>
              <a:gd name="T94" fmla="*/ 208 w 274"/>
              <a:gd name="T95" fmla="*/ 116 h 192"/>
              <a:gd name="T96" fmla="*/ 4 w 274"/>
              <a:gd name="T97" fmla="*/ 145 h 192"/>
              <a:gd name="T98" fmla="*/ 79 w 274"/>
              <a:gd name="T99" fmla="*/ 159 h 192"/>
              <a:gd name="T100" fmla="*/ 48 w 274"/>
              <a:gd name="T101" fmla="*/ 156 h 192"/>
              <a:gd name="T102" fmla="*/ 79 w 274"/>
              <a:gd name="T103" fmla="*/ 156 h 192"/>
              <a:gd name="T104" fmla="*/ 12 w 274"/>
              <a:gd name="T105" fmla="*/ 156 h 192"/>
              <a:gd name="T106" fmla="*/ 87 w 274"/>
              <a:gd name="T107" fmla="*/ 167 h 192"/>
              <a:gd name="T108" fmla="*/ 64 w 274"/>
              <a:gd name="T109" fmla="*/ 165 h 192"/>
              <a:gd name="T110" fmla="*/ 11 w 274"/>
              <a:gd name="T111" fmla="*/ 168 h 192"/>
              <a:gd name="T112" fmla="*/ 114 w 274"/>
              <a:gd name="T113" fmla="*/ 179 h 192"/>
              <a:gd name="T114" fmla="*/ 45 w 274"/>
              <a:gd name="T115" fmla="*/ 181 h 192"/>
              <a:gd name="T116" fmla="*/ 17 w 274"/>
              <a:gd name="T117" fmla="*/ 164 h 192"/>
              <a:gd name="T118" fmla="*/ 21 w 274"/>
              <a:gd name="T119" fmla="*/ 179 h 192"/>
              <a:gd name="T120" fmla="*/ 106 w 274"/>
              <a:gd name="T121" fmla="*/ 175 h 192"/>
              <a:gd name="T122" fmla="*/ 133 w 274"/>
              <a:gd name="T123" fmla="*/ 18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4" h="192">
                <a:moveTo>
                  <a:pt x="145" y="38"/>
                </a:moveTo>
                <a:cubicBezTo>
                  <a:pt x="145" y="37"/>
                  <a:pt x="145" y="37"/>
                  <a:pt x="145" y="37"/>
                </a:cubicBezTo>
                <a:cubicBezTo>
                  <a:pt x="145" y="38"/>
                  <a:pt x="144" y="37"/>
                  <a:pt x="145" y="37"/>
                </a:cubicBezTo>
                <a:cubicBezTo>
                  <a:pt x="145" y="36"/>
                  <a:pt x="145" y="37"/>
                  <a:pt x="145" y="37"/>
                </a:cubicBezTo>
                <a:cubicBezTo>
                  <a:pt x="145" y="36"/>
                  <a:pt x="146" y="35"/>
                  <a:pt x="146" y="35"/>
                </a:cubicBezTo>
                <a:cubicBezTo>
                  <a:pt x="147" y="33"/>
                  <a:pt x="149" y="30"/>
                  <a:pt x="151" y="28"/>
                </a:cubicBezTo>
                <a:cubicBezTo>
                  <a:pt x="152" y="22"/>
                  <a:pt x="159" y="18"/>
                  <a:pt x="158" y="11"/>
                </a:cubicBezTo>
                <a:cubicBezTo>
                  <a:pt x="159" y="12"/>
                  <a:pt x="160" y="9"/>
                  <a:pt x="159" y="8"/>
                </a:cubicBezTo>
                <a:cubicBezTo>
                  <a:pt x="161" y="7"/>
                  <a:pt x="161" y="1"/>
                  <a:pt x="163" y="0"/>
                </a:cubicBezTo>
                <a:cubicBezTo>
                  <a:pt x="165" y="2"/>
                  <a:pt x="165" y="6"/>
                  <a:pt x="166" y="10"/>
                </a:cubicBezTo>
                <a:cubicBezTo>
                  <a:pt x="166" y="12"/>
                  <a:pt x="167" y="14"/>
                  <a:pt x="168" y="15"/>
                </a:cubicBezTo>
                <a:cubicBezTo>
                  <a:pt x="168" y="18"/>
                  <a:pt x="168" y="22"/>
                  <a:pt x="168" y="25"/>
                </a:cubicBezTo>
                <a:cubicBezTo>
                  <a:pt x="168" y="30"/>
                  <a:pt x="168" y="34"/>
                  <a:pt x="169" y="37"/>
                </a:cubicBezTo>
                <a:cubicBezTo>
                  <a:pt x="168" y="45"/>
                  <a:pt x="166" y="53"/>
                  <a:pt x="164" y="61"/>
                </a:cubicBezTo>
                <a:cubicBezTo>
                  <a:pt x="169" y="56"/>
                  <a:pt x="174" y="51"/>
                  <a:pt x="180" y="47"/>
                </a:cubicBezTo>
                <a:cubicBezTo>
                  <a:pt x="181" y="46"/>
                  <a:pt x="183" y="44"/>
                  <a:pt x="184" y="43"/>
                </a:cubicBezTo>
                <a:cubicBezTo>
                  <a:pt x="186" y="42"/>
                  <a:pt x="188" y="42"/>
                  <a:pt x="189" y="40"/>
                </a:cubicBezTo>
                <a:cubicBezTo>
                  <a:pt x="190" y="40"/>
                  <a:pt x="190" y="40"/>
                  <a:pt x="190" y="40"/>
                </a:cubicBezTo>
                <a:cubicBezTo>
                  <a:pt x="194" y="37"/>
                  <a:pt x="198" y="36"/>
                  <a:pt x="202" y="33"/>
                </a:cubicBezTo>
                <a:cubicBezTo>
                  <a:pt x="207" y="31"/>
                  <a:pt x="211" y="29"/>
                  <a:pt x="216" y="27"/>
                </a:cubicBezTo>
                <a:cubicBezTo>
                  <a:pt x="216" y="27"/>
                  <a:pt x="217" y="26"/>
                  <a:pt x="218" y="26"/>
                </a:cubicBezTo>
                <a:cubicBezTo>
                  <a:pt x="218" y="25"/>
                  <a:pt x="219" y="24"/>
                  <a:pt x="219" y="24"/>
                </a:cubicBezTo>
                <a:cubicBezTo>
                  <a:pt x="220" y="23"/>
                  <a:pt x="221" y="23"/>
                  <a:pt x="221" y="23"/>
                </a:cubicBezTo>
                <a:cubicBezTo>
                  <a:pt x="224" y="21"/>
                  <a:pt x="225" y="17"/>
                  <a:pt x="227" y="14"/>
                </a:cubicBezTo>
                <a:cubicBezTo>
                  <a:pt x="227" y="13"/>
                  <a:pt x="226" y="12"/>
                  <a:pt x="227" y="11"/>
                </a:cubicBezTo>
                <a:cubicBezTo>
                  <a:pt x="228" y="11"/>
                  <a:pt x="228" y="12"/>
                  <a:pt x="228" y="11"/>
                </a:cubicBezTo>
                <a:cubicBezTo>
                  <a:pt x="229" y="14"/>
                  <a:pt x="230" y="17"/>
                  <a:pt x="230" y="19"/>
                </a:cubicBezTo>
                <a:cubicBezTo>
                  <a:pt x="233" y="19"/>
                  <a:pt x="234" y="18"/>
                  <a:pt x="237" y="17"/>
                </a:cubicBezTo>
                <a:cubicBezTo>
                  <a:pt x="238" y="19"/>
                  <a:pt x="240" y="21"/>
                  <a:pt x="241" y="23"/>
                </a:cubicBezTo>
                <a:cubicBezTo>
                  <a:pt x="242" y="23"/>
                  <a:pt x="243" y="21"/>
                  <a:pt x="243" y="22"/>
                </a:cubicBezTo>
                <a:cubicBezTo>
                  <a:pt x="245" y="22"/>
                  <a:pt x="244" y="26"/>
                  <a:pt x="246" y="27"/>
                </a:cubicBezTo>
                <a:cubicBezTo>
                  <a:pt x="247" y="26"/>
                  <a:pt x="249" y="25"/>
                  <a:pt x="250" y="26"/>
                </a:cubicBezTo>
                <a:cubicBezTo>
                  <a:pt x="252" y="31"/>
                  <a:pt x="250" y="37"/>
                  <a:pt x="249" y="41"/>
                </a:cubicBezTo>
                <a:cubicBezTo>
                  <a:pt x="250" y="41"/>
                  <a:pt x="252" y="41"/>
                  <a:pt x="254" y="41"/>
                </a:cubicBezTo>
                <a:cubicBezTo>
                  <a:pt x="256" y="41"/>
                  <a:pt x="256" y="39"/>
                  <a:pt x="258" y="40"/>
                </a:cubicBezTo>
                <a:cubicBezTo>
                  <a:pt x="258" y="41"/>
                  <a:pt x="257" y="43"/>
                  <a:pt x="257" y="44"/>
                </a:cubicBezTo>
                <a:cubicBezTo>
                  <a:pt x="256" y="48"/>
                  <a:pt x="255" y="52"/>
                  <a:pt x="254" y="56"/>
                </a:cubicBezTo>
                <a:cubicBezTo>
                  <a:pt x="260" y="56"/>
                  <a:pt x="265" y="55"/>
                  <a:pt x="270" y="55"/>
                </a:cubicBezTo>
                <a:cubicBezTo>
                  <a:pt x="273" y="58"/>
                  <a:pt x="274" y="60"/>
                  <a:pt x="273" y="65"/>
                </a:cubicBezTo>
                <a:cubicBezTo>
                  <a:pt x="273" y="67"/>
                  <a:pt x="272" y="70"/>
                  <a:pt x="271" y="73"/>
                </a:cubicBezTo>
                <a:cubicBezTo>
                  <a:pt x="271" y="75"/>
                  <a:pt x="271" y="78"/>
                  <a:pt x="271" y="80"/>
                </a:cubicBezTo>
                <a:cubicBezTo>
                  <a:pt x="271" y="82"/>
                  <a:pt x="270" y="83"/>
                  <a:pt x="270" y="85"/>
                </a:cubicBezTo>
                <a:cubicBezTo>
                  <a:pt x="269" y="88"/>
                  <a:pt x="268" y="90"/>
                  <a:pt x="267" y="93"/>
                </a:cubicBezTo>
                <a:cubicBezTo>
                  <a:pt x="264" y="107"/>
                  <a:pt x="261" y="121"/>
                  <a:pt x="257" y="133"/>
                </a:cubicBezTo>
                <a:cubicBezTo>
                  <a:pt x="256" y="137"/>
                  <a:pt x="255" y="141"/>
                  <a:pt x="254" y="145"/>
                </a:cubicBezTo>
                <a:cubicBezTo>
                  <a:pt x="253" y="154"/>
                  <a:pt x="251" y="161"/>
                  <a:pt x="248" y="168"/>
                </a:cubicBezTo>
                <a:cubicBezTo>
                  <a:pt x="247" y="169"/>
                  <a:pt x="246" y="169"/>
                  <a:pt x="245" y="170"/>
                </a:cubicBezTo>
                <a:cubicBezTo>
                  <a:pt x="242" y="170"/>
                  <a:pt x="239" y="170"/>
                  <a:pt x="235" y="170"/>
                </a:cubicBezTo>
                <a:cubicBezTo>
                  <a:pt x="228" y="169"/>
                  <a:pt x="222" y="171"/>
                  <a:pt x="216" y="172"/>
                </a:cubicBezTo>
                <a:cubicBezTo>
                  <a:pt x="213" y="172"/>
                  <a:pt x="211" y="171"/>
                  <a:pt x="209" y="173"/>
                </a:cubicBezTo>
                <a:cubicBezTo>
                  <a:pt x="198" y="173"/>
                  <a:pt x="186" y="174"/>
                  <a:pt x="174" y="175"/>
                </a:cubicBezTo>
                <a:cubicBezTo>
                  <a:pt x="161" y="176"/>
                  <a:pt x="148" y="177"/>
                  <a:pt x="137" y="181"/>
                </a:cubicBezTo>
                <a:cubicBezTo>
                  <a:pt x="136" y="181"/>
                  <a:pt x="136" y="181"/>
                  <a:pt x="136" y="181"/>
                </a:cubicBezTo>
                <a:cubicBezTo>
                  <a:pt x="133" y="182"/>
                  <a:pt x="132" y="184"/>
                  <a:pt x="129" y="185"/>
                </a:cubicBezTo>
                <a:cubicBezTo>
                  <a:pt x="126" y="185"/>
                  <a:pt x="123" y="185"/>
                  <a:pt x="120" y="185"/>
                </a:cubicBezTo>
                <a:cubicBezTo>
                  <a:pt x="119" y="185"/>
                  <a:pt x="116" y="184"/>
                  <a:pt x="115" y="184"/>
                </a:cubicBezTo>
                <a:cubicBezTo>
                  <a:pt x="112" y="184"/>
                  <a:pt x="107" y="184"/>
                  <a:pt x="104" y="184"/>
                </a:cubicBezTo>
                <a:cubicBezTo>
                  <a:pt x="98" y="184"/>
                  <a:pt x="93" y="185"/>
                  <a:pt x="87" y="186"/>
                </a:cubicBezTo>
                <a:cubicBezTo>
                  <a:pt x="81" y="187"/>
                  <a:pt x="74" y="187"/>
                  <a:pt x="68" y="188"/>
                </a:cubicBezTo>
                <a:cubicBezTo>
                  <a:pt x="57" y="189"/>
                  <a:pt x="47" y="191"/>
                  <a:pt x="36" y="191"/>
                </a:cubicBezTo>
                <a:cubicBezTo>
                  <a:pt x="34" y="191"/>
                  <a:pt x="33" y="190"/>
                  <a:pt x="32" y="190"/>
                </a:cubicBezTo>
                <a:cubicBezTo>
                  <a:pt x="28" y="191"/>
                  <a:pt x="25" y="192"/>
                  <a:pt x="21" y="192"/>
                </a:cubicBezTo>
                <a:cubicBezTo>
                  <a:pt x="17" y="192"/>
                  <a:pt x="13" y="191"/>
                  <a:pt x="9" y="191"/>
                </a:cubicBezTo>
                <a:cubicBezTo>
                  <a:pt x="6" y="191"/>
                  <a:pt x="4" y="190"/>
                  <a:pt x="1" y="190"/>
                </a:cubicBezTo>
                <a:cubicBezTo>
                  <a:pt x="1" y="188"/>
                  <a:pt x="1" y="186"/>
                  <a:pt x="0" y="185"/>
                </a:cubicBezTo>
                <a:cubicBezTo>
                  <a:pt x="4" y="178"/>
                  <a:pt x="8" y="169"/>
                  <a:pt x="12" y="163"/>
                </a:cubicBezTo>
                <a:cubicBezTo>
                  <a:pt x="9" y="163"/>
                  <a:pt x="5" y="164"/>
                  <a:pt x="2" y="163"/>
                </a:cubicBezTo>
                <a:cubicBezTo>
                  <a:pt x="2" y="161"/>
                  <a:pt x="4" y="158"/>
                  <a:pt x="5" y="155"/>
                </a:cubicBezTo>
                <a:cubicBezTo>
                  <a:pt x="3" y="154"/>
                  <a:pt x="1" y="156"/>
                  <a:pt x="0" y="154"/>
                </a:cubicBezTo>
                <a:cubicBezTo>
                  <a:pt x="0" y="151"/>
                  <a:pt x="3" y="150"/>
                  <a:pt x="4" y="148"/>
                </a:cubicBezTo>
                <a:cubicBezTo>
                  <a:pt x="3" y="148"/>
                  <a:pt x="2" y="148"/>
                  <a:pt x="1" y="147"/>
                </a:cubicBezTo>
                <a:cubicBezTo>
                  <a:pt x="2" y="144"/>
                  <a:pt x="5" y="142"/>
                  <a:pt x="6" y="139"/>
                </a:cubicBezTo>
                <a:cubicBezTo>
                  <a:pt x="5" y="139"/>
                  <a:pt x="3" y="140"/>
                  <a:pt x="2" y="138"/>
                </a:cubicBezTo>
                <a:cubicBezTo>
                  <a:pt x="3" y="135"/>
                  <a:pt x="6" y="135"/>
                  <a:pt x="6" y="132"/>
                </a:cubicBezTo>
                <a:cubicBezTo>
                  <a:pt x="7" y="132"/>
                  <a:pt x="7" y="131"/>
                  <a:pt x="8" y="131"/>
                </a:cubicBezTo>
                <a:cubicBezTo>
                  <a:pt x="13" y="123"/>
                  <a:pt x="20" y="117"/>
                  <a:pt x="24" y="108"/>
                </a:cubicBezTo>
                <a:cubicBezTo>
                  <a:pt x="25" y="108"/>
                  <a:pt x="25" y="107"/>
                  <a:pt x="26" y="107"/>
                </a:cubicBezTo>
                <a:cubicBezTo>
                  <a:pt x="27" y="105"/>
                  <a:pt x="29" y="101"/>
                  <a:pt x="32" y="99"/>
                </a:cubicBezTo>
                <a:cubicBezTo>
                  <a:pt x="38" y="88"/>
                  <a:pt x="44" y="82"/>
                  <a:pt x="49" y="69"/>
                </a:cubicBezTo>
                <a:cubicBezTo>
                  <a:pt x="50" y="69"/>
                  <a:pt x="50" y="69"/>
                  <a:pt x="51" y="69"/>
                </a:cubicBezTo>
                <a:cubicBezTo>
                  <a:pt x="54" y="64"/>
                  <a:pt x="58" y="59"/>
                  <a:pt x="61" y="54"/>
                </a:cubicBezTo>
                <a:cubicBezTo>
                  <a:pt x="62" y="54"/>
                  <a:pt x="62" y="55"/>
                  <a:pt x="63" y="55"/>
                </a:cubicBezTo>
                <a:cubicBezTo>
                  <a:pt x="68" y="54"/>
                  <a:pt x="74" y="55"/>
                  <a:pt x="80" y="55"/>
                </a:cubicBezTo>
                <a:cubicBezTo>
                  <a:pt x="89" y="56"/>
                  <a:pt x="98" y="56"/>
                  <a:pt x="107" y="57"/>
                </a:cubicBezTo>
                <a:cubicBezTo>
                  <a:pt x="113" y="59"/>
                  <a:pt x="122" y="59"/>
                  <a:pt x="130" y="62"/>
                </a:cubicBezTo>
                <a:cubicBezTo>
                  <a:pt x="131" y="59"/>
                  <a:pt x="133" y="57"/>
                  <a:pt x="134" y="54"/>
                </a:cubicBezTo>
                <a:cubicBezTo>
                  <a:pt x="135" y="54"/>
                  <a:pt x="135" y="54"/>
                  <a:pt x="135" y="54"/>
                </a:cubicBezTo>
                <a:cubicBezTo>
                  <a:pt x="139" y="49"/>
                  <a:pt x="141" y="43"/>
                  <a:pt x="145" y="38"/>
                </a:cubicBezTo>
                <a:close/>
                <a:moveTo>
                  <a:pt x="140" y="106"/>
                </a:moveTo>
                <a:cubicBezTo>
                  <a:pt x="141" y="104"/>
                  <a:pt x="141" y="103"/>
                  <a:pt x="142" y="101"/>
                </a:cubicBezTo>
                <a:cubicBezTo>
                  <a:pt x="142" y="100"/>
                  <a:pt x="143" y="95"/>
                  <a:pt x="143" y="95"/>
                </a:cubicBezTo>
                <a:cubicBezTo>
                  <a:pt x="144" y="95"/>
                  <a:pt x="144" y="93"/>
                  <a:pt x="144" y="92"/>
                </a:cubicBezTo>
                <a:cubicBezTo>
                  <a:pt x="148" y="86"/>
                  <a:pt x="151" y="79"/>
                  <a:pt x="155" y="72"/>
                </a:cubicBezTo>
                <a:cubicBezTo>
                  <a:pt x="155" y="72"/>
                  <a:pt x="156" y="72"/>
                  <a:pt x="156" y="71"/>
                </a:cubicBezTo>
                <a:cubicBezTo>
                  <a:pt x="158" y="68"/>
                  <a:pt x="160" y="65"/>
                  <a:pt x="162" y="63"/>
                </a:cubicBezTo>
                <a:cubicBezTo>
                  <a:pt x="167" y="44"/>
                  <a:pt x="169" y="23"/>
                  <a:pt x="163" y="6"/>
                </a:cubicBezTo>
                <a:cubicBezTo>
                  <a:pt x="161" y="10"/>
                  <a:pt x="160" y="15"/>
                  <a:pt x="158" y="20"/>
                </a:cubicBezTo>
                <a:cubicBezTo>
                  <a:pt x="158" y="21"/>
                  <a:pt x="156" y="23"/>
                  <a:pt x="155" y="25"/>
                </a:cubicBezTo>
                <a:cubicBezTo>
                  <a:pt x="155" y="26"/>
                  <a:pt x="155" y="26"/>
                  <a:pt x="155" y="27"/>
                </a:cubicBezTo>
                <a:cubicBezTo>
                  <a:pt x="154" y="28"/>
                  <a:pt x="152" y="29"/>
                  <a:pt x="152" y="30"/>
                </a:cubicBezTo>
                <a:cubicBezTo>
                  <a:pt x="150" y="32"/>
                  <a:pt x="149" y="35"/>
                  <a:pt x="148" y="37"/>
                </a:cubicBezTo>
                <a:cubicBezTo>
                  <a:pt x="146" y="39"/>
                  <a:pt x="144" y="42"/>
                  <a:pt x="143" y="45"/>
                </a:cubicBezTo>
                <a:cubicBezTo>
                  <a:pt x="138" y="50"/>
                  <a:pt x="135" y="58"/>
                  <a:pt x="130" y="65"/>
                </a:cubicBezTo>
                <a:cubicBezTo>
                  <a:pt x="131" y="66"/>
                  <a:pt x="130" y="66"/>
                  <a:pt x="130" y="67"/>
                </a:cubicBezTo>
                <a:cubicBezTo>
                  <a:pt x="126" y="74"/>
                  <a:pt x="121" y="80"/>
                  <a:pt x="118" y="88"/>
                </a:cubicBezTo>
                <a:cubicBezTo>
                  <a:pt x="119" y="91"/>
                  <a:pt x="120" y="94"/>
                  <a:pt x="121" y="97"/>
                </a:cubicBezTo>
                <a:cubicBezTo>
                  <a:pt x="127" y="119"/>
                  <a:pt x="119" y="141"/>
                  <a:pt x="123" y="167"/>
                </a:cubicBezTo>
                <a:cubicBezTo>
                  <a:pt x="126" y="148"/>
                  <a:pt x="130" y="132"/>
                  <a:pt x="136" y="115"/>
                </a:cubicBezTo>
                <a:cubicBezTo>
                  <a:pt x="137" y="115"/>
                  <a:pt x="136" y="115"/>
                  <a:pt x="136" y="114"/>
                </a:cubicBezTo>
                <a:cubicBezTo>
                  <a:pt x="137" y="114"/>
                  <a:pt x="137" y="114"/>
                  <a:pt x="137" y="114"/>
                </a:cubicBezTo>
                <a:cubicBezTo>
                  <a:pt x="138" y="111"/>
                  <a:pt x="139" y="110"/>
                  <a:pt x="139" y="107"/>
                </a:cubicBezTo>
                <a:cubicBezTo>
                  <a:pt x="139" y="106"/>
                  <a:pt x="139" y="108"/>
                  <a:pt x="139" y="107"/>
                </a:cubicBezTo>
                <a:cubicBezTo>
                  <a:pt x="139" y="106"/>
                  <a:pt x="140" y="107"/>
                  <a:pt x="140" y="106"/>
                </a:cubicBezTo>
                <a:close/>
                <a:moveTo>
                  <a:pt x="224" y="24"/>
                </a:moveTo>
                <a:cubicBezTo>
                  <a:pt x="221" y="26"/>
                  <a:pt x="218" y="28"/>
                  <a:pt x="214" y="30"/>
                </a:cubicBezTo>
                <a:cubicBezTo>
                  <a:pt x="205" y="33"/>
                  <a:pt x="196" y="38"/>
                  <a:pt x="188" y="43"/>
                </a:cubicBezTo>
                <a:cubicBezTo>
                  <a:pt x="183" y="46"/>
                  <a:pt x="178" y="51"/>
                  <a:pt x="173" y="55"/>
                </a:cubicBezTo>
                <a:cubicBezTo>
                  <a:pt x="167" y="59"/>
                  <a:pt x="163" y="64"/>
                  <a:pt x="159" y="69"/>
                </a:cubicBezTo>
                <a:cubicBezTo>
                  <a:pt x="158" y="72"/>
                  <a:pt x="156" y="75"/>
                  <a:pt x="154" y="78"/>
                </a:cubicBezTo>
                <a:cubicBezTo>
                  <a:pt x="151" y="82"/>
                  <a:pt x="149" y="87"/>
                  <a:pt x="147" y="92"/>
                </a:cubicBezTo>
                <a:cubicBezTo>
                  <a:pt x="143" y="102"/>
                  <a:pt x="140" y="113"/>
                  <a:pt x="136" y="123"/>
                </a:cubicBezTo>
                <a:cubicBezTo>
                  <a:pt x="131" y="136"/>
                  <a:pt x="128" y="149"/>
                  <a:pt x="125" y="162"/>
                </a:cubicBezTo>
                <a:cubicBezTo>
                  <a:pt x="126" y="164"/>
                  <a:pt x="124" y="166"/>
                  <a:pt x="125" y="168"/>
                </a:cubicBezTo>
                <a:cubicBezTo>
                  <a:pt x="126" y="165"/>
                  <a:pt x="126" y="163"/>
                  <a:pt x="128" y="162"/>
                </a:cubicBezTo>
                <a:cubicBezTo>
                  <a:pt x="131" y="157"/>
                  <a:pt x="135" y="150"/>
                  <a:pt x="139" y="146"/>
                </a:cubicBezTo>
                <a:cubicBezTo>
                  <a:pt x="141" y="144"/>
                  <a:pt x="143" y="142"/>
                  <a:pt x="145" y="140"/>
                </a:cubicBezTo>
                <a:cubicBezTo>
                  <a:pt x="147" y="137"/>
                  <a:pt x="149" y="135"/>
                  <a:pt x="151" y="133"/>
                </a:cubicBezTo>
                <a:cubicBezTo>
                  <a:pt x="165" y="121"/>
                  <a:pt x="181" y="110"/>
                  <a:pt x="203" y="110"/>
                </a:cubicBezTo>
                <a:cubicBezTo>
                  <a:pt x="204" y="98"/>
                  <a:pt x="207" y="89"/>
                  <a:pt x="210" y="77"/>
                </a:cubicBezTo>
                <a:cubicBezTo>
                  <a:pt x="212" y="71"/>
                  <a:pt x="215" y="64"/>
                  <a:pt x="217" y="58"/>
                </a:cubicBezTo>
                <a:cubicBezTo>
                  <a:pt x="222" y="45"/>
                  <a:pt x="232" y="32"/>
                  <a:pt x="228" y="17"/>
                </a:cubicBezTo>
                <a:cubicBezTo>
                  <a:pt x="228" y="17"/>
                  <a:pt x="228" y="17"/>
                  <a:pt x="228" y="17"/>
                </a:cubicBezTo>
                <a:cubicBezTo>
                  <a:pt x="227" y="20"/>
                  <a:pt x="225" y="21"/>
                  <a:pt x="224" y="24"/>
                </a:cubicBezTo>
                <a:close/>
                <a:moveTo>
                  <a:pt x="230" y="21"/>
                </a:moveTo>
                <a:cubicBezTo>
                  <a:pt x="232" y="34"/>
                  <a:pt x="225" y="44"/>
                  <a:pt x="220" y="55"/>
                </a:cubicBezTo>
                <a:cubicBezTo>
                  <a:pt x="218" y="59"/>
                  <a:pt x="217" y="63"/>
                  <a:pt x="216" y="68"/>
                </a:cubicBezTo>
                <a:cubicBezTo>
                  <a:pt x="211" y="81"/>
                  <a:pt x="206" y="96"/>
                  <a:pt x="205" y="111"/>
                </a:cubicBezTo>
                <a:cubicBezTo>
                  <a:pt x="200" y="112"/>
                  <a:pt x="195" y="112"/>
                  <a:pt x="190" y="112"/>
                </a:cubicBezTo>
                <a:cubicBezTo>
                  <a:pt x="181" y="115"/>
                  <a:pt x="172" y="119"/>
                  <a:pt x="164" y="125"/>
                </a:cubicBezTo>
                <a:cubicBezTo>
                  <a:pt x="161" y="127"/>
                  <a:pt x="159" y="130"/>
                  <a:pt x="156" y="132"/>
                </a:cubicBezTo>
                <a:cubicBezTo>
                  <a:pt x="155" y="133"/>
                  <a:pt x="153" y="134"/>
                  <a:pt x="151" y="136"/>
                </a:cubicBezTo>
                <a:cubicBezTo>
                  <a:pt x="149" y="137"/>
                  <a:pt x="148" y="139"/>
                  <a:pt x="146" y="141"/>
                </a:cubicBezTo>
                <a:cubicBezTo>
                  <a:pt x="143" y="144"/>
                  <a:pt x="140" y="147"/>
                  <a:pt x="137" y="151"/>
                </a:cubicBezTo>
                <a:cubicBezTo>
                  <a:pt x="132" y="158"/>
                  <a:pt x="127" y="166"/>
                  <a:pt x="123" y="174"/>
                </a:cubicBezTo>
                <a:cubicBezTo>
                  <a:pt x="125" y="172"/>
                  <a:pt x="126" y="169"/>
                  <a:pt x="128" y="166"/>
                </a:cubicBezTo>
                <a:cubicBezTo>
                  <a:pt x="129" y="164"/>
                  <a:pt x="131" y="163"/>
                  <a:pt x="132" y="161"/>
                </a:cubicBezTo>
                <a:cubicBezTo>
                  <a:pt x="133" y="159"/>
                  <a:pt x="135" y="157"/>
                  <a:pt x="136" y="156"/>
                </a:cubicBezTo>
                <a:cubicBezTo>
                  <a:pt x="137" y="154"/>
                  <a:pt x="138" y="151"/>
                  <a:pt x="141" y="151"/>
                </a:cubicBezTo>
                <a:cubicBezTo>
                  <a:pt x="137" y="157"/>
                  <a:pt x="132" y="162"/>
                  <a:pt x="129" y="167"/>
                </a:cubicBezTo>
                <a:cubicBezTo>
                  <a:pt x="128" y="169"/>
                  <a:pt x="127" y="172"/>
                  <a:pt x="126" y="174"/>
                </a:cubicBezTo>
                <a:cubicBezTo>
                  <a:pt x="127" y="174"/>
                  <a:pt x="128" y="173"/>
                  <a:pt x="129" y="173"/>
                </a:cubicBezTo>
                <a:cubicBezTo>
                  <a:pt x="138" y="161"/>
                  <a:pt x="147" y="148"/>
                  <a:pt x="158" y="138"/>
                </a:cubicBezTo>
                <a:cubicBezTo>
                  <a:pt x="159" y="138"/>
                  <a:pt x="159" y="137"/>
                  <a:pt x="160" y="137"/>
                </a:cubicBezTo>
                <a:cubicBezTo>
                  <a:pt x="165" y="133"/>
                  <a:pt x="171" y="128"/>
                  <a:pt x="177" y="124"/>
                </a:cubicBezTo>
                <a:cubicBezTo>
                  <a:pt x="184" y="119"/>
                  <a:pt x="192" y="114"/>
                  <a:pt x="203" y="114"/>
                </a:cubicBezTo>
                <a:cubicBezTo>
                  <a:pt x="205" y="114"/>
                  <a:pt x="206" y="114"/>
                  <a:pt x="208" y="114"/>
                </a:cubicBezTo>
                <a:cubicBezTo>
                  <a:pt x="213" y="97"/>
                  <a:pt x="219" y="80"/>
                  <a:pt x="222" y="62"/>
                </a:cubicBezTo>
                <a:cubicBezTo>
                  <a:pt x="222" y="61"/>
                  <a:pt x="223" y="61"/>
                  <a:pt x="224" y="60"/>
                </a:cubicBezTo>
                <a:cubicBezTo>
                  <a:pt x="226" y="53"/>
                  <a:pt x="226" y="46"/>
                  <a:pt x="229" y="40"/>
                </a:cubicBezTo>
                <a:cubicBezTo>
                  <a:pt x="229" y="39"/>
                  <a:pt x="230" y="39"/>
                  <a:pt x="230" y="38"/>
                </a:cubicBezTo>
                <a:cubicBezTo>
                  <a:pt x="232" y="34"/>
                  <a:pt x="233" y="28"/>
                  <a:pt x="234" y="24"/>
                </a:cubicBezTo>
                <a:cubicBezTo>
                  <a:pt x="234" y="23"/>
                  <a:pt x="236" y="21"/>
                  <a:pt x="235" y="20"/>
                </a:cubicBezTo>
                <a:cubicBezTo>
                  <a:pt x="233" y="20"/>
                  <a:pt x="232" y="21"/>
                  <a:pt x="230" y="21"/>
                </a:cubicBezTo>
                <a:close/>
                <a:moveTo>
                  <a:pt x="239" y="78"/>
                </a:moveTo>
                <a:cubicBezTo>
                  <a:pt x="239" y="77"/>
                  <a:pt x="239" y="78"/>
                  <a:pt x="238" y="79"/>
                </a:cubicBezTo>
                <a:cubicBezTo>
                  <a:pt x="240" y="68"/>
                  <a:pt x="242" y="57"/>
                  <a:pt x="244" y="45"/>
                </a:cubicBezTo>
                <a:cubicBezTo>
                  <a:pt x="245" y="44"/>
                  <a:pt x="245" y="44"/>
                  <a:pt x="246" y="43"/>
                </a:cubicBezTo>
                <a:cubicBezTo>
                  <a:pt x="246" y="41"/>
                  <a:pt x="247" y="36"/>
                  <a:pt x="248" y="32"/>
                </a:cubicBezTo>
                <a:cubicBezTo>
                  <a:pt x="249" y="32"/>
                  <a:pt x="249" y="31"/>
                  <a:pt x="249" y="30"/>
                </a:cubicBezTo>
                <a:cubicBezTo>
                  <a:pt x="248" y="29"/>
                  <a:pt x="248" y="29"/>
                  <a:pt x="247" y="28"/>
                </a:cubicBezTo>
                <a:cubicBezTo>
                  <a:pt x="244" y="31"/>
                  <a:pt x="245" y="36"/>
                  <a:pt x="243" y="39"/>
                </a:cubicBezTo>
                <a:cubicBezTo>
                  <a:pt x="242" y="36"/>
                  <a:pt x="244" y="32"/>
                  <a:pt x="244" y="29"/>
                </a:cubicBezTo>
                <a:cubicBezTo>
                  <a:pt x="243" y="28"/>
                  <a:pt x="243" y="26"/>
                  <a:pt x="243" y="25"/>
                </a:cubicBezTo>
                <a:cubicBezTo>
                  <a:pt x="242" y="28"/>
                  <a:pt x="241" y="32"/>
                  <a:pt x="240" y="35"/>
                </a:cubicBezTo>
                <a:cubicBezTo>
                  <a:pt x="240" y="31"/>
                  <a:pt x="241" y="28"/>
                  <a:pt x="241" y="25"/>
                </a:cubicBezTo>
                <a:cubicBezTo>
                  <a:pt x="240" y="27"/>
                  <a:pt x="240" y="29"/>
                  <a:pt x="239" y="31"/>
                </a:cubicBezTo>
                <a:cubicBezTo>
                  <a:pt x="238" y="35"/>
                  <a:pt x="237" y="39"/>
                  <a:pt x="236" y="42"/>
                </a:cubicBezTo>
                <a:cubicBezTo>
                  <a:pt x="236" y="45"/>
                  <a:pt x="236" y="46"/>
                  <a:pt x="235" y="46"/>
                </a:cubicBezTo>
                <a:cubicBezTo>
                  <a:pt x="235" y="38"/>
                  <a:pt x="238" y="32"/>
                  <a:pt x="239" y="24"/>
                </a:cubicBezTo>
                <a:cubicBezTo>
                  <a:pt x="239" y="23"/>
                  <a:pt x="238" y="22"/>
                  <a:pt x="237" y="21"/>
                </a:cubicBezTo>
                <a:cubicBezTo>
                  <a:pt x="227" y="50"/>
                  <a:pt x="220" y="83"/>
                  <a:pt x="210" y="113"/>
                </a:cubicBezTo>
                <a:cubicBezTo>
                  <a:pt x="211" y="114"/>
                  <a:pt x="211" y="115"/>
                  <a:pt x="213" y="115"/>
                </a:cubicBezTo>
                <a:cubicBezTo>
                  <a:pt x="214" y="110"/>
                  <a:pt x="216" y="106"/>
                  <a:pt x="217" y="102"/>
                </a:cubicBezTo>
                <a:cubicBezTo>
                  <a:pt x="218" y="100"/>
                  <a:pt x="217" y="97"/>
                  <a:pt x="219" y="95"/>
                </a:cubicBezTo>
                <a:cubicBezTo>
                  <a:pt x="218" y="102"/>
                  <a:pt x="216" y="108"/>
                  <a:pt x="215" y="115"/>
                </a:cubicBezTo>
                <a:cubicBezTo>
                  <a:pt x="216" y="114"/>
                  <a:pt x="217" y="115"/>
                  <a:pt x="217" y="115"/>
                </a:cubicBezTo>
                <a:cubicBezTo>
                  <a:pt x="219" y="104"/>
                  <a:pt x="223" y="93"/>
                  <a:pt x="225" y="81"/>
                </a:cubicBezTo>
                <a:cubicBezTo>
                  <a:pt x="227" y="80"/>
                  <a:pt x="226" y="78"/>
                  <a:pt x="227" y="75"/>
                </a:cubicBezTo>
                <a:cubicBezTo>
                  <a:pt x="227" y="72"/>
                  <a:pt x="228" y="68"/>
                  <a:pt x="229" y="64"/>
                </a:cubicBezTo>
                <a:cubicBezTo>
                  <a:pt x="229" y="62"/>
                  <a:pt x="230" y="61"/>
                  <a:pt x="230" y="59"/>
                </a:cubicBezTo>
                <a:cubicBezTo>
                  <a:pt x="231" y="57"/>
                  <a:pt x="231" y="55"/>
                  <a:pt x="232" y="54"/>
                </a:cubicBezTo>
                <a:cubicBezTo>
                  <a:pt x="231" y="66"/>
                  <a:pt x="227" y="81"/>
                  <a:pt x="224" y="94"/>
                </a:cubicBezTo>
                <a:cubicBezTo>
                  <a:pt x="223" y="97"/>
                  <a:pt x="223" y="100"/>
                  <a:pt x="222" y="103"/>
                </a:cubicBezTo>
                <a:cubicBezTo>
                  <a:pt x="221" y="108"/>
                  <a:pt x="217" y="114"/>
                  <a:pt x="218" y="119"/>
                </a:cubicBezTo>
                <a:cubicBezTo>
                  <a:pt x="219" y="120"/>
                  <a:pt x="220" y="120"/>
                  <a:pt x="221" y="120"/>
                </a:cubicBezTo>
                <a:cubicBezTo>
                  <a:pt x="222" y="115"/>
                  <a:pt x="224" y="110"/>
                  <a:pt x="225" y="106"/>
                </a:cubicBezTo>
                <a:cubicBezTo>
                  <a:pt x="227" y="102"/>
                  <a:pt x="226" y="97"/>
                  <a:pt x="229" y="94"/>
                </a:cubicBezTo>
                <a:cubicBezTo>
                  <a:pt x="228" y="98"/>
                  <a:pt x="227" y="107"/>
                  <a:pt x="224" y="110"/>
                </a:cubicBezTo>
                <a:cubicBezTo>
                  <a:pt x="224" y="114"/>
                  <a:pt x="223" y="117"/>
                  <a:pt x="222" y="120"/>
                </a:cubicBezTo>
                <a:cubicBezTo>
                  <a:pt x="224" y="119"/>
                  <a:pt x="224" y="123"/>
                  <a:pt x="225" y="124"/>
                </a:cubicBezTo>
                <a:cubicBezTo>
                  <a:pt x="226" y="112"/>
                  <a:pt x="232" y="102"/>
                  <a:pt x="234" y="90"/>
                </a:cubicBezTo>
                <a:cubicBezTo>
                  <a:pt x="234" y="89"/>
                  <a:pt x="233" y="88"/>
                  <a:pt x="235" y="87"/>
                </a:cubicBezTo>
                <a:cubicBezTo>
                  <a:pt x="235" y="91"/>
                  <a:pt x="234" y="96"/>
                  <a:pt x="233" y="100"/>
                </a:cubicBezTo>
                <a:cubicBezTo>
                  <a:pt x="231" y="108"/>
                  <a:pt x="227" y="117"/>
                  <a:pt x="226" y="126"/>
                </a:cubicBezTo>
                <a:cubicBezTo>
                  <a:pt x="225" y="126"/>
                  <a:pt x="224" y="127"/>
                  <a:pt x="224" y="127"/>
                </a:cubicBezTo>
                <a:cubicBezTo>
                  <a:pt x="221" y="127"/>
                  <a:pt x="218" y="126"/>
                  <a:pt x="214" y="127"/>
                </a:cubicBezTo>
                <a:cubicBezTo>
                  <a:pt x="208" y="128"/>
                  <a:pt x="201" y="131"/>
                  <a:pt x="195" y="132"/>
                </a:cubicBezTo>
                <a:cubicBezTo>
                  <a:pt x="189" y="133"/>
                  <a:pt x="183" y="137"/>
                  <a:pt x="177" y="140"/>
                </a:cubicBezTo>
                <a:cubicBezTo>
                  <a:pt x="175" y="141"/>
                  <a:pt x="173" y="142"/>
                  <a:pt x="171" y="144"/>
                </a:cubicBezTo>
                <a:cubicBezTo>
                  <a:pt x="170" y="144"/>
                  <a:pt x="168" y="145"/>
                  <a:pt x="167" y="145"/>
                </a:cubicBezTo>
                <a:cubicBezTo>
                  <a:pt x="158" y="152"/>
                  <a:pt x="148" y="158"/>
                  <a:pt x="141" y="167"/>
                </a:cubicBezTo>
                <a:cubicBezTo>
                  <a:pt x="150" y="161"/>
                  <a:pt x="159" y="156"/>
                  <a:pt x="168" y="152"/>
                </a:cubicBezTo>
                <a:cubicBezTo>
                  <a:pt x="169" y="151"/>
                  <a:pt x="170" y="150"/>
                  <a:pt x="171" y="150"/>
                </a:cubicBezTo>
                <a:cubicBezTo>
                  <a:pt x="182" y="145"/>
                  <a:pt x="196" y="142"/>
                  <a:pt x="210" y="140"/>
                </a:cubicBezTo>
                <a:cubicBezTo>
                  <a:pt x="216" y="138"/>
                  <a:pt x="222" y="138"/>
                  <a:pt x="229" y="137"/>
                </a:cubicBezTo>
                <a:cubicBezTo>
                  <a:pt x="234" y="123"/>
                  <a:pt x="236" y="111"/>
                  <a:pt x="240" y="97"/>
                </a:cubicBezTo>
                <a:cubicBezTo>
                  <a:pt x="241" y="90"/>
                  <a:pt x="244" y="83"/>
                  <a:pt x="245" y="77"/>
                </a:cubicBezTo>
                <a:cubicBezTo>
                  <a:pt x="246" y="73"/>
                  <a:pt x="247" y="70"/>
                  <a:pt x="248" y="66"/>
                </a:cubicBezTo>
                <a:cubicBezTo>
                  <a:pt x="249" y="62"/>
                  <a:pt x="251" y="59"/>
                  <a:pt x="251" y="56"/>
                </a:cubicBezTo>
                <a:cubicBezTo>
                  <a:pt x="253" y="52"/>
                  <a:pt x="254" y="46"/>
                  <a:pt x="255" y="42"/>
                </a:cubicBezTo>
                <a:cubicBezTo>
                  <a:pt x="252" y="42"/>
                  <a:pt x="250" y="43"/>
                  <a:pt x="248" y="43"/>
                </a:cubicBezTo>
                <a:cubicBezTo>
                  <a:pt x="246" y="49"/>
                  <a:pt x="245" y="57"/>
                  <a:pt x="243" y="63"/>
                </a:cubicBezTo>
                <a:cubicBezTo>
                  <a:pt x="243" y="63"/>
                  <a:pt x="243" y="62"/>
                  <a:pt x="243" y="63"/>
                </a:cubicBezTo>
                <a:cubicBezTo>
                  <a:pt x="242" y="68"/>
                  <a:pt x="240" y="72"/>
                  <a:pt x="239" y="78"/>
                </a:cubicBezTo>
                <a:close/>
                <a:moveTo>
                  <a:pt x="107" y="59"/>
                </a:moveTo>
                <a:cubicBezTo>
                  <a:pt x="104" y="58"/>
                  <a:pt x="101" y="59"/>
                  <a:pt x="98" y="58"/>
                </a:cubicBezTo>
                <a:cubicBezTo>
                  <a:pt x="93" y="58"/>
                  <a:pt x="90" y="57"/>
                  <a:pt x="87" y="57"/>
                </a:cubicBezTo>
                <a:cubicBezTo>
                  <a:pt x="87" y="57"/>
                  <a:pt x="87" y="58"/>
                  <a:pt x="87" y="58"/>
                </a:cubicBezTo>
                <a:cubicBezTo>
                  <a:pt x="83" y="57"/>
                  <a:pt x="79" y="56"/>
                  <a:pt x="75" y="56"/>
                </a:cubicBezTo>
                <a:cubicBezTo>
                  <a:pt x="71" y="56"/>
                  <a:pt x="68" y="56"/>
                  <a:pt x="63" y="56"/>
                </a:cubicBezTo>
                <a:cubicBezTo>
                  <a:pt x="61" y="58"/>
                  <a:pt x="59" y="61"/>
                  <a:pt x="57" y="64"/>
                </a:cubicBezTo>
                <a:cubicBezTo>
                  <a:pt x="52" y="71"/>
                  <a:pt x="46" y="78"/>
                  <a:pt x="43" y="85"/>
                </a:cubicBezTo>
                <a:cubicBezTo>
                  <a:pt x="42" y="86"/>
                  <a:pt x="42" y="85"/>
                  <a:pt x="42" y="85"/>
                </a:cubicBezTo>
                <a:cubicBezTo>
                  <a:pt x="38" y="94"/>
                  <a:pt x="31" y="100"/>
                  <a:pt x="27" y="109"/>
                </a:cubicBezTo>
                <a:cubicBezTo>
                  <a:pt x="20" y="118"/>
                  <a:pt x="13" y="127"/>
                  <a:pt x="7" y="136"/>
                </a:cubicBezTo>
                <a:cubicBezTo>
                  <a:pt x="17" y="137"/>
                  <a:pt x="26" y="139"/>
                  <a:pt x="35" y="142"/>
                </a:cubicBezTo>
                <a:cubicBezTo>
                  <a:pt x="39" y="143"/>
                  <a:pt x="43" y="144"/>
                  <a:pt x="47" y="145"/>
                </a:cubicBezTo>
                <a:cubicBezTo>
                  <a:pt x="52" y="147"/>
                  <a:pt x="57" y="148"/>
                  <a:pt x="60" y="148"/>
                </a:cubicBezTo>
                <a:cubicBezTo>
                  <a:pt x="69" y="151"/>
                  <a:pt x="80" y="154"/>
                  <a:pt x="90" y="158"/>
                </a:cubicBezTo>
                <a:cubicBezTo>
                  <a:pt x="91" y="158"/>
                  <a:pt x="92" y="160"/>
                  <a:pt x="94" y="160"/>
                </a:cubicBezTo>
                <a:cubicBezTo>
                  <a:pt x="99" y="162"/>
                  <a:pt x="104" y="162"/>
                  <a:pt x="108" y="166"/>
                </a:cubicBezTo>
                <a:cubicBezTo>
                  <a:pt x="114" y="167"/>
                  <a:pt x="117" y="170"/>
                  <a:pt x="121" y="172"/>
                </a:cubicBezTo>
                <a:cubicBezTo>
                  <a:pt x="120" y="164"/>
                  <a:pt x="120" y="157"/>
                  <a:pt x="119" y="150"/>
                </a:cubicBezTo>
                <a:cubicBezTo>
                  <a:pt x="121" y="135"/>
                  <a:pt x="121" y="122"/>
                  <a:pt x="121" y="108"/>
                </a:cubicBezTo>
                <a:cubicBezTo>
                  <a:pt x="121" y="101"/>
                  <a:pt x="117" y="96"/>
                  <a:pt x="117" y="90"/>
                </a:cubicBezTo>
                <a:cubicBezTo>
                  <a:pt x="116" y="88"/>
                  <a:pt x="116" y="87"/>
                  <a:pt x="115" y="86"/>
                </a:cubicBezTo>
                <a:cubicBezTo>
                  <a:pt x="121" y="80"/>
                  <a:pt x="125" y="71"/>
                  <a:pt x="129" y="63"/>
                </a:cubicBezTo>
                <a:cubicBezTo>
                  <a:pt x="122" y="62"/>
                  <a:pt x="113" y="59"/>
                  <a:pt x="107" y="59"/>
                </a:cubicBezTo>
                <a:close/>
                <a:moveTo>
                  <a:pt x="263" y="58"/>
                </a:moveTo>
                <a:cubicBezTo>
                  <a:pt x="259" y="58"/>
                  <a:pt x="257" y="58"/>
                  <a:pt x="255" y="59"/>
                </a:cubicBezTo>
                <a:cubicBezTo>
                  <a:pt x="254" y="59"/>
                  <a:pt x="252" y="59"/>
                  <a:pt x="252" y="61"/>
                </a:cubicBezTo>
                <a:cubicBezTo>
                  <a:pt x="255" y="61"/>
                  <a:pt x="258" y="62"/>
                  <a:pt x="261" y="61"/>
                </a:cubicBezTo>
                <a:cubicBezTo>
                  <a:pt x="261" y="61"/>
                  <a:pt x="261" y="62"/>
                  <a:pt x="262" y="62"/>
                </a:cubicBezTo>
                <a:cubicBezTo>
                  <a:pt x="262" y="73"/>
                  <a:pt x="256" y="82"/>
                  <a:pt x="254" y="92"/>
                </a:cubicBezTo>
                <a:cubicBezTo>
                  <a:pt x="253" y="97"/>
                  <a:pt x="252" y="102"/>
                  <a:pt x="250" y="106"/>
                </a:cubicBezTo>
                <a:cubicBezTo>
                  <a:pt x="249" y="111"/>
                  <a:pt x="247" y="116"/>
                  <a:pt x="246" y="122"/>
                </a:cubicBezTo>
                <a:cubicBezTo>
                  <a:pt x="245" y="127"/>
                  <a:pt x="242" y="132"/>
                  <a:pt x="241" y="136"/>
                </a:cubicBezTo>
                <a:cubicBezTo>
                  <a:pt x="241" y="141"/>
                  <a:pt x="240" y="145"/>
                  <a:pt x="239" y="149"/>
                </a:cubicBezTo>
                <a:cubicBezTo>
                  <a:pt x="238" y="152"/>
                  <a:pt x="237" y="156"/>
                  <a:pt x="235" y="159"/>
                </a:cubicBezTo>
                <a:cubicBezTo>
                  <a:pt x="234" y="159"/>
                  <a:pt x="233" y="159"/>
                  <a:pt x="232" y="158"/>
                </a:cubicBezTo>
                <a:cubicBezTo>
                  <a:pt x="225" y="158"/>
                  <a:pt x="217" y="157"/>
                  <a:pt x="210" y="158"/>
                </a:cubicBezTo>
                <a:cubicBezTo>
                  <a:pt x="208" y="157"/>
                  <a:pt x="207" y="159"/>
                  <a:pt x="206" y="159"/>
                </a:cubicBezTo>
                <a:cubicBezTo>
                  <a:pt x="203" y="159"/>
                  <a:pt x="199" y="159"/>
                  <a:pt x="196" y="160"/>
                </a:cubicBezTo>
                <a:cubicBezTo>
                  <a:pt x="193" y="160"/>
                  <a:pt x="190" y="160"/>
                  <a:pt x="188" y="161"/>
                </a:cubicBezTo>
                <a:cubicBezTo>
                  <a:pt x="181" y="161"/>
                  <a:pt x="174" y="162"/>
                  <a:pt x="168" y="163"/>
                </a:cubicBezTo>
                <a:cubicBezTo>
                  <a:pt x="167" y="163"/>
                  <a:pt x="166" y="164"/>
                  <a:pt x="165" y="164"/>
                </a:cubicBezTo>
                <a:cubicBezTo>
                  <a:pt x="157" y="166"/>
                  <a:pt x="150" y="168"/>
                  <a:pt x="143" y="172"/>
                </a:cubicBezTo>
                <a:cubicBezTo>
                  <a:pt x="156" y="170"/>
                  <a:pt x="169" y="168"/>
                  <a:pt x="183" y="167"/>
                </a:cubicBezTo>
                <a:cubicBezTo>
                  <a:pt x="188" y="166"/>
                  <a:pt x="194" y="165"/>
                  <a:pt x="200" y="165"/>
                </a:cubicBezTo>
                <a:cubicBezTo>
                  <a:pt x="204" y="165"/>
                  <a:pt x="207" y="165"/>
                  <a:pt x="210" y="165"/>
                </a:cubicBezTo>
                <a:cubicBezTo>
                  <a:pt x="212" y="165"/>
                  <a:pt x="215" y="164"/>
                  <a:pt x="215" y="166"/>
                </a:cubicBezTo>
                <a:cubicBezTo>
                  <a:pt x="212" y="168"/>
                  <a:pt x="209" y="166"/>
                  <a:pt x="206" y="166"/>
                </a:cubicBezTo>
                <a:cubicBezTo>
                  <a:pt x="197" y="166"/>
                  <a:pt x="188" y="168"/>
                  <a:pt x="182" y="169"/>
                </a:cubicBezTo>
                <a:cubicBezTo>
                  <a:pt x="175" y="169"/>
                  <a:pt x="171" y="170"/>
                  <a:pt x="165" y="170"/>
                </a:cubicBezTo>
                <a:cubicBezTo>
                  <a:pt x="162" y="171"/>
                  <a:pt x="158" y="172"/>
                  <a:pt x="154" y="172"/>
                </a:cubicBezTo>
                <a:cubicBezTo>
                  <a:pt x="146" y="173"/>
                  <a:pt x="140" y="174"/>
                  <a:pt x="134" y="177"/>
                </a:cubicBezTo>
                <a:cubicBezTo>
                  <a:pt x="135" y="178"/>
                  <a:pt x="135" y="178"/>
                  <a:pt x="135" y="179"/>
                </a:cubicBezTo>
                <a:cubicBezTo>
                  <a:pt x="138" y="178"/>
                  <a:pt x="142" y="176"/>
                  <a:pt x="147" y="176"/>
                </a:cubicBezTo>
                <a:cubicBezTo>
                  <a:pt x="172" y="172"/>
                  <a:pt x="202" y="171"/>
                  <a:pt x="229" y="168"/>
                </a:cubicBezTo>
                <a:cubicBezTo>
                  <a:pt x="235" y="167"/>
                  <a:pt x="243" y="170"/>
                  <a:pt x="247" y="166"/>
                </a:cubicBezTo>
                <a:cubicBezTo>
                  <a:pt x="251" y="156"/>
                  <a:pt x="252" y="145"/>
                  <a:pt x="254" y="135"/>
                </a:cubicBezTo>
                <a:cubicBezTo>
                  <a:pt x="255" y="131"/>
                  <a:pt x="257" y="128"/>
                  <a:pt x="258" y="125"/>
                </a:cubicBezTo>
                <a:cubicBezTo>
                  <a:pt x="259" y="121"/>
                  <a:pt x="260" y="117"/>
                  <a:pt x="261" y="113"/>
                </a:cubicBezTo>
                <a:cubicBezTo>
                  <a:pt x="261" y="110"/>
                  <a:pt x="263" y="106"/>
                  <a:pt x="263" y="102"/>
                </a:cubicBezTo>
                <a:cubicBezTo>
                  <a:pt x="264" y="99"/>
                  <a:pt x="265" y="95"/>
                  <a:pt x="266" y="91"/>
                </a:cubicBezTo>
                <a:cubicBezTo>
                  <a:pt x="266" y="89"/>
                  <a:pt x="267" y="88"/>
                  <a:pt x="268" y="87"/>
                </a:cubicBezTo>
                <a:cubicBezTo>
                  <a:pt x="269" y="82"/>
                  <a:pt x="269" y="76"/>
                  <a:pt x="270" y="72"/>
                </a:cubicBezTo>
                <a:cubicBezTo>
                  <a:pt x="270" y="68"/>
                  <a:pt x="273" y="62"/>
                  <a:pt x="270" y="58"/>
                </a:cubicBezTo>
                <a:cubicBezTo>
                  <a:pt x="268" y="57"/>
                  <a:pt x="265" y="58"/>
                  <a:pt x="263" y="58"/>
                </a:cubicBezTo>
                <a:close/>
                <a:moveTo>
                  <a:pt x="252" y="63"/>
                </a:moveTo>
                <a:cubicBezTo>
                  <a:pt x="248" y="73"/>
                  <a:pt x="247" y="84"/>
                  <a:pt x="244" y="95"/>
                </a:cubicBezTo>
                <a:cubicBezTo>
                  <a:pt x="243" y="98"/>
                  <a:pt x="242" y="101"/>
                  <a:pt x="241" y="104"/>
                </a:cubicBezTo>
                <a:cubicBezTo>
                  <a:pt x="240" y="107"/>
                  <a:pt x="239" y="110"/>
                  <a:pt x="239" y="114"/>
                </a:cubicBezTo>
                <a:cubicBezTo>
                  <a:pt x="237" y="120"/>
                  <a:pt x="235" y="127"/>
                  <a:pt x="233" y="133"/>
                </a:cubicBezTo>
                <a:cubicBezTo>
                  <a:pt x="233" y="135"/>
                  <a:pt x="233" y="136"/>
                  <a:pt x="232" y="137"/>
                </a:cubicBezTo>
                <a:cubicBezTo>
                  <a:pt x="232" y="138"/>
                  <a:pt x="232" y="139"/>
                  <a:pt x="232" y="139"/>
                </a:cubicBezTo>
                <a:cubicBezTo>
                  <a:pt x="224" y="140"/>
                  <a:pt x="216" y="140"/>
                  <a:pt x="208" y="142"/>
                </a:cubicBezTo>
                <a:cubicBezTo>
                  <a:pt x="195" y="144"/>
                  <a:pt x="183" y="147"/>
                  <a:pt x="172" y="152"/>
                </a:cubicBezTo>
                <a:cubicBezTo>
                  <a:pt x="165" y="155"/>
                  <a:pt x="158" y="159"/>
                  <a:pt x="151" y="163"/>
                </a:cubicBezTo>
                <a:cubicBezTo>
                  <a:pt x="148" y="165"/>
                  <a:pt x="145" y="167"/>
                  <a:pt x="141" y="169"/>
                </a:cubicBezTo>
                <a:cubicBezTo>
                  <a:pt x="139" y="170"/>
                  <a:pt x="136" y="171"/>
                  <a:pt x="134" y="173"/>
                </a:cubicBezTo>
                <a:cubicBezTo>
                  <a:pt x="134" y="173"/>
                  <a:pt x="133" y="174"/>
                  <a:pt x="133" y="175"/>
                </a:cubicBezTo>
                <a:cubicBezTo>
                  <a:pt x="134" y="175"/>
                  <a:pt x="135" y="174"/>
                  <a:pt x="136" y="173"/>
                </a:cubicBezTo>
                <a:cubicBezTo>
                  <a:pt x="138" y="172"/>
                  <a:pt x="140" y="171"/>
                  <a:pt x="142" y="170"/>
                </a:cubicBezTo>
                <a:cubicBezTo>
                  <a:pt x="145" y="169"/>
                  <a:pt x="147" y="168"/>
                  <a:pt x="149" y="167"/>
                </a:cubicBezTo>
                <a:cubicBezTo>
                  <a:pt x="163" y="161"/>
                  <a:pt x="179" y="159"/>
                  <a:pt x="195" y="158"/>
                </a:cubicBezTo>
                <a:cubicBezTo>
                  <a:pt x="208" y="156"/>
                  <a:pt x="222" y="154"/>
                  <a:pt x="235" y="157"/>
                </a:cubicBezTo>
                <a:cubicBezTo>
                  <a:pt x="239" y="139"/>
                  <a:pt x="244" y="120"/>
                  <a:pt x="249" y="104"/>
                </a:cubicBezTo>
                <a:cubicBezTo>
                  <a:pt x="249" y="103"/>
                  <a:pt x="249" y="101"/>
                  <a:pt x="250" y="100"/>
                </a:cubicBezTo>
                <a:cubicBezTo>
                  <a:pt x="250" y="98"/>
                  <a:pt x="251" y="96"/>
                  <a:pt x="252" y="95"/>
                </a:cubicBezTo>
                <a:cubicBezTo>
                  <a:pt x="252" y="93"/>
                  <a:pt x="253" y="90"/>
                  <a:pt x="253" y="88"/>
                </a:cubicBezTo>
                <a:cubicBezTo>
                  <a:pt x="256" y="80"/>
                  <a:pt x="259" y="72"/>
                  <a:pt x="260" y="64"/>
                </a:cubicBezTo>
                <a:cubicBezTo>
                  <a:pt x="257" y="63"/>
                  <a:pt x="254" y="63"/>
                  <a:pt x="252" y="63"/>
                </a:cubicBezTo>
                <a:close/>
                <a:moveTo>
                  <a:pt x="239" y="77"/>
                </a:moveTo>
                <a:cubicBezTo>
                  <a:pt x="239" y="76"/>
                  <a:pt x="240" y="75"/>
                  <a:pt x="240" y="74"/>
                </a:cubicBezTo>
                <a:cubicBezTo>
                  <a:pt x="239" y="75"/>
                  <a:pt x="239" y="76"/>
                  <a:pt x="239" y="77"/>
                </a:cubicBezTo>
                <a:close/>
                <a:moveTo>
                  <a:pt x="197" y="116"/>
                </a:moveTo>
                <a:cubicBezTo>
                  <a:pt x="189" y="117"/>
                  <a:pt x="183" y="122"/>
                  <a:pt x="176" y="126"/>
                </a:cubicBezTo>
                <a:cubicBezTo>
                  <a:pt x="171" y="130"/>
                  <a:pt x="165" y="134"/>
                  <a:pt x="160" y="138"/>
                </a:cubicBezTo>
                <a:cubicBezTo>
                  <a:pt x="150" y="149"/>
                  <a:pt x="140" y="161"/>
                  <a:pt x="132" y="173"/>
                </a:cubicBezTo>
                <a:cubicBezTo>
                  <a:pt x="138" y="166"/>
                  <a:pt x="145" y="159"/>
                  <a:pt x="152" y="153"/>
                </a:cubicBezTo>
                <a:cubicBezTo>
                  <a:pt x="155" y="153"/>
                  <a:pt x="157" y="150"/>
                  <a:pt x="159" y="148"/>
                </a:cubicBezTo>
                <a:cubicBezTo>
                  <a:pt x="165" y="146"/>
                  <a:pt x="169" y="142"/>
                  <a:pt x="174" y="139"/>
                </a:cubicBezTo>
                <a:cubicBezTo>
                  <a:pt x="180" y="136"/>
                  <a:pt x="185" y="133"/>
                  <a:pt x="191" y="131"/>
                </a:cubicBezTo>
                <a:cubicBezTo>
                  <a:pt x="191" y="130"/>
                  <a:pt x="192" y="130"/>
                  <a:pt x="192" y="130"/>
                </a:cubicBezTo>
                <a:cubicBezTo>
                  <a:pt x="201" y="127"/>
                  <a:pt x="213" y="123"/>
                  <a:pt x="223" y="125"/>
                </a:cubicBezTo>
                <a:cubicBezTo>
                  <a:pt x="223" y="124"/>
                  <a:pt x="222" y="123"/>
                  <a:pt x="222" y="122"/>
                </a:cubicBezTo>
                <a:cubicBezTo>
                  <a:pt x="221" y="122"/>
                  <a:pt x="219" y="122"/>
                  <a:pt x="218" y="122"/>
                </a:cubicBezTo>
                <a:cubicBezTo>
                  <a:pt x="215" y="120"/>
                  <a:pt x="210" y="121"/>
                  <a:pt x="206" y="121"/>
                </a:cubicBezTo>
                <a:cubicBezTo>
                  <a:pt x="201" y="122"/>
                  <a:pt x="194" y="124"/>
                  <a:pt x="190" y="127"/>
                </a:cubicBezTo>
                <a:cubicBezTo>
                  <a:pt x="188" y="128"/>
                  <a:pt x="187" y="130"/>
                  <a:pt x="185" y="130"/>
                </a:cubicBezTo>
                <a:cubicBezTo>
                  <a:pt x="185" y="129"/>
                  <a:pt x="187" y="128"/>
                  <a:pt x="188" y="128"/>
                </a:cubicBezTo>
                <a:cubicBezTo>
                  <a:pt x="193" y="121"/>
                  <a:pt x="206" y="120"/>
                  <a:pt x="216" y="119"/>
                </a:cubicBezTo>
                <a:cubicBezTo>
                  <a:pt x="216" y="118"/>
                  <a:pt x="216" y="117"/>
                  <a:pt x="216" y="117"/>
                </a:cubicBezTo>
                <a:cubicBezTo>
                  <a:pt x="207" y="117"/>
                  <a:pt x="197" y="120"/>
                  <a:pt x="191" y="122"/>
                </a:cubicBezTo>
                <a:cubicBezTo>
                  <a:pt x="195" y="119"/>
                  <a:pt x="203" y="117"/>
                  <a:pt x="208" y="116"/>
                </a:cubicBezTo>
                <a:cubicBezTo>
                  <a:pt x="205" y="116"/>
                  <a:pt x="201" y="115"/>
                  <a:pt x="197" y="116"/>
                </a:cubicBezTo>
                <a:close/>
                <a:moveTo>
                  <a:pt x="59" y="151"/>
                </a:moveTo>
                <a:cubicBezTo>
                  <a:pt x="58" y="151"/>
                  <a:pt x="57" y="150"/>
                  <a:pt x="57" y="150"/>
                </a:cubicBezTo>
                <a:cubicBezTo>
                  <a:pt x="49" y="148"/>
                  <a:pt x="41" y="146"/>
                  <a:pt x="34" y="144"/>
                </a:cubicBezTo>
                <a:cubicBezTo>
                  <a:pt x="26" y="142"/>
                  <a:pt x="17" y="141"/>
                  <a:pt x="10" y="140"/>
                </a:cubicBezTo>
                <a:cubicBezTo>
                  <a:pt x="9" y="140"/>
                  <a:pt x="9" y="140"/>
                  <a:pt x="7" y="140"/>
                </a:cubicBezTo>
                <a:cubicBezTo>
                  <a:pt x="6" y="142"/>
                  <a:pt x="5" y="143"/>
                  <a:pt x="4" y="145"/>
                </a:cubicBezTo>
                <a:cubicBezTo>
                  <a:pt x="8" y="145"/>
                  <a:pt x="11" y="146"/>
                  <a:pt x="14" y="146"/>
                </a:cubicBezTo>
                <a:cubicBezTo>
                  <a:pt x="27" y="148"/>
                  <a:pt x="40" y="151"/>
                  <a:pt x="53" y="152"/>
                </a:cubicBezTo>
                <a:cubicBezTo>
                  <a:pt x="58" y="153"/>
                  <a:pt x="64" y="153"/>
                  <a:pt x="70" y="154"/>
                </a:cubicBezTo>
                <a:cubicBezTo>
                  <a:pt x="71" y="154"/>
                  <a:pt x="72" y="155"/>
                  <a:pt x="72" y="154"/>
                </a:cubicBezTo>
                <a:cubicBezTo>
                  <a:pt x="68" y="153"/>
                  <a:pt x="63" y="152"/>
                  <a:pt x="59" y="151"/>
                </a:cubicBezTo>
                <a:close/>
                <a:moveTo>
                  <a:pt x="88" y="162"/>
                </a:moveTo>
                <a:cubicBezTo>
                  <a:pt x="85" y="161"/>
                  <a:pt x="82" y="160"/>
                  <a:pt x="79" y="159"/>
                </a:cubicBezTo>
                <a:cubicBezTo>
                  <a:pt x="78" y="158"/>
                  <a:pt x="76" y="158"/>
                  <a:pt x="74" y="157"/>
                </a:cubicBezTo>
                <a:cubicBezTo>
                  <a:pt x="71" y="156"/>
                  <a:pt x="67" y="156"/>
                  <a:pt x="63" y="156"/>
                </a:cubicBezTo>
                <a:cubicBezTo>
                  <a:pt x="58" y="155"/>
                  <a:pt x="52" y="154"/>
                  <a:pt x="47" y="154"/>
                </a:cubicBezTo>
                <a:cubicBezTo>
                  <a:pt x="32" y="152"/>
                  <a:pt x="19" y="148"/>
                  <a:pt x="6" y="147"/>
                </a:cubicBezTo>
                <a:cubicBezTo>
                  <a:pt x="5" y="149"/>
                  <a:pt x="3" y="151"/>
                  <a:pt x="3" y="153"/>
                </a:cubicBezTo>
                <a:cubicBezTo>
                  <a:pt x="9" y="153"/>
                  <a:pt x="16" y="154"/>
                  <a:pt x="23" y="155"/>
                </a:cubicBezTo>
                <a:cubicBezTo>
                  <a:pt x="30" y="156"/>
                  <a:pt x="41" y="156"/>
                  <a:pt x="48" y="156"/>
                </a:cubicBezTo>
                <a:cubicBezTo>
                  <a:pt x="51" y="157"/>
                  <a:pt x="54" y="157"/>
                  <a:pt x="57" y="158"/>
                </a:cubicBezTo>
                <a:cubicBezTo>
                  <a:pt x="58" y="158"/>
                  <a:pt x="59" y="158"/>
                  <a:pt x="59" y="159"/>
                </a:cubicBezTo>
                <a:cubicBezTo>
                  <a:pt x="64" y="160"/>
                  <a:pt x="68" y="159"/>
                  <a:pt x="73" y="160"/>
                </a:cubicBezTo>
                <a:cubicBezTo>
                  <a:pt x="80" y="162"/>
                  <a:pt x="86" y="164"/>
                  <a:pt x="92" y="166"/>
                </a:cubicBezTo>
                <a:cubicBezTo>
                  <a:pt x="94" y="166"/>
                  <a:pt x="96" y="167"/>
                  <a:pt x="99" y="167"/>
                </a:cubicBezTo>
                <a:cubicBezTo>
                  <a:pt x="95" y="166"/>
                  <a:pt x="92" y="164"/>
                  <a:pt x="88" y="162"/>
                </a:cubicBezTo>
                <a:close/>
                <a:moveTo>
                  <a:pt x="79" y="156"/>
                </a:moveTo>
                <a:cubicBezTo>
                  <a:pt x="77" y="156"/>
                  <a:pt x="75" y="155"/>
                  <a:pt x="73" y="154"/>
                </a:cubicBezTo>
                <a:cubicBezTo>
                  <a:pt x="74" y="156"/>
                  <a:pt x="77" y="156"/>
                  <a:pt x="79" y="156"/>
                </a:cubicBezTo>
                <a:close/>
                <a:moveTo>
                  <a:pt x="64" y="161"/>
                </a:moveTo>
                <a:cubicBezTo>
                  <a:pt x="60" y="161"/>
                  <a:pt x="58" y="160"/>
                  <a:pt x="54" y="160"/>
                </a:cubicBezTo>
                <a:cubicBezTo>
                  <a:pt x="48" y="159"/>
                  <a:pt x="43" y="157"/>
                  <a:pt x="38" y="157"/>
                </a:cubicBezTo>
                <a:cubicBezTo>
                  <a:pt x="30" y="157"/>
                  <a:pt x="23" y="157"/>
                  <a:pt x="17" y="156"/>
                </a:cubicBezTo>
                <a:cubicBezTo>
                  <a:pt x="15" y="156"/>
                  <a:pt x="14" y="156"/>
                  <a:pt x="12" y="156"/>
                </a:cubicBezTo>
                <a:cubicBezTo>
                  <a:pt x="11" y="156"/>
                  <a:pt x="8" y="155"/>
                  <a:pt x="7" y="155"/>
                </a:cubicBezTo>
                <a:cubicBezTo>
                  <a:pt x="5" y="156"/>
                  <a:pt x="4" y="159"/>
                  <a:pt x="4" y="162"/>
                </a:cubicBezTo>
                <a:cubicBezTo>
                  <a:pt x="8" y="161"/>
                  <a:pt x="12" y="162"/>
                  <a:pt x="14" y="160"/>
                </a:cubicBezTo>
                <a:cubicBezTo>
                  <a:pt x="16" y="161"/>
                  <a:pt x="20" y="160"/>
                  <a:pt x="23" y="160"/>
                </a:cubicBezTo>
                <a:cubicBezTo>
                  <a:pt x="24" y="160"/>
                  <a:pt x="26" y="161"/>
                  <a:pt x="27" y="161"/>
                </a:cubicBezTo>
                <a:cubicBezTo>
                  <a:pt x="33" y="161"/>
                  <a:pt x="40" y="161"/>
                  <a:pt x="47" y="161"/>
                </a:cubicBezTo>
                <a:cubicBezTo>
                  <a:pt x="62" y="161"/>
                  <a:pt x="75" y="166"/>
                  <a:pt x="87" y="167"/>
                </a:cubicBezTo>
                <a:cubicBezTo>
                  <a:pt x="80" y="164"/>
                  <a:pt x="72" y="162"/>
                  <a:pt x="64" y="161"/>
                </a:cubicBezTo>
                <a:close/>
                <a:moveTo>
                  <a:pt x="103" y="166"/>
                </a:moveTo>
                <a:cubicBezTo>
                  <a:pt x="108" y="169"/>
                  <a:pt x="114" y="171"/>
                  <a:pt x="118" y="173"/>
                </a:cubicBezTo>
                <a:cubicBezTo>
                  <a:pt x="108" y="167"/>
                  <a:pt x="97" y="163"/>
                  <a:pt x="85" y="159"/>
                </a:cubicBezTo>
                <a:cubicBezTo>
                  <a:pt x="91" y="161"/>
                  <a:pt x="97" y="165"/>
                  <a:pt x="103" y="166"/>
                </a:cubicBezTo>
                <a:close/>
                <a:moveTo>
                  <a:pt x="74" y="167"/>
                </a:moveTo>
                <a:cubicBezTo>
                  <a:pt x="71" y="166"/>
                  <a:pt x="68" y="165"/>
                  <a:pt x="64" y="165"/>
                </a:cubicBezTo>
                <a:cubicBezTo>
                  <a:pt x="51" y="162"/>
                  <a:pt x="33" y="163"/>
                  <a:pt x="21" y="162"/>
                </a:cubicBezTo>
                <a:cubicBezTo>
                  <a:pt x="17" y="165"/>
                  <a:pt x="17" y="172"/>
                  <a:pt x="14" y="177"/>
                </a:cubicBezTo>
                <a:cubicBezTo>
                  <a:pt x="24" y="173"/>
                  <a:pt x="35" y="170"/>
                  <a:pt x="47" y="169"/>
                </a:cubicBezTo>
                <a:cubicBezTo>
                  <a:pt x="67" y="168"/>
                  <a:pt x="88" y="170"/>
                  <a:pt x="105" y="172"/>
                </a:cubicBezTo>
                <a:cubicBezTo>
                  <a:pt x="94" y="170"/>
                  <a:pt x="84" y="168"/>
                  <a:pt x="74" y="167"/>
                </a:cubicBezTo>
                <a:close/>
                <a:moveTo>
                  <a:pt x="16" y="162"/>
                </a:moveTo>
                <a:cubicBezTo>
                  <a:pt x="13" y="164"/>
                  <a:pt x="12" y="166"/>
                  <a:pt x="11" y="168"/>
                </a:cubicBezTo>
                <a:cubicBezTo>
                  <a:pt x="10" y="170"/>
                  <a:pt x="9" y="172"/>
                  <a:pt x="8" y="173"/>
                </a:cubicBezTo>
                <a:cubicBezTo>
                  <a:pt x="5" y="178"/>
                  <a:pt x="3" y="182"/>
                  <a:pt x="3" y="188"/>
                </a:cubicBezTo>
                <a:cubicBezTo>
                  <a:pt x="13" y="192"/>
                  <a:pt x="25" y="189"/>
                  <a:pt x="35" y="189"/>
                </a:cubicBezTo>
                <a:cubicBezTo>
                  <a:pt x="46" y="189"/>
                  <a:pt x="57" y="187"/>
                  <a:pt x="68" y="186"/>
                </a:cubicBezTo>
                <a:cubicBezTo>
                  <a:pt x="75" y="185"/>
                  <a:pt x="81" y="185"/>
                  <a:pt x="86" y="184"/>
                </a:cubicBezTo>
                <a:cubicBezTo>
                  <a:pt x="95" y="182"/>
                  <a:pt x="105" y="182"/>
                  <a:pt x="115" y="182"/>
                </a:cubicBezTo>
                <a:cubicBezTo>
                  <a:pt x="114" y="181"/>
                  <a:pt x="114" y="180"/>
                  <a:pt x="114" y="179"/>
                </a:cubicBezTo>
                <a:cubicBezTo>
                  <a:pt x="100" y="180"/>
                  <a:pt x="88" y="180"/>
                  <a:pt x="76" y="182"/>
                </a:cubicBezTo>
                <a:cubicBezTo>
                  <a:pt x="73" y="182"/>
                  <a:pt x="72" y="183"/>
                  <a:pt x="69" y="183"/>
                </a:cubicBezTo>
                <a:cubicBezTo>
                  <a:pt x="69" y="183"/>
                  <a:pt x="68" y="183"/>
                  <a:pt x="67" y="183"/>
                </a:cubicBezTo>
                <a:cubicBezTo>
                  <a:pt x="57" y="184"/>
                  <a:pt x="45" y="187"/>
                  <a:pt x="34" y="187"/>
                </a:cubicBezTo>
                <a:cubicBezTo>
                  <a:pt x="40" y="184"/>
                  <a:pt x="46" y="185"/>
                  <a:pt x="52" y="184"/>
                </a:cubicBezTo>
                <a:cubicBezTo>
                  <a:pt x="58" y="182"/>
                  <a:pt x="65" y="181"/>
                  <a:pt x="72" y="180"/>
                </a:cubicBezTo>
                <a:cubicBezTo>
                  <a:pt x="64" y="180"/>
                  <a:pt x="55" y="180"/>
                  <a:pt x="45" y="181"/>
                </a:cubicBezTo>
                <a:cubicBezTo>
                  <a:pt x="43" y="182"/>
                  <a:pt x="40" y="182"/>
                  <a:pt x="38" y="182"/>
                </a:cubicBezTo>
                <a:cubicBezTo>
                  <a:pt x="33" y="182"/>
                  <a:pt x="29" y="183"/>
                  <a:pt x="25" y="183"/>
                </a:cubicBezTo>
                <a:cubicBezTo>
                  <a:pt x="21" y="183"/>
                  <a:pt x="18" y="183"/>
                  <a:pt x="15" y="183"/>
                </a:cubicBezTo>
                <a:cubicBezTo>
                  <a:pt x="14" y="183"/>
                  <a:pt x="12" y="184"/>
                  <a:pt x="11" y="184"/>
                </a:cubicBezTo>
                <a:cubicBezTo>
                  <a:pt x="11" y="183"/>
                  <a:pt x="11" y="182"/>
                  <a:pt x="12" y="181"/>
                </a:cubicBezTo>
                <a:cubicBezTo>
                  <a:pt x="12" y="179"/>
                  <a:pt x="12" y="177"/>
                  <a:pt x="12" y="177"/>
                </a:cubicBezTo>
                <a:cubicBezTo>
                  <a:pt x="14" y="173"/>
                  <a:pt x="16" y="168"/>
                  <a:pt x="17" y="164"/>
                </a:cubicBezTo>
                <a:cubicBezTo>
                  <a:pt x="18" y="163"/>
                  <a:pt x="19" y="162"/>
                  <a:pt x="18" y="162"/>
                </a:cubicBezTo>
                <a:cubicBezTo>
                  <a:pt x="18" y="162"/>
                  <a:pt x="16" y="162"/>
                  <a:pt x="16" y="162"/>
                </a:cubicBezTo>
                <a:close/>
                <a:moveTo>
                  <a:pt x="51" y="171"/>
                </a:moveTo>
                <a:cubicBezTo>
                  <a:pt x="51" y="171"/>
                  <a:pt x="51" y="171"/>
                  <a:pt x="51" y="171"/>
                </a:cubicBezTo>
                <a:cubicBezTo>
                  <a:pt x="45" y="171"/>
                  <a:pt x="39" y="172"/>
                  <a:pt x="32" y="173"/>
                </a:cubicBezTo>
                <a:cubicBezTo>
                  <a:pt x="26" y="174"/>
                  <a:pt x="20" y="176"/>
                  <a:pt x="15" y="179"/>
                </a:cubicBezTo>
                <a:cubicBezTo>
                  <a:pt x="17" y="179"/>
                  <a:pt x="19" y="178"/>
                  <a:pt x="21" y="179"/>
                </a:cubicBezTo>
                <a:cubicBezTo>
                  <a:pt x="18" y="180"/>
                  <a:pt x="14" y="179"/>
                  <a:pt x="14" y="182"/>
                </a:cubicBezTo>
                <a:cubicBezTo>
                  <a:pt x="33" y="181"/>
                  <a:pt x="54" y="178"/>
                  <a:pt x="72" y="178"/>
                </a:cubicBezTo>
                <a:cubicBezTo>
                  <a:pt x="87" y="178"/>
                  <a:pt x="97" y="178"/>
                  <a:pt x="111" y="177"/>
                </a:cubicBezTo>
                <a:cubicBezTo>
                  <a:pt x="105" y="176"/>
                  <a:pt x="98" y="175"/>
                  <a:pt x="90" y="175"/>
                </a:cubicBezTo>
                <a:cubicBezTo>
                  <a:pt x="91" y="174"/>
                  <a:pt x="93" y="174"/>
                  <a:pt x="95" y="174"/>
                </a:cubicBezTo>
                <a:cubicBezTo>
                  <a:pt x="80" y="169"/>
                  <a:pt x="64" y="172"/>
                  <a:pt x="51" y="171"/>
                </a:cubicBezTo>
                <a:close/>
                <a:moveTo>
                  <a:pt x="106" y="175"/>
                </a:moveTo>
                <a:cubicBezTo>
                  <a:pt x="104" y="174"/>
                  <a:pt x="102" y="174"/>
                  <a:pt x="100" y="174"/>
                </a:cubicBezTo>
                <a:cubicBezTo>
                  <a:pt x="102" y="174"/>
                  <a:pt x="105" y="175"/>
                  <a:pt x="106" y="175"/>
                </a:cubicBezTo>
                <a:close/>
                <a:moveTo>
                  <a:pt x="124" y="180"/>
                </a:moveTo>
                <a:cubicBezTo>
                  <a:pt x="124" y="180"/>
                  <a:pt x="122" y="180"/>
                  <a:pt x="123" y="181"/>
                </a:cubicBezTo>
                <a:cubicBezTo>
                  <a:pt x="121" y="180"/>
                  <a:pt x="118" y="179"/>
                  <a:pt x="116" y="179"/>
                </a:cubicBezTo>
                <a:cubicBezTo>
                  <a:pt x="115" y="181"/>
                  <a:pt x="117" y="181"/>
                  <a:pt x="118" y="182"/>
                </a:cubicBezTo>
                <a:cubicBezTo>
                  <a:pt x="123" y="183"/>
                  <a:pt x="130" y="184"/>
                  <a:pt x="133" y="180"/>
                </a:cubicBezTo>
                <a:cubicBezTo>
                  <a:pt x="133" y="179"/>
                  <a:pt x="132" y="178"/>
                  <a:pt x="131" y="177"/>
                </a:cubicBezTo>
                <a:cubicBezTo>
                  <a:pt x="130" y="177"/>
                  <a:pt x="129" y="178"/>
                  <a:pt x="128" y="179"/>
                </a:cubicBezTo>
                <a:cubicBezTo>
                  <a:pt x="128" y="178"/>
                  <a:pt x="126" y="180"/>
                  <a:pt x="124" y="180"/>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sp>
        <p:nvSpPr>
          <p:cNvPr id="29" name="Freeform 324">
            <a:extLst>
              <a:ext uri="{FF2B5EF4-FFF2-40B4-BE49-F238E27FC236}">
                <a16:creationId xmlns:a16="http://schemas.microsoft.com/office/drawing/2014/main" id="{7755CF57-378E-4BA4-B4FC-86DCE192335B}"/>
              </a:ext>
            </a:extLst>
          </p:cNvPr>
          <p:cNvSpPr>
            <a:spLocks noEditPoints="1"/>
          </p:cNvSpPr>
          <p:nvPr/>
        </p:nvSpPr>
        <p:spPr bwMode="auto">
          <a:xfrm rot="20870607">
            <a:off x="2643692" y="5228967"/>
            <a:ext cx="1214967" cy="1094317"/>
          </a:xfrm>
          <a:custGeom>
            <a:avLst/>
            <a:gdLst>
              <a:gd name="T0" fmla="*/ 36 w 289"/>
              <a:gd name="T1" fmla="*/ 218 h 260"/>
              <a:gd name="T2" fmla="*/ 28 w 289"/>
              <a:gd name="T3" fmla="*/ 175 h 260"/>
              <a:gd name="T4" fmla="*/ 10 w 289"/>
              <a:gd name="T5" fmla="*/ 126 h 260"/>
              <a:gd name="T6" fmla="*/ 7 w 289"/>
              <a:gd name="T7" fmla="*/ 87 h 260"/>
              <a:gd name="T8" fmla="*/ 130 w 289"/>
              <a:gd name="T9" fmla="*/ 50 h 260"/>
              <a:gd name="T10" fmla="*/ 173 w 289"/>
              <a:gd name="T11" fmla="*/ 1 h 260"/>
              <a:gd name="T12" fmla="*/ 284 w 289"/>
              <a:gd name="T13" fmla="*/ 53 h 260"/>
              <a:gd name="T14" fmla="*/ 232 w 289"/>
              <a:gd name="T15" fmla="*/ 192 h 260"/>
              <a:gd name="T16" fmla="*/ 172 w 289"/>
              <a:gd name="T17" fmla="*/ 212 h 260"/>
              <a:gd name="T18" fmla="*/ 118 w 289"/>
              <a:gd name="T19" fmla="*/ 244 h 260"/>
              <a:gd name="T20" fmla="*/ 243 w 289"/>
              <a:gd name="T21" fmla="*/ 154 h 260"/>
              <a:gd name="T22" fmla="*/ 274 w 289"/>
              <a:gd name="T23" fmla="*/ 46 h 260"/>
              <a:gd name="T24" fmla="*/ 163 w 289"/>
              <a:gd name="T25" fmla="*/ 28 h 260"/>
              <a:gd name="T26" fmla="*/ 171 w 289"/>
              <a:gd name="T27" fmla="*/ 34 h 260"/>
              <a:gd name="T28" fmla="*/ 232 w 289"/>
              <a:gd name="T29" fmla="*/ 38 h 260"/>
              <a:gd name="T30" fmla="*/ 277 w 289"/>
              <a:gd name="T31" fmla="*/ 57 h 260"/>
              <a:gd name="T32" fmla="*/ 240 w 289"/>
              <a:gd name="T33" fmla="*/ 144 h 260"/>
              <a:gd name="T34" fmla="*/ 216 w 289"/>
              <a:gd name="T35" fmla="*/ 203 h 260"/>
              <a:gd name="T36" fmla="*/ 221 w 289"/>
              <a:gd name="T37" fmla="*/ 212 h 260"/>
              <a:gd name="T38" fmla="*/ 257 w 289"/>
              <a:gd name="T39" fmla="*/ 94 h 260"/>
              <a:gd name="T40" fmla="*/ 225 w 289"/>
              <a:gd name="T41" fmla="*/ 38 h 260"/>
              <a:gd name="T42" fmla="*/ 177 w 289"/>
              <a:gd name="T43" fmla="*/ 30 h 260"/>
              <a:gd name="T44" fmla="*/ 157 w 289"/>
              <a:gd name="T45" fmla="*/ 86 h 260"/>
              <a:gd name="T46" fmla="*/ 199 w 289"/>
              <a:gd name="T47" fmla="*/ 194 h 260"/>
              <a:gd name="T48" fmla="*/ 63 w 289"/>
              <a:gd name="T49" fmla="*/ 246 h 260"/>
              <a:gd name="T50" fmla="*/ 103 w 289"/>
              <a:gd name="T51" fmla="*/ 246 h 260"/>
              <a:gd name="T52" fmla="*/ 166 w 289"/>
              <a:gd name="T53" fmla="*/ 193 h 260"/>
              <a:gd name="T54" fmla="*/ 73 w 289"/>
              <a:gd name="T55" fmla="*/ 66 h 260"/>
              <a:gd name="T56" fmla="*/ 11 w 289"/>
              <a:gd name="T57" fmla="*/ 96 h 260"/>
              <a:gd name="T58" fmla="*/ 30 w 289"/>
              <a:gd name="T59" fmla="*/ 133 h 260"/>
              <a:gd name="T60" fmla="*/ 39 w 289"/>
              <a:gd name="T61" fmla="*/ 170 h 260"/>
              <a:gd name="T62" fmla="*/ 49 w 289"/>
              <a:gd name="T63" fmla="*/ 199 h 260"/>
              <a:gd name="T64" fmla="*/ 61 w 289"/>
              <a:gd name="T65" fmla="*/ 239 h 260"/>
              <a:gd name="T66" fmla="*/ 147 w 289"/>
              <a:gd name="T67" fmla="*/ 68 h 260"/>
              <a:gd name="T68" fmla="*/ 60 w 289"/>
              <a:gd name="T69" fmla="*/ 246 h 260"/>
              <a:gd name="T70" fmla="*/ 54 w 289"/>
              <a:gd name="T71" fmla="*/ 249 h 260"/>
              <a:gd name="T72" fmla="*/ 51 w 289"/>
              <a:gd name="T73" fmla="*/ 230 h 260"/>
              <a:gd name="T74" fmla="*/ 51 w 289"/>
              <a:gd name="T75" fmla="*/ 230 h 260"/>
              <a:gd name="T76" fmla="*/ 39 w 289"/>
              <a:gd name="T77" fmla="*/ 219 h 260"/>
              <a:gd name="T78" fmla="*/ 49 w 289"/>
              <a:gd name="T79" fmla="*/ 208 h 260"/>
              <a:gd name="T80" fmla="*/ 46 w 289"/>
              <a:gd name="T81" fmla="*/ 205 h 260"/>
              <a:gd name="T82" fmla="*/ 36 w 289"/>
              <a:gd name="T83" fmla="*/ 200 h 260"/>
              <a:gd name="T84" fmla="*/ 43 w 289"/>
              <a:gd name="T85" fmla="*/ 187 h 260"/>
              <a:gd name="T86" fmla="*/ 32 w 289"/>
              <a:gd name="T87" fmla="*/ 187 h 260"/>
              <a:gd name="T88" fmla="*/ 40 w 289"/>
              <a:gd name="T89" fmla="*/ 174 h 260"/>
              <a:gd name="T90" fmla="*/ 26 w 289"/>
              <a:gd name="T91" fmla="*/ 169 h 260"/>
              <a:gd name="T92" fmla="*/ 30 w 289"/>
              <a:gd name="T93" fmla="*/ 156 h 260"/>
              <a:gd name="T94" fmla="*/ 21 w 289"/>
              <a:gd name="T95" fmla="*/ 150 h 260"/>
              <a:gd name="T96" fmla="*/ 20 w 289"/>
              <a:gd name="T97" fmla="*/ 142 h 260"/>
              <a:gd name="T98" fmla="*/ 16 w 289"/>
              <a:gd name="T99" fmla="*/ 136 h 260"/>
              <a:gd name="T100" fmla="*/ 19 w 289"/>
              <a:gd name="T101" fmla="*/ 122 h 260"/>
              <a:gd name="T102" fmla="*/ 11 w 289"/>
              <a:gd name="T103" fmla="*/ 115 h 260"/>
              <a:gd name="T104" fmla="*/ 11 w 289"/>
              <a:gd name="T105" fmla="*/ 109 h 260"/>
              <a:gd name="T106" fmla="*/ 5 w 289"/>
              <a:gd name="T107" fmla="*/ 9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260">
                <a:moveTo>
                  <a:pt x="53" y="256"/>
                </a:moveTo>
                <a:cubicBezTo>
                  <a:pt x="50" y="258"/>
                  <a:pt x="46" y="259"/>
                  <a:pt x="43" y="255"/>
                </a:cubicBezTo>
                <a:cubicBezTo>
                  <a:pt x="44" y="247"/>
                  <a:pt x="38" y="247"/>
                  <a:pt x="41" y="241"/>
                </a:cubicBezTo>
                <a:cubicBezTo>
                  <a:pt x="37" y="239"/>
                  <a:pt x="39" y="233"/>
                  <a:pt x="37" y="230"/>
                </a:cubicBezTo>
                <a:cubicBezTo>
                  <a:pt x="37" y="229"/>
                  <a:pt x="37" y="227"/>
                  <a:pt x="38" y="227"/>
                </a:cubicBezTo>
                <a:cubicBezTo>
                  <a:pt x="37" y="225"/>
                  <a:pt x="35" y="222"/>
                  <a:pt x="36" y="218"/>
                </a:cubicBezTo>
                <a:cubicBezTo>
                  <a:pt x="34" y="214"/>
                  <a:pt x="28" y="210"/>
                  <a:pt x="33" y="205"/>
                </a:cubicBezTo>
                <a:cubicBezTo>
                  <a:pt x="33" y="204"/>
                  <a:pt x="32" y="203"/>
                  <a:pt x="31" y="201"/>
                </a:cubicBezTo>
                <a:cubicBezTo>
                  <a:pt x="31" y="200"/>
                  <a:pt x="32" y="199"/>
                  <a:pt x="33" y="197"/>
                </a:cubicBezTo>
                <a:cubicBezTo>
                  <a:pt x="33" y="196"/>
                  <a:pt x="32" y="195"/>
                  <a:pt x="31" y="194"/>
                </a:cubicBezTo>
                <a:cubicBezTo>
                  <a:pt x="33" y="191"/>
                  <a:pt x="25" y="187"/>
                  <a:pt x="29" y="184"/>
                </a:cubicBezTo>
                <a:cubicBezTo>
                  <a:pt x="26" y="182"/>
                  <a:pt x="26" y="177"/>
                  <a:pt x="28" y="175"/>
                </a:cubicBezTo>
                <a:cubicBezTo>
                  <a:pt x="26" y="174"/>
                  <a:pt x="21" y="171"/>
                  <a:pt x="25" y="168"/>
                </a:cubicBezTo>
                <a:cubicBezTo>
                  <a:pt x="23" y="166"/>
                  <a:pt x="21" y="164"/>
                  <a:pt x="23" y="161"/>
                </a:cubicBezTo>
                <a:cubicBezTo>
                  <a:pt x="20" y="160"/>
                  <a:pt x="19" y="156"/>
                  <a:pt x="21" y="153"/>
                </a:cubicBezTo>
                <a:cubicBezTo>
                  <a:pt x="18" y="152"/>
                  <a:pt x="17" y="149"/>
                  <a:pt x="18" y="146"/>
                </a:cubicBezTo>
                <a:cubicBezTo>
                  <a:pt x="17" y="144"/>
                  <a:pt x="15" y="143"/>
                  <a:pt x="16" y="139"/>
                </a:cubicBezTo>
                <a:cubicBezTo>
                  <a:pt x="9" y="138"/>
                  <a:pt x="17" y="127"/>
                  <a:pt x="10" y="126"/>
                </a:cubicBezTo>
                <a:cubicBezTo>
                  <a:pt x="9" y="123"/>
                  <a:pt x="8" y="120"/>
                  <a:pt x="11" y="119"/>
                </a:cubicBezTo>
                <a:cubicBezTo>
                  <a:pt x="10" y="117"/>
                  <a:pt x="7" y="115"/>
                  <a:pt x="9" y="112"/>
                </a:cubicBezTo>
                <a:cubicBezTo>
                  <a:pt x="7" y="111"/>
                  <a:pt x="5" y="108"/>
                  <a:pt x="5" y="104"/>
                </a:cubicBezTo>
                <a:cubicBezTo>
                  <a:pt x="5" y="104"/>
                  <a:pt x="5" y="103"/>
                  <a:pt x="5" y="102"/>
                </a:cubicBezTo>
                <a:cubicBezTo>
                  <a:pt x="4" y="98"/>
                  <a:pt x="0" y="94"/>
                  <a:pt x="2" y="90"/>
                </a:cubicBezTo>
                <a:cubicBezTo>
                  <a:pt x="3" y="89"/>
                  <a:pt x="6" y="88"/>
                  <a:pt x="7" y="87"/>
                </a:cubicBezTo>
                <a:cubicBezTo>
                  <a:pt x="6" y="86"/>
                  <a:pt x="8" y="85"/>
                  <a:pt x="8" y="83"/>
                </a:cubicBezTo>
                <a:cubicBezTo>
                  <a:pt x="29" y="75"/>
                  <a:pt x="52" y="70"/>
                  <a:pt x="75" y="62"/>
                </a:cubicBezTo>
                <a:cubicBezTo>
                  <a:pt x="79" y="63"/>
                  <a:pt x="82" y="61"/>
                  <a:pt x="86" y="59"/>
                </a:cubicBezTo>
                <a:cubicBezTo>
                  <a:pt x="91" y="57"/>
                  <a:pt x="97" y="56"/>
                  <a:pt x="103" y="54"/>
                </a:cubicBezTo>
                <a:cubicBezTo>
                  <a:pt x="111" y="51"/>
                  <a:pt x="119" y="46"/>
                  <a:pt x="126" y="46"/>
                </a:cubicBezTo>
                <a:cubicBezTo>
                  <a:pt x="127" y="47"/>
                  <a:pt x="129" y="49"/>
                  <a:pt x="130" y="50"/>
                </a:cubicBezTo>
                <a:cubicBezTo>
                  <a:pt x="132" y="57"/>
                  <a:pt x="135" y="66"/>
                  <a:pt x="137" y="74"/>
                </a:cubicBezTo>
                <a:cubicBezTo>
                  <a:pt x="143" y="57"/>
                  <a:pt x="149" y="39"/>
                  <a:pt x="156" y="20"/>
                </a:cubicBezTo>
                <a:cubicBezTo>
                  <a:pt x="158" y="16"/>
                  <a:pt x="159" y="12"/>
                  <a:pt x="160" y="8"/>
                </a:cubicBezTo>
                <a:cubicBezTo>
                  <a:pt x="161" y="7"/>
                  <a:pt x="160" y="5"/>
                  <a:pt x="161" y="4"/>
                </a:cubicBezTo>
                <a:cubicBezTo>
                  <a:pt x="162" y="2"/>
                  <a:pt x="165" y="0"/>
                  <a:pt x="167" y="0"/>
                </a:cubicBezTo>
                <a:cubicBezTo>
                  <a:pt x="169" y="0"/>
                  <a:pt x="171" y="2"/>
                  <a:pt x="173" y="1"/>
                </a:cubicBezTo>
                <a:cubicBezTo>
                  <a:pt x="173" y="2"/>
                  <a:pt x="175" y="2"/>
                  <a:pt x="175" y="3"/>
                </a:cubicBezTo>
                <a:cubicBezTo>
                  <a:pt x="190" y="10"/>
                  <a:pt x="204" y="13"/>
                  <a:pt x="221" y="19"/>
                </a:cubicBezTo>
                <a:cubicBezTo>
                  <a:pt x="233" y="27"/>
                  <a:pt x="252" y="31"/>
                  <a:pt x="263" y="37"/>
                </a:cubicBezTo>
                <a:cubicBezTo>
                  <a:pt x="265" y="38"/>
                  <a:pt x="269" y="39"/>
                  <a:pt x="271" y="41"/>
                </a:cubicBezTo>
                <a:cubicBezTo>
                  <a:pt x="274" y="41"/>
                  <a:pt x="276" y="44"/>
                  <a:pt x="279" y="45"/>
                </a:cubicBezTo>
                <a:cubicBezTo>
                  <a:pt x="282" y="46"/>
                  <a:pt x="289" y="48"/>
                  <a:pt x="284" y="53"/>
                </a:cubicBezTo>
                <a:cubicBezTo>
                  <a:pt x="282" y="61"/>
                  <a:pt x="279" y="67"/>
                  <a:pt x="277" y="75"/>
                </a:cubicBezTo>
                <a:cubicBezTo>
                  <a:pt x="276" y="76"/>
                  <a:pt x="275" y="78"/>
                  <a:pt x="274" y="81"/>
                </a:cubicBezTo>
                <a:cubicBezTo>
                  <a:pt x="265" y="98"/>
                  <a:pt x="260" y="118"/>
                  <a:pt x="253" y="137"/>
                </a:cubicBezTo>
                <a:cubicBezTo>
                  <a:pt x="250" y="144"/>
                  <a:pt x="247" y="151"/>
                  <a:pt x="244" y="158"/>
                </a:cubicBezTo>
                <a:cubicBezTo>
                  <a:pt x="242" y="165"/>
                  <a:pt x="239" y="172"/>
                  <a:pt x="236" y="179"/>
                </a:cubicBezTo>
                <a:cubicBezTo>
                  <a:pt x="234" y="183"/>
                  <a:pt x="234" y="188"/>
                  <a:pt x="232" y="192"/>
                </a:cubicBezTo>
                <a:cubicBezTo>
                  <a:pt x="230" y="198"/>
                  <a:pt x="226" y="203"/>
                  <a:pt x="226" y="209"/>
                </a:cubicBezTo>
                <a:cubicBezTo>
                  <a:pt x="224" y="209"/>
                  <a:pt x="224" y="211"/>
                  <a:pt x="224" y="213"/>
                </a:cubicBezTo>
                <a:cubicBezTo>
                  <a:pt x="223" y="214"/>
                  <a:pt x="222" y="215"/>
                  <a:pt x="220" y="217"/>
                </a:cubicBezTo>
                <a:cubicBezTo>
                  <a:pt x="213" y="215"/>
                  <a:pt x="201" y="209"/>
                  <a:pt x="192" y="207"/>
                </a:cubicBezTo>
                <a:cubicBezTo>
                  <a:pt x="183" y="205"/>
                  <a:pt x="177" y="199"/>
                  <a:pt x="169" y="197"/>
                </a:cubicBezTo>
                <a:cubicBezTo>
                  <a:pt x="171" y="202"/>
                  <a:pt x="170" y="207"/>
                  <a:pt x="172" y="212"/>
                </a:cubicBezTo>
                <a:cubicBezTo>
                  <a:pt x="173" y="218"/>
                  <a:pt x="177" y="225"/>
                  <a:pt x="170" y="229"/>
                </a:cubicBezTo>
                <a:cubicBezTo>
                  <a:pt x="166" y="231"/>
                  <a:pt x="159" y="231"/>
                  <a:pt x="153" y="233"/>
                </a:cubicBezTo>
                <a:cubicBezTo>
                  <a:pt x="151" y="234"/>
                  <a:pt x="149" y="235"/>
                  <a:pt x="147" y="236"/>
                </a:cubicBezTo>
                <a:cubicBezTo>
                  <a:pt x="145" y="237"/>
                  <a:pt x="142" y="237"/>
                  <a:pt x="140" y="237"/>
                </a:cubicBezTo>
                <a:cubicBezTo>
                  <a:pt x="132" y="239"/>
                  <a:pt x="125" y="241"/>
                  <a:pt x="120" y="243"/>
                </a:cubicBezTo>
                <a:cubicBezTo>
                  <a:pt x="119" y="244"/>
                  <a:pt x="118" y="244"/>
                  <a:pt x="118" y="244"/>
                </a:cubicBezTo>
                <a:cubicBezTo>
                  <a:pt x="111" y="247"/>
                  <a:pt x="105" y="248"/>
                  <a:pt x="98" y="249"/>
                </a:cubicBezTo>
                <a:cubicBezTo>
                  <a:pt x="84" y="253"/>
                  <a:pt x="74" y="258"/>
                  <a:pt x="58" y="258"/>
                </a:cubicBezTo>
                <a:cubicBezTo>
                  <a:pt x="58" y="259"/>
                  <a:pt x="57" y="260"/>
                  <a:pt x="56" y="260"/>
                </a:cubicBezTo>
                <a:cubicBezTo>
                  <a:pt x="53" y="259"/>
                  <a:pt x="54" y="259"/>
                  <a:pt x="53" y="256"/>
                </a:cubicBezTo>
                <a:close/>
                <a:moveTo>
                  <a:pt x="227" y="197"/>
                </a:moveTo>
                <a:cubicBezTo>
                  <a:pt x="231" y="182"/>
                  <a:pt x="238" y="169"/>
                  <a:pt x="243" y="154"/>
                </a:cubicBezTo>
                <a:cubicBezTo>
                  <a:pt x="246" y="146"/>
                  <a:pt x="249" y="136"/>
                  <a:pt x="252" y="127"/>
                </a:cubicBezTo>
                <a:cubicBezTo>
                  <a:pt x="254" y="121"/>
                  <a:pt x="258" y="115"/>
                  <a:pt x="259" y="108"/>
                </a:cubicBezTo>
                <a:cubicBezTo>
                  <a:pt x="262" y="104"/>
                  <a:pt x="263" y="99"/>
                  <a:pt x="264" y="94"/>
                </a:cubicBezTo>
                <a:cubicBezTo>
                  <a:pt x="268" y="86"/>
                  <a:pt x="273" y="77"/>
                  <a:pt x="277" y="69"/>
                </a:cubicBezTo>
                <a:cubicBezTo>
                  <a:pt x="279" y="64"/>
                  <a:pt x="282" y="53"/>
                  <a:pt x="280" y="49"/>
                </a:cubicBezTo>
                <a:cubicBezTo>
                  <a:pt x="278" y="48"/>
                  <a:pt x="276" y="47"/>
                  <a:pt x="274" y="46"/>
                </a:cubicBezTo>
                <a:cubicBezTo>
                  <a:pt x="273" y="46"/>
                  <a:pt x="273" y="45"/>
                  <a:pt x="271" y="46"/>
                </a:cubicBezTo>
                <a:cubicBezTo>
                  <a:pt x="266" y="42"/>
                  <a:pt x="258" y="41"/>
                  <a:pt x="253" y="36"/>
                </a:cubicBezTo>
                <a:cubicBezTo>
                  <a:pt x="240" y="32"/>
                  <a:pt x="225" y="23"/>
                  <a:pt x="212" y="19"/>
                </a:cubicBezTo>
                <a:cubicBezTo>
                  <a:pt x="199" y="14"/>
                  <a:pt x="184" y="13"/>
                  <a:pt x="173" y="5"/>
                </a:cubicBezTo>
                <a:cubicBezTo>
                  <a:pt x="171" y="5"/>
                  <a:pt x="170" y="7"/>
                  <a:pt x="170" y="9"/>
                </a:cubicBezTo>
                <a:cubicBezTo>
                  <a:pt x="167" y="15"/>
                  <a:pt x="165" y="21"/>
                  <a:pt x="163" y="28"/>
                </a:cubicBezTo>
                <a:cubicBezTo>
                  <a:pt x="158" y="39"/>
                  <a:pt x="156" y="49"/>
                  <a:pt x="152" y="58"/>
                </a:cubicBezTo>
                <a:cubicBezTo>
                  <a:pt x="152" y="59"/>
                  <a:pt x="152" y="60"/>
                  <a:pt x="152" y="61"/>
                </a:cubicBezTo>
                <a:cubicBezTo>
                  <a:pt x="147" y="71"/>
                  <a:pt x="145" y="81"/>
                  <a:pt x="141" y="92"/>
                </a:cubicBezTo>
                <a:cubicBezTo>
                  <a:pt x="143" y="96"/>
                  <a:pt x="144" y="102"/>
                  <a:pt x="146" y="106"/>
                </a:cubicBezTo>
                <a:cubicBezTo>
                  <a:pt x="152" y="86"/>
                  <a:pt x="161" y="68"/>
                  <a:pt x="166" y="49"/>
                </a:cubicBezTo>
                <a:cubicBezTo>
                  <a:pt x="168" y="45"/>
                  <a:pt x="169" y="39"/>
                  <a:pt x="171" y="34"/>
                </a:cubicBezTo>
                <a:cubicBezTo>
                  <a:pt x="171" y="33"/>
                  <a:pt x="172" y="34"/>
                  <a:pt x="172" y="33"/>
                </a:cubicBezTo>
                <a:cubicBezTo>
                  <a:pt x="172" y="28"/>
                  <a:pt x="176" y="25"/>
                  <a:pt x="176" y="20"/>
                </a:cubicBezTo>
                <a:cubicBezTo>
                  <a:pt x="179" y="20"/>
                  <a:pt x="178" y="17"/>
                  <a:pt x="180" y="17"/>
                </a:cubicBezTo>
                <a:cubicBezTo>
                  <a:pt x="187" y="21"/>
                  <a:pt x="194" y="24"/>
                  <a:pt x="202" y="26"/>
                </a:cubicBezTo>
                <a:cubicBezTo>
                  <a:pt x="210" y="29"/>
                  <a:pt x="220" y="32"/>
                  <a:pt x="228" y="36"/>
                </a:cubicBezTo>
                <a:cubicBezTo>
                  <a:pt x="229" y="36"/>
                  <a:pt x="230" y="38"/>
                  <a:pt x="232" y="38"/>
                </a:cubicBezTo>
                <a:cubicBezTo>
                  <a:pt x="235" y="39"/>
                  <a:pt x="239" y="39"/>
                  <a:pt x="242" y="40"/>
                </a:cubicBezTo>
                <a:cubicBezTo>
                  <a:pt x="243" y="41"/>
                  <a:pt x="243" y="42"/>
                  <a:pt x="244" y="42"/>
                </a:cubicBezTo>
                <a:cubicBezTo>
                  <a:pt x="248" y="44"/>
                  <a:pt x="251" y="44"/>
                  <a:pt x="254" y="45"/>
                </a:cubicBezTo>
                <a:cubicBezTo>
                  <a:pt x="254" y="47"/>
                  <a:pt x="257" y="46"/>
                  <a:pt x="257" y="48"/>
                </a:cubicBezTo>
                <a:cubicBezTo>
                  <a:pt x="263" y="48"/>
                  <a:pt x="268" y="52"/>
                  <a:pt x="274" y="54"/>
                </a:cubicBezTo>
                <a:cubicBezTo>
                  <a:pt x="275" y="55"/>
                  <a:pt x="276" y="55"/>
                  <a:pt x="277" y="57"/>
                </a:cubicBezTo>
                <a:cubicBezTo>
                  <a:pt x="275" y="61"/>
                  <a:pt x="273" y="65"/>
                  <a:pt x="271" y="69"/>
                </a:cubicBezTo>
                <a:cubicBezTo>
                  <a:pt x="267" y="80"/>
                  <a:pt x="261" y="92"/>
                  <a:pt x="257" y="104"/>
                </a:cubicBezTo>
                <a:cubicBezTo>
                  <a:pt x="254" y="111"/>
                  <a:pt x="251" y="116"/>
                  <a:pt x="249" y="122"/>
                </a:cubicBezTo>
                <a:cubicBezTo>
                  <a:pt x="248" y="124"/>
                  <a:pt x="247" y="128"/>
                  <a:pt x="246" y="130"/>
                </a:cubicBezTo>
                <a:cubicBezTo>
                  <a:pt x="245" y="134"/>
                  <a:pt x="242" y="137"/>
                  <a:pt x="241" y="140"/>
                </a:cubicBezTo>
                <a:cubicBezTo>
                  <a:pt x="240" y="142"/>
                  <a:pt x="240" y="143"/>
                  <a:pt x="240" y="144"/>
                </a:cubicBezTo>
                <a:cubicBezTo>
                  <a:pt x="237" y="150"/>
                  <a:pt x="237" y="155"/>
                  <a:pt x="235" y="161"/>
                </a:cubicBezTo>
                <a:cubicBezTo>
                  <a:pt x="234" y="165"/>
                  <a:pt x="231" y="169"/>
                  <a:pt x="230" y="173"/>
                </a:cubicBezTo>
                <a:cubicBezTo>
                  <a:pt x="230" y="175"/>
                  <a:pt x="230" y="176"/>
                  <a:pt x="229" y="178"/>
                </a:cubicBezTo>
                <a:cubicBezTo>
                  <a:pt x="227" y="185"/>
                  <a:pt x="223" y="191"/>
                  <a:pt x="222" y="199"/>
                </a:cubicBezTo>
                <a:cubicBezTo>
                  <a:pt x="221" y="200"/>
                  <a:pt x="220" y="201"/>
                  <a:pt x="219" y="202"/>
                </a:cubicBezTo>
                <a:cubicBezTo>
                  <a:pt x="217" y="202"/>
                  <a:pt x="217" y="202"/>
                  <a:pt x="216" y="203"/>
                </a:cubicBezTo>
                <a:cubicBezTo>
                  <a:pt x="200" y="199"/>
                  <a:pt x="186" y="193"/>
                  <a:pt x="171" y="187"/>
                </a:cubicBezTo>
                <a:cubicBezTo>
                  <a:pt x="169" y="186"/>
                  <a:pt x="168" y="184"/>
                  <a:pt x="166" y="185"/>
                </a:cubicBezTo>
                <a:cubicBezTo>
                  <a:pt x="166" y="188"/>
                  <a:pt x="168" y="191"/>
                  <a:pt x="168" y="194"/>
                </a:cubicBezTo>
                <a:cubicBezTo>
                  <a:pt x="176" y="195"/>
                  <a:pt x="182" y="200"/>
                  <a:pt x="189" y="203"/>
                </a:cubicBezTo>
                <a:cubicBezTo>
                  <a:pt x="195" y="206"/>
                  <a:pt x="201" y="207"/>
                  <a:pt x="208" y="208"/>
                </a:cubicBezTo>
                <a:cubicBezTo>
                  <a:pt x="211" y="210"/>
                  <a:pt x="216" y="214"/>
                  <a:pt x="221" y="212"/>
                </a:cubicBezTo>
                <a:cubicBezTo>
                  <a:pt x="222" y="208"/>
                  <a:pt x="223" y="202"/>
                  <a:pt x="227" y="197"/>
                </a:cubicBezTo>
                <a:close/>
                <a:moveTo>
                  <a:pt x="219" y="192"/>
                </a:moveTo>
                <a:cubicBezTo>
                  <a:pt x="223" y="183"/>
                  <a:pt x="226" y="174"/>
                  <a:pt x="229" y="164"/>
                </a:cubicBezTo>
                <a:cubicBezTo>
                  <a:pt x="234" y="154"/>
                  <a:pt x="238" y="142"/>
                  <a:pt x="242" y="131"/>
                </a:cubicBezTo>
                <a:cubicBezTo>
                  <a:pt x="244" y="126"/>
                  <a:pt x="247" y="123"/>
                  <a:pt x="248" y="118"/>
                </a:cubicBezTo>
                <a:cubicBezTo>
                  <a:pt x="252" y="111"/>
                  <a:pt x="254" y="102"/>
                  <a:pt x="257" y="94"/>
                </a:cubicBezTo>
                <a:cubicBezTo>
                  <a:pt x="261" y="88"/>
                  <a:pt x="264" y="80"/>
                  <a:pt x="266" y="73"/>
                </a:cubicBezTo>
                <a:cubicBezTo>
                  <a:pt x="269" y="69"/>
                  <a:pt x="270" y="63"/>
                  <a:pt x="273" y="59"/>
                </a:cubicBezTo>
                <a:cubicBezTo>
                  <a:pt x="273" y="59"/>
                  <a:pt x="273" y="59"/>
                  <a:pt x="273" y="59"/>
                </a:cubicBezTo>
                <a:cubicBezTo>
                  <a:pt x="264" y="53"/>
                  <a:pt x="255" y="50"/>
                  <a:pt x="244" y="46"/>
                </a:cubicBezTo>
                <a:cubicBezTo>
                  <a:pt x="242" y="43"/>
                  <a:pt x="239" y="44"/>
                  <a:pt x="234" y="42"/>
                </a:cubicBezTo>
                <a:cubicBezTo>
                  <a:pt x="231" y="41"/>
                  <a:pt x="228" y="39"/>
                  <a:pt x="225" y="38"/>
                </a:cubicBezTo>
                <a:cubicBezTo>
                  <a:pt x="222" y="36"/>
                  <a:pt x="219" y="36"/>
                  <a:pt x="216" y="35"/>
                </a:cubicBezTo>
                <a:cubicBezTo>
                  <a:pt x="212" y="33"/>
                  <a:pt x="210" y="32"/>
                  <a:pt x="207" y="30"/>
                </a:cubicBezTo>
                <a:cubicBezTo>
                  <a:pt x="203" y="29"/>
                  <a:pt x="200" y="29"/>
                  <a:pt x="197" y="27"/>
                </a:cubicBezTo>
                <a:cubicBezTo>
                  <a:pt x="195" y="27"/>
                  <a:pt x="192" y="25"/>
                  <a:pt x="189" y="24"/>
                </a:cubicBezTo>
                <a:cubicBezTo>
                  <a:pt x="188" y="24"/>
                  <a:pt x="182" y="21"/>
                  <a:pt x="182" y="21"/>
                </a:cubicBezTo>
                <a:cubicBezTo>
                  <a:pt x="180" y="21"/>
                  <a:pt x="177" y="29"/>
                  <a:pt x="177" y="30"/>
                </a:cubicBezTo>
                <a:cubicBezTo>
                  <a:pt x="175" y="34"/>
                  <a:pt x="174" y="37"/>
                  <a:pt x="174" y="40"/>
                </a:cubicBezTo>
                <a:cubicBezTo>
                  <a:pt x="173" y="40"/>
                  <a:pt x="174" y="42"/>
                  <a:pt x="172" y="42"/>
                </a:cubicBezTo>
                <a:cubicBezTo>
                  <a:pt x="172" y="45"/>
                  <a:pt x="171" y="47"/>
                  <a:pt x="170" y="49"/>
                </a:cubicBezTo>
                <a:cubicBezTo>
                  <a:pt x="168" y="54"/>
                  <a:pt x="167" y="61"/>
                  <a:pt x="164" y="67"/>
                </a:cubicBezTo>
                <a:cubicBezTo>
                  <a:pt x="164" y="68"/>
                  <a:pt x="162" y="69"/>
                  <a:pt x="162" y="70"/>
                </a:cubicBezTo>
                <a:cubicBezTo>
                  <a:pt x="159" y="75"/>
                  <a:pt x="159" y="81"/>
                  <a:pt x="157" y="86"/>
                </a:cubicBezTo>
                <a:cubicBezTo>
                  <a:pt x="155" y="92"/>
                  <a:pt x="151" y="97"/>
                  <a:pt x="149" y="103"/>
                </a:cubicBezTo>
                <a:cubicBezTo>
                  <a:pt x="149" y="105"/>
                  <a:pt x="148" y="109"/>
                  <a:pt x="146" y="110"/>
                </a:cubicBezTo>
                <a:cubicBezTo>
                  <a:pt x="153" y="135"/>
                  <a:pt x="158" y="157"/>
                  <a:pt x="165" y="181"/>
                </a:cubicBezTo>
                <a:cubicBezTo>
                  <a:pt x="167" y="182"/>
                  <a:pt x="170" y="183"/>
                  <a:pt x="173" y="184"/>
                </a:cubicBezTo>
                <a:cubicBezTo>
                  <a:pt x="180" y="187"/>
                  <a:pt x="188" y="192"/>
                  <a:pt x="195" y="193"/>
                </a:cubicBezTo>
                <a:cubicBezTo>
                  <a:pt x="196" y="194"/>
                  <a:pt x="198" y="193"/>
                  <a:pt x="199" y="194"/>
                </a:cubicBezTo>
                <a:cubicBezTo>
                  <a:pt x="203" y="195"/>
                  <a:pt x="206" y="197"/>
                  <a:pt x="209" y="198"/>
                </a:cubicBezTo>
                <a:cubicBezTo>
                  <a:pt x="214" y="198"/>
                  <a:pt x="214" y="196"/>
                  <a:pt x="218" y="197"/>
                </a:cubicBezTo>
                <a:cubicBezTo>
                  <a:pt x="218" y="195"/>
                  <a:pt x="220" y="194"/>
                  <a:pt x="219" y="192"/>
                </a:cubicBezTo>
                <a:close/>
                <a:moveTo>
                  <a:pt x="61" y="239"/>
                </a:moveTo>
                <a:cubicBezTo>
                  <a:pt x="61" y="240"/>
                  <a:pt x="60" y="241"/>
                  <a:pt x="60" y="241"/>
                </a:cubicBezTo>
                <a:cubicBezTo>
                  <a:pt x="61" y="243"/>
                  <a:pt x="63" y="244"/>
                  <a:pt x="63" y="246"/>
                </a:cubicBezTo>
                <a:cubicBezTo>
                  <a:pt x="63" y="247"/>
                  <a:pt x="63" y="248"/>
                  <a:pt x="62" y="248"/>
                </a:cubicBezTo>
                <a:cubicBezTo>
                  <a:pt x="62" y="249"/>
                  <a:pt x="63" y="249"/>
                  <a:pt x="63" y="251"/>
                </a:cubicBezTo>
                <a:cubicBezTo>
                  <a:pt x="63" y="255"/>
                  <a:pt x="57" y="254"/>
                  <a:pt x="55" y="255"/>
                </a:cubicBezTo>
                <a:cubicBezTo>
                  <a:pt x="57" y="254"/>
                  <a:pt x="57" y="256"/>
                  <a:pt x="58" y="256"/>
                </a:cubicBezTo>
                <a:cubicBezTo>
                  <a:pt x="70" y="253"/>
                  <a:pt x="83" y="250"/>
                  <a:pt x="95" y="247"/>
                </a:cubicBezTo>
                <a:cubicBezTo>
                  <a:pt x="98" y="246"/>
                  <a:pt x="101" y="245"/>
                  <a:pt x="103" y="246"/>
                </a:cubicBezTo>
                <a:cubicBezTo>
                  <a:pt x="118" y="242"/>
                  <a:pt x="128" y="233"/>
                  <a:pt x="145" y="233"/>
                </a:cubicBezTo>
                <a:cubicBezTo>
                  <a:pt x="145" y="232"/>
                  <a:pt x="146" y="232"/>
                  <a:pt x="147" y="231"/>
                </a:cubicBezTo>
                <a:cubicBezTo>
                  <a:pt x="148" y="231"/>
                  <a:pt x="149" y="231"/>
                  <a:pt x="150" y="231"/>
                </a:cubicBezTo>
                <a:cubicBezTo>
                  <a:pt x="156" y="229"/>
                  <a:pt x="163" y="227"/>
                  <a:pt x="169" y="226"/>
                </a:cubicBezTo>
                <a:cubicBezTo>
                  <a:pt x="171" y="223"/>
                  <a:pt x="170" y="223"/>
                  <a:pt x="170" y="220"/>
                </a:cubicBezTo>
                <a:cubicBezTo>
                  <a:pt x="168" y="212"/>
                  <a:pt x="168" y="200"/>
                  <a:pt x="166" y="193"/>
                </a:cubicBezTo>
                <a:cubicBezTo>
                  <a:pt x="160" y="174"/>
                  <a:pt x="154" y="151"/>
                  <a:pt x="148" y="129"/>
                </a:cubicBezTo>
                <a:cubicBezTo>
                  <a:pt x="147" y="125"/>
                  <a:pt x="147" y="121"/>
                  <a:pt x="146" y="117"/>
                </a:cubicBezTo>
                <a:cubicBezTo>
                  <a:pt x="142" y="104"/>
                  <a:pt x="138" y="91"/>
                  <a:pt x="135" y="80"/>
                </a:cubicBezTo>
                <a:cubicBezTo>
                  <a:pt x="134" y="75"/>
                  <a:pt x="134" y="70"/>
                  <a:pt x="133" y="66"/>
                </a:cubicBezTo>
                <a:cubicBezTo>
                  <a:pt x="131" y="59"/>
                  <a:pt x="129" y="51"/>
                  <a:pt x="123" y="50"/>
                </a:cubicBezTo>
                <a:cubicBezTo>
                  <a:pt x="108" y="57"/>
                  <a:pt x="89" y="62"/>
                  <a:pt x="73" y="66"/>
                </a:cubicBezTo>
                <a:cubicBezTo>
                  <a:pt x="73" y="66"/>
                  <a:pt x="72" y="67"/>
                  <a:pt x="72" y="67"/>
                </a:cubicBezTo>
                <a:cubicBezTo>
                  <a:pt x="61" y="70"/>
                  <a:pt x="50" y="73"/>
                  <a:pt x="39" y="76"/>
                </a:cubicBezTo>
                <a:cubicBezTo>
                  <a:pt x="29" y="80"/>
                  <a:pt x="17" y="81"/>
                  <a:pt x="10" y="87"/>
                </a:cubicBezTo>
                <a:cubicBezTo>
                  <a:pt x="13" y="87"/>
                  <a:pt x="19" y="91"/>
                  <a:pt x="16" y="96"/>
                </a:cubicBezTo>
                <a:cubicBezTo>
                  <a:pt x="14" y="97"/>
                  <a:pt x="9" y="95"/>
                  <a:pt x="11" y="97"/>
                </a:cubicBezTo>
                <a:cubicBezTo>
                  <a:pt x="11" y="97"/>
                  <a:pt x="11" y="97"/>
                  <a:pt x="11" y="96"/>
                </a:cubicBezTo>
                <a:cubicBezTo>
                  <a:pt x="14" y="97"/>
                  <a:pt x="23" y="99"/>
                  <a:pt x="23" y="104"/>
                </a:cubicBezTo>
                <a:cubicBezTo>
                  <a:pt x="23" y="106"/>
                  <a:pt x="21" y="106"/>
                  <a:pt x="19" y="107"/>
                </a:cubicBezTo>
                <a:cubicBezTo>
                  <a:pt x="22" y="108"/>
                  <a:pt x="24" y="110"/>
                  <a:pt x="24" y="114"/>
                </a:cubicBezTo>
                <a:cubicBezTo>
                  <a:pt x="26" y="114"/>
                  <a:pt x="26" y="116"/>
                  <a:pt x="27" y="117"/>
                </a:cubicBezTo>
                <a:cubicBezTo>
                  <a:pt x="24" y="121"/>
                  <a:pt x="28" y="122"/>
                  <a:pt x="30" y="126"/>
                </a:cubicBezTo>
                <a:cubicBezTo>
                  <a:pt x="33" y="130"/>
                  <a:pt x="31" y="131"/>
                  <a:pt x="30" y="133"/>
                </a:cubicBezTo>
                <a:cubicBezTo>
                  <a:pt x="33" y="135"/>
                  <a:pt x="32" y="138"/>
                  <a:pt x="31" y="140"/>
                </a:cubicBezTo>
                <a:cubicBezTo>
                  <a:pt x="34" y="141"/>
                  <a:pt x="33" y="144"/>
                  <a:pt x="33" y="146"/>
                </a:cubicBezTo>
                <a:cubicBezTo>
                  <a:pt x="34" y="148"/>
                  <a:pt x="36" y="150"/>
                  <a:pt x="34" y="153"/>
                </a:cubicBezTo>
                <a:cubicBezTo>
                  <a:pt x="37" y="154"/>
                  <a:pt x="40" y="158"/>
                  <a:pt x="37" y="162"/>
                </a:cubicBezTo>
                <a:cubicBezTo>
                  <a:pt x="39" y="163"/>
                  <a:pt x="41" y="164"/>
                  <a:pt x="41" y="167"/>
                </a:cubicBezTo>
                <a:cubicBezTo>
                  <a:pt x="41" y="168"/>
                  <a:pt x="39" y="168"/>
                  <a:pt x="39" y="170"/>
                </a:cubicBezTo>
                <a:cubicBezTo>
                  <a:pt x="42" y="170"/>
                  <a:pt x="43" y="172"/>
                  <a:pt x="44" y="174"/>
                </a:cubicBezTo>
                <a:cubicBezTo>
                  <a:pt x="43" y="175"/>
                  <a:pt x="43" y="176"/>
                  <a:pt x="43" y="177"/>
                </a:cubicBezTo>
                <a:cubicBezTo>
                  <a:pt x="45" y="179"/>
                  <a:pt x="44" y="182"/>
                  <a:pt x="45" y="185"/>
                </a:cubicBezTo>
                <a:cubicBezTo>
                  <a:pt x="45" y="186"/>
                  <a:pt x="46" y="186"/>
                  <a:pt x="47" y="188"/>
                </a:cubicBezTo>
                <a:cubicBezTo>
                  <a:pt x="47" y="189"/>
                  <a:pt x="47" y="190"/>
                  <a:pt x="47" y="191"/>
                </a:cubicBezTo>
                <a:cubicBezTo>
                  <a:pt x="48" y="193"/>
                  <a:pt x="52" y="195"/>
                  <a:pt x="49" y="199"/>
                </a:cubicBezTo>
                <a:cubicBezTo>
                  <a:pt x="50" y="200"/>
                  <a:pt x="52" y="200"/>
                  <a:pt x="52" y="202"/>
                </a:cubicBezTo>
                <a:cubicBezTo>
                  <a:pt x="50" y="206"/>
                  <a:pt x="54" y="208"/>
                  <a:pt x="52" y="212"/>
                </a:cubicBezTo>
                <a:cubicBezTo>
                  <a:pt x="54" y="213"/>
                  <a:pt x="57" y="217"/>
                  <a:pt x="55" y="220"/>
                </a:cubicBezTo>
                <a:cubicBezTo>
                  <a:pt x="56" y="222"/>
                  <a:pt x="57" y="223"/>
                  <a:pt x="58" y="225"/>
                </a:cubicBezTo>
                <a:cubicBezTo>
                  <a:pt x="58" y="226"/>
                  <a:pt x="57" y="227"/>
                  <a:pt x="57" y="227"/>
                </a:cubicBezTo>
                <a:cubicBezTo>
                  <a:pt x="59" y="231"/>
                  <a:pt x="58" y="236"/>
                  <a:pt x="61" y="239"/>
                </a:cubicBezTo>
                <a:close/>
                <a:moveTo>
                  <a:pt x="166" y="4"/>
                </a:moveTo>
                <a:cubicBezTo>
                  <a:pt x="160" y="10"/>
                  <a:pt x="160" y="21"/>
                  <a:pt x="156" y="29"/>
                </a:cubicBezTo>
                <a:cubicBezTo>
                  <a:pt x="151" y="46"/>
                  <a:pt x="143" y="61"/>
                  <a:pt x="138" y="80"/>
                </a:cubicBezTo>
                <a:cubicBezTo>
                  <a:pt x="138" y="81"/>
                  <a:pt x="139" y="83"/>
                  <a:pt x="140" y="84"/>
                </a:cubicBezTo>
                <a:cubicBezTo>
                  <a:pt x="143" y="82"/>
                  <a:pt x="143" y="77"/>
                  <a:pt x="144" y="73"/>
                </a:cubicBezTo>
                <a:cubicBezTo>
                  <a:pt x="145" y="71"/>
                  <a:pt x="146" y="70"/>
                  <a:pt x="147" y="68"/>
                </a:cubicBezTo>
                <a:cubicBezTo>
                  <a:pt x="153" y="47"/>
                  <a:pt x="160" y="25"/>
                  <a:pt x="168" y="5"/>
                </a:cubicBezTo>
                <a:cubicBezTo>
                  <a:pt x="168" y="5"/>
                  <a:pt x="168" y="5"/>
                  <a:pt x="168" y="4"/>
                </a:cubicBezTo>
                <a:cubicBezTo>
                  <a:pt x="167" y="4"/>
                  <a:pt x="167" y="4"/>
                  <a:pt x="166" y="4"/>
                </a:cubicBezTo>
                <a:close/>
                <a:moveTo>
                  <a:pt x="45" y="249"/>
                </a:moveTo>
                <a:cubicBezTo>
                  <a:pt x="47" y="249"/>
                  <a:pt x="48" y="250"/>
                  <a:pt x="49" y="250"/>
                </a:cubicBezTo>
                <a:cubicBezTo>
                  <a:pt x="51" y="246"/>
                  <a:pt x="58" y="248"/>
                  <a:pt x="60" y="246"/>
                </a:cubicBezTo>
                <a:cubicBezTo>
                  <a:pt x="56" y="244"/>
                  <a:pt x="49" y="245"/>
                  <a:pt x="45" y="249"/>
                </a:cubicBezTo>
                <a:close/>
                <a:moveTo>
                  <a:pt x="54" y="249"/>
                </a:moveTo>
                <a:cubicBezTo>
                  <a:pt x="52" y="250"/>
                  <a:pt x="49" y="252"/>
                  <a:pt x="48" y="254"/>
                </a:cubicBezTo>
                <a:cubicBezTo>
                  <a:pt x="51" y="253"/>
                  <a:pt x="55" y="252"/>
                  <a:pt x="60" y="251"/>
                </a:cubicBezTo>
                <a:cubicBezTo>
                  <a:pt x="60" y="251"/>
                  <a:pt x="60" y="250"/>
                  <a:pt x="60" y="250"/>
                </a:cubicBezTo>
                <a:cubicBezTo>
                  <a:pt x="57" y="250"/>
                  <a:pt x="57" y="248"/>
                  <a:pt x="54" y="249"/>
                </a:cubicBezTo>
                <a:close/>
                <a:moveTo>
                  <a:pt x="58" y="239"/>
                </a:moveTo>
                <a:cubicBezTo>
                  <a:pt x="56" y="239"/>
                  <a:pt x="56" y="239"/>
                  <a:pt x="54" y="239"/>
                </a:cubicBezTo>
                <a:cubicBezTo>
                  <a:pt x="52" y="234"/>
                  <a:pt x="47" y="239"/>
                  <a:pt x="45" y="241"/>
                </a:cubicBezTo>
                <a:cubicBezTo>
                  <a:pt x="45" y="242"/>
                  <a:pt x="45" y="244"/>
                  <a:pt x="46" y="244"/>
                </a:cubicBezTo>
                <a:cubicBezTo>
                  <a:pt x="49" y="240"/>
                  <a:pt x="58" y="243"/>
                  <a:pt x="58" y="239"/>
                </a:cubicBezTo>
                <a:close/>
                <a:moveTo>
                  <a:pt x="51" y="230"/>
                </a:moveTo>
                <a:cubicBezTo>
                  <a:pt x="47" y="231"/>
                  <a:pt x="45" y="233"/>
                  <a:pt x="40" y="235"/>
                </a:cubicBezTo>
                <a:cubicBezTo>
                  <a:pt x="40" y="236"/>
                  <a:pt x="41" y="237"/>
                  <a:pt x="42" y="238"/>
                </a:cubicBezTo>
                <a:cubicBezTo>
                  <a:pt x="46" y="237"/>
                  <a:pt x="48" y="232"/>
                  <a:pt x="54" y="234"/>
                </a:cubicBezTo>
                <a:cubicBezTo>
                  <a:pt x="54" y="233"/>
                  <a:pt x="55" y="233"/>
                  <a:pt x="55" y="233"/>
                </a:cubicBezTo>
                <a:cubicBezTo>
                  <a:pt x="55" y="232"/>
                  <a:pt x="55" y="231"/>
                  <a:pt x="55" y="231"/>
                </a:cubicBezTo>
                <a:cubicBezTo>
                  <a:pt x="54" y="230"/>
                  <a:pt x="52" y="230"/>
                  <a:pt x="51" y="230"/>
                </a:cubicBezTo>
                <a:close/>
                <a:moveTo>
                  <a:pt x="54" y="224"/>
                </a:moveTo>
                <a:cubicBezTo>
                  <a:pt x="54" y="224"/>
                  <a:pt x="53" y="223"/>
                  <a:pt x="53" y="223"/>
                </a:cubicBezTo>
                <a:cubicBezTo>
                  <a:pt x="46" y="221"/>
                  <a:pt x="40" y="227"/>
                  <a:pt x="40" y="231"/>
                </a:cubicBezTo>
                <a:cubicBezTo>
                  <a:pt x="44" y="229"/>
                  <a:pt x="51" y="227"/>
                  <a:pt x="54" y="224"/>
                </a:cubicBezTo>
                <a:close/>
                <a:moveTo>
                  <a:pt x="50" y="215"/>
                </a:moveTo>
                <a:cubicBezTo>
                  <a:pt x="46" y="215"/>
                  <a:pt x="42" y="217"/>
                  <a:pt x="39" y="219"/>
                </a:cubicBezTo>
                <a:cubicBezTo>
                  <a:pt x="39" y="221"/>
                  <a:pt x="38" y="223"/>
                  <a:pt x="40" y="224"/>
                </a:cubicBezTo>
                <a:cubicBezTo>
                  <a:pt x="43" y="220"/>
                  <a:pt x="50" y="220"/>
                  <a:pt x="52" y="217"/>
                </a:cubicBezTo>
                <a:cubicBezTo>
                  <a:pt x="51" y="217"/>
                  <a:pt x="51" y="215"/>
                  <a:pt x="50" y="215"/>
                </a:cubicBezTo>
                <a:close/>
                <a:moveTo>
                  <a:pt x="37" y="214"/>
                </a:moveTo>
                <a:cubicBezTo>
                  <a:pt x="37" y="215"/>
                  <a:pt x="38" y="215"/>
                  <a:pt x="39" y="216"/>
                </a:cubicBezTo>
                <a:cubicBezTo>
                  <a:pt x="42" y="213"/>
                  <a:pt x="48" y="213"/>
                  <a:pt x="49" y="208"/>
                </a:cubicBezTo>
                <a:cubicBezTo>
                  <a:pt x="44" y="207"/>
                  <a:pt x="40" y="211"/>
                  <a:pt x="37" y="214"/>
                </a:cubicBezTo>
                <a:close/>
                <a:moveTo>
                  <a:pt x="48" y="202"/>
                </a:moveTo>
                <a:cubicBezTo>
                  <a:pt x="45" y="203"/>
                  <a:pt x="43" y="202"/>
                  <a:pt x="42" y="201"/>
                </a:cubicBezTo>
                <a:cubicBezTo>
                  <a:pt x="41" y="203"/>
                  <a:pt x="37" y="203"/>
                  <a:pt x="36" y="204"/>
                </a:cubicBezTo>
                <a:cubicBezTo>
                  <a:pt x="36" y="207"/>
                  <a:pt x="35" y="208"/>
                  <a:pt x="34" y="210"/>
                </a:cubicBezTo>
                <a:cubicBezTo>
                  <a:pt x="39" y="212"/>
                  <a:pt x="42" y="204"/>
                  <a:pt x="46" y="205"/>
                </a:cubicBezTo>
                <a:cubicBezTo>
                  <a:pt x="46" y="203"/>
                  <a:pt x="48" y="205"/>
                  <a:pt x="48" y="203"/>
                </a:cubicBezTo>
                <a:cubicBezTo>
                  <a:pt x="48" y="203"/>
                  <a:pt x="48" y="202"/>
                  <a:pt x="48" y="202"/>
                </a:cubicBezTo>
                <a:close/>
                <a:moveTo>
                  <a:pt x="36" y="200"/>
                </a:moveTo>
                <a:cubicBezTo>
                  <a:pt x="39" y="200"/>
                  <a:pt x="43" y="194"/>
                  <a:pt x="46" y="197"/>
                </a:cubicBezTo>
                <a:cubicBezTo>
                  <a:pt x="46" y="197"/>
                  <a:pt x="47" y="197"/>
                  <a:pt x="48" y="197"/>
                </a:cubicBezTo>
                <a:cubicBezTo>
                  <a:pt x="45" y="190"/>
                  <a:pt x="37" y="195"/>
                  <a:pt x="36" y="200"/>
                </a:cubicBezTo>
                <a:close/>
                <a:moveTo>
                  <a:pt x="43" y="187"/>
                </a:moveTo>
                <a:cubicBezTo>
                  <a:pt x="41" y="187"/>
                  <a:pt x="39" y="188"/>
                  <a:pt x="38" y="189"/>
                </a:cubicBezTo>
                <a:cubicBezTo>
                  <a:pt x="37" y="188"/>
                  <a:pt x="37" y="188"/>
                  <a:pt x="36" y="187"/>
                </a:cubicBezTo>
                <a:cubicBezTo>
                  <a:pt x="35" y="189"/>
                  <a:pt x="31" y="192"/>
                  <a:pt x="35" y="194"/>
                </a:cubicBezTo>
                <a:cubicBezTo>
                  <a:pt x="38" y="193"/>
                  <a:pt x="41" y="188"/>
                  <a:pt x="44" y="189"/>
                </a:cubicBezTo>
                <a:cubicBezTo>
                  <a:pt x="43" y="189"/>
                  <a:pt x="44" y="188"/>
                  <a:pt x="43" y="187"/>
                </a:cubicBezTo>
                <a:close/>
                <a:moveTo>
                  <a:pt x="40" y="179"/>
                </a:moveTo>
                <a:cubicBezTo>
                  <a:pt x="39" y="181"/>
                  <a:pt x="38" y="180"/>
                  <a:pt x="36" y="180"/>
                </a:cubicBezTo>
                <a:cubicBezTo>
                  <a:pt x="35" y="180"/>
                  <a:pt x="34" y="181"/>
                  <a:pt x="33" y="181"/>
                </a:cubicBezTo>
                <a:cubicBezTo>
                  <a:pt x="34" y="182"/>
                  <a:pt x="34" y="181"/>
                  <a:pt x="35" y="182"/>
                </a:cubicBezTo>
                <a:cubicBezTo>
                  <a:pt x="33" y="183"/>
                  <a:pt x="30" y="183"/>
                  <a:pt x="30" y="186"/>
                </a:cubicBezTo>
                <a:cubicBezTo>
                  <a:pt x="30" y="187"/>
                  <a:pt x="31" y="187"/>
                  <a:pt x="32" y="187"/>
                </a:cubicBezTo>
                <a:cubicBezTo>
                  <a:pt x="34" y="184"/>
                  <a:pt x="38" y="185"/>
                  <a:pt x="43" y="183"/>
                </a:cubicBezTo>
                <a:cubicBezTo>
                  <a:pt x="43" y="181"/>
                  <a:pt x="42" y="180"/>
                  <a:pt x="40" y="179"/>
                </a:cubicBezTo>
                <a:close/>
                <a:moveTo>
                  <a:pt x="39" y="172"/>
                </a:moveTo>
                <a:cubicBezTo>
                  <a:pt x="36" y="173"/>
                  <a:pt x="33" y="173"/>
                  <a:pt x="30" y="174"/>
                </a:cubicBezTo>
                <a:cubicBezTo>
                  <a:pt x="30" y="176"/>
                  <a:pt x="28" y="178"/>
                  <a:pt x="29" y="180"/>
                </a:cubicBezTo>
                <a:cubicBezTo>
                  <a:pt x="32" y="179"/>
                  <a:pt x="38" y="176"/>
                  <a:pt x="40" y="174"/>
                </a:cubicBezTo>
                <a:cubicBezTo>
                  <a:pt x="39" y="174"/>
                  <a:pt x="39" y="173"/>
                  <a:pt x="39" y="172"/>
                </a:cubicBezTo>
                <a:close/>
                <a:moveTo>
                  <a:pt x="26" y="169"/>
                </a:moveTo>
                <a:cubicBezTo>
                  <a:pt x="28" y="171"/>
                  <a:pt x="29" y="170"/>
                  <a:pt x="31" y="171"/>
                </a:cubicBezTo>
                <a:cubicBezTo>
                  <a:pt x="32" y="170"/>
                  <a:pt x="34" y="169"/>
                  <a:pt x="35" y="168"/>
                </a:cubicBezTo>
                <a:cubicBezTo>
                  <a:pt x="36" y="168"/>
                  <a:pt x="37" y="167"/>
                  <a:pt x="38" y="166"/>
                </a:cubicBezTo>
                <a:cubicBezTo>
                  <a:pt x="34" y="162"/>
                  <a:pt x="29" y="165"/>
                  <a:pt x="26" y="169"/>
                </a:cubicBezTo>
                <a:close/>
                <a:moveTo>
                  <a:pt x="30" y="156"/>
                </a:moveTo>
                <a:cubicBezTo>
                  <a:pt x="26" y="158"/>
                  <a:pt x="26" y="160"/>
                  <a:pt x="24" y="164"/>
                </a:cubicBezTo>
                <a:cubicBezTo>
                  <a:pt x="25" y="164"/>
                  <a:pt x="25" y="164"/>
                  <a:pt x="26" y="164"/>
                </a:cubicBezTo>
                <a:cubicBezTo>
                  <a:pt x="29" y="162"/>
                  <a:pt x="33" y="161"/>
                  <a:pt x="36" y="159"/>
                </a:cubicBezTo>
                <a:cubicBezTo>
                  <a:pt x="35" y="157"/>
                  <a:pt x="34" y="156"/>
                  <a:pt x="32" y="156"/>
                </a:cubicBezTo>
                <a:cubicBezTo>
                  <a:pt x="31" y="156"/>
                  <a:pt x="30" y="158"/>
                  <a:pt x="30" y="156"/>
                </a:cubicBezTo>
                <a:close/>
                <a:moveTo>
                  <a:pt x="22" y="156"/>
                </a:moveTo>
                <a:cubicBezTo>
                  <a:pt x="26" y="156"/>
                  <a:pt x="30" y="153"/>
                  <a:pt x="32" y="149"/>
                </a:cubicBezTo>
                <a:cubicBezTo>
                  <a:pt x="28" y="148"/>
                  <a:pt x="22" y="152"/>
                  <a:pt x="22" y="156"/>
                </a:cubicBezTo>
                <a:close/>
                <a:moveTo>
                  <a:pt x="28" y="144"/>
                </a:moveTo>
                <a:cubicBezTo>
                  <a:pt x="27" y="144"/>
                  <a:pt x="26" y="143"/>
                  <a:pt x="25" y="143"/>
                </a:cubicBezTo>
                <a:cubicBezTo>
                  <a:pt x="23" y="144"/>
                  <a:pt x="18" y="147"/>
                  <a:pt x="21" y="150"/>
                </a:cubicBezTo>
                <a:cubicBezTo>
                  <a:pt x="25" y="148"/>
                  <a:pt x="27" y="147"/>
                  <a:pt x="30" y="144"/>
                </a:cubicBezTo>
                <a:cubicBezTo>
                  <a:pt x="29" y="143"/>
                  <a:pt x="28" y="144"/>
                  <a:pt x="28" y="144"/>
                </a:cubicBezTo>
                <a:close/>
                <a:moveTo>
                  <a:pt x="28" y="135"/>
                </a:moveTo>
                <a:cubicBezTo>
                  <a:pt x="27" y="134"/>
                  <a:pt x="24" y="135"/>
                  <a:pt x="22" y="136"/>
                </a:cubicBezTo>
                <a:cubicBezTo>
                  <a:pt x="21" y="137"/>
                  <a:pt x="21" y="139"/>
                  <a:pt x="19" y="139"/>
                </a:cubicBezTo>
                <a:cubicBezTo>
                  <a:pt x="18" y="141"/>
                  <a:pt x="19" y="142"/>
                  <a:pt x="20" y="142"/>
                </a:cubicBezTo>
                <a:cubicBezTo>
                  <a:pt x="22" y="139"/>
                  <a:pt x="33" y="139"/>
                  <a:pt x="28" y="135"/>
                </a:cubicBezTo>
                <a:close/>
                <a:moveTo>
                  <a:pt x="28" y="129"/>
                </a:moveTo>
                <a:cubicBezTo>
                  <a:pt x="28" y="128"/>
                  <a:pt x="26" y="127"/>
                  <a:pt x="25" y="127"/>
                </a:cubicBezTo>
                <a:cubicBezTo>
                  <a:pt x="23" y="128"/>
                  <a:pt x="23" y="128"/>
                  <a:pt x="20" y="128"/>
                </a:cubicBezTo>
                <a:cubicBezTo>
                  <a:pt x="18" y="129"/>
                  <a:pt x="17" y="131"/>
                  <a:pt x="15" y="132"/>
                </a:cubicBezTo>
                <a:cubicBezTo>
                  <a:pt x="15" y="133"/>
                  <a:pt x="15" y="134"/>
                  <a:pt x="16" y="136"/>
                </a:cubicBezTo>
                <a:cubicBezTo>
                  <a:pt x="20" y="134"/>
                  <a:pt x="26" y="132"/>
                  <a:pt x="28" y="129"/>
                </a:cubicBezTo>
                <a:close/>
                <a:moveTo>
                  <a:pt x="19" y="122"/>
                </a:moveTo>
                <a:cubicBezTo>
                  <a:pt x="19" y="125"/>
                  <a:pt x="13" y="124"/>
                  <a:pt x="15" y="128"/>
                </a:cubicBezTo>
                <a:cubicBezTo>
                  <a:pt x="18" y="128"/>
                  <a:pt x="20" y="125"/>
                  <a:pt x="21" y="123"/>
                </a:cubicBezTo>
                <a:cubicBezTo>
                  <a:pt x="22" y="123"/>
                  <a:pt x="23" y="124"/>
                  <a:pt x="24" y="123"/>
                </a:cubicBezTo>
                <a:cubicBezTo>
                  <a:pt x="22" y="122"/>
                  <a:pt x="21" y="123"/>
                  <a:pt x="19" y="122"/>
                </a:cubicBezTo>
                <a:close/>
                <a:moveTo>
                  <a:pt x="18" y="116"/>
                </a:moveTo>
                <a:cubicBezTo>
                  <a:pt x="15" y="118"/>
                  <a:pt x="12" y="121"/>
                  <a:pt x="12" y="124"/>
                </a:cubicBezTo>
                <a:cubicBezTo>
                  <a:pt x="16" y="121"/>
                  <a:pt x="18" y="118"/>
                  <a:pt x="23" y="118"/>
                </a:cubicBezTo>
                <a:cubicBezTo>
                  <a:pt x="23" y="117"/>
                  <a:pt x="23" y="117"/>
                  <a:pt x="23" y="117"/>
                </a:cubicBezTo>
                <a:cubicBezTo>
                  <a:pt x="21" y="116"/>
                  <a:pt x="20" y="117"/>
                  <a:pt x="18" y="116"/>
                </a:cubicBezTo>
                <a:close/>
                <a:moveTo>
                  <a:pt x="11" y="115"/>
                </a:moveTo>
                <a:cubicBezTo>
                  <a:pt x="14" y="114"/>
                  <a:pt x="16" y="111"/>
                  <a:pt x="20" y="112"/>
                </a:cubicBezTo>
                <a:cubicBezTo>
                  <a:pt x="20" y="112"/>
                  <a:pt x="20" y="111"/>
                  <a:pt x="20" y="111"/>
                </a:cubicBezTo>
                <a:cubicBezTo>
                  <a:pt x="17" y="108"/>
                  <a:pt x="10" y="110"/>
                  <a:pt x="11" y="115"/>
                </a:cubicBezTo>
                <a:close/>
                <a:moveTo>
                  <a:pt x="19" y="103"/>
                </a:moveTo>
                <a:cubicBezTo>
                  <a:pt x="16" y="98"/>
                  <a:pt x="8" y="101"/>
                  <a:pt x="7" y="105"/>
                </a:cubicBezTo>
                <a:cubicBezTo>
                  <a:pt x="8" y="106"/>
                  <a:pt x="8" y="109"/>
                  <a:pt x="11" y="109"/>
                </a:cubicBezTo>
                <a:cubicBezTo>
                  <a:pt x="11" y="105"/>
                  <a:pt x="15" y="104"/>
                  <a:pt x="19" y="104"/>
                </a:cubicBezTo>
                <a:cubicBezTo>
                  <a:pt x="19" y="104"/>
                  <a:pt x="20" y="104"/>
                  <a:pt x="19" y="103"/>
                </a:cubicBezTo>
                <a:close/>
                <a:moveTo>
                  <a:pt x="5" y="92"/>
                </a:moveTo>
                <a:cubicBezTo>
                  <a:pt x="4" y="94"/>
                  <a:pt x="5" y="97"/>
                  <a:pt x="7" y="97"/>
                </a:cubicBezTo>
                <a:cubicBezTo>
                  <a:pt x="7" y="93"/>
                  <a:pt x="12" y="93"/>
                  <a:pt x="13" y="92"/>
                </a:cubicBezTo>
                <a:cubicBezTo>
                  <a:pt x="12" y="89"/>
                  <a:pt x="8" y="92"/>
                  <a:pt x="5" y="92"/>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sp>
        <p:nvSpPr>
          <p:cNvPr id="30" name="Freeform 337">
            <a:extLst>
              <a:ext uri="{FF2B5EF4-FFF2-40B4-BE49-F238E27FC236}">
                <a16:creationId xmlns:a16="http://schemas.microsoft.com/office/drawing/2014/main" id="{9A26C2BB-D238-4BDC-B708-E8742A3D7EC4}"/>
              </a:ext>
            </a:extLst>
          </p:cNvPr>
          <p:cNvSpPr>
            <a:spLocks noEditPoints="1"/>
          </p:cNvSpPr>
          <p:nvPr/>
        </p:nvSpPr>
        <p:spPr bwMode="auto">
          <a:xfrm rot="19272783">
            <a:off x="4303008" y="5467550"/>
            <a:ext cx="631062" cy="719473"/>
          </a:xfrm>
          <a:custGeom>
            <a:avLst/>
            <a:gdLst>
              <a:gd name="T0" fmla="*/ 59 w 104"/>
              <a:gd name="T1" fmla="*/ 37 h 119"/>
              <a:gd name="T2" fmla="*/ 103 w 104"/>
              <a:gd name="T3" fmla="*/ 23 h 119"/>
              <a:gd name="T4" fmla="*/ 96 w 104"/>
              <a:gd name="T5" fmla="*/ 63 h 119"/>
              <a:gd name="T6" fmla="*/ 83 w 104"/>
              <a:gd name="T7" fmla="*/ 109 h 119"/>
              <a:gd name="T8" fmla="*/ 42 w 104"/>
              <a:gd name="T9" fmla="*/ 109 h 119"/>
              <a:gd name="T10" fmla="*/ 13 w 104"/>
              <a:gd name="T11" fmla="*/ 117 h 119"/>
              <a:gd name="T12" fmla="*/ 9 w 104"/>
              <a:gd name="T13" fmla="*/ 105 h 119"/>
              <a:gd name="T14" fmla="*/ 21 w 104"/>
              <a:gd name="T15" fmla="*/ 62 h 119"/>
              <a:gd name="T16" fmla="*/ 12 w 104"/>
              <a:gd name="T17" fmla="*/ 31 h 119"/>
              <a:gd name="T18" fmla="*/ 45 w 104"/>
              <a:gd name="T19" fmla="*/ 12 h 119"/>
              <a:gd name="T20" fmla="*/ 43 w 104"/>
              <a:gd name="T21" fmla="*/ 46 h 119"/>
              <a:gd name="T22" fmla="*/ 9 w 104"/>
              <a:gd name="T23" fmla="*/ 91 h 119"/>
              <a:gd name="T24" fmla="*/ 4 w 104"/>
              <a:gd name="T25" fmla="*/ 71 h 119"/>
              <a:gd name="T26" fmla="*/ 24 w 104"/>
              <a:gd name="T27" fmla="*/ 86 h 119"/>
              <a:gd name="T28" fmla="*/ 52 w 104"/>
              <a:gd name="T29" fmla="*/ 68 h 119"/>
              <a:gd name="T30" fmla="*/ 53 w 104"/>
              <a:gd name="T31" fmla="*/ 66 h 119"/>
              <a:gd name="T32" fmla="*/ 3 w 104"/>
              <a:gd name="T33" fmla="*/ 68 h 119"/>
              <a:gd name="T34" fmla="*/ 9 w 104"/>
              <a:gd name="T35" fmla="*/ 114 h 119"/>
              <a:gd name="T36" fmla="*/ 14 w 104"/>
              <a:gd name="T37" fmla="*/ 99 h 119"/>
              <a:gd name="T38" fmla="*/ 7 w 104"/>
              <a:gd name="T39" fmla="*/ 71 h 119"/>
              <a:gd name="T40" fmla="*/ 35 w 104"/>
              <a:gd name="T41" fmla="*/ 32 h 119"/>
              <a:gd name="T42" fmla="*/ 24 w 104"/>
              <a:gd name="T43" fmla="*/ 6 h 119"/>
              <a:gd name="T44" fmla="*/ 16 w 104"/>
              <a:gd name="T45" fmla="*/ 33 h 119"/>
              <a:gd name="T46" fmla="*/ 8 w 104"/>
              <a:gd name="T47" fmla="*/ 22 h 119"/>
              <a:gd name="T48" fmla="*/ 9 w 104"/>
              <a:gd name="T49" fmla="*/ 13 h 119"/>
              <a:gd name="T50" fmla="*/ 32 w 104"/>
              <a:gd name="T51" fmla="*/ 26 h 119"/>
              <a:gd name="T52" fmla="*/ 41 w 104"/>
              <a:gd name="T53" fmla="*/ 49 h 119"/>
              <a:gd name="T54" fmla="*/ 16 w 104"/>
              <a:gd name="T55" fmla="*/ 114 h 119"/>
              <a:gd name="T56" fmla="*/ 28 w 104"/>
              <a:gd name="T57" fmla="*/ 55 h 119"/>
              <a:gd name="T58" fmla="*/ 30 w 104"/>
              <a:gd name="T59" fmla="*/ 25 h 119"/>
              <a:gd name="T60" fmla="*/ 32 w 104"/>
              <a:gd name="T61" fmla="*/ 108 h 119"/>
              <a:gd name="T62" fmla="*/ 31 w 104"/>
              <a:gd name="T63" fmla="*/ 113 h 119"/>
              <a:gd name="T64" fmla="*/ 51 w 104"/>
              <a:gd name="T65" fmla="*/ 83 h 119"/>
              <a:gd name="T66" fmla="*/ 70 w 104"/>
              <a:gd name="T67" fmla="*/ 19 h 119"/>
              <a:gd name="T68" fmla="*/ 77 w 104"/>
              <a:gd name="T69" fmla="*/ 46 h 119"/>
              <a:gd name="T70" fmla="*/ 75 w 104"/>
              <a:gd name="T71" fmla="*/ 80 h 119"/>
              <a:gd name="T72" fmla="*/ 82 w 104"/>
              <a:gd name="T73" fmla="*/ 41 h 119"/>
              <a:gd name="T74" fmla="*/ 73 w 104"/>
              <a:gd name="T75" fmla="*/ 13 h 119"/>
              <a:gd name="T76" fmla="*/ 56 w 104"/>
              <a:gd name="T77" fmla="*/ 31 h 119"/>
              <a:gd name="T78" fmla="*/ 38 w 104"/>
              <a:gd name="T79" fmla="*/ 106 h 119"/>
              <a:gd name="T80" fmla="*/ 71 w 104"/>
              <a:gd name="T81" fmla="*/ 66 h 119"/>
              <a:gd name="T82" fmla="*/ 64 w 104"/>
              <a:gd name="T83" fmla="*/ 58 h 119"/>
              <a:gd name="T84" fmla="*/ 76 w 104"/>
              <a:gd name="T85" fmla="*/ 43 h 119"/>
              <a:gd name="T86" fmla="*/ 63 w 104"/>
              <a:gd name="T87" fmla="*/ 27 h 119"/>
              <a:gd name="T88" fmla="*/ 70 w 104"/>
              <a:gd name="T89" fmla="*/ 43 h 119"/>
              <a:gd name="T90" fmla="*/ 71 w 104"/>
              <a:gd name="T91" fmla="*/ 102 h 119"/>
              <a:gd name="T92" fmla="*/ 81 w 104"/>
              <a:gd name="T93" fmla="*/ 98 h 119"/>
              <a:gd name="T94" fmla="*/ 88 w 104"/>
              <a:gd name="T95" fmla="*/ 64 h 119"/>
              <a:gd name="T96" fmla="*/ 80 w 104"/>
              <a:gd name="T97" fmla="*/ 61 h 119"/>
              <a:gd name="T98" fmla="*/ 78 w 104"/>
              <a:gd name="T99" fmla="*/ 10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119">
                <a:moveTo>
                  <a:pt x="47" y="57"/>
                </a:moveTo>
                <a:cubicBezTo>
                  <a:pt x="50" y="57"/>
                  <a:pt x="53" y="56"/>
                  <a:pt x="56" y="56"/>
                </a:cubicBezTo>
                <a:cubicBezTo>
                  <a:pt x="58" y="52"/>
                  <a:pt x="60" y="48"/>
                  <a:pt x="62" y="43"/>
                </a:cubicBezTo>
                <a:cubicBezTo>
                  <a:pt x="60" y="41"/>
                  <a:pt x="60" y="40"/>
                  <a:pt x="59" y="37"/>
                </a:cubicBezTo>
                <a:cubicBezTo>
                  <a:pt x="56" y="33"/>
                  <a:pt x="48" y="27"/>
                  <a:pt x="55" y="24"/>
                </a:cubicBezTo>
                <a:cubicBezTo>
                  <a:pt x="59" y="14"/>
                  <a:pt x="78" y="7"/>
                  <a:pt x="91" y="12"/>
                </a:cubicBezTo>
                <a:cubicBezTo>
                  <a:pt x="93" y="13"/>
                  <a:pt x="95" y="14"/>
                  <a:pt x="97" y="15"/>
                </a:cubicBezTo>
                <a:cubicBezTo>
                  <a:pt x="101" y="17"/>
                  <a:pt x="104" y="18"/>
                  <a:pt x="103" y="23"/>
                </a:cubicBezTo>
                <a:cubicBezTo>
                  <a:pt x="96" y="30"/>
                  <a:pt x="90" y="36"/>
                  <a:pt x="84" y="43"/>
                </a:cubicBezTo>
                <a:cubicBezTo>
                  <a:pt x="82" y="48"/>
                  <a:pt x="81" y="53"/>
                  <a:pt x="80" y="58"/>
                </a:cubicBezTo>
                <a:cubicBezTo>
                  <a:pt x="85" y="56"/>
                  <a:pt x="89" y="59"/>
                  <a:pt x="94" y="60"/>
                </a:cubicBezTo>
                <a:cubicBezTo>
                  <a:pt x="94" y="61"/>
                  <a:pt x="95" y="62"/>
                  <a:pt x="96" y="63"/>
                </a:cubicBezTo>
                <a:cubicBezTo>
                  <a:pt x="92" y="74"/>
                  <a:pt x="86" y="84"/>
                  <a:pt x="84" y="96"/>
                </a:cubicBezTo>
                <a:cubicBezTo>
                  <a:pt x="86" y="97"/>
                  <a:pt x="86" y="96"/>
                  <a:pt x="89" y="97"/>
                </a:cubicBezTo>
                <a:cubicBezTo>
                  <a:pt x="91" y="101"/>
                  <a:pt x="91" y="108"/>
                  <a:pt x="85" y="109"/>
                </a:cubicBezTo>
                <a:cubicBezTo>
                  <a:pt x="85" y="109"/>
                  <a:pt x="84" y="109"/>
                  <a:pt x="83" y="109"/>
                </a:cubicBezTo>
                <a:cubicBezTo>
                  <a:pt x="80" y="109"/>
                  <a:pt x="77" y="110"/>
                  <a:pt x="76" y="108"/>
                </a:cubicBezTo>
                <a:cubicBezTo>
                  <a:pt x="73" y="109"/>
                  <a:pt x="71" y="108"/>
                  <a:pt x="68" y="108"/>
                </a:cubicBezTo>
                <a:cubicBezTo>
                  <a:pt x="68" y="107"/>
                  <a:pt x="68" y="107"/>
                  <a:pt x="67" y="106"/>
                </a:cubicBezTo>
                <a:cubicBezTo>
                  <a:pt x="59" y="106"/>
                  <a:pt x="50" y="109"/>
                  <a:pt x="42" y="109"/>
                </a:cubicBezTo>
                <a:cubicBezTo>
                  <a:pt x="41" y="112"/>
                  <a:pt x="37" y="113"/>
                  <a:pt x="34" y="113"/>
                </a:cubicBezTo>
                <a:cubicBezTo>
                  <a:pt x="34" y="114"/>
                  <a:pt x="33" y="115"/>
                  <a:pt x="33" y="116"/>
                </a:cubicBezTo>
                <a:cubicBezTo>
                  <a:pt x="28" y="119"/>
                  <a:pt x="20" y="117"/>
                  <a:pt x="16" y="118"/>
                </a:cubicBezTo>
                <a:cubicBezTo>
                  <a:pt x="15" y="117"/>
                  <a:pt x="14" y="118"/>
                  <a:pt x="13" y="117"/>
                </a:cubicBezTo>
                <a:cubicBezTo>
                  <a:pt x="13" y="116"/>
                  <a:pt x="13" y="115"/>
                  <a:pt x="13" y="115"/>
                </a:cubicBezTo>
                <a:cubicBezTo>
                  <a:pt x="12" y="115"/>
                  <a:pt x="12" y="116"/>
                  <a:pt x="12" y="117"/>
                </a:cubicBezTo>
                <a:cubicBezTo>
                  <a:pt x="6" y="118"/>
                  <a:pt x="4" y="110"/>
                  <a:pt x="5" y="107"/>
                </a:cubicBezTo>
                <a:cubicBezTo>
                  <a:pt x="7" y="107"/>
                  <a:pt x="7" y="105"/>
                  <a:pt x="9" y="105"/>
                </a:cubicBezTo>
                <a:cubicBezTo>
                  <a:pt x="8" y="99"/>
                  <a:pt x="7" y="93"/>
                  <a:pt x="5" y="87"/>
                </a:cubicBezTo>
                <a:cubicBezTo>
                  <a:pt x="4" y="81"/>
                  <a:pt x="1" y="76"/>
                  <a:pt x="0" y="70"/>
                </a:cubicBezTo>
                <a:cubicBezTo>
                  <a:pt x="0" y="61"/>
                  <a:pt x="16" y="64"/>
                  <a:pt x="20" y="62"/>
                </a:cubicBezTo>
                <a:cubicBezTo>
                  <a:pt x="21" y="62"/>
                  <a:pt x="21" y="61"/>
                  <a:pt x="21" y="62"/>
                </a:cubicBezTo>
                <a:cubicBezTo>
                  <a:pt x="20" y="59"/>
                  <a:pt x="20" y="55"/>
                  <a:pt x="20" y="52"/>
                </a:cubicBezTo>
                <a:cubicBezTo>
                  <a:pt x="19" y="50"/>
                  <a:pt x="19" y="48"/>
                  <a:pt x="18" y="46"/>
                </a:cubicBezTo>
                <a:cubicBezTo>
                  <a:pt x="18" y="44"/>
                  <a:pt x="17" y="43"/>
                  <a:pt x="16" y="41"/>
                </a:cubicBezTo>
                <a:cubicBezTo>
                  <a:pt x="15" y="37"/>
                  <a:pt x="15" y="33"/>
                  <a:pt x="12" y="31"/>
                </a:cubicBezTo>
                <a:cubicBezTo>
                  <a:pt x="10" y="27"/>
                  <a:pt x="5" y="26"/>
                  <a:pt x="3" y="23"/>
                </a:cubicBezTo>
                <a:cubicBezTo>
                  <a:pt x="2" y="21"/>
                  <a:pt x="2" y="19"/>
                  <a:pt x="0" y="18"/>
                </a:cubicBezTo>
                <a:cubicBezTo>
                  <a:pt x="1" y="4"/>
                  <a:pt x="28" y="0"/>
                  <a:pt x="39" y="7"/>
                </a:cubicBezTo>
                <a:cubicBezTo>
                  <a:pt x="41" y="8"/>
                  <a:pt x="44" y="10"/>
                  <a:pt x="45" y="12"/>
                </a:cubicBezTo>
                <a:cubicBezTo>
                  <a:pt x="45" y="12"/>
                  <a:pt x="45" y="14"/>
                  <a:pt x="45" y="14"/>
                </a:cubicBezTo>
                <a:cubicBezTo>
                  <a:pt x="45" y="16"/>
                  <a:pt x="43" y="19"/>
                  <a:pt x="42" y="21"/>
                </a:cubicBezTo>
                <a:cubicBezTo>
                  <a:pt x="40" y="24"/>
                  <a:pt x="38" y="29"/>
                  <a:pt x="38" y="31"/>
                </a:cubicBezTo>
                <a:cubicBezTo>
                  <a:pt x="38" y="37"/>
                  <a:pt x="41" y="42"/>
                  <a:pt x="43" y="46"/>
                </a:cubicBezTo>
                <a:cubicBezTo>
                  <a:pt x="45" y="50"/>
                  <a:pt x="45" y="53"/>
                  <a:pt x="47" y="57"/>
                </a:cubicBezTo>
                <a:close/>
                <a:moveTo>
                  <a:pt x="3" y="73"/>
                </a:moveTo>
                <a:cubicBezTo>
                  <a:pt x="3" y="73"/>
                  <a:pt x="3" y="73"/>
                  <a:pt x="3" y="73"/>
                </a:cubicBezTo>
                <a:cubicBezTo>
                  <a:pt x="5" y="79"/>
                  <a:pt x="8" y="85"/>
                  <a:pt x="9" y="91"/>
                </a:cubicBezTo>
                <a:cubicBezTo>
                  <a:pt x="10" y="96"/>
                  <a:pt x="10" y="102"/>
                  <a:pt x="13" y="106"/>
                </a:cubicBezTo>
                <a:cubicBezTo>
                  <a:pt x="12" y="97"/>
                  <a:pt x="8" y="88"/>
                  <a:pt x="7" y="79"/>
                </a:cubicBezTo>
                <a:cubicBezTo>
                  <a:pt x="7" y="79"/>
                  <a:pt x="6" y="78"/>
                  <a:pt x="6" y="77"/>
                </a:cubicBezTo>
                <a:cubicBezTo>
                  <a:pt x="5" y="75"/>
                  <a:pt x="4" y="73"/>
                  <a:pt x="4" y="71"/>
                </a:cubicBezTo>
                <a:cubicBezTo>
                  <a:pt x="4" y="71"/>
                  <a:pt x="4" y="70"/>
                  <a:pt x="4" y="70"/>
                </a:cubicBezTo>
                <a:cubicBezTo>
                  <a:pt x="10" y="66"/>
                  <a:pt x="16" y="69"/>
                  <a:pt x="21" y="69"/>
                </a:cubicBezTo>
                <a:cubicBezTo>
                  <a:pt x="23" y="69"/>
                  <a:pt x="25" y="67"/>
                  <a:pt x="27" y="69"/>
                </a:cubicBezTo>
                <a:cubicBezTo>
                  <a:pt x="27" y="75"/>
                  <a:pt x="23" y="81"/>
                  <a:pt x="24" y="86"/>
                </a:cubicBezTo>
                <a:cubicBezTo>
                  <a:pt x="21" y="91"/>
                  <a:pt x="21" y="100"/>
                  <a:pt x="18" y="106"/>
                </a:cubicBezTo>
                <a:cubicBezTo>
                  <a:pt x="25" y="106"/>
                  <a:pt x="29" y="105"/>
                  <a:pt x="35" y="105"/>
                </a:cubicBezTo>
                <a:cubicBezTo>
                  <a:pt x="37" y="101"/>
                  <a:pt x="40" y="97"/>
                  <a:pt x="41" y="91"/>
                </a:cubicBezTo>
                <a:cubicBezTo>
                  <a:pt x="45" y="84"/>
                  <a:pt x="49" y="75"/>
                  <a:pt x="52" y="68"/>
                </a:cubicBezTo>
                <a:cubicBezTo>
                  <a:pt x="47" y="67"/>
                  <a:pt x="43" y="69"/>
                  <a:pt x="39" y="69"/>
                </a:cubicBezTo>
                <a:cubicBezTo>
                  <a:pt x="36" y="69"/>
                  <a:pt x="33" y="70"/>
                  <a:pt x="31" y="69"/>
                </a:cubicBezTo>
                <a:cubicBezTo>
                  <a:pt x="37" y="65"/>
                  <a:pt x="45" y="67"/>
                  <a:pt x="51" y="65"/>
                </a:cubicBezTo>
                <a:cubicBezTo>
                  <a:pt x="52" y="65"/>
                  <a:pt x="52" y="66"/>
                  <a:pt x="53" y="66"/>
                </a:cubicBezTo>
                <a:cubicBezTo>
                  <a:pt x="54" y="63"/>
                  <a:pt x="55" y="61"/>
                  <a:pt x="55" y="58"/>
                </a:cubicBezTo>
                <a:cubicBezTo>
                  <a:pt x="48" y="59"/>
                  <a:pt x="42" y="60"/>
                  <a:pt x="36" y="60"/>
                </a:cubicBezTo>
                <a:cubicBezTo>
                  <a:pt x="25" y="62"/>
                  <a:pt x="14" y="67"/>
                  <a:pt x="6" y="67"/>
                </a:cubicBezTo>
                <a:cubicBezTo>
                  <a:pt x="5" y="67"/>
                  <a:pt x="4" y="68"/>
                  <a:pt x="3" y="68"/>
                </a:cubicBezTo>
                <a:cubicBezTo>
                  <a:pt x="3" y="70"/>
                  <a:pt x="3" y="71"/>
                  <a:pt x="3" y="73"/>
                </a:cubicBezTo>
                <a:close/>
                <a:moveTo>
                  <a:pt x="9" y="114"/>
                </a:moveTo>
                <a:cubicBezTo>
                  <a:pt x="12" y="114"/>
                  <a:pt x="11" y="105"/>
                  <a:pt x="7" y="109"/>
                </a:cubicBezTo>
                <a:cubicBezTo>
                  <a:pt x="7" y="110"/>
                  <a:pt x="7" y="113"/>
                  <a:pt x="9" y="114"/>
                </a:cubicBezTo>
                <a:close/>
                <a:moveTo>
                  <a:pt x="8" y="75"/>
                </a:moveTo>
                <a:cubicBezTo>
                  <a:pt x="8" y="76"/>
                  <a:pt x="9" y="77"/>
                  <a:pt x="9" y="79"/>
                </a:cubicBezTo>
                <a:cubicBezTo>
                  <a:pt x="10" y="82"/>
                  <a:pt x="11" y="86"/>
                  <a:pt x="12" y="90"/>
                </a:cubicBezTo>
                <a:cubicBezTo>
                  <a:pt x="12" y="93"/>
                  <a:pt x="13" y="96"/>
                  <a:pt x="14" y="99"/>
                </a:cubicBezTo>
                <a:cubicBezTo>
                  <a:pt x="15" y="101"/>
                  <a:pt x="14" y="105"/>
                  <a:pt x="17" y="106"/>
                </a:cubicBezTo>
                <a:cubicBezTo>
                  <a:pt x="17" y="105"/>
                  <a:pt x="16" y="106"/>
                  <a:pt x="16" y="104"/>
                </a:cubicBezTo>
                <a:cubicBezTo>
                  <a:pt x="19" y="94"/>
                  <a:pt x="22" y="83"/>
                  <a:pt x="24" y="71"/>
                </a:cubicBezTo>
                <a:cubicBezTo>
                  <a:pt x="20" y="70"/>
                  <a:pt x="12" y="69"/>
                  <a:pt x="7" y="71"/>
                </a:cubicBezTo>
                <a:cubicBezTo>
                  <a:pt x="8" y="72"/>
                  <a:pt x="9" y="75"/>
                  <a:pt x="8" y="75"/>
                </a:cubicBezTo>
                <a:close/>
                <a:moveTo>
                  <a:pt x="41" y="49"/>
                </a:moveTo>
                <a:cubicBezTo>
                  <a:pt x="41" y="48"/>
                  <a:pt x="41" y="47"/>
                  <a:pt x="40" y="46"/>
                </a:cubicBezTo>
                <a:cubicBezTo>
                  <a:pt x="39" y="41"/>
                  <a:pt x="35" y="36"/>
                  <a:pt x="35" y="32"/>
                </a:cubicBezTo>
                <a:cubicBezTo>
                  <a:pt x="34" y="26"/>
                  <a:pt x="41" y="20"/>
                  <a:pt x="43" y="16"/>
                </a:cubicBezTo>
                <a:cubicBezTo>
                  <a:pt x="44" y="13"/>
                  <a:pt x="40" y="12"/>
                  <a:pt x="37" y="10"/>
                </a:cubicBezTo>
                <a:cubicBezTo>
                  <a:pt x="37" y="9"/>
                  <a:pt x="36" y="8"/>
                  <a:pt x="36" y="8"/>
                </a:cubicBezTo>
                <a:cubicBezTo>
                  <a:pt x="33" y="6"/>
                  <a:pt x="28" y="6"/>
                  <a:pt x="24" y="6"/>
                </a:cubicBezTo>
                <a:cubicBezTo>
                  <a:pt x="14" y="7"/>
                  <a:pt x="8" y="9"/>
                  <a:pt x="4" y="14"/>
                </a:cubicBezTo>
                <a:cubicBezTo>
                  <a:pt x="2" y="17"/>
                  <a:pt x="4" y="20"/>
                  <a:pt x="7" y="23"/>
                </a:cubicBezTo>
                <a:cubicBezTo>
                  <a:pt x="10" y="27"/>
                  <a:pt x="15" y="28"/>
                  <a:pt x="16" y="32"/>
                </a:cubicBezTo>
                <a:cubicBezTo>
                  <a:pt x="17" y="32"/>
                  <a:pt x="16" y="33"/>
                  <a:pt x="16" y="33"/>
                </a:cubicBezTo>
                <a:cubicBezTo>
                  <a:pt x="18" y="42"/>
                  <a:pt x="23" y="51"/>
                  <a:pt x="22" y="61"/>
                </a:cubicBezTo>
                <a:cubicBezTo>
                  <a:pt x="23" y="61"/>
                  <a:pt x="25" y="61"/>
                  <a:pt x="26" y="60"/>
                </a:cubicBezTo>
                <a:cubicBezTo>
                  <a:pt x="25" y="52"/>
                  <a:pt x="23" y="40"/>
                  <a:pt x="20" y="31"/>
                </a:cubicBezTo>
                <a:cubicBezTo>
                  <a:pt x="17" y="28"/>
                  <a:pt x="11" y="25"/>
                  <a:pt x="8" y="22"/>
                </a:cubicBezTo>
                <a:cubicBezTo>
                  <a:pt x="7" y="21"/>
                  <a:pt x="6" y="20"/>
                  <a:pt x="6" y="19"/>
                </a:cubicBezTo>
                <a:cubicBezTo>
                  <a:pt x="6" y="18"/>
                  <a:pt x="8" y="15"/>
                  <a:pt x="8" y="14"/>
                </a:cubicBezTo>
                <a:cubicBezTo>
                  <a:pt x="9" y="14"/>
                  <a:pt x="9" y="14"/>
                  <a:pt x="9" y="14"/>
                </a:cubicBezTo>
                <a:cubicBezTo>
                  <a:pt x="9" y="14"/>
                  <a:pt x="9" y="14"/>
                  <a:pt x="9" y="13"/>
                </a:cubicBezTo>
                <a:cubicBezTo>
                  <a:pt x="11" y="12"/>
                  <a:pt x="13" y="10"/>
                  <a:pt x="14" y="10"/>
                </a:cubicBezTo>
                <a:cubicBezTo>
                  <a:pt x="21" y="8"/>
                  <a:pt x="30" y="10"/>
                  <a:pt x="35" y="11"/>
                </a:cubicBezTo>
                <a:cubicBezTo>
                  <a:pt x="37" y="13"/>
                  <a:pt x="38" y="14"/>
                  <a:pt x="39" y="17"/>
                </a:cubicBezTo>
                <a:cubicBezTo>
                  <a:pt x="37" y="20"/>
                  <a:pt x="35" y="23"/>
                  <a:pt x="32" y="26"/>
                </a:cubicBezTo>
                <a:cubicBezTo>
                  <a:pt x="32" y="29"/>
                  <a:pt x="30" y="30"/>
                  <a:pt x="31" y="33"/>
                </a:cubicBezTo>
                <a:cubicBezTo>
                  <a:pt x="33" y="39"/>
                  <a:pt x="38" y="47"/>
                  <a:pt x="40" y="52"/>
                </a:cubicBezTo>
                <a:cubicBezTo>
                  <a:pt x="41" y="54"/>
                  <a:pt x="41" y="57"/>
                  <a:pt x="44" y="57"/>
                </a:cubicBezTo>
                <a:cubicBezTo>
                  <a:pt x="44" y="55"/>
                  <a:pt x="42" y="52"/>
                  <a:pt x="41" y="49"/>
                </a:cubicBezTo>
                <a:close/>
                <a:moveTo>
                  <a:pt x="16" y="114"/>
                </a:moveTo>
                <a:cubicBezTo>
                  <a:pt x="17" y="113"/>
                  <a:pt x="17" y="114"/>
                  <a:pt x="18" y="114"/>
                </a:cubicBezTo>
                <a:cubicBezTo>
                  <a:pt x="18" y="113"/>
                  <a:pt x="18" y="111"/>
                  <a:pt x="17" y="110"/>
                </a:cubicBezTo>
                <a:cubicBezTo>
                  <a:pt x="15" y="111"/>
                  <a:pt x="15" y="112"/>
                  <a:pt x="16" y="114"/>
                </a:cubicBezTo>
                <a:close/>
                <a:moveTo>
                  <a:pt x="22" y="12"/>
                </a:moveTo>
                <a:cubicBezTo>
                  <a:pt x="15" y="12"/>
                  <a:pt x="11" y="14"/>
                  <a:pt x="9" y="19"/>
                </a:cubicBezTo>
                <a:cubicBezTo>
                  <a:pt x="13" y="23"/>
                  <a:pt x="18" y="26"/>
                  <a:pt x="22" y="28"/>
                </a:cubicBezTo>
                <a:cubicBezTo>
                  <a:pt x="25" y="36"/>
                  <a:pt x="25" y="45"/>
                  <a:pt x="28" y="55"/>
                </a:cubicBezTo>
                <a:cubicBezTo>
                  <a:pt x="27" y="55"/>
                  <a:pt x="27" y="58"/>
                  <a:pt x="28" y="60"/>
                </a:cubicBezTo>
                <a:cubicBezTo>
                  <a:pt x="32" y="58"/>
                  <a:pt x="36" y="58"/>
                  <a:pt x="40" y="58"/>
                </a:cubicBezTo>
                <a:cubicBezTo>
                  <a:pt x="37" y="48"/>
                  <a:pt x="30" y="39"/>
                  <a:pt x="28" y="28"/>
                </a:cubicBezTo>
                <a:cubicBezTo>
                  <a:pt x="30" y="28"/>
                  <a:pt x="29" y="26"/>
                  <a:pt x="30" y="25"/>
                </a:cubicBezTo>
                <a:cubicBezTo>
                  <a:pt x="33" y="22"/>
                  <a:pt x="35" y="20"/>
                  <a:pt x="36" y="16"/>
                </a:cubicBezTo>
                <a:cubicBezTo>
                  <a:pt x="33" y="13"/>
                  <a:pt x="28" y="12"/>
                  <a:pt x="22" y="12"/>
                </a:cubicBezTo>
                <a:close/>
                <a:moveTo>
                  <a:pt x="31" y="113"/>
                </a:moveTo>
                <a:cubicBezTo>
                  <a:pt x="32" y="111"/>
                  <a:pt x="32" y="109"/>
                  <a:pt x="32" y="108"/>
                </a:cubicBezTo>
                <a:cubicBezTo>
                  <a:pt x="28" y="109"/>
                  <a:pt x="23" y="107"/>
                  <a:pt x="19" y="109"/>
                </a:cubicBezTo>
                <a:cubicBezTo>
                  <a:pt x="20" y="110"/>
                  <a:pt x="20" y="113"/>
                  <a:pt x="21" y="115"/>
                </a:cubicBezTo>
                <a:cubicBezTo>
                  <a:pt x="24" y="115"/>
                  <a:pt x="28" y="116"/>
                  <a:pt x="30" y="113"/>
                </a:cubicBezTo>
                <a:cubicBezTo>
                  <a:pt x="30" y="114"/>
                  <a:pt x="31" y="112"/>
                  <a:pt x="31" y="113"/>
                </a:cubicBezTo>
                <a:close/>
                <a:moveTo>
                  <a:pt x="42" y="103"/>
                </a:moveTo>
                <a:cubicBezTo>
                  <a:pt x="44" y="99"/>
                  <a:pt x="45" y="95"/>
                  <a:pt x="47" y="91"/>
                </a:cubicBezTo>
                <a:cubicBezTo>
                  <a:pt x="48" y="88"/>
                  <a:pt x="50" y="87"/>
                  <a:pt x="50" y="84"/>
                </a:cubicBezTo>
                <a:cubicBezTo>
                  <a:pt x="51" y="84"/>
                  <a:pt x="50" y="83"/>
                  <a:pt x="51" y="83"/>
                </a:cubicBezTo>
                <a:cubicBezTo>
                  <a:pt x="54" y="75"/>
                  <a:pt x="58" y="68"/>
                  <a:pt x="60" y="60"/>
                </a:cubicBezTo>
                <a:cubicBezTo>
                  <a:pt x="63" y="54"/>
                  <a:pt x="67" y="47"/>
                  <a:pt x="68" y="40"/>
                </a:cubicBezTo>
                <a:cubicBezTo>
                  <a:pt x="66" y="35"/>
                  <a:pt x="62" y="32"/>
                  <a:pt x="60" y="27"/>
                </a:cubicBezTo>
                <a:cubicBezTo>
                  <a:pt x="62" y="23"/>
                  <a:pt x="66" y="21"/>
                  <a:pt x="70" y="19"/>
                </a:cubicBezTo>
                <a:cubicBezTo>
                  <a:pt x="76" y="17"/>
                  <a:pt x="86" y="16"/>
                  <a:pt x="92" y="19"/>
                </a:cubicBezTo>
                <a:cubicBezTo>
                  <a:pt x="93" y="19"/>
                  <a:pt x="95" y="20"/>
                  <a:pt x="95" y="21"/>
                </a:cubicBezTo>
                <a:cubicBezTo>
                  <a:pt x="96" y="24"/>
                  <a:pt x="92" y="27"/>
                  <a:pt x="90" y="29"/>
                </a:cubicBezTo>
                <a:cubicBezTo>
                  <a:pt x="86" y="34"/>
                  <a:pt x="80" y="39"/>
                  <a:pt x="77" y="46"/>
                </a:cubicBezTo>
                <a:cubicBezTo>
                  <a:pt x="77" y="50"/>
                  <a:pt x="75" y="54"/>
                  <a:pt x="75" y="58"/>
                </a:cubicBezTo>
                <a:cubicBezTo>
                  <a:pt x="75" y="58"/>
                  <a:pt x="74" y="58"/>
                  <a:pt x="74" y="58"/>
                </a:cubicBezTo>
                <a:cubicBezTo>
                  <a:pt x="73" y="70"/>
                  <a:pt x="70" y="86"/>
                  <a:pt x="71" y="99"/>
                </a:cubicBezTo>
                <a:cubicBezTo>
                  <a:pt x="73" y="95"/>
                  <a:pt x="73" y="85"/>
                  <a:pt x="75" y="80"/>
                </a:cubicBezTo>
                <a:cubicBezTo>
                  <a:pt x="75" y="79"/>
                  <a:pt x="74" y="81"/>
                  <a:pt x="73" y="80"/>
                </a:cubicBezTo>
                <a:cubicBezTo>
                  <a:pt x="73" y="79"/>
                  <a:pt x="74" y="79"/>
                  <a:pt x="74" y="79"/>
                </a:cubicBezTo>
                <a:cubicBezTo>
                  <a:pt x="75" y="78"/>
                  <a:pt x="75" y="80"/>
                  <a:pt x="75" y="79"/>
                </a:cubicBezTo>
                <a:cubicBezTo>
                  <a:pt x="76" y="68"/>
                  <a:pt x="79" y="51"/>
                  <a:pt x="82" y="41"/>
                </a:cubicBezTo>
                <a:cubicBezTo>
                  <a:pt x="82" y="40"/>
                  <a:pt x="83" y="40"/>
                  <a:pt x="84" y="40"/>
                </a:cubicBezTo>
                <a:cubicBezTo>
                  <a:pt x="89" y="33"/>
                  <a:pt x="95" y="29"/>
                  <a:pt x="100" y="22"/>
                </a:cubicBezTo>
                <a:cubicBezTo>
                  <a:pt x="100" y="22"/>
                  <a:pt x="100" y="21"/>
                  <a:pt x="100" y="20"/>
                </a:cubicBezTo>
                <a:cubicBezTo>
                  <a:pt x="94" y="14"/>
                  <a:pt x="84" y="11"/>
                  <a:pt x="73" y="13"/>
                </a:cubicBezTo>
                <a:cubicBezTo>
                  <a:pt x="70" y="14"/>
                  <a:pt x="63" y="18"/>
                  <a:pt x="60" y="20"/>
                </a:cubicBezTo>
                <a:cubicBezTo>
                  <a:pt x="59" y="21"/>
                  <a:pt x="58" y="24"/>
                  <a:pt x="57" y="25"/>
                </a:cubicBezTo>
                <a:cubicBezTo>
                  <a:pt x="57" y="26"/>
                  <a:pt x="56" y="25"/>
                  <a:pt x="56" y="26"/>
                </a:cubicBezTo>
                <a:cubicBezTo>
                  <a:pt x="55" y="27"/>
                  <a:pt x="55" y="29"/>
                  <a:pt x="56" y="31"/>
                </a:cubicBezTo>
                <a:cubicBezTo>
                  <a:pt x="57" y="31"/>
                  <a:pt x="58" y="33"/>
                  <a:pt x="59" y="34"/>
                </a:cubicBezTo>
                <a:cubicBezTo>
                  <a:pt x="60" y="36"/>
                  <a:pt x="63" y="40"/>
                  <a:pt x="65" y="43"/>
                </a:cubicBezTo>
                <a:cubicBezTo>
                  <a:pt x="62" y="46"/>
                  <a:pt x="62" y="51"/>
                  <a:pt x="59" y="55"/>
                </a:cubicBezTo>
                <a:cubicBezTo>
                  <a:pt x="53" y="74"/>
                  <a:pt x="44" y="89"/>
                  <a:pt x="38" y="106"/>
                </a:cubicBezTo>
                <a:cubicBezTo>
                  <a:pt x="35" y="107"/>
                  <a:pt x="35" y="109"/>
                  <a:pt x="35" y="112"/>
                </a:cubicBezTo>
                <a:cubicBezTo>
                  <a:pt x="39" y="110"/>
                  <a:pt x="40" y="106"/>
                  <a:pt x="42" y="103"/>
                </a:cubicBezTo>
                <a:close/>
                <a:moveTo>
                  <a:pt x="68" y="103"/>
                </a:moveTo>
                <a:cubicBezTo>
                  <a:pt x="68" y="91"/>
                  <a:pt x="70" y="78"/>
                  <a:pt x="71" y="66"/>
                </a:cubicBezTo>
                <a:cubicBezTo>
                  <a:pt x="69" y="65"/>
                  <a:pt x="65" y="67"/>
                  <a:pt x="62" y="65"/>
                </a:cubicBezTo>
                <a:cubicBezTo>
                  <a:pt x="65" y="64"/>
                  <a:pt x="68" y="63"/>
                  <a:pt x="72" y="63"/>
                </a:cubicBezTo>
                <a:cubicBezTo>
                  <a:pt x="71" y="62"/>
                  <a:pt x="73" y="59"/>
                  <a:pt x="72" y="59"/>
                </a:cubicBezTo>
                <a:cubicBezTo>
                  <a:pt x="70" y="57"/>
                  <a:pt x="66" y="60"/>
                  <a:pt x="64" y="58"/>
                </a:cubicBezTo>
                <a:cubicBezTo>
                  <a:pt x="57" y="75"/>
                  <a:pt x="50" y="90"/>
                  <a:pt x="43" y="106"/>
                </a:cubicBezTo>
                <a:cubicBezTo>
                  <a:pt x="50" y="106"/>
                  <a:pt x="59" y="104"/>
                  <a:pt x="68" y="103"/>
                </a:cubicBezTo>
                <a:close/>
                <a:moveTo>
                  <a:pt x="73" y="56"/>
                </a:moveTo>
                <a:cubicBezTo>
                  <a:pt x="74" y="51"/>
                  <a:pt x="75" y="47"/>
                  <a:pt x="76" y="43"/>
                </a:cubicBezTo>
                <a:cubicBezTo>
                  <a:pt x="81" y="35"/>
                  <a:pt x="88" y="30"/>
                  <a:pt x="93" y="23"/>
                </a:cubicBezTo>
                <a:cubicBezTo>
                  <a:pt x="92" y="22"/>
                  <a:pt x="91" y="22"/>
                  <a:pt x="91" y="21"/>
                </a:cubicBezTo>
                <a:cubicBezTo>
                  <a:pt x="86" y="20"/>
                  <a:pt x="81" y="19"/>
                  <a:pt x="74" y="20"/>
                </a:cubicBezTo>
                <a:cubicBezTo>
                  <a:pt x="71" y="21"/>
                  <a:pt x="63" y="25"/>
                  <a:pt x="63" y="27"/>
                </a:cubicBezTo>
                <a:cubicBezTo>
                  <a:pt x="63" y="29"/>
                  <a:pt x="65" y="31"/>
                  <a:pt x="66" y="33"/>
                </a:cubicBezTo>
                <a:cubicBezTo>
                  <a:pt x="67" y="34"/>
                  <a:pt x="68" y="37"/>
                  <a:pt x="69" y="38"/>
                </a:cubicBezTo>
                <a:cubicBezTo>
                  <a:pt x="69" y="39"/>
                  <a:pt x="70" y="39"/>
                  <a:pt x="70" y="39"/>
                </a:cubicBezTo>
                <a:cubicBezTo>
                  <a:pt x="71" y="40"/>
                  <a:pt x="71" y="43"/>
                  <a:pt x="70" y="43"/>
                </a:cubicBezTo>
                <a:cubicBezTo>
                  <a:pt x="69" y="47"/>
                  <a:pt x="65" y="53"/>
                  <a:pt x="65" y="56"/>
                </a:cubicBezTo>
                <a:cubicBezTo>
                  <a:pt x="67" y="55"/>
                  <a:pt x="71" y="56"/>
                  <a:pt x="73" y="56"/>
                </a:cubicBezTo>
                <a:close/>
                <a:moveTo>
                  <a:pt x="76" y="103"/>
                </a:moveTo>
                <a:cubicBezTo>
                  <a:pt x="74" y="102"/>
                  <a:pt x="73" y="102"/>
                  <a:pt x="71" y="102"/>
                </a:cubicBezTo>
                <a:cubicBezTo>
                  <a:pt x="71" y="101"/>
                  <a:pt x="71" y="100"/>
                  <a:pt x="70" y="100"/>
                </a:cubicBezTo>
                <a:cubicBezTo>
                  <a:pt x="70" y="101"/>
                  <a:pt x="71" y="103"/>
                  <a:pt x="70" y="104"/>
                </a:cubicBezTo>
                <a:cubicBezTo>
                  <a:pt x="71" y="106"/>
                  <a:pt x="77" y="107"/>
                  <a:pt x="76" y="103"/>
                </a:cubicBezTo>
                <a:close/>
                <a:moveTo>
                  <a:pt x="81" y="98"/>
                </a:moveTo>
                <a:cubicBezTo>
                  <a:pt x="81" y="97"/>
                  <a:pt x="81" y="96"/>
                  <a:pt x="81" y="96"/>
                </a:cubicBezTo>
                <a:cubicBezTo>
                  <a:pt x="83" y="92"/>
                  <a:pt x="84" y="87"/>
                  <a:pt x="85" y="82"/>
                </a:cubicBezTo>
                <a:cubicBezTo>
                  <a:pt x="88" y="77"/>
                  <a:pt x="93" y="67"/>
                  <a:pt x="91" y="62"/>
                </a:cubicBezTo>
                <a:cubicBezTo>
                  <a:pt x="92" y="64"/>
                  <a:pt x="90" y="64"/>
                  <a:pt x="88" y="64"/>
                </a:cubicBezTo>
                <a:cubicBezTo>
                  <a:pt x="85" y="64"/>
                  <a:pt x="80" y="66"/>
                  <a:pt x="80" y="63"/>
                </a:cubicBezTo>
                <a:cubicBezTo>
                  <a:pt x="83" y="62"/>
                  <a:pt x="87" y="63"/>
                  <a:pt x="89" y="61"/>
                </a:cubicBezTo>
                <a:cubicBezTo>
                  <a:pt x="85" y="60"/>
                  <a:pt x="82" y="61"/>
                  <a:pt x="80" y="59"/>
                </a:cubicBezTo>
                <a:cubicBezTo>
                  <a:pt x="80" y="60"/>
                  <a:pt x="80" y="60"/>
                  <a:pt x="80" y="61"/>
                </a:cubicBezTo>
                <a:cubicBezTo>
                  <a:pt x="78" y="67"/>
                  <a:pt x="78" y="75"/>
                  <a:pt x="77" y="82"/>
                </a:cubicBezTo>
                <a:cubicBezTo>
                  <a:pt x="76" y="87"/>
                  <a:pt x="74" y="94"/>
                  <a:pt x="75" y="99"/>
                </a:cubicBezTo>
                <a:cubicBezTo>
                  <a:pt x="77" y="98"/>
                  <a:pt x="79" y="98"/>
                  <a:pt x="81" y="98"/>
                </a:cubicBezTo>
                <a:close/>
                <a:moveTo>
                  <a:pt x="78" y="107"/>
                </a:moveTo>
                <a:cubicBezTo>
                  <a:pt x="84" y="107"/>
                  <a:pt x="90" y="105"/>
                  <a:pt x="86" y="100"/>
                </a:cubicBezTo>
                <a:cubicBezTo>
                  <a:pt x="85" y="100"/>
                  <a:pt x="82" y="100"/>
                  <a:pt x="79" y="100"/>
                </a:cubicBezTo>
                <a:cubicBezTo>
                  <a:pt x="79" y="103"/>
                  <a:pt x="79" y="105"/>
                  <a:pt x="78" y="107"/>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grpSp>
        <p:nvGrpSpPr>
          <p:cNvPr id="31" name="组合 442">
            <a:extLst>
              <a:ext uri="{FF2B5EF4-FFF2-40B4-BE49-F238E27FC236}">
                <a16:creationId xmlns:a16="http://schemas.microsoft.com/office/drawing/2014/main" id="{0440F572-2521-4D5C-9C5C-B2C89BAA9629}"/>
              </a:ext>
            </a:extLst>
          </p:cNvPr>
          <p:cNvGrpSpPr>
            <a:grpSpLocks/>
          </p:cNvGrpSpPr>
          <p:nvPr/>
        </p:nvGrpSpPr>
        <p:grpSpPr bwMode="auto">
          <a:xfrm>
            <a:off x="537295" y="4616417"/>
            <a:ext cx="2282983" cy="1200329"/>
            <a:chOff x="7394576" y="3627438"/>
            <a:chExt cx="1077913" cy="566738"/>
          </a:xfrm>
          <a:gradFill>
            <a:gsLst>
              <a:gs pos="0">
                <a:schemeClr val="accent1">
                  <a:lumMod val="5000"/>
                  <a:lumOff val="95000"/>
                </a:schemeClr>
              </a:gs>
              <a:gs pos="100000">
                <a:schemeClr val="tx1">
                  <a:lumMod val="95000"/>
                  <a:lumOff val="5000"/>
                  <a:alpha val="0"/>
                </a:schemeClr>
              </a:gs>
            </a:gsLst>
            <a:lin ang="5400000" scaled="1"/>
          </a:gradFill>
        </p:grpSpPr>
        <p:sp>
          <p:nvSpPr>
            <p:cNvPr id="32" name="Freeform 100">
              <a:extLst>
                <a:ext uri="{FF2B5EF4-FFF2-40B4-BE49-F238E27FC236}">
                  <a16:creationId xmlns:a16="http://schemas.microsoft.com/office/drawing/2014/main" id="{64F44510-DB03-4FCD-AFA8-4F420A2B58B3}"/>
                </a:ext>
              </a:extLst>
            </p:cNvPr>
            <p:cNvSpPr>
              <a:spLocks/>
            </p:cNvSpPr>
            <p:nvPr/>
          </p:nvSpPr>
          <p:spPr bwMode="auto">
            <a:xfrm>
              <a:off x="8123239" y="3681413"/>
              <a:ext cx="96837" cy="15875"/>
            </a:xfrm>
            <a:custGeom>
              <a:avLst/>
              <a:gdLst>
                <a:gd name="T0" fmla="*/ 31 w 31"/>
                <a:gd name="T1" fmla="*/ 2 h 5"/>
                <a:gd name="T2" fmla="*/ 30 w 31"/>
                <a:gd name="T3" fmla="*/ 5 h 5"/>
                <a:gd name="T4" fmla="*/ 0 w 31"/>
                <a:gd name="T5" fmla="*/ 4 h 5"/>
                <a:gd name="T6" fmla="*/ 12 w 31"/>
                <a:gd name="T7" fmla="*/ 1 h 5"/>
                <a:gd name="T8" fmla="*/ 18 w 31"/>
                <a:gd name="T9" fmla="*/ 0 h 5"/>
                <a:gd name="T10" fmla="*/ 26 w 31"/>
                <a:gd name="T11" fmla="*/ 2 h 5"/>
                <a:gd name="T12" fmla="*/ 31 w 31"/>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31" h="5">
                  <a:moveTo>
                    <a:pt x="31" y="2"/>
                  </a:moveTo>
                  <a:cubicBezTo>
                    <a:pt x="31" y="3"/>
                    <a:pt x="31" y="4"/>
                    <a:pt x="30" y="5"/>
                  </a:cubicBezTo>
                  <a:cubicBezTo>
                    <a:pt x="21" y="2"/>
                    <a:pt x="11" y="3"/>
                    <a:pt x="0" y="4"/>
                  </a:cubicBezTo>
                  <a:cubicBezTo>
                    <a:pt x="1" y="0"/>
                    <a:pt x="8" y="1"/>
                    <a:pt x="12" y="1"/>
                  </a:cubicBezTo>
                  <a:cubicBezTo>
                    <a:pt x="14" y="1"/>
                    <a:pt x="16" y="0"/>
                    <a:pt x="18" y="0"/>
                  </a:cubicBezTo>
                  <a:cubicBezTo>
                    <a:pt x="20" y="0"/>
                    <a:pt x="23" y="1"/>
                    <a:pt x="26" y="2"/>
                  </a:cubicBezTo>
                  <a:cubicBezTo>
                    <a:pt x="28" y="2"/>
                    <a:pt x="30" y="0"/>
                    <a:pt x="3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3" name="Freeform 101">
              <a:extLst>
                <a:ext uri="{FF2B5EF4-FFF2-40B4-BE49-F238E27FC236}">
                  <a16:creationId xmlns:a16="http://schemas.microsoft.com/office/drawing/2014/main" id="{47045993-3234-44D4-B38B-95FE852BC4B1}"/>
                </a:ext>
              </a:extLst>
            </p:cNvPr>
            <p:cNvSpPr>
              <a:spLocks/>
            </p:cNvSpPr>
            <p:nvPr/>
          </p:nvSpPr>
          <p:spPr bwMode="auto">
            <a:xfrm>
              <a:off x="8129589" y="3706813"/>
              <a:ext cx="90487" cy="15875"/>
            </a:xfrm>
            <a:custGeom>
              <a:avLst/>
              <a:gdLst>
                <a:gd name="T0" fmla="*/ 28 w 29"/>
                <a:gd name="T1" fmla="*/ 2 h 5"/>
                <a:gd name="T2" fmla="*/ 29 w 29"/>
                <a:gd name="T3" fmla="*/ 5 h 5"/>
                <a:gd name="T4" fmla="*/ 21 w 29"/>
                <a:gd name="T5" fmla="*/ 3 h 5"/>
                <a:gd name="T6" fmla="*/ 0 w 29"/>
                <a:gd name="T7" fmla="*/ 5 h 5"/>
                <a:gd name="T8" fmla="*/ 0 w 29"/>
                <a:gd name="T9" fmla="*/ 3 h 5"/>
                <a:gd name="T10" fmla="*/ 18 w 29"/>
                <a:gd name="T11" fmla="*/ 0 h 5"/>
                <a:gd name="T12" fmla="*/ 28 w 29"/>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9" h="5">
                  <a:moveTo>
                    <a:pt x="28" y="2"/>
                  </a:moveTo>
                  <a:cubicBezTo>
                    <a:pt x="28" y="2"/>
                    <a:pt x="29" y="3"/>
                    <a:pt x="29" y="5"/>
                  </a:cubicBezTo>
                  <a:cubicBezTo>
                    <a:pt x="26" y="5"/>
                    <a:pt x="23" y="3"/>
                    <a:pt x="21" y="3"/>
                  </a:cubicBezTo>
                  <a:cubicBezTo>
                    <a:pt x="13" y="2"/>
                    <a:pt x="7" y="3"/>
                    <a:pt x="0" y="5"/>
                  </a:cubicBezTo>
                  <a:cubicBezTo>
                    <a:pt x="0" y="4"/>
                    <a:pt x="0" y="3"/>
                    <a:pt x="0" y="3"/>
                  </a:cubicBezTo>
                  <a:cubicBezTo>
                    <a:pt x="0" y="0"/>
                    <a:pt x="13" y="0"/>
                    <a:pt x="18" y="0"/>
                  </a:cubicBezTo>
                  <a:cubicBezTo>
                    <a:pt x="22" y="1"/>
                    <a:pt x="24" y="1"/>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4" name="Freeform 102">
              <a:extLst>
                <a:ext uri="{FF2B5EF4-FFF2-40B4-BE49-F238E27FC236}">
                  <a16:creationId xmlns:a16="http://schemas.microsoft.com/office/drawing/2014/main" id="{030BA461-88AB-4911-81CC-C20468E0E757}"/>
                </a:ext>
              </a:extLst>
            </p:cNvPr>
            <p:cNvSpPr>
              <a:spLocks/>
            </p:cNvSpPr>
            <p:nvPr/>
          </p:nvSpPr>
          <p:spPr bwMode="auto">
            <a:xfrm>
              <a:off x="8145464" y="3884613"/>
              <a:ext cx="69850" cy="15875"/>
            </a:xfrm>
            <a:custGeom>
              <a:avLst/>
              <a:gdLst>
                <a:gd name="T0" fmla="*/ 21 w 22"/>
                <a:gd name="T1" fmla="*/ 1 h 5"/>
                <a:gd name="T2" fmla="*/ 22 w 22"/>
                <a:gd name="T3" fmla="*/ 3 h 5"/>
                <a:gd name="T4" fmla="*/ 20 w 22"/>
                <a:gd name="T5" fmla="*/ 5 h 5"/>
                <a:gd name="T6" fmla="*/ 0 w 22"/>
                <a:gd name="T7" fmla="*/ 3 h 5"/>
                <a:gd name="T8" fmla="*/ 5 w 22"/>
                <a:gd name="T9" fmla="*/ 1 h 5"/>
                <a:gd name="T10" fmla="*/ 21 w 22"/>
                <a:gd name="T11" fmla="*/ 1 h 5"/>
              </a:gdLst>
              <a:ahLst/>
              <a:cxnLst>
                <a:cxn ang="0">
                  <a:pos x="T0" y="T1"/>
                </a:cxn>
                <a:cxn ang="0">
                  <a:pos x="T2" y="T3"/>
                </a:cxn>
                <a:cxn ang="0">
                  <a:pos x="T4" y="T5"/>
                </a:cxn>
                <a:cxn ang="0">
                  <a:pos x="T6" y="T7"/>
                </a:cxn>
                <a:cxn ang="0">
                  <a:pos x="T8" y="T9"/>
                </a:cxn>
                <a:cxn ang="0">
                  <a:pos x="T10" y="T11"/>
                </a:cxn>
              </a:cxnLst>
              <a:rect l="0" t="0" r="r" b="b"/>
              <a:pathLst>
                <a:path w="22" h="5">
                  <a:moveTo>
                    <a:pt x="21" y="1"/>
                  </a:moveTo>
                  <a:cubicBezTo>
                    <a:pt x="21" y="2"/>
                    <a:pt x="22" y="2"/>
                    <a:pt x="22" y="3"/>
                  </a:cubicBezTo>
                  <a:cubicBezTo>
                    <a:pt x="22" y="4"/>
                    <a:pt x="21" y="4"/>
                    <a:pt x="20" y="5"/>
                  </a:cubicBezTo>
                  <a:cubicBezTo>
                    <a:pt x="15" y="2"/>
                    <a:pt x="5" y="4"/>
                    <a:pt x="0" y="3"/>
                  </a:cubicBezTo>
                  <a:cubicBezTo>
                    <a:pt x="0" y="0"/>
                    <a:pt x="4" y="1"/>
                    <a:pt x="5" y="1"/>
                  </a:cubicBezTo>
                  <a:cubicBezTo>
                    <a:pt x="9" y="0"/>
                    <a:pt x="17" y="2"/>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5" name="Freeform 103">
              <a:extLst>
                <a:ext uri="{FF2B5EF4-FFF2-40B4-BE49-F238E27FC236}">
                  <a16:creationId xmlns:a16="http://schemas.microsoft.com/office/drawing/2014/main" id="{ECE7ED75-75F9-4B0E-B725-6CB197865CDF}"/>
                </a:ext>
              </a:extLst>
            </p:cNvPr>
            <p:cNvSpPr>
              <a:spLocks/>
            </p:cNvSpPr>
            <p:nvPr/>
          </p:nvSpPr>
          <p:spPr bwMode="auto">
            <a:xfrm>
              <a:off x="8145464" y="3900488"/>
              <a:ext cx="71437" cy="20637"/>
            </a:xfrm>
            <a:custGeom>
              <a:avLst/>
              <a:gdLst>
                <a:gd name="T0" fmla="*/ 22 w 23"/>
                <a:gd name="T1" fmla="*/ 3 h 7"/>
                <a:gd name="T2" fmla="*/ 22 w 23"/>
                <a:gd name="T3" fmla="*/ 7 h 7"/>
                <a:gd name="T4" fmla="*/ 8 w 23"/>
                <a:gd name="T5" fmla="*/ 4 h 7"/>
                <a:gd name="T6" fmla="*/ 0 w 23"/>
                <a:gd name="T7" fmla="*/ 3 h 7"/>
                <a:gd name="T8" fmla="*/ 22 w 23"/>
                <a:gd name="T9" fmla="*/ 3 h 7"/>
              </a:gdLst>
              <a:ahLst/>
              <a:cxnLst>
                <a:cxn ang="0">
                  <a:pos x="T0" y="T1"/>
                </a:cxn>
                <a:cxn ang="0">
                  <a:pos x="T2" y="T3"/>
                </a:cxn>
                <a:cxn ang="0">
                  <a:pos x="T4" y="T5"/>
                </a:cxn>
                <a:cxn ang="0">
                  <a:pos x="T6" y="T7"/>
                </a:cxn>
                <a:cxn ang="0">
                  <a:pos x="T8" y="T9"/>
                </a:cxn>
              </a:cxnLst>
              <a:rect l="0" t="0" r="r" b="b"/>
              <a:pathLst>
                <a:path w="23" h="7">
                  <a:moveTo>
                    <a:pt x="22" y="3"/>
                  </a:moveTo>
                  <a:cubicBezTo>
                    <a:pt x="23" y="4"/>
                    <a:pt x="22" y="6"/>
                    <a:pt x="22" y="7"/>
                  </a:cubicBezTo>
                  <a:cubicBezTo>
                    <a:pt x="18" y="6"/>
                    <a:pt x="13" y="5"/>
                    <a:pt x="8" y="4"/>
                  </a:cubicBezTo>
                  <a:cubicBezTo>
                    <a:pt x="5" y="4"/>
                    <a:pt x="0" y="6"/>
                    <a:pt x="0" y="3"/>
                  </a:cubicBezTo>
                  <a:cubicBezTo>
                    <a:pt x="6" y="0"/>
                    <a:pt x="13" y="4"/>
                    <a:pt x="2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6" name="Freeform 104">
              <a:extLst>
                <a:ext uri="{FF2B5EF4-FFF2-40B4-BE49-F238E27FC236}">
                  <a16:creationId xmlns:a16="http://schemas.microsoft.com/office/drawing/2014/main" id="{A0BCEC4F-9D40-4109-9EE3-F79AFD57CC0C}"/>
                </a:ext>
              </a:extLst>
            </p:cNvPr>
            <p:cNvSpPr>
              <a:spLocks/>
            </p:cNvSpPr>
            <p:nvPr/>
          </p:nvSpPr>
          <p:spPr bwMode="auto">
            <a:xfrm>
              <a:off x="8142289" y="4073526"/>
              <a:ext cx="77787" cy="19050"/>
            </a:xfrm>
            <a:custGeom>
              <a:avLst/>
              <a:gdLst>
                <a:gd name="T0" fmla="*/ 23 w 25"/>
                <a:gd name="T1" fmla="*/ 2 h 6"/>
                <a:gd name="T2" fmla="*/ 22 w 25"/>
                <a:gd name="T3" fmla="*/ 6 h 6"/>
                <a:gd name="T4" fmla="*/ 20 w 25"/>
                <a:gd name="T5" fmla="*/ 5 h 6"/>
                <a:gd name="T6" fmla="*/ 0 w 25"/>
                <a:gd name="T7" fmla="*/ 4 h 6"/>
                <a:gd name="T8" fmla="*/ 13 w 25"/>
                <a:gd name="T9" fmla="*/ 2 h 6"/>
                <a:gd name="T10" fmla="*/ 23 w 25"/>
                <a:gd name="T11" fmla="*/ 2 h 6"/>
              </a:gdLst>
              <a:ahLst/>
              <a:cxnLst>
                <a:cxn ang="0">
                  <a:pos x="T0" y="T1"/>
                </a:cxn>
                <a:cxn ang="0">
                  <a:pos x="T2" y="T3"/>
                </a:cxn>
                <a:cxn ang="0">
                  <a:pos x="T4" y="T5"/>
                </a:cxn>
                <a:cxn ang="0">
                  <a:pos x="T6" y="T7"/>
                </a:cxn>
                <a:cxn ang="0">
                  <a:pos x="T8" y="T9"/>
                </a:cxn>
                <a:cxn ang="0">
                  <a:pos x="T10" y="T11"/>
                </a:cxn>
              </a:cxnLst>
              <a:rect l="0" t="0" r="r" b="b"/>
              <a:pathLst>
                <a:path w="25" h="6">
                  <a:moveTo>
                    <a:pt x="23" y="2"/>
                  </a:moveTo>
                  <a:cubicBezTo>
                    <a:pt x="25" y="3"/>
                    <a:pt x="25" y="6"/>
                    <a:pt x="22" y="6"/>
                  </a:cubicBezTo>
                  <a:cubicBezTo>
                    <a:pt x="22" y="6"/>
                    <a:pt x="21" y="6"/>
                    <a:pt x="20" y="5"/>
                  </a:cubicBezTo>
                  <a:cubicBezTo>
                    <a:pt x="15" y="4"/>
                    <a:pt x="5" y="5"/>
                    <a:pt x="0" y="4"/>
                  </a:cubicBezTo>
                  <a:cubicBezTo>
                    <a:pt x="3" y="0"/>
                    <a:pt x="10" y="2"/>
                    <a:pt x="13" y="2"/>
                  </a:cubicBezTo>
                  <a:cubicBezTo>
                    <a:pt x="18" y="2"/>
                    <a:pt x="19" y="3"/>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7" name="Freeform 105">
              <a:extLst>
                <a:ext uri="{FF2B5EF4-FFF2-40B4-BE49-F238E27FC236}">
                  <a16:creationId xmlns:a16="http://schemas.microsoft.com/office/drawing/2014/main" id="{4146A47D-BDFC-434D-ADFB-503F8038BD6A}"/>
                </a:ext>
              </a:extLst>
            </p:cNvPr>
            <p:cNvSpPr>
              <a:spLocks/>
            </p:cNvSpPr>
            <p:nvPr/>
          </p:nvSpPr>
          <p:spPr bwMode="auto">
            <a:xfrm>
              <a:off x="8139114" y="4098926"/>
              <a:ext cx="80962" cy="22225"/>
            </a:xfrm>
            <a:custGeom>
              <a:avLst/>
              <a:gdLst>
                <a:gd name="T0" fmla="*/ 25 w 26"/>
                <a:gd name="T1" fmla="*/ 1 h 7"/>
                <a:gd name="T2" fmla="*/ 26 w 26"/>
                <a:gd name="T3" fmla="*/ 4 h 7"/>
                <a:gd name="T4" fmla="*/ 20 w 26"/>
                <a:gd name="T5" fmla="*/ 5 h 7"/>
                <a:gd name="T6" fmla="*/ 5 w 26"/>
                <a:gd name="T7" fmla="*/ 4 h 7"/>
                <a:gd name="T8" fmla="*/ 0 w 26"/>
                <a:gd name="T9" fmla="*/ 3 h 7"/>
                <a:gd name="T10" fmla="*/ 25 w 26"/>
                <a:gd name="T11" fmla="*/ 1 h 7"/>
              </a:gdLst>
              <a:ahLst/>
              <a:cxnLst>
                <a:cxn ang="0">
                  <a:pos x="T0" y="T1"/>
                </a:cxn>
                <a:cxn ang="0">
                  <a:pos x="T2" y="T3"/>
                </a:cxn>
                <a:cxn ang="0">
                  <a:pos x="T4" y="T5"/>
                </a:cxn>
                <a:cxn ang="0">
                  <a:pos x="T6" y="T7"/>
                </a:cxn>
                <a:cxn ang="0">
                  <a:pos x="T8" y="T9"/>
                </a:cxn>
                <a:cxn ang="0">
                  <a:pos x="T10" y="T11"/>
                </a:cxn>
              </a:cxnLst>
              <a:rect l="0" t="0" r="r" b="b"/>
              <a:pathLst>
                <a:path w="26" h="7">
                  <a:moveTo>
                    <a:pt x="25" y="1"/>
                  </a:moveTo>
                  <a:cubicBezTo>
                    <a:pt x="25" y="2"/>
                    <a:pt x="26" y="3"/>
                    <a:pt x="26" y="4"/>
                  </a:cubicBezTo>
                  <a:cubicBezTo>
                    <a:pt x="25" y="7"/>
                    <a:pt x="23" y="6"/>
                    <a:pt x="20" y="5"/>
                  </a:cubicBezTo>
                  <a:cubicBezTo>
                    <a:pt x="16" y="5"/>
                    <a:pt x="10" y="4"/>
                    <a:pt x="5" y="4"/>
                  </a:cubicBezTo>
                  <a:cubicBezTo>
                    <a:pt x="3" y="4"/>
                    <a:pt x="1" y="5"/>
                    <a:pt x="0" y="3"/>
                  </a:cubicBezTo>
                  <a:cubicBezTo>
                    <a:pt x="6" y="0"/>
                    <a:pt x="17" y="5"/>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8" name="Freeform 106">
              <a:extLst>
                <a:ext uri="{FF2B5EF4-FFF2-40B4-BE49-F238E27FC236}">
                  <a16:creationId xmlns:a16="http://schemas.microsoft.com/office/drawing/2014/main" id="{1B4F3E72-CAB6-4ED5-93E2-620A0182D82C}"/>
                </a:ext>
              </a:extLst>
            </p:cNvPr>
            <p:cNvSpPr>
              <a:spLocks noEditPoints="1"/>
            </p:cNvSpPr>
            <p:nvPr/>
          </p:nvSpPr>
          <p:spPr bwMode="auto">
            <a:xfrm>
              <a:off x="7394576" y="3627438"/>
              <a:ext cx="1077913" cy="566738"/>
            </a:xfrm>
            <a:custGeom>
              <a:avLst/>
              <a:gdLst>
                <a:gd name="T0" fmla="*/ 114 w 342"/>
                <a:gd name="T1" fmla="*/ 19 h 179"/>
                <a:gd name="T2" fmla="*/ 194 w 342"/>
                <a:gd name="T3" fmla="*/ 30 h 179"/>
                <a:gd name="T4" fmla="*/ 265 w 342"/>
                <a:gd name="T5" fmla="*/ 19 h 179"/>
                <a:gd name="T6" fmla="*/ 335 w 342"/>
                <a:gd name="T7" fmla="*/ 144 h 179"/>
                <a:gd name="T8" fmla="*/ 288 w 342"/>
                <a:gd name="T9" fmla="*/ 167 h 179"/>
                <a:gd name="T10" fmla="*/ 235 w 342"/>
                <a:gd name="T11" fmla="*/ 178 h 179"/>
                <a:gd name="T12" fmla="*/ 173 w 342"/>
                <a:gd name="T13" fmla="*/ 172 h 179"/>
                <a:gd name="T14" fmla="*/ 112 w 342"/>
                <a:gd name="T15" fmla="*/ 168 h 179"/>
                <a:gd name="T16" fmla="*/ 43 w 342"/>
                <a:gd name="T17" fmla="*/ 169 h 179"/>
                <a:gd name="T18" fmla="*/ 52 w 342"/>
                <a:gd name="T19" fmla="*/ 47 h 179"/>
                <a:gd name="T20" fmla="*/ 264 w 342"/>
                <a:gd name="T21" fmla="*/ 132 h 179"/>
                <a:gd name="T22" fmla="*/ 229 w 342"/>
                <a:gd name="T23" fmla="*/ 10 h 179"/>
                <a:gd name="T24" fmla="*/ 246 w 342"/>
                <a:gd name="T25" fmla="*/ 177 h 179"/>
                <a:gd name="T26" fmla="*/ 224 w 342"/>
                <a:gd name="T27" fmla="*/ 168 h 179"/>
                <a:gd name="T28" fmla="*/ 225 w 342"/>
                <a:gd name="T29" fmla="*/ 11 h 179"/>
                <a:gd name="T30" fmla="*/ 134 w 342"/>
                <a:gd name="T31" fmla="*/ 20 h 179"/>
                <a:gd name="T32" fmla="*/ 98 w 342"/>
                <a:gd name="T33" fmla="*/ 49 h 179"/>
                <a:gd name="T34" fmla="*/ 112 w 342"/>
                <a:gd name="T35" fmla="*/ 165 h 179"/>
                <a:gd name="T36" fmla="*/ 111 w 342"/>
                <a:gd name="T37" fmla="*/ 24 h 179"/>
                <a:gd name="T38" fmla="*/ 195 w 342"/>
                <a:gd name="T39" fmla="*/ 57 h 179"/>
                <a:gd name="T40" fmla="*/ 154 w 342"/>
                <a:gd name="T41" fmla="*/ 34 h 179"/>
                <a:gd name="T42" fmla="*/ 156 w 342"/>
                <a:gd name="T43" fmla="*/ 142 h 179"/>
                <a:gd name="T44" fmla="*/ 114 w 342"/>
                <a:gd name="T45" fmla="*/ 39 h 179"/>
                <a:gd name="T46" fmla="*/ 52 w 342"/>
                <a:gd name="T47" fmla="*/ 50 h 179"/>
                <a:gd name="T48" fmla="*/ 15 w 342"/>
                <a:gd name="T49" fmla="*/ 153 h 179"/>
                <a:gd name="T50" fmla="*/ 75 w 342"/>
                <a:gd name="T51" fmla="*/ 45 h 179"/>
                <a:gd name="T52" fmla="*/ 221 w 342"/>
                <a:gd name="T53" fmla="*/ 51 h 179"/>
                <a:gd name="T54" fmla="*/ 221 w 342"/>
                <a:gd name="T55" fmla="*/ 170 h 179"/>
                <a:gd name="T56" fmla="*/ 69 w 342"/>
                <a:gd name="T57" fmla="*/ 85 h 179"/>
                <a:gd name="T58" fmla="*/ 82 w 342"/>
                <a:gd name="T59" fmla="*/ 58 h 179"/>
                <a:gd name="T60" fmla="*/ 72 w 342"/>
                <a:gd name="T61" fmla="*/ 74 h 179"/>
                <a:gd name="T62" fmla="*/ 63 w 342"/>
                <a:gd name="T63" fmla="*/ 93 h 179"/>
                <a:gd name="T64" fmla="*/ 45 w 342"/>
                <a:gd name="T65" fmla="*/ 133 h 179"/>
                <a:gd name="T66" fmla="*/ 50 w 342"/>
                <a:gd name="T67" fmla="*/ 131 h 179"/>
                <a:gd name="T68" fmla="*/ 114 w 342"/>
                <a:gd name="T69" fmla="*/ 51 h 179"/>
                <a:gd name="T70" fmla="*/ 153 w 342"/>
                <a:gd name="T71" fmla="*/ 110 h 179"/>
                <a:gd name="T72" fmla="*/ 198 w 342"/>
                <a:gd name="T73" fmla="*/ 165 h 179"/>
                <a:gd name="T74" fmla="*/ 279 w 342"/>
                <a:gd name="T75" fmla="*/ 76 h 179"/>
                <a:gd name="T76" fmla="*/ 267 w 342"/>
                <a:gd name="T77" fmla="*/ 63 h 179"/>
                <a:gd name="T78" fmla="*/ 76 w 342"/>
                <a:gd name="T79" fmla="*/ 57 h 179"/>
                <a:gd name="T80" fmla="*/ 85 w 342"/>
                <a:gd name="T81" fmla="*/ 61 h 179"/>
                <a:gd name="T82" fmla="*/ 107 w 342"/>
                <a:gd name="T83" fmla="*/ 167 h 179"/>
                <a:gd name="T84" fmla="*/ 93 w 342"/>
                <a:gd name="T85" fmla="*/ 64 h 179"/>
                <a:gd name="T86" fmla="*/ 265 w 342"/>
                <a:gd name="T87" fmla="*/ 103 h 179"/>
                <a:gd name="T88" fmla="*/ 306 w 342"/>
                <a:gd name="T89" fmla="*/ 169 h 179"/>
                <a:gd name="T90" fmla="*/ 265 w 342"/>
                <a:gd name="T91" fmla="*/ 73 h 179"/>
                <a:gd name="T92" fmla="*/ 300 w 342"/>
                <a:gd name="T93" fmla="*/ 78 h 179"/>
                <a:gd name="T94" fmla="*/ 278 w 342"/>
                <a:gd name="T95" fmla="*/ 96 h 179"/>
                <a:gd name="T96" fmla="*/ 64 w 342"/>
                <a:gd name="T97" fmla="*/ 105 h 179"/>
                <a:gd name="T98" fmla="*/ 71 w 342"/>
                <a:gd name="T99" fmla="*/ 123 h 179"/>
                <a:gd name="T100" fmla="*/ 280 w 342"/>
                <a:gd name="T101" fmla="*/ 100 h 179"/>
                <a:gd name="T102" fmla="*/ 52 w 342"/>
                <a:gd name="T103" fmla="*/ 111 h 179"/>
                <a:gd name="T104" fmla="*/ 66 w 342"/>
                <a:gd name="T105" fmla="*/ 118 h 179"/>
                <a:gd name="T106" fmla="*/ 323 w 342"/>
                <a:gd name="T107" fmla="*/ 125 h 179"/>
                <a:gd name="T108" fmla="*/ 37 w 342"/>
                <a:gd name="T109" fmla="*/ 140 h 179"/>
                <a:gd name="T110" fmla="*/ 332 w 342"/>
                <a:gd name="T111" fmla="*/ 153 h 179"/>
                <a:gd name="T112" fmla="*/ 153 w 342"/>
                <a:gd name="T113" fmla="*/ 156 h 179"/>
                <a:gd name="T114" fmla="*/ 34 w 342"/>
                <a:gd name="T115" fmla="*/ 149 h 179"/>
                <a:gd name="T116" fmla="*/ 339 w 342"/>
                <a:gd name="T117" fmla="*/ 162 h 179"/>
                <a:gd name="T118" fmla="*/ 115 w 342"/>
                <a:gd name="T119" fmla="*/ 1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179">
                  <a:moveTo>
                    <a:pt x="79" y="39"/>
                  </a:moveTo>
                  <a:cubicBezTo>
                    <a:pt x="80" y="39"/>
                    <a:pt x="82" y="40"/>
                    <a:pt x="83" y="40"/>
                  </a:cubicBezTo>
                  <a:cubicBezTo>
                    <a:pt x="84" y="37"/>
                    <a:pt x="83" y="32"/>
                    <a:pt x="85" y="30"/>
                  </a:cubicBezTo>
                  <a:cubicBezTo>
                    <a:pt x="92" y="28"/>
                    <a:pt x="99" y="28"/>
                    <a:pt x="106" y="24"/>
                  </a:cubicBezTo>
                  <a:cubicBezTo>
                    <a:pt x="108" y="23"/>
                    <a:pt x="110" y="22"/>
                    <a:pt x="111" y="21"/>
                  </a:cubicBezTo>
                  <a:cubicBezTo>
                    <a:pt x="112" y="21"/>
                    <a:pt x="112" y="20"/>
                    <a:pt x="113" y="21"/>
                  </a:cubicBezTo>
                  <a:cubicBezTo>
                    <a:pt x="113" y="20"/>
                    <a:pt x="114" y="20"/>
                    <a:pt x="114" y="19"/>
                  </a:cubicBezTo>
                  <a:cubicBezTo>
                    <a:pt x="120" y="18"/>
                    <a:pt x="126" y="17"/>
                    <a:pt x="131" y="17"/>
                  </a:cubicBezTo>
                  <a:cubicBezTo>
                    <a:pt x="136" y="17"/>
                    <a:pt x="140" y="18"/>
                    <a:pt x="145" y="19"/>
                  </a:cubicBezTo>
                  <a:cubicBezTo>
                    <a:pt x="147" y="20"/>
                    <a:pt x="150" y="20"/>
                    <a:pt x="152" y="23"/>
                  </a:cubicBezTo>
                  <a:cubicBezTo>
                    <a:pt x="153" y="25"/>
                    <a:pt x="153" y="26"/>
                    <a:pt x="153" y="28"/>
                  </a:cubicBezTo>
                  <a:cubicBezTo>
                    <a:pt x="155" y="28"/>
                    <a:pt x="157" y="27"/>
                    <a:pt x="160" y="26"/>
                  </a:cubicBezTo>
                  <a:cubicBezTo>
                    <a:pt x="164" y="26"/>
                    <a:pt x="170" y="28"/>
                    <a:pt x="176" y="28"/>
                  </a:cubicBezTo>
                  <a:cubicBezTo>
                    <a:pt x="182" y="29"/>
                    <a:pt x="190" y="26"/>
                    <a:pt x="194" y="30"/>
                  </a:cubicBezTo>
                  <a:cubicBezTo>
                    <a:pt x="196" y="32"/>
                    <a:pt x="198" y="37"/>
                    <a:pt x="198" y="41"/>
                  </a:cubicBezTo>
                  <a:cubicBezTo>
                    <a:pt x="199" y="43"/>
                    <a:pt x="198" y="45"/>
                    <a:pt x="198" y="47"/>
                  </a:cubicBezTo>
                  <a:cubicBezTo>
                    <a:pt x="201" y="47"/>
                    <a:pt x="203" y="45"/>
                    <a:pt x="205" y="45"/>
                  </a:cubicBezTo>
                  <a:cubicBezTo>
                    <a:pt x="207" y="34"/>
                    <a:pt x="204" y="22"/>
                    <a:pt x="207" y="15"/>
                  </a:cubicBezTo>
                  <a:cubicBezTo>
                    <a:pt x="214" y="14"/>
                    <a:pt x="221" y="10"/>
                    <a:pt x="228" y="7"/>
                  </a:cubicBezTo>
                  <a:cubicBezTo>
                    <a:pt x="237" y="0"/>
                    <a:pt x="250" y="1"/>
                    <a:pt x="260" y="4"/>
                  </a:cubicBezTo>
                  <a:cubicBezTo>
                    <a:pt x="265" y="6"/>
                    <a:pt x="264" y="12"/>
                    <a:pt x="265" y="19"/>
                  </a:cubicBezTo>
                  <a:cubicBezTo>
                    <a:pt x="266" y="31"/>
                    <a:pt x="266" y="47"/>
                    <a:pt x="265" y="59"/>
                  </a:cubicBezTo>
                  <a:cubicBezTo>
                    <a:pt x="271" y="54"/>
                    <a:pt x="281" y="50"/>
                    <a:pt x="291" y="52"/>
                  </a:cubicBezTo>
                  <a:cubicBezTo>
                    <a:pt x="293" y="56"/>
                    <a:pt x="294" y="60"/>
                    <a:pt x="296" y="64"/>
                  </a:cubicBezTo>
                  <a:cubicBezTo>
                    <a:pt x="297" y="66"/>
                    <a:pt x="298" y="68"/>
                    <a:pt x="299" y="70"/>
                  </a:cubicBezTo>
                  <a:cubicBezTo>
                    <a:pt x="302" y="80"/>
                    <a:pt x="309" y="89"/>
                    <a:pt x="313" y="99"/>
                  </a:cubicBezTo>
                  <a:cubicBezTo>
                    <a:pt x="314" y="101"/>
                    <a:pt x="316" y="103"/>
                    <a:pt x="317" y="106"/>
                  </a:cubicBezTo>
                  <a:cubicBezTo>
                    <a:pt x="323" y="118"/>
                    <a:pt x="329" y="132"/>
                    <a:pt x="335" y="144"/>
                  </a:cubicBezTo>
                  <a:cubicBezTo>
                    <a:pt x="336" y="145"/>
                    <a:pt x="336" y="146"/>
                    <a:pt x="337" y="147"/>
                  </a:cubicBezTo>
                  <a:cubicBezTo>
                    <a:pt x="337" y="148"/>
                    <a:pt x="337" y="148"/>
                    <a:pt x="337" y="148"/>
                  </a:cubicBezTo>
                  <a:cubicBezTo>
                    <a:pt x="339" y="151"/>
                    <a:pt x="340" y="155"/>
                    <a:pt x="342" y="158"/>
                  </a:cubicBezTo>
                  <a:cubicBezTo>
                    <a:pt x="342" y="165"/>
                    <a:pt x="335" y="174"/>
                    <a:pt x="327" y="175"/>
                  </a:cubicBezTo>
                  <a:cubicBezTo>
                    <a:pt x="321" y="176"/>
                    <a:pt x="316" y="176"/>
                    <a:pt x="311" y="174"/>
                  </a:cubicBezTo>
                  <a:cubicBezTo>
                    <a:pt x="308" y="173"/>
                    <a:pt x="306" y="172"/>
                    <a:pt x="303" y="172"/>
                  </a:cubicBezTo>
                  <a:cubicBezTo>
                    <a:pt x="299" y="170"/>
                    <a:pt x="293" y="169"/>
                    <a:pt x="288" y="167"/>
                  </a:cubicBezTo>
                  <a:cubicBezTo>
                    <a:pt x="285" y="167"/>
                    <a:pt x="282" y="165"/>
                    <a:pt x="281" y="164"/>
                  </a:cubicBezTo>
                  <a:cubicBezTo>
                    <a:pt x="280" y="163"/>
                    <a:pt x="279" y="158"/>
                    <a:pt x="278" y="156"/>
                  </a:cubicBezTo>
                  <a:cubicBezTo>
                    <a:pt x="277" y="153"/>
                    <a:pt x="275" y="150"/>
                    <a:pt x="274" y="148"/>
                  </a:cubicBezTo>
                  <a:cubicBezTo>
                    <a:pt x="272" y="142"/>
                    <a:pt x="269" y="137"/>
                    <a:pt x="267" y="132"/>
                  </a:cubicBezTo>
                  <a:cubicBezTo>
                    <a:pt x="266" y="141"/>
                    <a:pt x="266" y="156"/>
                    <a:pt x="267" y="168"/>
                  </a:cubicBezTo>
                  <a:cubicBezTo>
                    <a:pt x="267" y="178"/>
                    <a:pt x="255" y="179"/>
                    <a:pt x="247" y="179"/>
                  </a:cubicBezTo>
                  <a:cubicBezTo>
                    <a:pt x="243" y="179"/>
                    <a:pt x="239" y="178"/>
                    <a:pt x="235" y="178"/>
                  </a:cubicBezTo>
                  <a:cubicBezTo>
                    <a:pt x="232" y="176"/>
                    <a:pt x="227" y="171"/>
                    <a:pt x="222" y="172"/>
                  </a:cubicBezTo>
                  <a:cubicBezTo>
                    <a:pt x="220" y="172"/>
                    <a:pt x="219" y="174"/>
                    <a:pt x="217" y="174"/>
                  </a:cubicBezTo>
                  <a:cubicBezTo>
                    <a:pt x="212" y="175"/>
                    <a:pt x="208" y="175"/>
                    <a:pt x="205" y="171"/>
                  </a:cubicBezTo>
                  <a:cubicBezTo>
                    <a:pt x="203" y="171"/>
                    <a:pt x="200" y="170"/>
                    <a:pt x="198" y="168"/>
                  </a:cubicBezTo>
                  <a:cubicBezTo>
                    <a:pt x="195" y="168"/>
                    <a:pt x="194" y="170"/>
                    <a:pt x="193" y="171"/>
                  </a:cubicBezTo>
                  <a:cubicBezTo>
                    <a:pt x="190" y="173"/>
                    <a:pt x="186" y="172"/>
                    <a:pt x="182" y="172"/>
                  </a:cubicBezTo>
                  <a:cubicBezTo>
                    <a:pt x="179" y="172"/>
                    <a:pt x="176" y="172"/>
                    <a:pt x="173" y="172"/>
                  </a:cubicBezTo>
                  <a:cubicBezTo>
                    <a:pt x="169" y="172"/>
                    <a:pt x="165" y="170"/>
                    <a:pt x="161" y="171"/>
                  </a:cubicBezTo>
                  <a:cubicBezTo>
                    <a:pt x="158" y="170"/>
                    <a:pt x="156" y="170"/>
                    <a:pt x="154" y="169"/>
                  </a:cubicBezTo>
                  <a:cubicBezTo>
                    <a:pt x="151" y="172"/>
                    <a:pt x="140" y="173"/>
                    <a:pt x="138" y="172"/>
                  </a:cubicBezTo>
                  <a:cubicBezTo>
                    <a:pt x="137" y="172"/>
                    <a:pt x="138" y="173"/>
                    <a:pt x="137" y="173"/>
                  </a:cubicBezTo>
                  <a:cubicBezTo>
                    <a:pt x="134" y="171"/>
                    <a:pt x="122" y="171"/>
                    <a:pt x="115" y="169"/>
                  </a:cubicBezTo>
                  <a:cubicBezTo>
                    <a:pt x="114" y="169"/>
                    <a:pt x="114" y="172"/>
                    <a:pt x="113" y="171"/>
                  </a:cubicBezTo>
                  <a:cubicBezTo>
                    <a:pt x="112" y="171"/>
                    <a:pt x="112" y="170"/>
                    <a:pt x="112" y="168"/>
                  </a:cubicBezTo>
                  <a:cubicBezTo>
                    <a:pt x="111" y="170"/>
                    <a:pt x="109" y="171"/>
                    <a:pt x="109" y="171"/>
                  </a:cubicBezTo>
                  <a:cubicBezTo>
                    <a:pt x="102" y="171"/>
                    <a:pt x="94" y="173"/>
                    <a:pt x="86" y="170"/>
                  </a:cubicBezTo>
                  <a:cubicBezTo>
                    <a:pt x="81" y="165"/>
                    <a:pt x="75" y="160"/>
                    <a:pt x="68" y="157"/>
                  </a:cubicBezTo>
                  <a:cubicBezTo>
                    <a:pt x="69" y="144"/>
                    <a:pt x="69" y="131"/>
                    <a:pt x="70" y="117"/>
                  </a:cubicBezTo>
                  <a:cubicBezTo>
                    <a:pt x="65" y="128"/>
                    <a:pt x="60" y="139"/>
                    <a:pt x="55" y="150"/>
                  </a:cubicBezTo>
                  <a:cubicBezTo>
                    <a:pt x="53" y="155"/>
                    <a:pt x="51" y="162"/>
                    <a:pt x="48" y="167"/>
                  </a:cubicBezTo>
                  <a:cubicBezTo>
                    <a:pt x="46" y="169"/>
                    <a:pt x="45" y="167"/>
                    <a:pt x="43" y="169"/>
                  </a:cubicBezTo>
                  <a:cubicBezTo>
                    <a:pt x="38" y="167"/>
                    <a:pt x="31" y="166"/>
                    <a:pt x="28" y="161"/>
                  </a:cubicBezTo>
                  <a:cubicBezTo>
                    <a:pt x="19" y="157"/>
                    <a:pt x="9" y="153"/>
                    <a:pt x="0" y="150"/>
                  </a:cubicBezTo>
                  <a:cubicBezTo>
                    <a:pt x="0" y="149"/>
                    <a:pt x="1" y="147"/>
                    <a:pt x="0" y="147"/>
                  </a:cubicBezTo>
                  <a:cubicBezTo>
                    <a:pt x="7" y="132"/>
                    <a:pt x="15" y="118"/>
                    <a:pt x="22" y="104"/>
                  </a:cubicBezTo>
                  <a:cubicBezTo>
                    <a:pt x="22" y="98"/>
                    <a:pt x="26" y="94"/>
                    <a:pt x="28" y="89"/>
                  </a:cubicBezTo>
                  <a:cubicBezTo>
                    <a:pt x="32" y="79"/>
                    <a:pt x="37" y="72"/>
                    <a:pt x="41" y="63"/>
                  </a:cubicBezTo>
                  <a:cubicBezTo>
                    <a:pt x="43" y="59"/>
                    <a:pt x="48" y="49"/>
                    <a:pt x="52" y="47"/>
                  </a:cubicBezTo>
                  <a:cubicBezTo>
                    <a:pt x="54" y="45"/>
                    <a:pt x="59" y="44"/>
                    <a:pt x="62" y="44"/>
                  </a:cubicBezTo>
                  <a:cubicBezTo>
                    <a:pt x="64" y="43"/>
                    <a:pt x="66" y="43"/>
                    <a:pt x="68" y="42"/>
                  </a:cubicBezTo>
                  <a:cubicBezTo>
                    <a:pt x="72" y="41"/>
                    <a:pt x="76" y="42"/>
                    <a:pt x="79" y="39"/>
                  </a:cubicBezTo>
                  <a:close/>
                  <a:moveTo>
                    <a:pt x="246" y="177"/>
                  </a:moveTo>
                  <a:cubicBezTo>
                    <a:pt x="252" y="177"/>
                    <a:pt x="262" y="175"/>
                    <a:pt x="264" y="171"/>
                  </a:cubicBezTo>
                  <a:cubicBezTo>
                    <a:pt x="264" y="169"/>
                    <a:pt x="264" y="164"/>
                    <a:pt x="264" y="161"/>
                  </a:cubicBezTo>
                  <a:cubicBezTo>
                    <a:pt x="264" y="153"/>
                    <a:pt x="264" y="141"/>
                    <a:pt x="264" y="132"/>
                  </a:cubicBezTo>
                  <a:cubicBezTo>
                    <a:pt x="264" y="127"/>
                    <a:pt x="263" y="121"/>
                    <a:pt x="263" y="115"/>
                  </a:cubicBezTo>
                  <a:cubicBezTo>
                    <a:pt x="263" y="103"/>
                    <a:pt x="262" y="92"/>
                    <a:pt x="262" y="80"/>
                  </a:cubicBezTo>
                  <a:cubicBezTo>
                    <a:pt x="263" y="53"/>
                    <a:pt x="264" y="32"/>
                    <a:pt x="262" y="10"/>
                  </a:cubicBezTo>
                  <a:cubicBezTo>
                    <a:pt x="261" y="10"/>
                    <a:pt x="261" y="8"/>
                    <a:pt x="261" y="8"/>
                  </a:cubicBezTo>
                  <a:cubicBezTo>
                    <a:pt x="257" y="5"/>
                    <a:pt x="253" y="5"/>
                    <a:pt x="249" y="5"/>
                  </a:cubicBezTo>
                  <a:cubicBezTo>
                    <a:pt x="246" y="4"/>
                    <a:pt x="243" y="4"/>
                    <a:pt x="241" y="4"/>
                  </a:cubicBezTo>
                  <a:cubicBezTo>
                    <a:pt x="237" y="5"/>
                    <a:pt x="230" y="6"/>
                    <a:pt x="229" y="10"/>
                  </a:cubicBezTo>
                  <a:cubicBezTo>
                    <a:pt x="227" y="15"/>
                    <a:pt x="229" y="27"/>
                    <a:pt x="229" y="32"/>
                  </a:cubicBezTo>
                  <a:cubicBezTo>
                    <a:pt x="229" y="38"/>
                    <a:pt x="229" y="45"/>
                    <a:pt x="230" y="52"/>
                  </a:cubicBezTo>
                  <a:cubicBezTo>
                    <a:pt x="231" y="60"/>
                    <a:pt x="233" y="69"/>
                    <a:pt x="233" y="79"/>
                  </a:cubicBezTo>
                  <a:cubicBezTo>
                    <a:pt x="233" y="94"/>
                    <a:pt x="234" y="112"/>
                    <a:pt x="233" y="128"/>
                  </a:cubicBezTo>
                  <a:cubicBezTo>
                    <a:pt x="232" y="131"/>
                    <a:pt x="233" y="133"/>
                    <a:pt x="233" y="137"/>
                  </a:cubicBezTo>
                  <a:cubicBezTo>
                    <a:pt x="233" y="149"/>
                    <a:pt x="232" y="161"/>
                    <a:pt x="231" y="173"/>
                  </a:cubicBezTo>
                  <a:cubicBezTo>
                    <a:pt x="235" y="175"/>
                    <a:pt x="240" y="177"/>
                    <a:pt x="246" y="177"/>
                  </a:cubicBezTo>
                  <a:close/>
                  <a:moveTo>
                    <a:pt x="208" y="19"/>
                  </a:moveTo>
                  <a:cubicBezTo>
                    <a:pt x="208" y="28"/>
                    <a:pt x="208" y="39"/>
                    <a:pt x="208" y="45"/>
                  </a:cubicBezTo>
                  <a:cubicBezTo>
                    <a:pt x="212" y="46"/>
                    <a:pt x="218" y="47"/>
                    <a:pt x="222" y="48"/>
                  </a:cubicBezTo>
                  <a:cubicBezTo>
                    <a:pt x="222" y="49"/>
                    <a:pt x="223" y="49"/>
                    <a:pt x="224" y="50"/>
                  </a:cubicBezTo>
                  <a:cubicBezTo>
                    <a:pt x="225" y="55"/>
                    <a:pt x="224" y="62"/>
                    <a:pt x="224" y="68"/>
                  </a:cubicBezTo>
                  <a:cubicBezTo>
                    <a:pt x="224" y="85"/>
                    <a:pt x="226" y="104"/>
                    <a:pt x="225" y="123"/>
                  </a:cubicBezTo>
                  <a:cubicBezTo>
                    <a:pt x="225" y="137"/>
                    <a:pt x="225" y="151"/>
                    <a:pt x="224" y="168"/>
                  </a:cubicBezTo>
                  <a:cubicBezTo>
                    <a:pt x="226" y="169"/>
                    <a:pt x="226" y="170"/>
                    <a:pt x="229" y="171"/>
                  </a:cubicBezTo>
                  <a:cubicBezTo>
                    <a:pt x="231" y="152"/>
                    <a:pt x="230" y="134"/>
                    <a:pt x="230" y="111"/>
                  </a:cubicBezTo>
                  <a:cubicBezTo>
                    <a:pt x="230" y="108"/>
                    <a:pt x="231" y="105"/>
                    <a:pt x="231" y="102"/>
                  </a:cubicBezTo>
                  <a:cubicBezTo>
                    <a:pt x="231" y="94"/>
                    <a:pt x="231" y="85"/>
                    <a:pt x="231" y="77"/>
                  </a:cubicBezTo>
                  <a:cubicBezTo>
                    <a:pt x="230" y="68"/>
                    <a:pt x="228" y="58"/>
                    <a:pt x="228" y="48"/>
                  </a:cubicBezTo>
                  <a:cubicBezTo>
                    <a:pt x="227" y="38"/>
                    <a:pt x="227" y="29"/>
                    <a:pt x="226" y="19"/>
                  </a:cubicBezTo>
                  <a:cubicBezTo>
                    <a:pt x="226" y="16"/>
                    <a:pt x="227" y="14"/>
                    <a:pt x="225" y="11"/>
                  </a:cubicBezTo>
                  <a:cubicBezTo>
                    <a:pt x="219" y="14"/>
                    <a:pt x="214" y="16"/>
                    <a:pt x="208" y="19"/>
                  </a:cubicBezTo>
                  <a:close/>
                  <a:moveTo>
                    <a:pt x="123" y="38"/>
                  </a:moveTo>
                  <a:cubicBezTo>
                    <a:pt x="128" y="39"/>
                    <a:pt x="132" y="40"/>
                    <a:pt x="137" y="40"/>
                  </a:cubicBezTo>
                  <a:cubicBezTo>
                    <a:pt x="140" y="40"/>
                    <a:pt x="145" y="39"/>
                    <a:pt x="146" y="39"/>
                  </a:cubicBezTo>
                  <a:cubicBezTo>
                    <a:pt x="147" y="39"/>
                    <a:pt x="149" y="38"/>
                    <a:pt x="150" y="37"/>
                  </a:cubicBezTo>
                  <a:cubicBezTo>
                    <a:pt x="150" y="32"/>
                    <a:pt x="150" y="27"/>
                    <a:pt x="149" y="23"/>
                  </a:cubicBezTo>
                  <a:cubicBezTo>
                    <a:pt x="145" y="22"/>
                    <a:pt x="140" y="20"/>
                    <a:pt x="134" y="20"/>
                  </a:cubicBezTo>
                  <a:cubicBezTo>
                    <a:pt x="128" y="20"/>
                    <a:pt x="117" y="20"/>
                    <a:pt x="115" y="23"/>
                  </a:cubicBezTo>
                  <a:cubicBezTo>
                    <a:pt x="113" y="25"/>
                    <a:pt x="114" y="28"/>
                    <a:pt x="114" y="31"/>
                  </a:cubicBezTo>
                  <a:cubicBezTo>
                    <a:pt x="114" y="34"/>
                    <a:pt x="113" y="36"/>
                    <a:pt x="114" y="38"/>
                  </a:cubicBezTo>
                  <a:cubicBezTo>
                    <a:pt x="116" y="35"/>
                    <a:pt x="120" y="38"/>
                    <a:pt x="123" y="38"/>
                  </a:cubicBezTo>
                  <a:close/>
                  <a:moveTo>
                    <a:pt x="86" y="34"/>
                  </a:moveTo>
                  <a:cubicBezTo>
                    <a:pt x="86" y="36"/>
                    <a:pt x="85" y="39"/>
                    <a:pt x="85" y="41"/>
                  </a:cubicBezTo>
                  <a:cubicBezTo>
                    <a:pt x="90" y="42"/>
                    <a:pt x="94" y="46"/>
                    <a:pt x="98" y="49"/>
                  </a:cubicBezTo>
                  <a:cubicBezTo>
                    <a:pt x="99" y="52"/>
                    <a:pt x="96" y="57"/>
                    <a:pt x="95" y="61"/>
                  </a:cubicBezTo>
                  <a:cubicBezTo>
                    <a:pt x="101" y="60"/>
                    <a:pt x="105" y="61"/>
                    <a:pt x="109" y="63"/>
                  </a:cubicBezTo>
                  <a:cubicBezTo>
                    <a:pt x="109" y="66"/>
                    <a:pt x="108" y="69"/>
                    <a:pt x="110" y="71"/>
                  </a:cubicBezTo>
                  <a:cubicBezTo>
                    <a:pt x="111" y="87"/>
                    <a:pt x="112" y="105"/>
                    <a:pt x="111" y="121"/>
                  </a:cubicBezTo>
                  <a:cubicBezTo>
                    <a:pt x="111" y="124"/>
                    <a:pt x="110" y="126"/>
                    <a:pt x="110" y="129"/>
                  </a:cubicBezTo>
                  <a:cubicBezTo>
                    <a:pt x="110" y="138"/>
                    <a:pt x="111" y="148"/>
                    <a:pt x="111" y="157"/>
                  </a:cubicBezTo>
                  <a:cubicBezTo>
                    <a:pt x="110" y="160"/>
                    <a:pt x="109" y="163"/>
                    <a:pt x="112" y="165"/>
                  </a:cubicBezTo>
                  <a:cubicBezTo>
                    <a:pt x="111" y="163"/>
                    <a:pt x="113" y="157"/>
                    <a:pt x="111" y="154"/>
                  </a:cubicBezTo>
                  <a:cubicBezTo>
                    <a:pt x="111" y="153"/>
                    <a:pt x="112" y="154"/>
                    <a:pt x="112" y="153"/>
                  </a:cubicBezTo>
                  <a:cubicBezTo>
                    <a:pt x="112" y="139"/>
                    <a:pt x="112" y="122"/>
                    <a:pt x="112" y="108"/>
                  </a:cubicBezTo>
                  <a:cubicBezTo>
                    <a:pt x="113" y="97"/>
                    <a:pt x="112" y="85"/>
                    <a:pt x="112" y="75"/>
                  </a:cubicBezTo>
                  <a:cubicBezTo>
                    <a:pt x="112" y="66"/>
                    <a:pt x="112" y="56"/>
                    <a:pt x="112" y="48"/>
                  </a:cubicBezTo>
                  <a:cubicBezTo>
                    <a:pt x="112" y="40"/>
                    <a:pt x="112" y="32"/>
                    <a:pt x="111" y="24"/>
                  </a:cubicBezTo>
                  <a:cubicBezTo>
                    <a:pt x="111" y="24"/>
                    <a:pt x="111" y="24"/>
                    <a:pt x="111" y="24"/>
                  </a:cubicBezTo>
                  <a:cubicBezTo>
                    <a:pt x="105" y="28"/>
                    <a:pt x="93" y="31"/>
                    <a:pt x="86" y="34"/>
                  </a:cubicBezTo>
                  <a:close/>
                  <a:moveTo>
                    <a:pt x="179" y="170"/>
                  </a:moveTo>
                  <a:cubicBezTo>
                    <a:pt x="186" y="171"/>
                    <a:pt x="192" y="169"/>
                    <a:pt x="194" y="165"/>
                  </a:cubicBezTo>
                  <a:cubicBezTo>
                    <a:pt x="195" y="157"/>
                    <a:pt x="194" y="147"/>
                    <a:pt x="194" y="139"/>
                  </a:cubicBezTo>
                  <a:cubicBezTo>
                    <a:pt x="194" y="120"/>
                    <a:pt x="194" y="103"/>
                    <a:pt x="195" y="87"/>
                  </a:cubicBezTo>
                  <a:cubicBezTo>
                    <a:pt x="196" y="79"/>
                    <a:pt x="195" y="70"/>
                    <a:pt x="195" y="61"/>
                  </a:cubicBezTo>
                  <a:cubicBezTo>
                    <a:pt x="195" y="60"/>
                    <a:pt x="195" y="58"/>
                    <a:pt x="195" y="57"/>
                  </a:cubicBezTo>
                  <a:cubicBezTo>
                    <a:pt x="195" y="55"/>
                    <a:pt x="195" y="54"/>
                    <a:pt x="195" y="52"/>
                  </a:cubicBezTo>
                  <a:cubicBezTo>
                    <a:pt x="195" y="48"/>
                    <a:pt x="197" y="39"/>
                    <a:pt x="194" y="35"/>
                  </a:cubicBezTo>
                  <a:cubicBezTo>
                    <a:pt x="193" y="33"/>
                    <a:pt x="188" y="31"/>
                    <a:pt x="185" y="31"/>
                  </a:cubicBezTo>
                  <a:cubicBezTo>
                    <a:pt x="180" y="30"/>
                    <a:pt x="176" y="31"/>
                    <a:pt x="171" y="30"/>
                  </a:cubicBezTo>
                  <a:cubicBezTo>
                    <a:pt x="166" y="29"/>
                    <a:pt x="161" y="28"/>
                    <a:pt x="158" y="29"/>
                  </a:cubicBezTo>
                  <a:cubicBezTo>
                    <a:pt x="157" y="29"/>
                    <a:pt x="154" y="30"/>
                    <a:pt x="154" y="32"/>
                  </a:cubicBezTo>
                  <a:cubicBezTo>
                    <a:pt x="153" y="32"/>
                    <a:pt x="154" y="33"/>
                    <a:pt x="154" y="34"/>
                  </a:cubicBezTo>
                  <a:cubicBezTo>
                    <a:pt x="154" y="36"/>
                    <a:pt x="154" y="40"/>
                    <a:pt x="154" y="43"/>
                  </a:cubicBezTo>
                  <a:cubicBezTo>
                    <a:pt x="154" y="44"/>
                    <a:pt x="153" y="45"/>
                    <a:pt x="153" y="46"/>
                  </a:cubicBezTo>
                  <a:cubicBezTo>
                    <a:pt x="153" y="50"/>
                    <a:pt x="153" y="54"/>
                    <a:pt x="153" y="57"/>
                  </a:cubicBezTo>
                  <a:cubicBezTo>
                    <a:pt x="153" y="66"/>
                    <a:pt x="155" y="77"/>
                    <a:pt x="155" y="88"/>
                  </a:cubicBezTo>
                  <a:cubicBezTo>
                    <a:pt x="155" y="93"/>
                    <a:pt x="155" y="98"/>
                    <a:pt x="155" y="103"/>
                  </a:cubicBezTo>
                  <a:cubicBezTo>
                    <a:pt x="155" y="108"/>
                    <a:pt x="156" y="113"/>
                    <a:pt x="156" y="118"/>
                  </a:cubicBezTo>
                  <a:cubicBezTo>
                    <a:pt x="156" y="126"/>
                    <a:pt x="156" y="134"/>
                    <a:pt x="156" y="142"/>
                  </a:cubicBezTo>
                  <a:cubicBezTo>
                    <a:pt x="155" y="150"/>
                    <a:pt x="154" y="159"/>
                    <a:pt x="156" y="167"/>
                  </a:cubicBezTo>
                  <a:cubicBezTo>
                    <a:pt x="162" y="167"/>
                    <a:pt x="171" y="169"/>
                    <a:pt x="179" y="170"/>
                  </a:cubicBezTo>
                  <a:close/>
                  <a:moveTo>
                    <a:pt x="114" y="47"/>
                  </a:moveTo>
                  <a:cubicBezTo>
                    <a:pt x="118" y="47"/>
                    <a:pt x="122" y="50"/>
                    <a:pt x="127" y="51"/>
                  </a:cubicBezTo>
                  <a:cubicBezTo>
                    <a:pt x="133" y="52"/>
                    <a:pt x="146" y="53"/>
                    <a:pt x="151" y="49"/>
                  </a:cubicBezTo>
                  <a:cubicBezTo>
                    <a:pt x="150" y="45"/>
                    <a:pt x="150" y="44"/>
                    <a:pt x="151" y="40"/>
                  </a:cubicBezTo>
                  <a:cubicBezTo>
                    <a:pt x="140" y="44"/>
                    <a:pt x="126" y="42"/>
                    <a:pt x="114" y="39"/>
                  </a:cubicBezTo>
                  <a:cubicBezTo>
                    <a:pt x="113" y="42"/>
                    <a:pt x="114" y="44"/>
                    <a:pt x="114" y="47"/>
                  </a:cubicBezTo>
                  <a:close/>
                  <a:moveTo>
                    <a:pt x="94" y="49"/>
                  </a:moveTo>
                  <a:cubicBezTo>
                    <a:pt x="90" y="47"/>
                    <a:pt x="86" y="43"/>
                    <a:pt x="80" y="43"/>
                  </a:cubicBezTo>
                  <a:cubicBezTo>
                    <a:pt x="79" y="44"/>
                    <a:pt x="77" y="45"/>
                    <a:pt x="77" y="47"/>
                  </a:cubicBezTo>
                  <a:cubicBezTo>
                    <a:pt x="84" y="47"/>
                    <a:pt x="88" y="52"/>
                    <a:pt x="94" y="55"/>
                  </a:cubicBezTo>
                  <a:cubicBezTo>
                    <a:pt x="95" y="52"/>
                    <a:pt x="96" y="51"/>
                    <a:pt x="94" y="49"/>
                  </a:cubicBezTo>
                  <a:close/>
                  <a:moveTo>
                    <a:pt x="52" y="50"/>
                  </a:moveTo>
                  <a:cubicBezTo>
                    <a:pt x="43" y="64"/>
                    <a:pt x="36" y="80"/>
                    <a:pt x="28" y="95"/>
                  </a:cubicBezTo>
                  <a:cubicBezTo>
                    <a:pt x="28" y="96"/>
                    <a:pt x="27" y="97"/>
                    <a:pt x="26" y="98"/>
                  </a:cubicBezTo>
                  <a:cubicBezTo>
                    <a:pt x="25" y="100"/>
                    <a:pt x="25" y="103"/>
                    <a:pt x="24" y="105"/>
                  </a:cubicBezTo>
                  <a:cubicBezTo>
                    <a:pt x="21" y="113"/>
                    <a:pt x="15" y="121"/>
                    <a:pt x="12" y="130"/>
                  </a:cubicBezTo>
                  <a:cubicBezTo>
                    <a:pt x="8" y="135"/>
                    <a:pt x="6" y="141"/>
                    <a:pt x="4" y="147"/>
                  </a:cubicBezTo>
                  <a:cubicBezTo>
                    <a:pt x="6" y="150"/>
                    <a:pt x="11" y="151"/>
                    <a:pt x="13" y="152"/>
                  </a:cubicBezTo>
                  <a:cubicBezTo>
                    <a:pt x="14" y="153"/>
                    <a:pt x="15" y="153"/>
                    <a:pt x="15" y="153"/>
                  </a:cubicBezTo>
                  <a:cubicBezTo>
                    <a:pt x="20" y="155"/>
                    <a:pt x="24" y="156"/>
                    <a:pt x="27" y="156"/>
                  </a:cubicBezTo>
                  <a:cubicBezTo>
                    <a:pt x="28" y="155"/>
                    <a:pt x="28" y="154"/>
                    <a:pt x="28" y="152"/>
                  </a:cubicBezTo>
                  <a:cubicBezTo>
                    <a:pt x="28" y="151"/>
                    <a:pt x="29" y="152"/>
                    <a:pt x="30" y="151"/>
                  </a:cubicBezTo>
                  <a:cubicBezTo>
                    <a:pt x="37" y="135"/>
                    <a:pt x="45" y="119"/>
                    <a:pt x="51" y="102"/>
                  </a:cubicBezTo>
                  <a:cubicBezTo>
                    <a:pt x="58" y="85"/>
                    <a:pt x="65" y="65"/>
                    <a:pt x="74" y="50"/>
                  </a:cubicBezTo>
                  <a:cubicBezTo>
                    <a:pt x="73" y="49"/>
                    <a:pt x="72" y="49"/>
                    <a:pt x="72" y="48"/>
                  </a:cubicBezTo>
                  <a:cubicBezTo>
                    <a:pt x="74" y="47"/>
                    <a:pt x="75" y="47"/>
                    <a:pt x="75" y="45"/>
                  </a:cubicBezTo>
                  <a:cubicBezTo>
                    <a:pt x="69" y="44"/>
                    <a:pt x="58" y="46"/>
                    <a:pt x="52" y="50"/>
                  </a:cubicBezTo>
                  <a:close/>
                  <a:moveTo>
                    <a:pt x="222" y="152"/>
                  </a:moveTo>
                  <a:cubicBezTo>
                    <a:pt x="223" y="137"/>
                    <a:pt x="223" y="119"/>
                    <a:pt x="223" y="105"/>
                  </a:cubicBezTo>
                  <a:cubicBezTo>
                    <a:pt x="223" y="100"/>
                    <a:pt x="222" y="96"/>
                    <a:pt x="222" y="93"/>
                  </a:cubicBezTo>
                  <a:cubicBezTo>
                    <a:pt x="222" y="91"/>
                    <a:pt x="222" y="90"/>
                    <a:pt x="222" y="88"/>
                  </a:cubicBezTo>
                  <a:cubicBezTo>
                    <a:pt x="222" y="82"/>
                    <a:pt x="222" y="76"/>
                    <a:pt x="222" y="70"/>
                  </a:cubicBezTo>
                  <a:cubicBezTo>
                    <a:pt x="222" y="65"/>
                    <a:pt x="223" y="53"/>
                    <a:pt x="221" y="51"/>
                  </a:cubicBezTo>
                  <a:cubicBezTo>
                    <a:pt x="220" y="50"/>
                    <a:pt x="211" y="48"/>
                    <a:pt x="208" y="48"/>
                  </a:cubicBezTo>
                  <a:cubicBezTo>
                    <a:pt x="208" y="48"/>
                    <a:pt x="206" y="48"/>
                    <a:pt x="205" y="49"/>
                  </a:cubicBezTo>
                  <a:cubicBezTo>
                    <a:pt x="206" y="53"/>
                    <a:pt x="205" y="58"/>
                    <a:pt x="205" y="63"/>
                  </a:cubicBezTo>
                  <a:cubicBezTo>
                    <a:pt x="205" y="68"/>
                    <a:pt x="205" y="73"/>
                    <a:pt x="205" y="77"/>
                  </a:cubicBezTo>
                  <a:cubicBezTo>
                    <a:pt x="205" y="87"/>
                    <a:pt x="206" y="97"/>
                    <a:pt x="206" y="107"/>
                  </a:cubicBezTo>
                  <a:cubicBezTo>
                    <a:pt x="207" y="128"/>
                    <a:pt x="206" y="149"/>
                    <a:pt x="205" y="169"/>
                  </a:cubicBezTo>
                  <a:cubicBezTo>
                    <a:pt x="209" y="174"/>
                    <a:pt x="217" y="172"/>
                    <a:pt x="221" y="170"/>
                  </a:cubicBezTo>
                  <a:cubicBezTo>
                    <a:pt x="223" y="164"/>
                    <a:pt x="222" y="158"/>
                    <a:pt x="222" y="152"/>
                  </a:cubicBezTo>
                  <a:close/>
                  <a:moveTo>
                    <a:pt x="68" y="115"/>
                  </a:moveTo>
                  <a:cubicBezTo>
                    <a:pt x="68" y="114"/>
                    <a:pt x="69" y="113"/>
                    <a:pt x="70" y="111"/>
                  </a:cubicBezTo>
                  <a:cubicBezTo>
                    <a:pt x="69" y="112"/>
                    <a:pt x="68" y="112"/>
                    <a:pt x="67" y="111"/>
                  </a:cubicBezTo>
                  <a:cubicBezTo>
                    <a:pt x="67" y="107"/>
                    <a:pt x="62" y="108"/>
                    <a:pt x="60" y="105"/>
                  </a:cubicBezTo>
                  <a:cubicBezTo>
                    <a:pt x="60" y="105"/>
                    <a:pt x="60" y="103"/>
                    <a:pt x="62" y="103"/>
                  </a:cubicBezTo>
                  <a:cubicBezTo>
                    <a:pt x="63" y="97"/>
                    <a:pt x="68" y="93"/>
                    <a:pt x="69" y="85"/>
                  </a:cubicBezTo>
                  <a:cubicBezTo>
                    <a:pt x="72" y="82"/>
                    <a:pt x="76" y="87"/>
                    <a:pt x="79" y="88"/>
                  </a:cubicBezTo>
                  <a:cubicBezTo>
                    <a:pt x="80" y="87"/>
                    <a:pt x="81" y="86"/>
                    <a:pt x="81" y="85"/>
                  </a:cubicBezTo>
                  <a:cubicBezTo>
                    <a:pt x="78" y="82"/>
                    <a:pt x="75" y="83"/>
                    <a:pt x="72" y="81"/>
                  </a:cubicBezTo>
                  <a:cubicBezTo>
                    <a:pt x="71" y="76"/>
                    <a:pt x="76" y="76"/>
                    <a:pt x="76" y="71"/>
                  </a:cubicBezTo>
                  <a:cubicBezTo>
                    <a:pt x="78" y="69"/>
                    <a:pt x="79" y="66"/>
                    <a:pt x="80" y="63"/>
                  </a:cubicBezTo>
                  <a:cubicBezTo>
                    <a:pt x="81" y="61"/>
                    <a:pt x="81" y="57"/>
                    <a:pt x="82" y="59"/>
                  </a:cubicBezTo>
                  <a:cubicBezTo>
                    <a:pt x="82" y="58"/>
                    <a:pt x="81" y="58"/>
                    <a:pt x="82" y="58"/>
                  </a:cubicBezTo>
                  <a:cubicBezTo>
                    <a:pt x="86" y="56"/>
                    <a:pt x="89" y="59"/>
                    <a:pt x="92" y="61"/>
                  </a:cubicBezTo>
                  <a:cubicBezTo>
                    <a:pt x="92" y="60"/>
                    <a:pt x="93" y="59"/>
                    <a:pt x="93" y="58"/>
                  </a:cubicBezTo>
                  <a:cubicBezTo>
                    <a:pt x="89" y="53"/>
                    <a:pt x="83" y="50"/>
                    <a:pt x="76" y="49"/>
                  </a:cubicBezTo>
                  <a:cubicBezTo>
                    <a:pt x="76" y="51"/>
                    <a:pt x="74" y="52"/>
                    <a:pt x="75" y="53"/>
                  </a:cubicBezTo>
                  <a:cubicBezTo>
                    <a:pt x="77" y="54"/>
                    <a:pt x="82" y="57"/>
                    <a:pt x="78" y="60"/>
                  </a:cubicBezTo>
                  <a:cubicBezTo>
                    <a:pt x="78" y="61"/>
                    <a:pt x="77" y="62"/>
                    <a:pt x="77" y="63"/>
                  </a:cubicBezTo>
                  <a:cubicBezTo>
                    <a:pt x="75" y="67"/>
                    <a:pt x="73" y="71"/>
                    <a:pt x="72" y="74"/>
                  </a:cubicBezTo>
                  <a:cubicBezTo>
                    <a:pt x="71" y="76"/>
                    <a:pt x="71" y="79"/>
                    <a:pt x="69" y="80"/>
                  </a:cubicBezTo>
                  <a:cubicBezTo>
                    <a:pt x="68" y="79"/>
                    <a:pt x="67" y="78"/>
                    <a:pt x="66" y="77"/>
                  </a:cubicBezTo>
                  <a:cubicBezTo>
                    <a:pt x="65" y="78"/>
                    <a:pt x="64" y="78"/>
                    <a:pt x="63" y="78"/>
                  </a:cubicBezTo>
                  <a:cubicBezTo>
                    <a:pt x="62" y="79"/>
                    <a:pt x="62" y="80"/>
                    <a:pt x="62" y="82"/>
                  </a:cubicBezTo>
                  <a:cubicBezTo>
                    <a:pt x="63" y="83"/>
                    <a:pt x="66" y="84"/>
                    <a:pt x="66" y="86"/>
                  </a:cubicBezTo>
                  <a:cubicBezTo>
                    <a:pt x="66" y="87"/>
                    <a:pt x="64" y="88"/>
                    <a:pt x="63" y="90"/>
                  </a:cubicBezTo>
                  <a:cubicBezTo>
                    <a:pt x="63" y="91"/>
                    <a:pt x="63" y="92"/>
                    <a:pt x="63" y="93"/>
                  </a:cubicBezTo>
                  <a:cubicBezTo>
                    <a:pt x="61" y="97"/>
                    <a:pt x="59" y="102"/>
                    <a:pt x="58" y="105"/>
                  </a:cubicBezTo>
                  <a:cubicBezTo>
                    <a:pt x="57" y="105"/>
                    <a:pt x="57" y="105"/>
                    <a:pt x="56" y="105"/>
                  </a:cubicBezTo>
                  <a:cubicBezTo>
                    <a:pt x="55" y="105"/>
                    <a:pt x="55" y="104"/>
                    <a:pt x="53" y="103"/>
                  </a:cubicBezTo>
                  <a:cubicBezTo>
                    <a:pt x="52" y="105"/>
                    <a:pt x="52" y="107"/>
                    <a:pt x="51" y="108"/>
                  </a:cubicBezTo>
                  <a:cubicBezTo>
                    <a:pt x="53" y="109"/>
                    <a:pt x="55" y="110"/>
                    <a:pt x="55" y="112"/>
                  </a:cubicBezTo>
                  <a:cubicBezTo>
                    <a:pt x="51" y="117"/>
                    <a:pt x="48" y="125"/>
                    <a:pt x="48" y="131"/>
                  </a:cubicBezTo>
                  <a:cubicBezTo>
                    <a:pt x="47" y="132"/>
                    <a:pt x="46" y="132"/>
                    <a:pt x="45" y="133"/>
                  </a:cubicBezTo>
                  <a:cubicBezTo>
                    <a:pt x="44" y="132"/>
                    <a:pt x="43" y="130"/>
                    <a:pt x="42" y="130"/>
                  </a:cubicBezTo>
                  <a:cubicBezTo>
                    <a:pt x="41" y="133"/>
                    <a:pt x="39" y="135"/>
                    <a:pt x="39" y="138"/>
                  </a:cubicBezTo>
                  <a:cubicBezTo>
                    <a:pt x="45" y="136"/>
                    <a:pt x="50" y="141"/>
                    <a:pt x="55" y="143"/>
                  </a:cubicBezTo>
                  <a:cubicBezTo>
                    <a:pt x="56" y="142"/>
                    <a:pt x="57" y="141"/>
                    <a:pt x="57" y="140"/>
                  </a:cubicBezTo>
                  <a:cubicBezTo>
                    <a:pt x="55" y="137"/>
                    <a:pt x="52" y="135"/>
                    <a:pt x="49" y="134"/>
                  </a:cubicBezTo>
                  <a:cubicBezTo>
                    <a:pt x="49" y="134"/>
                    <a:pt x="49" y="133"/>
                    <a:pt x="49" y="133"/>
                  </a:cubicBezTo>
                  <a:cubicBezTo>
                    <a:pt x="49" y="132"/>
                    <a:pt x="49" y="131"/>
                    <a:pt x="50" y="131"/>
                  </a:cubicBezTo>
                  <a:cubicBezTo>
                    <a:pt x="50" y="130"/>
                    <a:pt x="50" y="130"/>
                    <a:pt x="50" y="129"/>
                  </a:cubicBezTo>
                  <a:cubicBezTo>
                    <a:pt x="54" y="126"/>
                    <a:pt x="54" y="120"/>
                    <a:pt x="58" y="117"/>
                  </a:cubicBezTo>
                  <a:cubicBezTo>
                    <a:pt x="58" y="114"/>
                    <a:pt x="58" y="112"/>
                    <a:pt x="60" y="111"/>
                  </a:cubicBezTo>
                  <a:cubicBezTo>
                    <a:pt x="63" y="112"/>
                    <a:pt x="65" y="114"/>
                    <a:pt x="68" y="115"/>
                  </a:cubicBezTo>
                  <a:close/>
                  <a:moveTo>
                    <a:pt x="140" y="54"/>
                  </a:moveTo>
                  <a:cubicBezTo>
                    <a:pt x="131" y="55"/>
                    <a:pt x="122" y="52"/>
                    <a:pt x="114" y="50"/>
                  </a:cubicBezTo>
                  <a:cubicBezTo>
                    <a:pt x="114" y="50"/>
                    <a:pt x="114" y="51"/>
                    <a:pt x="114" y="51"/>
                  </a:cubicBezTo>
                  <a:cubicBezTo>
                    <a:pt x="115" y="82"/>
                    <a:pt x="113" y="115"/>
                    <a:pt x="114" y="142"/>
                  </a:cubicBezTo>
                  <a:cubicBezTo>
                    <a:pt x="115" y="141"/>
                    <a:pt x="117" y="142"/>
                    <a:pt x="117" y="142"/>
                  </a:cubicBezTo>
                  <a:cubicBezTo>
                    <a:pt x="119" y="141"/>
                    <a:pt x="119" y="142"/>
                    <a:pt x="121" y="143"/>
                  </a:cubicBezTo>
                  <a:cubicBezTo>
                    <a:pt x="122" y="143"/>
                    <a:pt x="123" y="142"/>
                    <a:pt x="124" y="143"/>
                  </a:cubicBezTo>
                  <a:cubicBezTo>
                    <a:pt x="125" y="143"/>
                    <a:pt x="126" y="143"/>
                    <a:pt x="126" y="143"/>
                  </a:cubicBezTo>
                  <a:cubicBezTo>
                    <a:pt x="135" y="145"/>
                    <a:pt x="145" y="144"/>
                    <a:pt x="153" y="143"/>
                  </a:cubicBezTo>
                  <a:cubicBezTo>
                    <a:pt x="153" y="132"/>
                    <a:pt x="154" y="121"/>
                    <a:pt x="153" y="110"/>
                  </a:cubicBezTo>
                  <a:cubicBezTo>
                    <a:pt x="152" y="101"/>
                    <a:pt x="153" y="91"/>
                    <a:pt x="152" y="82"/>
                  </a:cubicBezTo>
                  <a:cubicBezTo>
                    <a:pt x="152" y="73"/>
                    <a:pt x="150" y="62"/>
                    <a:pt x="151" y="53"/>
                  </a:cubicBezTo>
                  <a:cubicBezTo>
                    <a:pt x="147" y="52"/>
                    <a:pt x="144" y="54"/>
                    <a:pt x="140" y="54"/>
                  </a:cubicBezTo>
                  <a:close/>
                  <a:moveTo>
                    <a:pt x="197" y="51"/>
                  </a:moveTo>
                  <a:cubicBezTo>
                    <a:pt x="197" y="57"/>
                    <a:pt x="198" y="59"/>
                    <a:pt x="197" y="62"/>
                  </a:cubicBezTo>
                  <a:cubicBezTo>
                    <a:pt x="198" y="70"/>
                    <a:pt x="199" y="78"/>
                    <a:pt x="198" y="86"/>
                  </a:cubicBezTo>
                  <a:cubicBezTo>
                    <a:pt x="196" y="112"/>
                    <a:pt x="197" y="141"/>
                    <a:pt x="198" y="165"/>
                  </a:cubicBezTo>
                  <a:cubicBezTo>
                    <a:pt x="199" y="166"/>
                    <a:pt x="201" y="168"/>
                    <a:pt x="202" y="167"/>
                  </a:cubicBezTo>
                  <a:cubicBezTo>
                    <a:pt x="205" y="146"/>
                    <a:pt x="204" y="126"/>
                    <a:pt x="204" y="105"/>
                  </a:cubicBezTo>
                  <a:cubicBezTo>
                    <a:pt x="204" y="98"/>
                    <a:pt x="203" y="92"/>
                    <a:pt x="202" y="85"/>
                  </a:cubicBezTo>
                  <a:cubicBezTo>
                    <a:pt x="202" y="74"/>
                    <a:pt x="203" y="62"/>
                    <a:pt x="203" y="51"/>
                  </a:cubicBezTo>
                  <a:cubicBezTo>
                    <a:pt x="200" y="51"/>
                    <a:pt x="199" y="52"/>
                    <a:pt x="198" y="51"/>
                  </a:cubicBezTo>
                  <a:cubicBezTo>
                    <a:pt x="198" y="51"/>
                    <a:pt x="197" y="51"/>
                    <a:pt x="197" y="51"/>
                  </a:cubicBezTo>
                  <a:close/>
                  <a:moveTo>
                    <a:pt x="279" y="76"/>
                  </a:moveTo>
                  <a:cubicBezTo>
                    <a:pt x="284" y="75"/>
                    <a:pt x="291" y="72"/>
                    <a:pt x="294" y="68"/>
                  </a:cubicBezTo>
                  <a:cubicBezTo>
                    <a:pt x="296" y="65"/>
                    <a:pt x="293" y="62"/>
                    <a:pt x="292" y="60"/>
                  </a:cubicBezTo>
                  <a:cubicBezTo>
                    <a:pt x="291" y="58"/>
                    <a:pt x="290" y="55"/>
                    <a:pt x="288" y="54"/>
                  </a:cubicBezTo>
                  <a:cubicBezTo>
                    <a:pt x="287" y="54"/>
                    <a:pt x="284" y="54"/>
                    <a:pt x="281" y="54"/>
                  </a:cubicBezTo>
                  <a:cubicBezTo>
                    <a:pt x="279" y="55"/>
                    <a:pt x="276" y="55"/>
                    <a:pt x="275" y="55"/>
                  </a:cubicBezTo>
                  <a:cubicBezTo>
                    <a:pt x="272" y="56"/>
                    <a:pt x="269" y="59"/>
                    <a:pt x="267" y="60"/>
                  </a:cubicBezTo>
                  <a:cubicBezTo>
                    <a:pt x="268" y="61"/>
                    <a:pt x="266" y="62"/>
                    <a:pt x="267" y="63"/>
                  </a:cubicBezTo>
                  <a:cubicBezTo>
                    <a:pt x="266" y="63"/>
                    <a:pt x="265" y="63"/>
                    <a:pt x="265" y="64"/>
                  </a:cubicBezTo>
                  <a:cubicBezTo>
                    <a:pt x="265" y="69"/>
                    <a:pt x="268" y="73"/>
                    <a:pt x="270" y="77"/>
                  </a:cubicBezTo>
                  <a:cubicBezTo>
                    <a:pt x="273" y="76"/>
                    <a:pt x="275" y="76"/>
                    <a:pt x="279" y="76"/>
                  </a:cubicBezTo>
                  <a:close/>
                  <a:moveTo>
                    <a:pt x="73" y="56"/>
                  </a:moveTo>
                  <a:cubicBezTo>
                    <a:pt x="70" y="62"/>
                    <a:pt x="67" y="68"/>
                    <a:pt x="64" y="75"/>
                  </a:cubicBezTo>
                  <a:cubicBezTo>
                    <a:pt x="66" y="74"/>
                    <a:pt x="66" y="76"/>
                    <a:pt x="68" y="76"/>
                  </a:cubicBezTo>
                  <a:cubicBezTo>
                    <a:pt x="71" y="70"/>
                    <a:pt x="74" y="63"/>
                    <a:pt x="76" y="57"/>
                  </a:cubicBezTo>
                  <a:cubicBezTo>
                    <a:pt x="76" y="56"/>
                    <a:pt x="75" y="55"/>
                    <a:pt x="73" y="56"/>
                  </a:cubicBezTo>
                  <a:close/>
                  <a:moveTo>
                    <a:pt x="85" y="61"/>
                  </a:moveTo>
                  <a:cubicBezTo>
                    <a:pt x="83" y="63"/>
                    <a:pt x="82" y="66"/>
                    <a:pt x="80" y="70"/>
                  </a:cubicBezTo>
                  <a:cubicBezTo>
                    <a:pt x="79" y="73"/>
                    <a:pt x="76" y="76"/>
                    <a:pt x="76" y="78"/>
                  </a:cubicBezTo>
                  <a:cubicBezTo>
                    <a:pt x="77" y="81"/>
                    <a:pt x="80" y="81"/>
                    <a:pt x="81" y="83"/>
                  </a:cubicBezTo>
                  <a:cubicBezTo>
                    <a:pt x="86" y="77"/>
                    <a:pt x="88" y="70"/>
                    <a:pt x="91" y="64"/>
                  </a:cubicBezTo>
                  <a:cubicBezTo>
                    <a:pt x="89" y="62"/>
                    <a:pt x="87" y="61"/>
                    <a:pt x="85" y="61"/>
                  </a:cubicBezTo>
                  <a:close/>
                  <a:moveTo>
                    <a:pt x="93" y="64"/>
                  </a:moveTo>
                  <a:cubicBezTo>
                    <a:pt x="91" y="70"/>
                    <a:pt x="86" y="77"/>
                    <a:pt x="84" y="83"/>
                  </a:cubicBezTo>
                  <a:cubicBezTo>
                    <a:pt x="83" y="89"/>
                    <a:pt x="84" y="98"/>
                    <a:pt x="85" y="105"/>
                  </a:cubicBezTo>
                  <a:cubicBezTo>
                    <a:pt x="85" y="111"/>
                    <a:pt x="84" y="117"/>
                    <a:pt x="84" y="123"/>
                  </a:cubicBezTo>
                  <a:cubicBezTo>
                    <a:pt x="85" y="135"/>
                    <a:pt x="85" y="150"/>
                    <a:pt x="85" y="163"/>
                  </a:cubicBezTo>
                  <a:cubicBezTo>
                    <a:pt x="85" y="164"/>
                    <a:pt x="87" y="165"/>
                    <a:pt x="86" y="167"/>
                  </a:cubicBezTo>
                  <a:cubicBezTo>
                    <a:pt x="93" y="170"/>
                    <a:pt x="101" y="169"/>
                    <a:pt x="107" y="167"/>
                  </a:cubicBezTo>
                  <a:cubicBezTo>
                    <a:pt x="109" y="159"/>
                    <a:pt x="108" y="152"/>
                    <a:pt x="108" y="144"/>
                  </a:cubicBezTo>
                  <a:cubicBezTo>
                    <a:pt x="108" y="132"/>
                    <a:pt x="109" y="119"/>
                    <a:pt x="109" y="105"/>
                  </a:cubicBezTo>
                  <a:cubicBezTo>
                    <a:pt x="109" y="101"/>
                    <a:pt x="109" y="96"/>
                    <a:pt x="109" y="93"/>
                  </a:cubicBezTo>
                  <a:cubicBezTo>
                    <a:pt x="109" y="92"/>
                    <a:pt x="108" y="91"/>
                    <a:pt x="108" y="90"/>
                  </a:cubicBezTo>
                  <a:cubicBezTo>
                    <a:pt x="108" y="87"/>
                    <a:pt x="109" y="84"/>
                    <a:pt x="108" y="81"/>
                  </a:cubicBezTo>
                  <a:cubicBezTo>
                    <a:pt x="108" y="75"/>
                    <a:pt x="106" y="70"/>
                    <a:pt x="106" y="64"/>
                  </a:cubicBezTo>
                  <a:cubicBezTo>
                    <a:pt x="102" y="62"/>
                    <a:pt x="97" y="62"/>
                    <a:pt x="93" y="64"/>
                  </a:cubicBezTo>
                  <a:close/>
                  <a:moveTo>
                    <a:pt x="271" y="79"/>
                  </a:moveTo>
                  <a:cubicBezTo>
                    <a:pt x="271" y="82"/>
                    <a:pt x="272" y="83"/>
                    <a:pt x="273" y="84"/>
                  </a:cubicBezTo>
                  <a:cubicBezTo>
                    <a:pt x="274" y="84"/>
                    <a:pt x="274" y="83"/>
                    <a:pt x="276" y="83"/>
                  </a:cubicBezTo>
                  <a:cubicBezTo>
                    <a:pt x="285" y="87"/>
                    <a:pt x="306" y="80"/>
                    <a:pt x="296" y="69"/>
                  </a:cubicBezTo>
                  <a:cubicBezTo>
                    <a:pt x="292" y="77"/>
                    <a:pt x="281" y="78"/>
                    <a:pt x="271" y="79"/>
                  </a:cubicBezTo>
                  <a:close/>
                  <a:moveTo>
                    <a:pt x="265" y="96"/>
                  </a:moveTo>
                  <a:cubicBezTo>
                    <a:pt x="265" y="98"/>
                    <a:pt x="265" y="100"/>
                    <a:pt x="265" y="103"/>
                  </a:cubicBezTo>
                  <a:cubicBezTo>
                    <a:pt x="265" y="107"/>
                    <a:pt x="265" y="112"/>
                    <a:pt x="265" y="118"/>
                  </a:cubicBezTo>
                  <a:cubicBezTo>
                    <a:pt x="265" y="121"/>
                    <a:pt x="265" y="125"/>
                    <a:pt x="266" y="127"/>
                  </a:cubicBezTo>
                  <a:cubicBezTo>
                    <a:pt x="266" y="128"/>
                    <a:pt x="268" y="130"/>
                    <a:pt x="269" y="132"/>
                  </a:cubicBezTo>
                  <a:cubicBezTo>
                    <a:pt x="272" y="136"/>
                    <a:pt x="274" y="141"/>
                    <a:pt x="276" y="147"/>
                  </a:cubicBezTo>
                  <a:cubicBezTo>
                    <a:pt x="278" y="151"/>
                    <a:pt x="281" y="160"/>
                    <a:pt x="284" y="163"/>
                  </a:cubicBezTo>
                  <a:cubicBezTo>
                    <a:pt x="285" y="164"/>
                    <a:pt x="289" y="165"/>
                    <a:pt x="291" y="166"/>
                  </a:cubicBezTo>
                  <a:cubicBezTo>
                    <a:pt x="296" y="168"/>
                    <a:pt x="302" y="168"/>
                    <a:pt x="306" y="169"/>
                  </a:cubicBezTo>
                  <a:cubicBezTo>
                    <a:pt x="304" y="166"/>
                    <a:pt x="303" y="162"/>
                    <a:pt x="302" y="159"/>
                  </a:cubicBezTo>
                  <a:cubicBezTo>
                    <a:pt x="301" y="156"/>
                    <a:pt x="299" y="153"/>
                    <a:pt x="298" y="151"/>
                  </a:cubicBezTo>
                  <a:cubicBezTo>
                    <a:pt x="298" y="150"/>
                    <a:pt x="298" y="148"/>
                    <a:pt x="298" y="147"/>
                  </a:cubicBezTo>
                  <a:cubicBezTo>
                    <a:pt x="296" y="141"/>
                    <a:pt x="292" y="135"/>
                    <a:pt x="290" y="128"/>
                  </a:cubicBezTo>
                  <a:cubicBezTo>
                    <a:pt x="287" y="122"/>
                    <a:pt x="285" y="115"/>
                    <a:pt x="282" y="109"/>
                  </a:cubicBezTo>
                  <a:cubicBezTo>
                    <a:pt x="276" y="97"/>
                    <a:pt x="271" y="84"/>
                    <a:pt x="265" y="73"/>
                  </a:cubicBezTo>
                  <a:cubicBezTo>
                    <a:pt x="265" y="72"/>
                    <a:pt x="265" y="72"/>
                    <a:pt x="265" y="73"/>
                  </a:cubicBezTo>
                  <a:cubicBezTo>
                    <a:pt x="264" y="79"/>
                    <a:pt x="265" y="87"/>
                    <a:pt x="265" y="96"/>
                  </a:cubicBezTo>
                  <a:close/>
                  <a:moveTo>
                    <a:pt x="274" y="87"/>
                  </a:moveTo>
                  <a:cubicBezTo>
                    <a:pt x="276" y="89"/>
                    <a:pt x="276" y="92"/>
                    <a:pt x="278" y="94"/>
                  </a:cubicBezTo>
                  <a:cubicBezTo>
                    <a:pt x="278" y="93"/>
                    <a:pt x="278" y="93"/>
                    <a:pt x="278" y="93"/>
                  </a:cubicBezTo>
                  <a:cubicBezTo>
                    <a:pt x="280" y="93"/>
                    <a:pt x="283" y="93"/>
                    <a:pt x="285" y="93"/>
                  </a:cubicBezTo>
                  <a:cubicBezTo>
                    <a:pt x="291" y="93"/>
                    <a:pt x="299" y="87"/>
                    <a:pt x="301" y="83"/>
                  </a:cubicBezTo>
                  <a:cubicBezTo>
                    <a:pt x="302" y="81"/>
                    <a:pt x="302" y="79"/>
                    <a:pt x="300" y="78"/>
                  </a:cubicBezTo>
                  <a:cubicBezTo>
                    <a:pt x="295" y="87"/>
                    <a:pt x="283" y="86"/>
                    <a:pt x="274" y="87"/>
                  </a:cubicBezTo>
                  <a:close/>
                  <a:moveTo>
                    <a:pt x="278" y="96"/>
                  </a:moveTo>
                  <a:cubicBezTo>
                    <a:pt x="279" y="96"/>
                    <a:pt x="279" y="97"/>
                    <a:pt x="279" y="98"/>
                  </a:cubicBezTo>
                  <a:cubicBezTo>
                    <a:pt x="283" y="98"/>
                    <a:pt x="287" y="99"/>
                    <a:pt x="290" y="98"/>
                  </a:cubicBezTo>
                  <a:cubicBezTo>
                    <a:pt x="297" y="98"/>
                    <a:pt x="302" y="92"/>
                    <a:pt x="305" y="87"/>
                  </a:cubicBezTo>
                  <a:cubicBezTo>
                    <a:pt x="304" y="86"/>
                    <a:pt x="304" y="84"/>
                    <a:pt x="303" y="84"/>
                  </a:cubicBezTo>
                  <a:cubicBezTo>
                    <a:pt x="298" y="92"/>
                    <a:pt x="289" y="97"/>
                    <a:pt x="278" y="96"/>
                  </a:cubicBezTo>
                  <a:close/>
                  <a:moveTo>
                    <a:pt x="54" y="102"/>
                  </a:moveTo>
                  <a:cubicBezTo>
                    <a:pt x="55" y="102"/>
                    <a:pt x="56" y="103"/>
                    <a:pt x="57" y="102"/>
                  </a:cubicBezTo>
                  <a:cubicBezTo>
                    <a:pt x="57" y="100"/>
                    <a:pt x="60" y="96"/>
                    <a:pt x="61" y="92"/>
                  </a:cubicBezTo>
                  <a:cubicBezTo>
                    <a:pt x="62" y="90"/>
                    <a:pt x="65" y="84"/>
                    <a:pt x="60" y="84"/>
                  </a:cubicBezTo>
                  <a:cubicBezTo>
                    <a:pt x="59" y="91"/>
                    <a:pt x="56" y="95"/>
                    <a:pt x="54" y="102"/>
                  </a:cubicBezTo>
                  <a:close/>
                  <a:moveTo>
                    <a:pt x="72" y="88"/>
                  </a:moveTo>
                  <a:cubicBezTo>
                    <a:pt x="69" y="92"/>
                    <a:pt x="66" y="99"/>
                    <a:pt x="64" y="105"/>
                  </a:cubicBezTo>
                  <a:cubicBezTo>
                    <a:pt x="66" y="106"/>
                    <a:pt x="68" y="108"/>
                    <a:pt x="70" y="110"/>
                  </a:cubicBezTo>
                  <a:cubicBezTo>
                    <a:pt x="73" y="104"/>
                    <a:pt x="76" y="98"/>
                    <a:pt x="78" y="91"/>
                  </a:cubicBezTo>
                  <a:cubicBezTo>
                    <a:pt x="77" y="89"/>
                    <a:pt x="74" y="88"/>
                    <a:pt x="72" y="88"/>
                  </a:cubicBezTo>
                  <a:close/>
                  <a:moveTo>
                    <a:pt x="79" y="94"/>
                  </a:moveTo>
                  <a:cubicBezTo>
                    <a:pt x="79" y="95"/>
                    <a:pt x="79" y="96"/>
                    <a:pt x="79" y="97"/>
                  </a:cubicBezTo>
                  <a:cubicBezTo>
                    <a:pt x="77" y="101"/>
                    <a:pt x="74" y="105"/>
                    <a:pt x="73" y="109"/>
                  </a:cubicBezTo>
                  <a:cubicBezTo>
                    <a:pt x="72" y="113"/>
                    <a:pt x="72" y="118"/>
                    <a:pt x="71" y="123"/>
                  </a:cubicBezTo>
                  <a:cubicBezTo>
                    <a:pt x="71" y="135"/>
                    <a:pt x="72" y="143"/>
                    <a:pt x="70" y="154"/>
                  </a:cubicBezTo>
                  <a:cubicBezTo>
                    <a:pt x="74" y="157"/>
                    <a:pt x="78" y="160"/>
                    <a:pt x="82" y="163"/>
                  </a:cubicBezTo>
                  <a:cubicBezTo>
                    <a:pt x="83" y="155"/>
                    <a:pt x="83" y="148"/>
                    <a:pt x="83" y="139"/>
                  </a:cubicBezTo>
                  <a:cubicBezTo>
                    <a:pt x="83" y="131"/>
                    <a:pt x="82" y="123"/>
                    <a:pt x="82" y="117"/>
                  </a:cubicBezTo>
                  <a:cubicBezTo>
                    <a:pt x="82" y="109"/>
                    <a:pt x="83" y="97"/>
                    <a:pt x="82" y="89"/>
                  </a:cubicBezTo>
                  <a:cubicBezTo>
                    <a:pt x="81" y="91"/>
                    <a:pt x="80" y="92"/>
                    <a:pt x="79" y="94"/>
                  </a:cubicBezTo>
                  <a:close/>
                  <a:moveTo>
                    <a:pt x="280" y="100"/>
                  </a:moveTo>
                  <a:cubicBezTo>
                    <a:pt x="285" y="111"/>
                    <a:pt x="290" y="124"/>
                    <a:pt x="295" y="136"/>
                  </a:cubicBezTo>
                  <a:cubicBezTo>
                    <a:pt x="305" y="137"/>
                    <a:pt x="318" y="131"/>
                    <a:pt x="322" y="122"/>
                  </a:cubicBezTo>
                  <a:cubicBezTo>
                    <a:pt x="317" y="111"/>
                    <a:pt x="312" y="100"/>
                    <a:pt x="306" y="90"/>
                  </a:cubicBezTo>
                  <a:cubicBezTo>
                    <a:pt x="302" y="97"/>
                    <a:pt x="291" y="104"/>
                    <a:pt x="280" y="100"/>
                  </a:cubicBezTo>
                  <a:close/>
                  <a:moveTo>
                    <a:pt x="43" y="128"/>
                  </a:moveTo>
                  <a:cubicBezTo>
                    <a:pt x="44" y="129"/>
                    <a:pt x="44" y="129"/>
                    <a:pt x="45" y="129"/>
                  </a:cubicBezTo>
                  <a:cubicBezTo>
                    <a:pt x="47" y="123"/>
                    <a:pt x="50" y="117"/>
                    <a:pt x="52" y="111"/>
                  </a:cubicBezTo>
                  <a:cubicBezTo>
                    <a:pt x="51" y="112"/>
                    <a:pt x="51" y="111"/>
                    <a:pt x="50" y="111"/>
                  </a:cubicBezTo>
                  <a:cubicBezTo>
                    <a:pt x="48" y="117"/>
                    <a:pt x="45" y="122"/>
                    <a:pt x="43" y="128"/>
                  </a:cubicBezTo>
                  <a:close/>
                  <a:moveTo>
                    <a:pt x="62" y="115"/>
                  </a:moveTo>
                  <a:cubicBezTo>
                    <a:pt x="59" y="116"/>
                    <a:pt x="58" y="121"/>
                    <a:pt x="57" y="124"/>
                  </a:cubicBezTo>
                  <a:cubicBezTo>
                    <a:pt x="56" y="126"/>
                    <a:pt x="53" y="129"/>
                    <a:pt x="52" y="133"/>
                  </a:cubicBezTo>
                  <a:cubicBezTo>
                    <a:pt x="54" y="134"/>
                    <a:pt x="57" y="136"/>
                    <a:pt x="58" y="138"/>
                  </a:cubicBezTo>
                  <a:cubicBezTo>
                    <a:pt x="61" y="132"/>
                    <a:pt x="64" y="125"/>
                    <a:pt x="66" y="118"/>
                  </a:cubicBezTo>
                  <a:cubicBezTo>
                    <a:pt x="65" y="117"/>
                    <a:pt x="64" y="116"/>
                    <a:pt x="62" y="115"/>
                  </a:cubicBezTo>
                  <a:close/>
                  <a:moveTo>
                    <a:pt x="297" y="139"/>
                  </a:moveTo>
                  <a:cubicBezTo>
                    <a:pt x="297" y="140"/>
                    <a:pt x="297" y="141"/>
                    <a:pt x="298" y="142"/>
                  </a:cubicBezTo>
                  <a:cubicBezTo>
                    <a:pt x="298" y="141"/>
                    <a:pt x="298" y="141"/>
                    <a:pt x="299" y="140"/>
                  </a:cubicBezTo>
                  <a:cubicBezTo>
                    <a:pt x="302" y="141"/>
                    <a:pt x="306" y="140"/>
                    <a:pt x="308" y="140"/>
                  </a:cubicBezTo>
                  <a:cubicBezTo>
                    <a:pt x="314" y="139"/>
                    <a:pt x="320" y="135"/>
                    <a:pt x="323" y="132"/>
                  </a:cubicBezTo>
                  <a:cubicBezTo>
                    <a:pt x="324" y="130"/>
                    <a:pt x="326" y="127"/>
                    <a:pt x="323" y="125"/>
                  </a:cubicBezTo>
                  <a:cubicBezTo>
                    <a:pt x="317" y="134"/>
                    <a:pt x="308" y="138"/>
                    <a:pt x="297" y="139"/>
                  </a:cubicBezTo>
                  <a:close/>
                  <a:moveTo>
                    <a:pt x="326" y="131"/>
                  </a:moveTo>
                  <a:cubicBezTo>
                    <a:pt x="321" y="139"/>
                    <a:pt x="310" y="145"/>
                    <a:pt x="298" y="142"/>
                  </a:cubicBezTo>
                  <a:cubicBezTo>
                    <a:pt x="299" y="146"/>
                    <a:pt x="301" y="150"/>
                    <a:pt x="306" y="148"/>
                  </a:cubicBezTo>
                  <a:cubicBezTo>
                    <a:pt x="316" y="150"/>
                    <a:pt x="327" y="146"/>
                    <a:pt x="330" y="137"/>
                  </a:cubicBezTo>
                  <a:cubicBezTo>
                    <a:pt x="328" y="135"/>
                    <a:pt x="328" y="132"/>
                    <a:pt x="326" y="131"/>
                  </a:cubicBezTo>
                  <a:close/>
                  <a:moveTo>
                    <a:pt x="37" y="140"/>
                  </a:moveTo>
                  <a:cubicBezTo>
                    <a:pt x="36" y="142"/>
                    <a:pt x="35" y="145"/>
                    <a:pt x="34" y="147"/>
                  </a:cubicBezTo>
                  <a:cubicBezTo>
                    <a:pt x="38" y="148"/>
                    <a:pt x="41" y="147"/>
                    <a:pt x="45" y="149"/>
                  </a:cubicBezTo>
                  <a:cubicBezTo>
                    <a:pt x="47" y="150"/>
                    <a:pt x="49" y="153"/>
                    <a:pt x="51" y="154"/>
                  </a:cubicBezTo>
                  <a:cubicBezTo>
                    <a:pt x="52" y="151"/>
                    <a:pt x="53" y="150"/>
                    <a:pt x="54" y="147"/>
                  </a:cubicBezTo>
                  <a:cubicBezTo>
                    <a:pt x="50" y="143"/>
                    <a:pt x="44" y="140"/>
                    <a:pt x="37" y="140"/>
                  </a:cubicBezTo>
                  <a:close/>
                  <a:moveTo>
                    <a:pt x="313" y="160"/>
                  </a:moveTo>
                  <a:cubicBezTo>
                    <a:pt x="320" y="161"/>
                    <a:pt x="328" y="157"/>
                    <a:pt x="332" y="153"/>
                  </a:cubicBezTo>
                  <a:cubicBezTo>
                    <a:pt x="335" y="149"/>
                    <a:pt x="334" y="145"/>
                    <a:pt x="332" y="141"/>
                  </a:cubicBezTo>
                  <a:cubicBezTo>
                    <a:pt x="332" y="141"/>
                    <a:pt x="331" y="141"/>
                    <a:pt x="331" y="141"/>
                  </a:cubicBezTo>
                  <a:cubicBezTo>
                    <a:pt x="326" y="150"/>
                    <a:pt x="312" y="151"/>
                    <a:pt x="302" y="151"/>
                  </a:cubicBezTo>
                  <a:cubicBezTo>
                    <a:pt x="303" y="154"/>
                    <a:pt x="304" y="157"/>
                    <a:pt x="306" y="159"/>
                  </a:cubicBezTo>
                  <a:cubicBezTo>
                    <a:pt x="308" y="159"/>
                    <a:pt x="311" y="160"/>
                    <a:pt x="313" y="160"/>
                  </a:cubicBezTo>
                  <a:close/>
                  <a:moveTo>
                    <a:pt x="114" y="154"/>
                  </a:moveTo>
                  <a:cubicBezTo>
                    <a:pt x="125" y="157"/>
                    <a:pt x="139" y="158"/>
                    <a:pt x="153" y="156"/>
                  </a:cubicBezTo>
                  <a:cubicBezTo>
                    <a:pt x="153" y="152"/>
                    <a:pt x="153" y="149"/>
                    <a:pt x="153" y="145"/>
                  </a:cubicBezTo>
                  <a:cubicBezTo>
                    <a:pt x="139" y="147"/>
                    <a:pt x="124" y="147"/>
                    <a:pt x="115" y="144"/>
                  </a:cubicBezTo>
                  <a:cubicBezTo>
                    <a:pt x="114" y="147"/>
                    <a:pt x="114" y="150"/>
                    <a:pt x="114" y="154"/>
                  </a:cubicBezTo>
                  <a:close/>
                  <a:moveTo>
                    <a:pt x="32" y="153"/>
                  </a:moveTo>
                  <a:cubicBezTo>
                    <a:pt x="40" y="153"/>
                    <a:pt x="44" y="158"/>
                    <a:pt x="49" y="160"/>
                  </a:cubicBezTo>
                  <a:cubicBezTo>
                    <a:pt x="49" y="159"/>
                    <a:pt x="50" y="158"/>
                    <a:pt x="50" y="157"/>
                  </a:cubicBezTo>
                  <a:cubicBezTo>
                    <a:pt x="47" y="152"/>
                    <a:pt x="41" y="150"/>
                    <a:pt x="34" y="149"/>
                  </a:cubicBezTo>
                  <a:cubicBezTo>
                    <a:pt x="34" y="149"/>
                    <a:pt x="33" y="149"/>
                    <a:pt x="33" y="149"/>
                  </a:cubicBezTo>
                  <a:cubicBezTo>
                    <a:pt x="33" y="150"/>
                    <a:pt x="32" y="151"/>
                    <a:pt x="32" y="153"/>
                  </a:cubicBezTo>
                  <a:close/>
                  <a:moveTo>
                    <a:pt x="332" y="156"/>
                  </a:moveTo>
                  <a:cubicBezTo>
                    <a:pt x="326" y="163"/>
                    <a:pt x="317" y="163"/>
                    <a:pt x="307" y="162"/>
                  </a:cubicBezTo>
                  <a:cubicBezTo>
                    <a:pt x="309" y="166"/>
                    <a:pt x="310" y="171"/>
                    <a:pt x="314" y="172"/>
                  </a:cubicBezTo>
                  <a:cubicBezTo>
                    <a:pt x="316" y="173"/>
                    <a:pt x="321" y="173"/>
                    <a:pt x="323" y="173"/>
                  </a:cubicBezTo>
                  <a:cubicBezTo>
                    <a:pt x="331" y="172"/>
                    <a:pt x="337" y="168"/>
                    <a:pt x="339" y="162"/>
                  </a:cubicBezTo>
                  <a:cubicBezTo>
                    <a:pt x="341" y="158"/>
                    <a:pt x="338" y="154"/>
                    <a:pt x="336" y="150"/>
                  </a:cubicBezTo>
                  <a:cubicBezTo>
                    <a:pt x="335" y="152"/>
                    <a:pt x="333" y="155"/>
                    <a:pt x="332" y="156"/>
                  </a:cubicBezTo>
                  <a:close/>
                  <a:moveTo>
                    <a:pt x="30" y="160"/>
                  </a:moveTo>
                  <a:cubicBezTo>
                    <a:pt x="33" y="164"/>
                    <a:pt x="45" y="169"/>
                    <a:pt x="48" y="162"/>
                  </a:cubicBezTo>
                  <a:cubicBezTo>
                    <a:pt x="42" y="159"/>
                    <a:pt x="38" y="155"/>
                    <a:pt x="31" y="154"/>
                  </a:cubicBezTo>
                  <a:cubicBezTo>
                    <a:pt x="30" y="156"/>
                    <a:pt x="30" y="158"/>
                    <a:pt x="30" y="160"/>
                  </a:cubicBezTo>
                  <a:close/>
                  <a:moveTo>
                    <a:pt x="115" y="166"/>
                  </a:moveTo>
                  <a:cubicBezTo>
                    <a:pt x="119" y="167"/>
                    <a:pt x="125" y="169"/>
                    <a:pt x="132" y="169"/>
                  </a:cubicBezTo>
                  <a:cubicBezTo>
                    <a:pt x="138" y="170"/>
                    <a:pt x="149" y="171"/>
                    <a:pt x="152" y="167"/>
                  </a:cubicBezTo>
                  <a:cubicBezTo>
                    <a:pt x="153" y="165"/>
                    <a:pt x="152" y="160"/>
                    <a:pt x="152" y="159"/>
                  </a:cubicBezTo>
                  <a:cubicBezTo>
                    <a:pt x="139" y="159"/>
                    <a:pt x="125" y="160"/>
                    <a:pt x="114" y="156"/>
                  </a:cubicBezTo>
                  <a:cubicBezTo>
                    <a:pt x="114" y="160"/>
                    <a:pt x="113" y="164"/>
                    <a:pt x="115" y="1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9" name="Freeform 107">
              <a:extLst>
                <a:ext uri="{FF2B5EF4-FFF2-40B4-BE49-F238E27FC236}">
                  <a16:creationId xmlns:a16="http://schemas.microsoft.com/office/drawing/2014/main" id="{2274201B-23E2-43E0-9D47-AF312DF56EE2}"/>
                </a:ext>
              </a:extLst>
            </p:cNvPr>
            <p:cNvSpPr>
              <a:spLocks noEditPoints="1"/>
            </p:cNvSpPr>
            <p:nvPr/>
          </p:nvSpPr>
          <p:spPr bwMode="auto">
            <a:xfrm>
              <a:off x="7893051" y="3754438"/>
              <a:ext cx="96838" cy="369888"/>
            </a:xfrm>
            <a:custGeom>
              <a:avLst/>
              <a:gdLst>
                <a:gd name="T0" fmla="*/ 28 w 31"/>
                <a:gd name="T1" fmla="*/ 114 h 117"/>
                <a:gd name="T2" fmla="*/ 4 w 31"/>
                <a:gd name="T3" fmla="*/ 114 h 117"/>
                <a:gd name="T4" fmla="*/ 2 w 31"/>
                <a:gd name="T5" fmla="*/ 91 h 117"/>
                <a:gd name="T6" fmla="*/ 3 w 31"/>
                <a:gd name="T7" fmla="*/ 67 h 117"/>
                <a:gd name="T8" fmla="*/ 2 w 31"/>
                <a:gd name="T9" fmla="*/ 61 h 117"/>
                <a:gd name="T10" fmla="*/ 2 w 31"/>
                <a:gd name="T11" fmla="*/ 34 h 117"/>
                <a:gd name="T12" fmla="*/ 1 w 31"/>
                <a:gd name="T13" fmla="*/ 18 h 117"/>
                <a:gd name="T14" fmla="*/ 2 w 31"/>
                <a:gd name="T15" fmla="*/ 5 h 117"/>
                <a:gd name="T16" fmla="*/ 7 w 31"/>
                <a:gd name="T17" fmla="*/ 1 h 117"/>
                <a:gd name="T18" fmla="*/ 12 w 31"/>
                <a:gd name="T19" fmla="*/ 1 h 117"/>
                <a:gd name="T20" fmla="*/ 29 w 31"/>
                <a:gd name="T21" fmla="*/ 7 h 117"/>
                <a:gd name="T22" fmla="*/ 29 w 31"/>
                <a:gd name="T23" fmla="*/ 24 h 117"/>
                <a:gd name="T24" fmla="*/ 29 w 31"/>
                <a:gd name="T25" fmla="*/ 82 h 117"/>
                <a:gd name="T26" fmla="*/ 28 w 31"/>
                <a:gd name="T27" fmla="*/ 114 h 117"/>
                <a:gd name="T28" fmla="*/ 9 w 31"/>
                <a:gd name="T29" fmla="*/ 112 h 117"/>
                <a:gd name="T30" fmla="*/ 19 w 31"/>
                <a:gd name="T31" fmla="*/ 112 h 117"/>
                <a:gd name="T32" fmla="*/ 26 w 31"/>
                <a:gd name="T33" fmla="*/ 108 h 117"/>
                <a:gd name="T34" fmla="*/ 26 w 31"/>
                <a:gd name="T35" fmla="*/ 97 h 117"/>
                <a:gd name="T36" fmla="*/ 26 w 31"/>
                <a:gd name="T37" fmla="*/ 76 h 117"/>
                <a:gd name="T38" fmla="*/ 27 w 31"/>
                <a:gd name="T39" fmla="*/ 24 h 117"/>
                <a:gd name="T40" fmla="*/ 27 w 31"/>
                <a:gd name="T41" fmla="*/ 10 h 117"/>
                <a:gd name="T42" fmla="*/ 21 w 31"/>
                <a:gd name="T43" fmla="*/ 5 h 117"/>
                <a:gd name="T44" fmla="*/ 7 w 31"/>
                <a:gd name="T45" fmla="*/ 5 h 117"/>
                <a:gd name="T46" fmla="*/ 4 w 31"/>
                <a:gd name="T47" fmla="*/ 13 h 117"/>
                <a:gd name="T48" fmla="*/ 4 w 31"/>
                <a:gd name="T49" fmla="*/ 15 h 117"/>
                <a:gd name="T50" fmla="*/ 5 w 31"/>
                <a:gd name="T51" fmla="*/ 54 h 117"/>
                <a:gd name="T52" fmla="*/ 4 w 31"/>
                <a:gd name="T53" fmla="*/ 106 h 117"/>
                <a:gd name="T54" fmla="*/ 4 w 31"/>
                <a:gd name="T55" fmla="*/ 109 h 117"/>
                <a:gd name="T56" fmla="*/ 8 w 31"/>
                <a:gd name="T57" fmla="*/ 113 h 117"/>
                <a:gd name="T58" fmla="*/ 9 w 31"/>
                <a:gd name="T59" fmla="*/ 1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117">
                  <a:moveTo>
                    <a:pt x="28" y="114"/>
                  </a:moveTo>
                  <a:cubicBezTo>
                    <a:pt x="22" y="117"/>
                    <a:pt x="12" y="117"/>
                    <a:pt x="4" y="114"/>
                  </a:cubicBezTo>
                  <a:cubicBezTo>
                    <a:pt x="0" y="108"/>
                    <a:pt x="2" y="100"/>
                    <a:pt x="2" y="91"/>
                  </a:cubicBezTo>
                  <a:cubicBezTo>
                    <a:pt x="2" y="83"/>
                    <a:pt x="3" y="75"/>
                    <a:pt x="3" y="67"/>
                  </a:cubicBezTo>
                  <a:cubicBezTo>
                    <a:pt x="3" y="65"/>
                    <a:pt x="2" y="63"/>
                    <a:pt x="2" y="61"/>
                  </a:cubicBezTo>
                  <a:cubicBezTo>
                    <a:pt x="3" y="51"/>
                    <a:pt x="2" y="42"/>
                    <a:pt x="2" y="34"/>
                  </a:cubicBezTo>
                  <a:cubicBezTo>
                    <a:pt x="1" y="28"/>
                    <a:pt x="1" y="23"/>
                    <a:pt x="1" y="18"/>
                  </a:cubicBezTo>
                  <a:cubicBezTo>
                    <a:pt x="2" y="14"/>
                    <a:pt x="0" y="9"/>
                    <a:pt x="2" y="5"/>
                  </a:cubicBezTo>
                  <a:cubicBezTo>
                    <a:pt x="3" y="3"/>
                    <a:pt x="6" y="1"/>
                    <a:pt x="7" y="1"/>
                  </a:cubicBezTo>
                  <a:cubicBezTo>
                    <a:pt x="8" y="1"/>
                    <a:pt x="10" y="1"/>
                    <a:pt x="12" y="1"/>
                  </a:cubicBezTo>
                  <a:cubicBezTo>
                    <a:pt x="19" y="1"/>
                    <a:pt x="26" y="0"/>
                    <a:pt x="29" y="7"/>
                  </a:cubicBezTo>
                  <a:cubicBezTo>
                    <a:pt x="31" y="13"/>
                    <a:pt x="29" y="19"/>
                    <a:pt x="29" y="24"/>
                  </a:cubicBezTo>
                  <a:cubicBezTo>
                    <a:pt x="28" y="41"/>
                    <a:pt x="29" y="64"/>
                    <a:pt x="29" y="82"/>
                  </a:cubicBezTo>
                  <a:cubicBezTo>
                    <a:pt x="29" y="94"/>
                    <a:pt x="30" y="104"/>
                    <a:pt x="28" y="114"/>
                  </a:cubicBezTo>
                  <a:close/>
                  <a:moveTo>
                    <a:pt x="9" y="112"/>
                  </a:moveTo>
                  <a:cubicBezTo>
                    <a:pt x="10" y="113"/>
                    <a:pt x="16" y="114"/>
                    <a:pt x="19" y="112"/>
                  </a:cubicBezTo>
                  <a:cubicBezTo>
                    <a:pt x="23" y="114"/>
                    <a:pt x="26" y="112"/>
                    <a:pt x="26" y="108"/>
                  </a:cubicBezTo>
                  <a:cubicBezTo>
                    <a:pt x="27" y="105"/>
                    <a:pt x="26" y="101"/>
                    <a:pt x="26" y="97"/>
                  </a:cubicBezTo>
                  <a:cubicBezTo>
                    <a:pt x="27" y="90"/>
                    <a:pt x="26" y="83"/>
                    <a:pt x="26" y="76"/>
                  </a:cubicBezTo>
                  <a:cubicBezTo>
                    <a:pt x="27" y="56"/>
                    <a:pt x="26" y="43"/>
                    <a:pt x="27" y="24"/>
                  </a:cubicBezTo>
                  <a:cubicBezTo>
                    <a:pt x="27" y="19"/>
                    <a:pt x="28" y="13"/>
                    <a:pt x="27" y="10"/>
                  </a:cubicBezTo>
                  <a:cubicBezTo>
                    <a:pt x="26" y="8"/>
                    <a:pt x="24" y="6"/>
                    <a:pt x="21" y="5"/>
                  </a:cubicBezTo>
                  <a:cubicBezTo>
                    <a:pt x="17" y="2"/>
                    <a:pt x="10" y="5"/>
                    <a:pt x="7" y="5"/>
                  </a:cubicBezTo>
                  <a:cubicBezTo>
                    <a:pt x="4" y="6"/>
                    <a:pt x="4" y="10"/>
                    <a:pt x="4" y="13"/>
                  </a:cubicBezTo>
                  <a:cubicBezTo>
                    <a:pt x="4" y="13"/>
                    <a:pt x="4" y="14"/>
                    <a:pt x="4" y="15"/>
                  </a:cubicBezTo>
                  <a:cubicBezTo>
                    <a:pt x="3" y="27"/>
                    <a:pt x="4" y="41"/>
                    <a:pt x="5" y="54"/>
                  </a:cubicBezTo>
                  <a:cubicBezTo>
                    <a:pt x="6" y="71"/>
                    <a:pt x="4" y="91"/>
                    <a:pt x="4" y="106"/>
                  </a:cubicBezTo>
                  <a:cubicBezTo>
                    <a:pt x="4" y="107"/>
                    <a:pt x="5" y="108"/>
                    <a:pt x="4" y="109"/>
                  </a:cubicBezTo>
                  <a:cubicBezTo>
                    <a:pt x="6" y="110"/>
                    <a:pt x="7" y="112"/>
                    <a:pt x="8" y="113"/>
                  </a:cubicBezTo>
                  <a:cubicBezTo>
                    <a:pt x="8" y="112"/>
                    <a:pt x="8" y="111"/>
                    <a:pt x="9"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grpSp>
        <p:nvGrpSpPr>
          <p:cNvPr id="7" name="组合 6">
            <a:extLst>
              <a:ext uri="{FF2B5EF4-FFF2-40B4-BE49-F238E27FC236}">
                <a16:creationId xmlns:a16="http://schemas.microsoft.com/office/drawing/2014/main" id="{5CF2C337-5F01-4682-8E5A-09C9EB814BAE}"/>
              </a:ext>
            </a:extLst>
          </p:cNvPr>
          <p:cNvGrpSpPr/>
          <p:nvPr/>
        </p:nvGrpSpPr>
        <p:grpSpPr>
          <a:xfrm rot="5400000">
            <a:off x="5792978" y="5013913"/>
            <a:ext cx="672063" cy="1646553"/>
            <a:chOff x="1820334" y="4988984"/>
            <a:chExt cx="465667" cy="1140883"/>
          </a:xfrm>
          <a:gradFill flip="none" rotWithShape="1">
            <a:gsLst>
              <a:gs pos="0">
                <a:schemeClr val="accent1">
                  <a:lumMod val="5000"/>
                  <a:lumOff val="95000"/>
                </a:schemeClr>
              </a:gs>
              <a:gs pos="100000">
                <a:schemeClr val="tx1">
                  <a:lumMod val="95000"/>
                  <a:lumOff val="5000"/>
                  <a:alpha val="0"/>
                </a:schemeClr>
              </a:gs>
            </a:gsLst>
            <a:lin ang="0" scaled="1"/>
            <a:tileRect/>
          </a:gradFill>
        </p:grpSpPr>
        <p:sp>
          <p:nvSpPr>
            <p:cNvPr id="40" name="Freeform 296">
              <a:extLst>
                <a:ext uri="{FF2B5EF4-FFF2-40B4-BE49-F238E27FC236}">
                  <a16:creationId xmlns:a16="http://schemas.microsoft.com/office/drawing/2014/main" id="{9109EA3D-2A88-43A4-84F3-4EAC82D9C756}"/>
                </a:ext>
              </a:extLst>
            </p:cNvPr>
            <p:cNvSpPr>
              <a:spLocks noEditPoints="1"/>
            </p:cNvSpPr>
            <p:nvPr/>
          </p:nvSpPr>
          <p:spPr bwMode="auto">
            <a:xfrm>
              <a:off x="2089152" y="4988984"/>
              <a:ext cx="196849" cy="1123949"/>
            </a:xfrm>
            <a:custGeom>
              <a:avLst/>
              <a:gdLst>
                <a:gd name="T0" fmla="*/ 21 w 47"/>
                <a:gd name="T1" fmla="*/ 263 h 267"/>
                <a:gd name="T2" fmla="*/ 16 w 47"/>
                <a:gd name="T3" fmla="*/ 259 h 267"/>
                <a:gd name="T4" fmla="*/ 15 w 47"/>
                <a:gd name="T5" fmla="*/ 248 h 267"/>
                <a:gd name="T6" fmla="*/ 11 w 47"/>
                <a:gd name="T7" fmla="*/ 199 h 267"/>
                <a:gd name="T8" fmla="*/ 8 w 47"/>
                <a:gd name="T9" fmla="*/ 149 h 267"/>
                <a:gd name="T10" fmla="*/ 7 w 47"/>
                <a:gd name="T11" fmla="*/ 133 h 267"/>
                <a:gd name="T12" fmla="*/ 7 w 47"/>
                <a:gd name="T13" fmla="*/ 124 h 267"/>
                <a:gd name="T14" fmla="*/ 1 w 47"/>
                <a:gd name="T15" fmla="*/ 52 h 267"/>
                <a:gd name="T16" fmla="*/ 3 w 47"/>
                <a:gd name="T17" fmla="*/ 38 h 267"/>
                <a:gd name="T18" fmla="*/ 14 w 47"/>
                <a:gd name="T19" fmla="*/ 1 h 267"/>
                <a:gd name="T20" fmla="*/ 23 w 47"/>
                <a:gd name="T21" fmla="*/ 19 h 267"/>
                <a:gd name="T22" fmla="*/ 30 w 47"/>
                <a:gd name="T23" fmla="*/ 38 h 267"/>
                <a:gd name="T24" fmla="*/ 35 w 47"/>
                <a:gd name="T25" fmla="*/ 69 h 267"/>
                <a:gd name="T26" fmla="*/ 36 w 47"/>
                <a:gd name="T27" fmla="*/ 83 h 267"/>
                <a:gd name="T28" fmla="*/ 42 w 47"/>
                <a:gd name="T29" fmla="*/ 152 h 267"/>
                <a:gd name="T30" fmla="*/ 44 w 47"/>
                <a:gd name="T31" fmla="*/ 167 h 267"/>
                <a:gd name="T32" fmla="*/ 44 w 47"/>
                <a:gd name="T33" fmla="*/ 189 h 267"/>
                <a:gd name="T34" fmla="*/ 47 w 47"/>
                <a:gd name="T35" fmla="*/ 236 h 267"/>
                <a:gd name="T36" fmla="*/ 47 w 47"/>
                <a:gd name="T37" fmla="*/ 253 h 267"/>
                <a:gd name="T38" fmla="*/ 31 w 47"/>
                <a:gd name="T39" fmla="*/ 43 h 267"/>
                <a:gd name="T40" fmla="*/ 3 w 47"/>
                <a:gd name="T41" fmla="*/ 44 h 267"/>
                <a:gd name="T42" fmla="*/ 4 w 47"/>
                <a:gd name="T43" fmla="*/ 69 h 267"/>
                <a:gd name="T44" fmla="*/ 7 w 47"/>
                <a:gd name="T45" fmla="*/ 93 h 267"/>
                <a:gd name="T46" fmla="*/ 11 w 47"/>
                <a:gd name="T47" fmla="*/ 156 h 267"/>
                <a:gd name="T48" fmla="*/ 13 w 47"/>
                <a:gd name="T49" fmla="*/ 173 h 267"/>
                <a:gd name="T50" fmla="*/ 17 w 47"/>
                <a:gd name="T51" fmla="*/ 229 h 267"/>
                <a:gd name="T52" fmla="*/ 18 w 47"/>
                <a:gd name="T53" fmla="*/ 258 h 267"/>
                <a:gd name="T54" fmla="*/ 44 w 47"/>
                <a:gd name="T55" fmla="*/ 257 h 267"/>
                <a:gd name="T56" fmla="*/ 44 w 47"/>
                <a:gd name="T57" fmla="*/ 226 h 267"/>
                <a:gd name="T58" fmla="*/ 42 w 47"/>
                <a:gd name="T59" fmla="*/ 191 h 267"/>
                <a:gd name="T60" fmla="*/ 23 w 47"/>
                <a:gd name="T61" fmla="*/ 181 h 267"/>
                <a:gd name="T62" fmla="*/ 21 w 47"/>
                <a:gd name="T63" fmla="*/ 138 h 267"/>
                <a:gd name="T64" fmla="*/ 16 w 47"/>
                <a:gd name="T65" fmla="*/ 79 h 267"/>
                <a:gd name="T66" fmla="*/ 15 w 47"/>
                <a:gd name="T67" fmla="*/ 59 h 267"/>
                <a:gd name="T68" fmla="*/ 31 w 47"/>
                <a:gd name="T69" fmla="*/ 57 h 267"/>
                <a:gd name="T70" fmla="*/ 31 w 47"/>
                <a:gd name="T71" fmla="*/ 43 h 267"/>
                <a:gd name="T72" fmla="*/ 12 w 47"/>
                <a:gd name="T73" fmla="*/ 42 h 267"/>
                <a:gd name="T74" fmla="*/ 22 w 47"/>
                <a:gd name="T75" fmla="*/ 42 h 267"/>
                <a:gd name="T76" fmla="*/ 39 w 47"/>
                <a:gd name="T77" fmla="*/ 149 h 267"/>
                <a:gd name="T78" fmla="*/ 38 w 47"/>
                <a:gd name="T79" fmla="*/ 138 h 267"/>
                <a:gd name="T80" fmla="*/ 35 w 47"/>
                <a:gd name="T81" fmla="*/ 105 h 267"/>
                <a:gd name="T82" fmla="*/ 35 w 47"/>
                <a:gd name="T83" fmla="*/ 89 h 267"/>
                <a:gd name="T84" fmla="*/ 31 w 47"/>
                <a:gd name="T85" fmla="*/ 61 h 267"/>
                <a:gd name="T86" fmla="*/ 19 w 47"/>
                <a:gd name="T87" fmla="*/ 87 h 267"/>
                <a:gd name="T88" fmla="*/ 25 w 47"/>
                <a:gd name="T89" fmla="*/ 190 h 267"/>
                <a:gd name="T90" fmla="*/ 40 w 47"/>
                <a:gd name="T91" fmla="*/ 155 h 267"/>
                <a:gd name="T92" fmla="*/ 15 w 47"/>
                <a:gd name="T93" fmla="*/ 4 h 267"/>
                <a:gd name="T94" fmla="*/ 8 w 47"/>
                <a:gd name="T95" fmla="*/ 34 h 267"/>
                <a:gd name="T96" fmla="*/ 9 w 47"/>
                <a:gd name="T97" fmla="*/ 39 h 267"/>
                <a:gd name="T98" fmla="*/ 21 w 47"/>
                <a:gd name="T99" fmla="*/ 17 h 267"/>
                <a:gd name="T100" fmla="*/ 21 w 47"/>
                <a:gd name="T101" fmla="*/ 17 h 267"/>
                <a:gd name="T102" fmla="*/ 5 w 47"/>
                <a:gd name="T103" fmla="*/ 40 h 267"/>
                <a:gd name="T104" fmla="*/ 12 w 47"/>
                <a:gd name="T105" fmla="*/ 4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 h="267">
                  <a:moveTo>
                    <a:pt x="46" y="259"/>
                  </a:moveTo>
                  <a:cubicBezTo>
                    <a:pt x="39" y="265"/>
                    <a:pt x="29" y="267"/>
                    <a:pt x="21" y="263"/>
                  </a:cubicBezTo>
                  <a:cubicBezTo>
                    <a:pt x="20" y="263"/>
                    <a:pt x="21" y="263"/>
                    <a:pt x="20" y="262"/>
                  </a:cubicBezTo>
                  <a:cubicBezTo>
                    <a:pt x="19" y="262"/>
                    <a:pt x="16" y="261"/>
                    <a:pt x="16" y="259"/>
                  </a:cubicBezTo>
                  <a:cubicBezTo>
                    <a:pt x="15" y="258"/>
                    <a:pt x="16" y="257"/>
                    <a:pt x="16" y="255"/>
                  </a:cubicBezTo>
                  <a:cubicBezTo>
                    <a:pt x="16" y="253"/>
                    <a:pt x="15" y="250"/>
                    <a:pt x="15" y="248"/>
                  </a:cubicBezTo>
                  <a:cubicBezTo>
                    <a:pt x="15" y="245"/>
                    <a:pt x="15" y="241"/>
                    <a:pt x="15" y="238"/>
                  </a:cubicBezTo>
                  <a:cubicBezTo>
                    <a:pt x="15" y="224"/>
                    <a:pt x="13" y="211"/>
                    <a:pt x="11" y="199"/>
                  </a:cubicBezTo>
                  <a:cubicBezTo>
                    <a:pt x="11" y="196"/>
                    <a:pt x="10" y="194"/>
                    <a:pt x="11" y="192"/>
                  </a:cubicBezTo>
                  <a:cubicBezTo>
                    <a:pt x="11" y="178"/>
                    <a:pt x="8" y="165"/>
                    <a:pt x="8" y="149"/>
                  </a:cubicBezTo>
                  <a:cubicBezTo>
                    <a:pt x="8" y="146"/>
                    <a:pt x="8" y="144"/>
                    <a:pt x="8" y="142"/>
                  </a:cubicBezTo>
                  <a:cubicBezTo>
                    <a:pt x="8" y="139"/>
                    <a:pt x="7" y="136"/>
                    <a:pt x="7" y="133"/>
                  </a:cubicBezTo>
                  <a:cubicBezTo>
                    <a:pt x="7" y="132"/>
                    <a:pt x="8" y="130"/>
                    <a:pt x="8" y="129"/>
                  </a:cubicBezTo>
                  <a:cubicBezTo>
                    <a:pt x="8" y="127"/>
                    <a:pt x="7" y="126"/>
                    <a:pt x="7" y="124"/>
                  </a:cubicBezTo>
                  <a:cubicBezTo>
                    <a:pt x="7" y="121"/>
                    <a:pt x="7" y="118"/>
                    <a:pt x="7" y="115"/>
                  </a:cubicBezTo>
                  <a:cubicBezTo>
                    <a:pt x="5" y="95"/>
                    <a:pt x="1" y="74"/>
                    <a:pt x="1" y="52"/>
                  </a:cubicBezTo>
                  <a:cubicBezTo>
                    <a:pt x="1" y="48"/>
                    <a:pt x="1" y="43"/>
                    <a:pt x="0" y="40"/>
                  </a:cubicBezTo>
                  <a:cubicBezTo>
                    <a:pt x="0" y="39"/>
                    <a:pt x="2" y="39"/>
                    <a:pt x="3" y="38"/>
                  </a:cubicBezTo>
                  <a:cubicBezTo>
                    <a:pt x="6" y="29"/>
                    <a:pt x="8" y="17"/>
                    <a:pt x="12" y="6"/>
                  </a:cubicBezTo>
                  <a:cubicBezTo>
                    <a:pt x="12" y="5"/>
                    <a:pt x="13" y="2"/>
                    <a:pt x="14" y="1"/>
                  </a:cubicBezTo>
                  <a:cubicBezTo>
                    <a:pt x="15" y="0"/>
                    <a:pt x="16" y="1"/>
                    <a:pt x="18" y="1"/>
                  </a:cubicBezTo>
                  <a:cubicBezTo>
                    <a:pt x="21" y="5"/>
                    <a:pt x="22" y="12"/>
                    <a:pt x="23" y="19"/>
                  </a:cubicBezTo>
                  <a:cubicBezTo>
                    <a:pt x="24" y="21"/>
                    <a:pt x="26" y="24"/>
                    <a:pt x="26" y="27"/>
                  </a:cubicBezTo>
                  <a:cubicBezTo>
                    <a:pt x="27" y="31"/>
                    <a:pt x="28" y="35"/>
                    <a:pt x="30" y="38"/>
                  </a:cubicBezTo>
                  <a:cubicBezTo>
                    <a:pt x="31" y="38"/>
                    <a:pt x="33" y="39"/>
                    <a:pt x="33" y="40"/>
                  </a:cubicBezTo>
                  <a:cubicBezTo>
                    <a:pt x="33" y="47"/>
                    <a:pt x="34" y="58"/>
                    <a:pt x="35" y="69"/>
                  </a:cubicBezTo>
                  <a:cubicBezTo>
                    <a:pt x="35" y="71"/>
                    <a:pt x="36" y="72"/>
                    <a:pt x="36" y="74"/>
                  </a:cubicBezTo>
                  <a:cubicBezTo>
                    <a:pt x="36" y="77"/>
                    <a:pt x="36" y="80"/>
                    <a:pt x="36" y="83"/>
                  </a:cubicBezTo>
                  <a:cubicBezTo>
                    <a:pt x="37" y="98"/>
                    <a:pt x="39" y="120"/>
                    <a:pt x="40" y="139"/>
                  </a:cubicBezTo>
                  <a:cubicBezTo>
                    <a:pt x="41" y="143"/>
                    <a:pt x="41" y="148"/>
                    <a:pt x="42" y="152"/>
                  </a:cubicBezTo>
                  <a:cubicBezTo>
                    <a:pt x="42" y="156"/>
                    <a:pt x="42" y="160"/>
                    <a:pt x="43" y="164"/>
                  </a:cubicBezTo>
                  <a:cubicBezTo>
                    <a:pt x="43" y="165"/>
                    <a:pt x="43" y="166"/>
                    <a:pt x="44" y="167"/>
                  </a:cubicBezTo>
                  <a:cubicBezTo>
                    <a:pt x="44" y="169"/>
                    <a:pt x="43" y="170"/>
                    <a:pt x="43" y="172"/>
                  </a:cubicBezTo>
                  <a:cubicBezTo>
                    <a:pt x="44" y="178"/>
                    <a:pt x="44" y="183"/>
                    <a:pt x="44" y="189"/>
                  </a:cubicBezTo>
                  <a:cubicBezTo>
                    <a:pt x="44" y="200"/>
                    <a:pt x="46" y="210"/>
                    <a:pt x="46" y="220"/>
                  </a:cubicBezTo>
                  <a:cubicBezTo>
                    <a:pt x="46" y="226"/>
                    <a:pt x="47" y="231"/>
                    <a:pt x="47" y="236"/>
                  </a:cubicBezTo>
                  <a:cubicBezTo>
                    <a:pt x="47" y="242"/>
                    <a:pt x="47" y="246"/>
                    <a:pt x="47" y="251"/>
                  </a:cubicBezTo>
                  <a:cubicBezTo>
                    <a:pt x="47" y="252"/>
                    <a:pt x="47" y="252"/>
                    <a:pt x="47" y="253"/>
                  </a:cubicBezTo>
                  <a:cubicBezTo>
                    <a:pt x="47" y="254"/>
                    <a:pt x="47" y="257"/>
                    <a:pt x="46" y="259"/>
                  </a:cubicBezTo>
                  <a:close/>
                  <a:moveTo>
                    <a:pt x="31" y="43"/>
                  </a:moveTo>
                  <a:cubicBezTo>
                    <a:pt x="28" y="43"/>
                    <a:pt x="25" y="45"/>
                    <a:pt x="21" y="45"/>
                  </a:cubicBezTo>
                  <a:cubicBezTo>
                    <a:pt x="15" y="46"/>
                    <a:pt x="8" y="44"/>
                    <a:pt x="3" y="44"/>
                  </a:cubicBezTo>
                  <a:cubicBezTo>
                    <a:pt x="2" y="50"/>
                    <a:pt x="4" y="57"/>
                    <a:pt x="4" y="64"/>
                  </a:cubicBezTo>
                  <a:cubicBezTo>
                    <a:pt x="4" y="66"/>
                    <a:pt x="4" y="67"/>
                    <a:pt x="4" y="69"/>
                  </a:cubicBezTo>
                  <a:cubicBezTo>
                    <a:pt x="4" y="73"/>
                    <a:pt x="5" y="77"/>
                    <a:pt x="5" y="81"/>
                  </a:cubicBezTo>
                  <a:cubicBezTo>
                    <a:pt x="6" y="85"/>
                    <a:pt x="6" y="89"/>
                    <a:pt x="7" y="93"/>
                  </a:cubicBezTo>
                  <a:cubicBezTo>
                    <a:pt x="9" y="112"/>
                    <a:pt x="10" y="132"/>
                    <a:pt x="11" y="150"/>
                  </a:cubicBezTo>
                  <a:cubicBezTo>
                    <a:pt x="11" y="152"/>
                    <a:pt x="11" y="154"/>
                    <a:pt x="11" y="156"/>
                  </a:cubicBezTo>
                  <a:cubicBezTo>
                    <a:pt x="11" y="158"/>
                    <a:pt x="12" y="160"/>
                    <a:pt x="12" y="162"/>
                  </a:cubicBezTo>
                  <a:cubicBezTo>
                    <a:pt x="12" y="166"/>
                    <a:pt x="11" y="170"/>
                    <a:pt x="13" y="173"/>
                  </a:cubicBezTo>
                  <a:cubicBezTo>
                    <a:pt x="13" y="182"/>
                    <a:pt x="13" y="191"/>
                    <a:pt x="14" y="199"/>
                  </a:cubicBezTo>
                  <a:cubicBezTo>
                    <a:pt x="15" y="209"/>
                    <a:pt x="17" y="219"/>
                    <a:pt x="17" y="229"/>
                  </a:cubicBezTo>
                  <a:cubicBezTo>
                    <a:pt x="17" y="230"/>
                    <a:pt x="17" y="232"/>
                    <a:pt x="17" y="233"/>
                  </a:cubicBezTo>
                  <a:cubicBezTo>
                    <a:pt x="17" y="241"/>
                    <a:pt x="17" y="249"/>
                    <a:pt x="18" y="258"/>
                  </a:cubicBezTo>
                  <a:cubicBezTo>
                    <a:pt x="22" y="261"/>
                    <a:pt x="26" y="262"/>
                    <a:pt x="30" y="263"/>
                  </a:cubicBezTo>
                  <a:cubicBezTo>
                    <a:pt x="35" y="262"/>
                    <a:pt x="41" y="260"/>
                    <a:pt x="44" y="257"/>
                  </a:cubicBezTo>
                  <a:cubicBezTo>
                    <a:pt x="45" y="249"/>
                    <a:pt x="45" y="238"/>
                    <a:pt x="43" y="228"/>
                  </a:cubicBezTo>
                  <a:cubicBezTo>
                    <a:pt x="43" y="227"/>
                    <a:pt x="44" y="226"/>
                    <a:pt x="44" y="226"/>
                  </a:cubicBezTo>
                  <a:cubicBezTo>
                    <a:pt x="43" y="224"/>
                    <a:pt x="44" y="222"/>
                    <a:pt x="44" y="220"/>
                  </a:cubicBezTo>
                  <a:cubicBezTo>
                    <a:pt x="43" y="211"/>
                    <a:pt x="42" y="201"/>
                    <a:pt x="42" y="191"/>
                  </a:cubicBezTo>
                  <a:cubicBezTo>
                    <a:pt x="38" y="194"/>
                    <a:pt x="28" y="196"/>
                    <a:pt x="24" y="191"/>
                  </a:cubicBezTo>
                  <a:cubicBezTo>
                    <a:pt x="22" y="189"/>
                    <a:pt x="23" y="185"/>
                    <a:pt x="23" y="181"/>
                  </a:cubicBezTo>
                  <a:cubicBezTo>
                    <a:pt x="23" y="172"/>
                    <a:pt x="21" y="162"/>
                    <a:pt x="21" y="153"/>
                  </a:cubicBezTo>
                  <a:cubicBezTo>
                    <a:pt x="21" y="148"/>
                    <a:pt x="21" y="143"/>
                    <a:pt x="21" y="138"/>
                  </a:cubicBezTo>
                  <a:cubicBezTo>
                    <a:pt x="20" y="121"/>
                    <a:pt x="19" y="101"/>
                    <a:pt x="17" y="84"/>
                  </a:cubicBezTo>
                  <a:cubicBezTo>
                    <a:pt x="17" y="83"/>
                    <a:pt x="16" y="81"/>
                    <a:pt x="16" y="79"/>
                  </a:cubicBezTo>
                  <a:cubicBezTo>
                    <a:pt x="16" y="77"/>
                    <a:pt x="16" y="75"/>
                    <a:pt x="16" y="73"/>
                  </a:cubicBezTo>
                  <a:cubicBezTo>
                    <a:pt x="16" y="68"/>
                    <a:pt x="13" y="62"/>
                    <a:pt x="15" y="59"/>
                  </a:cubicBezTo>
                  <a:cubicBezTo>
                    <a:pt x="16" y="59"/>
                    <a:pt x="17" y="61"/>
                    <a:pt x="18" y="61"/>
                  </a:cubicBezTo>
                  <a:cubicBezTo>
                    <a:pt x="22" y="62"/>
                    <a:pt x="30" y="61"/>
                    <a:pt x="31" y="57"/>
                  </a:cubicBezTo>
                  <a:cubicBezTo>
                    <a:pt x="31" y="53"/>
                    <a:pt x="31" y="47"/>
                    <a:pt x="31" y="43"/>
                  </a:cubicBezTo>
                  <a:cubicBezTo>
                    <a:pt x="31" y="43"/>
                    <a:pt x="31" y="43"/>
                    <a:pt x="31" y="43"/>
                  </a:cubicBezTo>
                  <a:close/>
                  <a:moveTo>
                    <a:pt x="22" y="42"/>
                  </a:moveTo>
                  <a:cubicBezTo>
                    <a:pt x="18" y="42"/>
                    <a:pt x="14" y="41"/>
                    <a:pt x="12" y="42"/>
                  </a:cubicBezTo>
                  <a:cubicBezTo>
                    <a:pt x="18" y="43"/>
                    <a:pt x="25" y="44"/>
                    <a:pt x="30" y="41"/>
                  </a:cubicBezTo>
                  <a:cubicBezTo>
                    <a:pt x="27" y="39"/>
                    <a:pt x="25" y="41"/>
                    <a:pt x="22" y="42"/>
                  </a:cubicBezTo>
                  <a:close/>
                  <a:moveTo>
                    <a:pt x="40" y="155"/>
                  </a:moveTo>
                  <a:cubicBezTo>
                    <a:pt x="40" y="153"/>
                    <a:pt x="40" y="151"/>
                    <a:pt x="39" y="149"/>
                  </a:cubicBezTo>
                  <a:cubicBezTo>
                    <a:pt x="39" y="146"/>
                    <a:pt x="39" y="143"/>
                    <a:pt x="39" y="142"/>
                  </a:cubicBezTo>
                  <a:cubicBezTo>
                    <a:pt x="39" y="141"/>
                    <a:pt x="38" y="139"/>
                    <a:pt x="38" y="138"/>
                  </a:cubicBezTo>
                  <a:cubicBezTo>
                    <a:pt x="37" y="136"/>
                    <a:pt x="38" y="134"/>
                    <a:pt x="38" y="132"/>
                  </a:cubicBezTo>
                  <a:cubicBezTo>
                    <a:pt x="37" y="122"/>
                    <a:pt x="36" y="116"/>
                    <a:pt x="35" y="105"/>
                  </a:cubicBezTo>
                  <a:cubicBezTo>
                    <a:pt x="35" y="102"/>
                    <a:pt x="34" y="99"/>
                    <a:pt x="34" y="97"/>
                  </a:cubicBezTo>
                  <a:cubicBezTo>
                    <a:pt x="34" y="94"/>
                    <a:pt x="34" y="91"/>
                    <a:pt x="35" y="89"/>
                  </a:cubicBezTo>
                  <a:cubicBezTo>
                    <a:pt x="35" y="86"/>
                    <a:pt x="34" y="83"/>
                    <a:pt x="33" y="79"/>
                  </a:cubicBezTo>
                  <a:cubicBezTo>
                    <a:pt x="33" y="72"/>
                    <a:pt x="32" y="66"/>
                    <a:pt x="31" y="61"/>
                  </a:cubicBezTo>
                  <a:cubicBezTo>
                    <a:pt x="27" y="63"/>
                    <a:pt x="21" y="63"/>
                    <a:pt x="17" y="63"/>
                  </a:cubicBezTo>
                  <a:cubicBezTo>
                    <a:pt x="17" y="70"/>
                    <a:pt x="18" y="79"/>
                    <a:pt x="19" y="87"/>
                  </a:cubicBezTo>
                  <a:cubicBezTo>
                    <a:pt x="20" y="98"/>
                    <a:pt x="22" y="110"/>
                    <a:pt x="22" y="118"/>
                  </a:cubicBezTo>
                  <a:cubicBezTo>
                    <a:pt x="23" y="141"/>
                    <a:pt x="24" y="169"/>
                    <a:pt x="25" y="190"/>
                  </a:cubicBezTo>
                  <a:cubicBezTo>
                    <a:pt x="31" y="193"/>
                    <a:pt x="38" y="192"/>
                    <a:pt x="42" y="188"/>
                  </a:cubicBezTo>
                  <a:cubicBezTo>
                    <a:pt x="42" y="176"/>
                    <a:pt x="40" y="164"/>
                    <a:pt x="40" y="155"/>
                  </a:cubicBezTo>
                  <a:close/>
                  <a:moveTo>
                    <a:pt x="21" y="17"/>
                  </a:moveTo>
                  <a:cubicBezTo>
                    <a:pt x="19" y="12"/>
                    <a:pt x="19" y="6"/>
                    <a:pt x="15" y="4"/>
                  </a:cubicBezTo>
                  <a:cubicBezTo>
                    <a:pt x="11" y="14"/>
                    <a:pt x="9" y="27"/>
                    <a:pt x="6" y="38"/>
                  </a:cubicBezTo>
                  <a:cubicBezTo>
                    <a:pt x="8" y="37"/>
                    <a:pt x="7" y="35"/>
                    <a:pt x="8" y="34"/>
                  </a:cubicBezTo>
                  <a:cubicBezTo>
                    <a:pt x="9" y="32"/>
                    <a:pt x="9" y="28"/>
                    <a:pt x="11" y="27"/>
                  </a:cubicBezTo>
                  <a:cubicBezTo>
                    <a:pt x="10" y="31"/>
                    <a:pt x="9" y="35"/>
                    <a:pt x="9" y="39"/>
                  </a:cubicBezTo>
                  <a:cubicBezTo>
                    <a:pt x="14" y="39"/>
                    <a:pt x="20" y="40"/>
                    <a:pt x="26" y="38"/>
                  </a:cubicBezTo>
                  <a:cubicBezTo>
                    <a:pt x="26" y="30"/>
                    <a:pt x="22" y="25"/>
                    <a:pt x="21" y="17"/>
                  </a:cubicBezTo>
                  <a:cubicBezTo>
                    <a:pt x="21" y="17"/>
                    <a:pt x="21" y="18"/>
                    <a:pt x="21" y="17"/>
                  </a:cubicBezTo>
                  <a:cubicBezTo>
                    <a:pt x="21" y="17"/>
                    <a:pt x="21" y="17"/>
                    <a:pt x="21" y="17"/>
                  </a:cubicBezTo>
                  <a:close/>
                  <a:moveTo>
                    <a:pt x="5" y="41"/>
                  </a:moveTo>
                  <a:cubicBezTo>
                    <a:pt x="5" y="41"/>
                    <a:pt x="5" y="40"/>
                    <a:pt x="5" y="40"/>
                  </a:cubicBezTo>
                  <a:cubicBezTo>
                    <a:pt x="4" y="41"/>
                    <a:pt x="3" y="39"/>
                    <a:pt x="3" y="41"/>
                  </a:cubicBezTo>
                  <a:cubicBezTo>
                    <a:pt x="6" y="42"/>
                    <a:pt x="9" y="42"/>
                    <a:pt x="12" y="42"/>
                  </a:cubicBezTo>
                  <a:cubicBezTo>
                    <a:pt x="9" y="42"/>
                    <a:pt x="7" y="40"/>
                    <a:pt x="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1" name="Freeform 297">
              <a:extLst>
                <a:ext uri="{FF2B5EF4-FFF2-40B4-BE49-F238E27FC236}">
                  <a16:creationId xmlns:a16="http://schemas.microsoft.com/office/drawing/2014/main" id="{BB5E559D-27A4-4CFA-B856-EC73BD2793D6}"/>
                </a:ext>
              </a:extLst>
            </p:cNvPr>
            <p:cNvSpPr>
              <a:spLocks noEditPoints="1"/>
            </p:cNvSpPr>
            <p:nvPr/>
          </p:nvSpPr>
          <p:spPr bwMode="auto">
            <a:xfrm>
              <a:off x="1820334" y="5031318"/>
              <a:ext cx="332317" cy="1098549"/>
            </a:xfrm>
            <a:custGeom>
              <a:avLst/>
              <a:gdLst>
                <a:gd name="T0" fmla="*/ 5 w 79"/>
                <a:gd name="T1" fmla="*/ 41 h 261"/>
                <a:gd name="T2" fmla="*/ 6 w 79"/>
                <a:gd name="T3" fmla="*/ 8 h 261"/>
                <a:gd name="T4" fmla="*/ 12 w 79"/>
                <a:gd name="T5" fmla="*/ 4 h 261"/>
                <a:gd name="T6" fmla="*/ 27 w 79"/>
                <a:gd name="T7" fmla="*/ 27 h 261"/>
                <a:gd name="T8" fmla="*/ 34 w 79"/>
                <a:gd name="T9" fmla="*/ 35 h 261"/>
                <a:gd name="T10" fmla="*/ 38 w 79"/>
                <a:gd name="T11" fmla="*/ 46 h 261"/>
                <a:gd name="T12" fmla="*/ 43 w 79"/>
                <a:gd name="T13" fmla="*/ 69 h 261"/>
                <a:gd name="T14" fmla="*/ 61 w 79"/>
                <a:gd name="T15" fmla="*/ 137 h 261"/>
                <a:gd name="T16" fmla="*/ 70 w 79"/>
                <a:gd name="T17" fmla="*/ 187 h 261"/>
                <a:gd name="T18" fmla="*/ 77 w 79"/>
                <a:gd name="T19" fmla="*/ 229 h 261"/>
                <a:gd name="T20" fmla="*/ 76 w 79"/>
                <a:gd name="T21" fmla="*/ 252 h 261"/>
                <a:gd name="T22" fmla="*/ 53 w 79"/>
                <a:gd name="T23" fmla="*/ 259 h 261"/>
                <a:gd name="T24" fmla="*/ 46 w 79"/>
                <a:gd name="T25" fmla="*/ 257 h 261"/>
                <a:gd name="T26" fmla="*/ 41 w 79"/>
                <a:gd name="T27" fmla="*/ 221 h 261"/>
                <a:gd name="T28" fmla="*/ 36 w 79"/>
                <a:gd name="T29" fmla="*/ 190 h 261"/>
                <a:gd name="T30" fmla="*/ 24 w 79"/>
                <a:gd name="T31" fmla="*/ 140 h 261"/>
                <a:gd name="T32" fmla="*/ 14 w 79"/>
                <a:gd name="T33" fmla="*/ 101 h 261"/>
                <a:gd name="T34" fmla="*/ 7 w 79"/>
                <a:gd name="T35" fmla="*/ 69 h 261"/>
                <a:gd name="T36" fmla="*/ 2 w 79"/>
                <a:gd name="T37" fmla="*/ 50 h 261"/>
                <a:gd name="T38" fmla="*/ 13 w 79"/>
                <a:gd name="T39" fmla="*/ 85 h 261"/>
                <a:gd name="T40" fmla="*/ 17 w 79"/>
                <a:gd name="T41" fmla="*/ 102 h 261"/>
                <a:gd name="T42" fmla="*/ 33 w 79"/>
                <a:gd name="T43" fmla="*/ 172 h 261"/>
                <a:gd name="T44" fmla="*/ 40 w 79"/>
                <a:gd name="T45" fmla="*/ 201 h 261"/>
                <a:gd name="T46" fmla="*/ 48 w 79"/>
                <a:gd name="T47" fmla="*/ 255 h 261"/>
                <a:gd name="T48" fmla="*/ 56 w 79"/>
                <a:gd name="T49" fmla="*/ 258 h 261"/>
                <a:gd name="T50" fmla="*/ 75 w 79"/>
                <a:gd name="T51" fmla="*/ 250 h 261"/>
                <a:gd name="T52" fmla="*/ 75 w 79"/>
                <a:gd name="T53" fmla="*/ 234 h 261"/>
                <a:gd name="T54" fmla="*/ 51 w 79"/>
                <a:gd name="T55" fmla="*/ 201 h 261"/>
                <a:gd name="T56" fmla="*/ 45 w 79"/>
                <a:gd name="T57" fmla="*/ 195 h 261"/>
                <a:gd name="T58" fmla="*/ 38 w 79"/>
                <a:gd name="T59" fmla="*/ 154 h 261"/>
                <a:gd name="T60" fmla="*/ 19 w 79"/>
                <a:gd name="T61" fmla="*/ 78 h 261"/>
                <a:gd name="T62" fmla="*/ 13 w 79"/>
                <a:gd name="T63" fmla="*/ 55 h 261"/>
                <a:gd name="T64" fmla="*/ 33 w 79"/>
                <a:gd name="T65" fmla="*/ 38 h 261"/>
                <a:gd name="T66" fmla="*/ 13 w 79"/>
                <a:gd name="T67" fmla="*/ 85 h 261"/>
                <a:gd name="T68" fmla="*/ 34 w 79"/>
                <a:gd name="T69" fmla="*/ 128 h 261"/>
                <a:gd name="T70" fmla="*/ 48 w 79"/>
                <a:gd name="T71" fmla="*/ 194 h 261"/>
                <a:gd name="T72" fmla="*/ 67 w 79"/>
                <a:gd name="T73" fmla="*/ 194 h 261"/>
                <a:gd name="T74" fmla="*/ 62 w 79"/>
                <a:gd name="T75" fmla="*/ 156 h 261"/>
                <a:gd name="T76" fmla="*/ 59 w 79"/>
                <a:gd name="T77" fmla="*/ 137 h 261"/>
                <a:gd name="T78" fmla="*/ 47 w 79"/>
                <a:gd name="T79" fmla="*/ 95 h 261"/>
                <a:gd name="T80" fmla="*/ 33 w 79"/>
                <a:gd name="T81" fmla="*/ 52 h 261"/>
                <a:gd name="T82" fmla="*/ 28 w 79"/>
                <a:gd name="T83" fmla="*/ 105 h 261"/>
                <a:gd name="T84" fmla="*/ 6 w 79"/>
                <a:gd name="T85" fmla="*/ 43 h 261"/>
                <a:gd name="T86" fmla="*/ 32 w 79"/>
                <a:gd name="T87" fmla="*/ 36 h 261"/>
                <a:gd name="T88" fmla="*/ 26 w 79"/>
                <a:gd name="T89" fmla="*/ 30 h 261"/>
                <a:gd name="T90" fmla="*/ 11 w 79"/>
                <a:gd name="T91" fmla="*/ 5 h 261"/>
                <a:gd name="T92" fmla="*/ 7 w 79"/>
                <a:gd name="T93" fmla="*/ 40 h 261"/>
                <a:gd name="T94" fmla="*/ 19 w 79"/>
                <a:gd name="T95" fmla="*/ 22 h 261"/>
                <a:gd name="T96" fmla="*/ 26 w 79"/>
                <a:gd name="T97" fmla="*/ 3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9" h="261">
                  <a:moveTo>
                    <a:pt x="0" y="45"/>
                  </a:moveTo>
                  <a:cubicBezTo>
                    <a:pt x="1" y="44"/>
                    <a:pt x="3" y="43"/>
                    <a:pt x="5" y="41"/>
                  </a:cubicBezTo>
                  <a:cubicBezTo>
                    <a:pt x="6" y="34"/>
                    <a:pt x="5" y="27"/>
                    <a:pt x="5" y="18"/>
                  </a:cubicBezTo>
                  <a:cubicBezTo>
                    <a:pt x="5" y="14"/>
                    <a:pt x="5" y="11"/>
                    <a:pt x="6" y="8"/>
                  </a:cubicBezTo>
                  <a:cubicBezTo>
                    <a:pt x="6" y="5"/>
                    <a:pt x="5" y="1"/>
                    <a:pt x="7" y="1"/>
                  </a:cubicBezTo>
                  <a:cubicBezTo>
                    <a:pt x="10" y="0"/>
                    <a:pt x="11" y="2"/>
                    <a:pt x="12" y="4"/>
                  </a:cubicBezTo>
                  <a:cubicBezTo>
                    <a:pt x="16" y="8"/>
                    <a:pt x="18" y="12"/>
                    <a:pt x="21" y="18"/>
                  </a:cubicBezTo>
                  <a:cubicBezTo>
                    <a:pt x="23" y="21"/>
                    <a:pt x="26" y="25"/>
                    <a:pt x="27" y="27"/>
                  </a:cubicBezTo>
                  <a:cubicBezTo>
                    <a:pt x="28" y="29"/>
                    <a:pt x="28" y="30"/>
                    <a:pt x="29" y="31"/>
                  </a:cubicBezTo>
                  <a:cubicBezTo>
                    <a:pt x="30" y="32"/>
                    <a:pt x="33" y="34"/>
                    <a:pt x="34" y="35"/>
                  </a:cubicBezTo>
                  <a:cubicBezTo>
                    <a:pt x="35" y="35"/>
                    <a:pt x="35" y="37"/>
                    <a:pt x="36" y="36"/>
                  </a:cubicBezTo>
                  <a:cubicBezTo>
                    <a:pt x="36" y="40"/>
                    <a:pt x="36" y="44"/>
                    <a:pt x="38" y="46"/>
                  </a:cubicBezTo>
                  <a:cubicBezTo>
                    <a:pt x="38" y="50"/>
                    <a:pt x="40" y="54"/>
                    <a:pt x="41" y="59"/>
                  </a:cubicBezTo>
                  <a:cubicBezTo>
                    <a:pt x="42" y="62"/>
                    <a:pt x="42" y="65"/>
                    <a:pt x="43" y="69"/>
                  </a:cubicBezTo>
                  <a:cubicBezTo>
                    <a:pt x="45" y="75"/>
                    <a:pt x="47" y="81"/>
                    <a:pt x="48" y="88"/>
                  </a:cubicBezTo>
                  <a:cubicBezTo>
                    <a:pt x="52" y="104"/>
                    <a:pt x="57" y="120"/>
                    <a:pt x="61" y="137"/>
                  </a:cubicBezTo>
                  <a:cubicBezTo>
                    <a:pt x="63" y="147"/>
                    <a:pt x="65" y="158"/>
                    <a:pt x="67" y="170"/>
                  </a:cubicBezTo>
                  <a:cubicBezTo>
                    <a:pt x="68" y="176"/>
                    <a:pt x="68" y="182"/>
                    <a:pt x="70" y="187"/>
                  </a:cubicBezTo>
                  <a:cubicBezTo>
                    <a:pt x="71" y="193"/>
                    <a:pt x="71" y="198"/>
                    <a:pt x="72" y="204"/>
                  </a:cubicBezTo>
                  <a:cubicBezTo>
                    <a:pt x="74" y="212"/>
                    <a:pt x="76" y="221"/>
                    <a:pt x="77" y="229"/>
                  </a:cubicBezTo>
                  <a:cubicBezTo>
                    <a:pt x="78" y="234"/>
                    <a:pt x="78" y="240"/>
                    <a:pt x="79" y="245"/>
                  </a:cubicBezTo>
                  <a:cubicBezTo>
                    <a:pt x="79" y="248"/>
                    <a:pt x="77" y="249"/>
                    <a:pt x="76" y="252"/>
                  </a:cubicBezTo>
                  <a:cubicBezTo>
                    <a:pt x="72" y="255"/>
                    <a:pt x="65" y="261"/>
                    <a:pt x="56" y="260"/>
                  </a:cubicBezTo>
                  <a:cubicBezTo>
                    <a:pt x="55" y="260"/>
                    <a:pt x="54" y="259"/>
                    <a:pt x="53" y="259"/>
                  </a:cubicBezTo>
                  <a:cubicBezTo>
                    <a:pt x="52" y="259"/>
                    <a:pt x="50" y="259"/>
                    <a:pt x="49" y="259"/>
                  </a:cubicBezTo>
                  <a:cubicBezTo>
                    <a:pt x="49" y="259"/>
                    <a:pt x="47" y="258"/>
                    <a:pt x="46" y="257"/>
                  </a:cubicBezTo>
                  <a:cubicBezTo>
                    <a:pt x="45" y="256"/>
                    <a:pt x="45" y="251"/>
                    <a:pt x="44" y="248"/>
                  </a:cubicBezTo>
                  <a:cubicBezTo>
                    <a:pt x="44" y="242"/>
                    <a:pt x="42" y="229"/>
                    <a:pt x="41" y="221"/>
                  </a:cubicBezTo>
                  <a:cubicBezTo>
                    <a:pt x="41" y="220"/>
                    <a:pt x="41" y="218"/>
                    <a:pt x="40" y="216"/>
                  </a:cubicBezTo>
                  <a:cubicBezTo>
                    <a:pt x="39" y="207"/>
                    <a:pt x="37" y="199"/>
                    <a:pt x="36" y="190"/>
                  </a:cubicBezTo>
                  <a:cubicBezTo>
                    <a:pt x="34" y="182"/>
                    <a:pt x="32" y="174"/>
                    <a:pt x="30" y="165"/>
                  </a:cubicBezTo>
                  <a:cubicBezTo>
                    <a:pt x="29" y="157"/>
                    <a:pt x="27" y="148"/>
                    <a:pt x="24" y="140"/>
                  </a:cubicBezTo>
                  <a:cubicBezTo>
                    <a:pt x="21" y="132"/>
                    <a:pt x="20" y="122"/>
                    <a:pt x="18" y="114"/>
                  </a:cubicBezTo>
                  <a:cubicBezTo>
                    <a:pt x="17" y="109"/>
                    <a:pt x="15" y="105"/>
                    <a:pt x="14" y="101"/>
                  </a:cubicBezTo>
                  <a:cubicBezTo>
                    <a:pt x="13" y="97"/>
                    <a:pt x="13" y="93"/>
                    <a:pt x="12" y="89"/>
                  </a:cubicBezTo>
                  <a:cubicBezTo>
                    <a:pt x="10" y="82"/>
                    <a:pt x="9" y="75"/>
                    <a:pt x="7" y="69"/>
                  </a:cubicBezTo>
                  <a:cubicBezTo>
                    <a:pt x="5" y="65"/>
                    <a:pt x="4" y="61"/>
                    <a:pt x="3" y="57"/>
                  </a:cubicBezTo>
                  <a:cubicBezTo>
                    <a:pt x="2" y="54"/>
                    <a:pt x="2" y="52"/>
                    <a:pt x="2" y="50"/>
                  </a:cubicBezTo>
                  <a:cubicBezTo>
                    <a:pt x="1" y="48"/>
                    <a:pt x="0" y="47"/>
                    <a:pt x="0" y="45"/>
                  </a:cubicBezTo>
                  <a:close/>
                  <a:moveTo>
                    <a:pt x="13" y="85"/>
                  </a:moveTo>
                  <a:cubicBezTo>
                    <a:pt x="14" y="87"/>
                    <a:pt x="15" y="89"/>
                    <a:pt x="15" y="91"/>
                  </a:cubicBezTo>
                  <a:cubicBezTo>
                    <a:pt x="16" y="94"/>
                    <a:pt x="16" y="98"/>
                    <a:pt x="17" y="102"/>
                  </a:cubicBezTo>
                  <a:cubicBezTo>
                    <a:pt x="20" y="113"/>
                    <a:pt x="23" y="125"/>
                    <a:pt x="26" y="137"/>
                  </a:cubicBezTo>
                  <a:cubicBezTo>
                    <a:pt x="29" y="149"/>
                    <a:pt x="31" y="160"/>
                    <a:pt x="33" y="172"/>
                  </a:cubicBezTo>
                  <a:cubicBezTo>
                    <a:pt x="34" y="176"/>
                    <a:pt x="35" y="180"/>
                    <a:pt x="36" y="184"/>
                  </a:cubicBezTo>
                  <a:cubicBezTo>
                    <a:pt x="38" y="189"/>
                    <a:pt x="38" y="195"/>
                    <a:pt x="40" y="201"/>
                  </a:cubicBezTo>
                  <a:cubicBezTo>
                    <a:pt x="41" y="210"/>
                    <a:pt x="42" y="218"/>
                    <a:pt x="44" y="228"/>
                  </a:cubicBezTo>
                  <a:cubicBezTo>
                    <a:pt x="46" y="237"/>
                    <a:pt x="46" y="247"/>
                    <a:pt x="48" y="255"/>
                  </a:cubicBezTo>
                  <a:cubicBezTo>
                    <a:pt x="49" y="255"/>
                    <a:pt x="50" y="256"/>
                    <a:pt x="51" y="257"/>
                  </a:cubicBezTo>
                  <a:cubicBezTo>
                    <a:pt x="53" y="256"/>
                    <a:pt x="54" y="258"/>
                    <a:pt x="56" y="258"/>
                  </a:cubicBezTo>
                  <a:cubicBezTo>
                    <a:pt x="62" y="258"/>
                    <a:pt x="66" y="256"/>
                    <a:pt x="70" y="254"/>
                  </a:cubicBezTo>
                  <a:cubicBezTo>
                    <a:pt x="72" y="253"/>
                    <a:pt x="74" y="251"/>
                    <a:pt x="75" y="250"/>
                  </a:cubicBezTo>
                  <a:cubicBezTo>
                    <a:pt x="77" y="247"/>
                    <a:pt x="76" y="243"/>
                    <a:pt x="75" y="240"/>
                  </a:cubicBezTo>
                  <a:cubicBezTo>
                    <a:pt x="75" y="238"/>
                    <a:pt x="75" y="236"/>
                    <a:pt x="75" y="234"/>
                  </a:cubicBezTo>
                  <a:cubicBezTo>
                    <a:pt x="74" y="222"/>
                    <a:pt x="70" y="209"/>
                    <a:pt x="69" y="197"/>
                  </a:cubicBezTo>
                  <a:cubicBezTo>
                    <a:pt x="65" y="198"/>
                    <a:pt x="57" y="202"/>
                    <a:pt x="51" y="201"/>
                  </a:cubicBezTo>
                  <a:cubicBezTo>
                    <a:pt x="49" y="201"/>
                    <a:pt x="46" y="200"/>
                    <a:pt x="45" y="199"/>
                  </a:cubicBezTo>
                  <a:cubicBezTo>
                    <a:pt x="45" y="198"/>
                    <a:pt x="45" y="196"/>
                    <a:pt x="45" y="195"/>
                  </a:cubicBezTo>
                  <a:cubicBezTo>
                    <a:pt x="45" y="190"/>
                    <a:pt x="44" y="185"/>
                    <a:pt x="43" y="180"/>
                  </a:cubicBezTo>
                  <a:cubicBezTo>
                    <a:pt x="42" y="171"/>
                    <a:pt x="40" y="163"/>
                    <a:pt x="38" y="154"/>
                  </a:cubicBezTo>
                  <a:cubicBezTo>
                    <a:pt x="34" y="134"/>
                    <a:pt x="30" y="113"/>
                    <a:pt x="23" y="93"/>
                  </a:cubicBezTo>
                  <a:cubicBezTo>
                    <a:pt x="21" y="88"/>
                    <a:pt x="20" y="83"/>
                    <a:pt x="19" y="78"/>
                  </a:cubicBezTo>
                  <a:cubicBezTo>
                    <a:pt x="17" y="72"/>
                    <a:pt x="17" y="66"/>
                    <a:pt x="15" y="61"/>
                  </a:cubicBezTo>
                  <a:cubicBezTo>
                    <a:pt x="14" y="60"/>
                    <a:pt x="12" y="58"/>
                    <a:pt x="13" y="55"/>
                  </a:cubicBezTo>
                  <a:cubicBezTo>
                    <a:pt x="22" y="57"/>
                    <a:pt x="32" y="52"/>
                    <a:pt x="36" y="46"/>
                  </a:cubicBezTo>
                  <a:cubicBezTo>
                    <a:pt x="35" y="44"/>
                    <a:pt x="34" y="41"/>
                    <a:pt x="33" y="38"/>
                  </a:cubicBezTo>
                  <a:cubicBezTo>
                    <a:pt x="25" y="44"/>
                    <a:pt x="15" y="47"/>
                    <a:pt x="3" y="48"/>
                  </a:cubicBezTo>
                  <a:cubicBezTo>
                    <a:pt x="5" y="60"/>
                    <a:pt x="10" y="72"/>
                    <a:pt x="13" y="85"/>
                  </a:cubicBezTo>
                  <a:close/>
                  <a:moveTo>
                    <a:pt x="28" y="105"/>
                  </a:moveTo>
                  <a:cubicBezTo>
                    <a:pt x="31" y="112"/>
                    <a:pt x="32" y="120"/>
                    <a:pt x="34" y="128"/>
                  </a:cubicBezTo>
                  <a:cubicBezTo>
                    <a:pt x="36" y="138"/>
                    <a:pt x="39" y="147"/>
                    <a:pt x="41" y="156"/>
                  </a:cubicBezTo>
                  <a:cubicBezTo>
                    <a:pt x="43" y="169"/>
                    <a:pt x="45" y="182"/>
                    <a:pt x="48" y="194"/>
                  </a:cubicBezTo>
                  <a:cubicBezTo>
                    <a:pt x="45" y="199"/>
                    <a:pt x="52" y="199"/>
                    <a:pt x="57" y="199"/>
                  </a:cubicBezTo>
                  <a:cubicBezTo>
                    <a:pt x="60" y="198"/>
                    <a:pt x="66" y="196"/>
                    <a:pt x="67" y="194"/>
                  </a:cubicBezTo>
                  <a:cubicBezTo>
                    <a:pt x="68" y="192"/>
                    <a:pt x="67" y="190"/>
                    <a:pt x="67" y="189"/>
                  </a:cubicBezTo>
                  <a:cubicBezTo>
                    <a:pt x="65" y="178"/>
                    <a:pt x="64" y="166"/>
                    <a:pt x="62" y="156"/>
                  </a:cubicBezTo>
                  <a:cubicBezTo>
                    <a:pt x="62" y="153"/>
                    <a:pt x="61" y="151"/>
                    <a:pt x="60" y="148"/>
                  </a:cubicBezTo>
                  <a:cubicBezTo>
                    <a:pt x="59" y="145"/>
                    <a:pt x="59" y="141"/>
                    <a:pt x="59" y="137"/>
                  </a:cubicBezTo>
                  <a:cubicBezTo>
                    <a:pt x="56" y="126"/>
                    <a:pt x="53" y="117"/>
                    <a:pt x="50" y="106"/>
                  </a:cubicBezTo>
                  <a:cubicBezTo>
                    <a:pt x="49" y="103"/>
                    <a:pt x="48" y="99"/>
                    <a:pt x="47" y="95"/>
                  </a:cubicBezTo>
                  <a:cubicBezTo>
                    <a:pt x="44" y="81"/>
                    <a:pt x="41" y="64"/>
                    <a:pt x="36" y="50"/>
                  </a:cubicBezTo>
                  <a:cubicBezTo>
                    <a:pt x="35" y="50"/>
                    <a:pt x="34" y="51"/>
                    <a:pt x="33" y="52"/>
                  </a:cubicBezTo>
                  <a:cubicBezTo>
                    <a:pt x="27" y="56"/>
                    <a:pt x="21" y="58"/>
                    <a:pt x="16" y="58"/>
                  </a:cubicBezTo>
                  <a:cubicBezTo>
                    <a:pt x="19" y="73"/>
                    <a:pt x="23" y="89"/>
                    <a:pt x="28" y="105"/>
                  </a:cubicBezTo>
                  <a:close/>
                  <a:moveTo>
                    <a:pt x="27" y="37"/>
                  </a:moveTo>
                  <a:cubicBezTo>
                    <a:pt x="21" y="40"/>
                    <a:pt x="10" y="42"/>
                    <a:pt x="6" y="43"/>
                  </a:cubicBezTo>
                  <a:cubicBezTo>
                    <a:pt x="6" y="44"/>
                    <a:pt x="4" y="44"/>
                    <a:pt x="4" y="46"/>
                  </a:cubicBezTo>
                  <a:cubicBezTo>
                    <a:pt x="14" y="44"/>
                    <a:pt x="24" y="42"/>
                    <a:pt x="32" y="36"/>
                  </a:cubicBezTo>
                  <a:cubicBezTo>
                    <a:pt x="30" y="34"/>
                    <a:pt x="29" y="36"/>
                    <a:pt x="27" y="37"/>
                  </a:cubicBezTo>
                  <a:close/>
                  <a:moveTo>
                    <a:pt x="26" y="30"/>
                  </a:moveTo>
                  <a:cubicBezTo>
                    <a:pt x="23" y="25"/>
                    <a:pt x="19" y="19"/>
                    <a:pt x="17" y="14"/>
                  </a:cubicBezTo>
                  <a:cubicBezTo>
                    <a:pt x="15" y="11"/>
                    <a:pt x="14" y="7"/>
                    <a:pt x="11" y="5"/>
                  </a:cubicBezTo>
                  <a:cubicBezTo>
                    <a:pt x="10" y="4"/>
                    <a:pt x="9" y="3"/>
                    <a:pt x="8" y="3"/>
                  </a:cubicBezTo>
                  <a:cubicBezTo>
                    <a:pt x="5" y="15"/>
                    <a:pt x="8" y="28"/>
                    <a:pt x="7" y="40"/>
                  </a:cubicBezTo>
                  <a:cubicBezTo>
                    <a:pt x="13" y="39"/>
                    <a:pt x="17" y="37"/>
                    <a:pt x="24" y="36"/>
                  </a:cubicBezTo>
                  <a:cubicBezTo>
                    <a:pt x="23" y="30"/>
                    <a:pt x="19" y="27"/>
                    <a:pt x="19" y="22"/>
                  </a:cubicBezTo>
                  <a:cubicBezTo>
                    <a:pt x="22" y="26"/>
                    <a:pt x="24" y="30"/>
                    <a:pt x="25" y="35"/>
                  </a:cubicBezTo>
                  <a:cubicBezTo>
                    <a:pt x="29" y="34"/>
                    <a:pt x="27" y="32"/>
                    <a:pt x="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sp>
        <p:nvSpPr>
          <p:cNvPr id="42" name="Freeform 206">
            <a:extLst>
              <a:ext uri="{FF2B5EF4-FFF2-40B4-BE49-F238E27FC236}">
                <a16:creationId xmlns:a16="http://schemas.microsoft.com/office/drawing/2014/main" id="{78A9AE6F-8E2C-42A0-A767-5E6978D43F3B}"/>
              </a:ext>
            </a:extLst>
          </p:cNvPr>
          <p:cNvSpPr>
            <a:spLocks noEditPoints="1"/>
          </p:cNvSpPr>
          <p:nvPr/>
        </p:nvSpPr>
        <p:spPr bwMode="auto">
          <a:xfrm>
            <a:off x="7322269" y="5422787"/>
            <a:ext cx="723900" cy="791633"/>
          </a:xfrm>
          <a:custGeom>
            <a:avLst/>
            <a:gdLst>
              <a:gd name="T0" fmla="*/ 79 w 172"/>
              <a:gd name="T1" fmla="*/ 173 h 188"/>
              <a:gd name="T2" fmla="*/ 41 w 172"/>
              <a:gd name="T3" fmla="*/ 170 h 188"/>
              <a:gd name="T4" fmla="*/ 1 w 172"/>
              <a:gd name="T5" fmla="*/ 94 h 188"/>
              <a:gd name="T6" fmla="*/ 12 w 172"/>
              <a:gd name="T7" fmla="*/ 65 h 188"/>
              <a:gd name="T8" fmla="*/ 83 w 172"/>
              <a:gd name="T9" fmla="*/ 40 h 188"/>
              <a:gd name="T10" fmla="*/ 112 w 172"/>
              <a:gd name="T11" fmla="*/ 9 h 188"/>
              <a:gd name="T12" fmla="*/ 126 w 172"/>
              <a:gd name="T13" fmla="*/ 25 h 188"/>
              <a:gd name="T14" fmla="*/ 168 w 172"/>
              <a:gd name="T15" fmla="*/ 28 h 188"/>
              <a:gd name="T16" fmla="*/ 155 w 172"/>
              <a:gd name="T17" fmla="*/ 59 h 188"/>
              <a:gd name="T18" fmla="*/ 168 w 172"/>
              <a:gd name="T19" fmla="*/ 84 h 188"/>
              <a:gd name="T20" fmla="*/ 149 w 172"/>
              <a:gd name="T21" fmla="*/ 151 h 188"/>
              <a:gd name="T22" fmla="*/ 91 w 172"/>
              <a:gd name="T23" fmla="*/ 177 h 188"/>
              <a:gd name="T24" fmla="*/ 79 w 172"/>
              <a:gd name="T25" fmla="*/ 179 h 188"/>
              <a:gd name="T26" fmla="*/ 105 w 172"/>
              <a:gd name="T27" fmla="*/ 9 h 188"/>
              <a:gd name="T28" fmla="*/ 96 w 172"/>
              <a:gd name="T29" fmla="*/ 11 h 188"/>
              <a:gd name="T30" fmla="*/ 90 w 172"/>
              <a:gd name="T31" fmla="*/ 28 h 188"/>
              <a:gd name="T32" fmla="*/ 86 w 172"/>
              <a:gd name="T33" fmla="*/ 42 h 188"/>
              <a:gd name="T34" fmla="*/ 105 w 172"/>
              <a:gd name="T35" fmla="*/ 12 h 188"/>
              <a:gd name="T36" fmla="*/ 149 w 172"/>
              <a:gd name="T37" fmla="*/ 30 h 188"/>
              <a:gd name="T38" fmla="*/ 108 w 172"/>
              <a:gd name="T39" fmla="*/ 38 h 188"/>
              <a:gd name="T40" fmla="*/ 116 w 172"/>
              <a:gd name="T41" fmla="*/ 44 h 188"/>
              <a:gd name="T42" fmla="*/ 119 w 172"/>
              <a:gd name="T43" fmla="*/ 43 h 188"/>
              <a:gd name="T44" fmla="*/ 134 w 172"/>
              <a:gd name="T45" fmla="*/ 32 h 188"/>
              <a:gd name="T46" fmla="*/ 139 w 172"/>
              <a:gd name="T47" fmla="*/ 41 h 188"/>
              <a:gd name="T48" fmla="*/ 155 w 172"/>
              <a:gd name="T49" fmla="*/ 37 h 188"/>
              <a:gd name="T50" fmla="*/ 142 w 172"/>
              <a:gd name="T51" fmla="*/ 58 h 188"/>
              <a:gd name="T52" fmla="*/ 132 w 172"/>
              <a:gd name="T53" fmla="*/ 63 h 188"/>
              <a:gd name="T54" fmla="*/ 113 w 172"/>
              <a:gd name="T55" fmla="*/ 50 h 188"/>
              <a:gd name="T56" fmla="*/ 126 w 172"/>
              <a:gd name="T57" fmla="*/ 64 h 188"/>
              <a:gd name="T58" fmla="*/ 166 w 172"/>
              <a:gd name="T59" fmla="*/ 33 h 188"/>
              <a:gd name="T60" fmla="*/ 60 w 172"/>
              <a:gd name="T61" fmla="*/ 42 h 188"/>
              <a:gd name="T62" fmla="*/ 22 w 172"/>
              <a:gd name="T63" fmla="*/ 59 h 188"/>
              <a:gd name="T64" fmla="*/ 16 w 172"/>
              <a:gd name="T65" fmla="*/ 66 h 188"/>
              <a:gd name="T66" fmla="*/ 6 w 172"/>
              <a:gd name="T67" fmla="*/ 113 h 188"/>
              <a:gd name="T68" fmla="*/ 28 w 172"/>
              <a:gd name="T69" fmla="*/ 152 h 188"/>
              <a:gd name="T70" fmla="*/ 71 w 172"/>
              <a:gd name="T71" fmla="*/ 171 h 188"/>
              <a:gd name="T72" fmla="*/ 74 w 172"/>
              <a:gd name="T73" fmla="*/ 169 h 188"/>
              <a:gd name="T74" fmla="*/ 95 w 172"/>
              <a:gd name="T75" fmla="*/ 154 h 188"/>
              <a:gd name="T76" fmla="*/ 110 w 172"/>
              <a:gd name="T77" fmla="*/ 174 h 188"/>
              <a:gd name="T78" fmla="*/ 142 w 172"/>
              <a:gd name="T79" fmla="*/ 153 h 188"/>
              <a:gd name="T80" fmla="*/ 164 w 172"/>
              <a:gd name="T81" fmla="*/ 97 h 188"/>
              <a:gd name="T82" fmla="*/ 150 w 172"/>
              <a:gd name="T83" fmla="*/ 63 h 188"/>
              <a:gd name="T84" fmla="*/ 98 w 172"/>
              <a:gd name="T85" fmla="*/ 65 h 188"/>
              <a:gd name="T86" fmla="*/ 78 w 172"/>
              <a:gd name="T87" fmla="*/ 54 h 188"/>
              <a:gd name="T88" fmla="*/ 87 w 172"/>
              <a:gd name="T89" fmla="*/ 63 h 188"/>
              <a:gd name="T90" fmla="*/ 60 w 172"/>
              <a:gd name="T91" fmla="*/ 4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2" h="188">
                <a:moveTo>
                  <a:pt x="79" y="179"/>
                </a:moveTo>
                <a:cubicBezTo>
                  <a:pt x="78" y="177"/>
                  <a:pt x="78" y="175"/>
                  <a:pt x="79" y="173"/>
                </a:cubicBezTo>
                <a:cubicBezTo>
                  <a:pt x="75" y="175"/>
                  <a:pt x="70" y="178"/>
                  <a:pt x="65" y="181"/>
                </a:cubicBezTo>
                <a:cubicBezTo>
                  <a:pt x="55" y="182"/>
                  <a:pt x="49" y="176"/>
                  <a:pt x="41" y="170"/>
                </a:cubicBezTo>
                <a:cubicBezTo>
                  <a:pt x="30" y="162"/>
                  <a:pt x="22" y="153"/>
                  <a:pt x="14" y="140"/>
                </a:cubicBezTo>
                <a:cubicBezTo>
                  <a:pt x="7" y="127"/>
                  <a:pt x="0" y="115"/>
                  <a:pt x="1" y="94"/>
                </a:cubicBezTo>
                <a:cubicBezTo>
                  <a:pt x="2" y="87"/>
                  <a:pt x="4" y="84"/>
                  <a:pt x="6" y="77"/>
                </a:cubicBezTo>
                <a:cubicBezTo>
                  <a:pt x="8" y="74"/>
                  <a:pt x="10" y="70"/>
                  <a:pt x="12" y="65"/>
                </a:cubicBezTo>
                <a:cubicBezTo>
                  <a:pt x="22" y="56"/>
                  <a:pt x="31" y="44"/>
                  <a:pt x="47" y="41"/>
                </a:cubicBezTo>
                <a:cubicBezTo>
                  <a:pt x="56" y="34"/>
                  <a:pt x="74" y="37"/>
                  <a:pt x="83" y="40"/>
                </a:cubicBezTo>
                <a:cubicBezTo>
                  <a:pt x="84" y="30"/>
                  <a:pt x="89" y="17"/>
                  <a:pt x="92" y="7"/>
                </a:cubicBezTo>
                <a:cubicBezTo>
                  <a:pt x="98" y="2"/>
                  <a:pt x="109" y="0"/>
                  <a:pt x="112" y="9"/>
                </a:cubicBezTo>
                <a:cubicBezTo>
                  <a:pt x="104" y="21"/>
                  <a:pt x="99" y="30"/>
                  <a:pt x="95" y="45"/>
                </a:cubicBezTo>
                <a:cubicBezTo>
                  <a:pt x="101" y="36"/>
                  <a:pt x="112" y="25"/>
                  <a:pt x="126" y="25"/>
                </a:cubicBezTo>
                <a:cubicBezTo>
                  <a:pt x="130" y="24"/>
                  <a:pt x="134" y="26"/>
                  <a:pt x="137" y="24"/>
                </a:cubicBezTo>
                <a:cubicBezTo>
                  <a:pt x="148" y="27"/>
                  <a:pt x="160" y="31"/>
                  <a:pt x="168" y="28"/>
                </a:cubicBezTo>
                <a:cubicBezTo>
                  <a:pt x="170" y="28"/>
                  <a:pt x="171" y="29"/>
                  <a:pt x="172" y="30"/>
                </a:cubicBezTo>
                <a:cubicBezTo>
                  <a:pt x="169" y="40"/>
                  <a:pt x="165" y="54"/>
                  <a:pt x="155" y="59"/>
                </a:cubicBezTo>
                <a:cubicBezTo>
                  <a:pt x="159" y="62"/>
                  <a:pt x="160" y="65"/>
                  <a:pt x="163" y="70"/>
                </a:cubicBezTo>
                <a:cubicBezTo>
                  <a:pt x="166" y="75"/>
                  <a:pt x="167" y="76"/>
                  <a:pt x="168" y="84"/>
                </a:cubicBezTo>
                <a:cubicBezTo>
                  <a:pt x="169" y="105"/>
                  <a:pt x="165" y="119"/>
                  <a:pt x="157" y="135"/>
                </a:cubicBezTo>
                <a:cubicBezTo>
                  <a:pt x="154" y="141"/>
                  <a:pt x="150" y="146"/>
                  <a:pt x="149" y="151"/>
                </a:cubicBezTo>
                <a:cubicBezTo>
                  <a:pt x="135" y="166"/>
                  <a:pt x="116" y="188"/>
                  <a:pt x="91" y="173"/>
                </a:cubicBezTo>
                <a:cubicBezTo>
                  <a:pt x="90" y="174"/>
                  <a:pt x="93" y="175"/>
                  <a:pt x="91" y="177"/>
                </a:cubicBezTo>
                <a:cubicBezTo>
                  <a:pt x="88" y="177"/>
                  <a:pt x="87" y="176"/>
                  <a:pt x="86" y="174"/>
                </a:cubicBezTo>
                <a:cubicBezTo>
                  <a:pt x="85" y="174"/>
                  <a:pt x="84" y="180"/>
                  <a:pt x="79" y="179"/>
                </a:cubicBezTo>
                <a:close/>
                <a:moveTo>
                  <a:pt x="98" y="8"/>
                </a:moveTo>
                <a:cubicBezTo>
                  <a:pt x="99" y="9"/>
                  <a:pt x="103" y="9"/>
                  <a:pt x="105" y="9"/>
                </a:cubicBezTo>
                <a:cubicBezTo>
                  <a:pt x="104" y="6"/>
                  <a:pt x="101" y="8"/>
                  <a:pt x="98" y="8"/>
                </a:cubicBezTo>
                <a:close/>
                <a:moveTo>
                  <a:pt x="96" y="11"/>
                </a:moveTo>
                <a:cubicBezTo>
                  <a:pt x="94" y="13"/>
                  <a:pt x="90" y="23"/>
                  <a:pt x="90" y="26"/>
                </a:cubicBezTo>
                <a:cubicBezTo>
                  <a:pt x="90" y="27"/>
                  <a:pt x="90" y="28"/>
                  <a:pt x="90" y="28"/>
                </a:cubicBezTo>
                <a:cubicBezTo>
                  <a:pt x="90" y="29"/>
                  <a:pt x="89" y="29"/>
                  <a:pt x="88" y="30"/>
                </a:cubicBezTo>
                <a:cubicBezTo>
                  <a:pt x="87" y="34"/>
                  <a:pt x="89" y="39"/>
                  <a:pt x="86" y="42"/>
                </a:cubicBezTo>
                <a:cubicBezTo>
                  <a:pt x="87" y="48"/>
                  <a:pt x="87" y="54"/>
                  <a:pt x="91" y="59"/>
                </a:cubicBezTo>
                <a:cubicBezTo>
                  <a:pt x="90" y="40"/>
                  <a:pt x="97" y="26"/>
                  <a:pt x="105" y="12"/>
                </a:cubicBezTo>
                <a:cubicBezTo>
                  <a:pt x="102" y="13"/>
                  <a:pt x="99" y="12"/>
                  <a:pt x="96" y="11"/>
                </a:cubicBezTo>
                <a:close/>
                <a:moveTo>
                  <a:pt x="149" y="30"/>
                </a:moveTo>
                <a:cubicBezTo>
                  <a:pt x="145" y="31"/>
                  <a:pt x="142" y="29"/>
                  <a:pt x="139" y="29"/>
                </a:cubicBezTo>
                <a:cubicBezTo>
                  <a:pt x="128" y="28"/>
                  <a:pt x="117" y="35"/>
                  <a:pt x="108" y="38"/>
                </a:cubicBezTo>
                <a:cubicBezTo>
                  <a:pt x="105" y="43"/>
                  <a:pt x="98" y="48"/>
                  <a:pt x="97" y="55"/>
                </a:cubicBezTo>
                <a:cubicBezTo>
                  <a:pt x="102" y="50"/>
                  <a:pt x="109" y="46"/>
                  <a:pt x="116" y="44"/>
                </a:cubicBezTo>
                <a:cubicBezTo>
                  <a:pt x="116" y="41"/>
                  <a:pt x="116" y="40"/>
                  <a:pt x="118" y="38"/>
                </a:cubicBezTo>
                <a:cubicBezTo>
                  <a:pt x="119" y="40"/>
                  <a:pt x="118" y="41"/>
                  <a:pt x="119" y="43"/>
                </a:cubicBezTo>
                <a:cubicBezTo>
                  <a:pt x="121" y="43"/>
                  <a:pt x="121" y="42"/>
                  <a:pt x="122" y="42"/>
                </a:cubicBezTo>
                <a:cubicBezTo>
                  <a:pt x="131" y="43"/>
                  <a:pt x="131" y="35"/>
                  <a:pt x="134" y="32"/>
                </a:cubicBezTo>
                <a:cubicBezTo>
                  <a:pt x="135" y="34"/>
                  <a:pt x="134" y="38"/>
                  <a:pt x="134" y="41"/>
                </a:cubicBezTo>
                <a:cubicBezTo>
                  <a:pt x="135" y="39"/>
                  <a:pt x="137" y="41"/>
                  <a:pt x="139" y="41"/>
                </a:cubicBezTo>
                <a:cubicBezTo>
                  <a:pt x="144" y="40"/>
                  <a:pt x="149" y="38"/>
                  <a:pt x="153" y="36"/>
                </a:cubicBezTo>
                <a:cubicBezTo>
                  <a:pt x="153" y="37"/>
                  <a:pt x="155" y="36"/>
                  <a:pt x="155" y="37"/>
                </a:cubicBezTo>
                <a:cubicBezTo>
                  <a:pt x="151" y="44"/>
                  <a:pt x="143" y="46"/>
                  <a:pt x="136" y="46"/>
                </a:cubicBezTo>
                <a:cubicBezTo>
                  <a:pt x="138" y="50"/>
                  <a:pt x="143" y="54"/>
                  <a:pt x="142" y="58"/>
                </a:cubicBezTo>
                <a:cubicBezTo>
                  <a:pt x="137" y="54"/>
                  <a:pt x="131" y="42"/>
                  <a:pt x="122" y="48"/>
                </a:cubicBezTo>
                <a:cubicBezTo>
                  <a:pt x="126" y="52"/>
                  <a:pt x="133" y="57"/>
                  <a:pt x="132" y="63"/>
                </a:cubicBezTo>
                <a:cubicBezTo>
                  <a:pt x="127" y="60"/>
                  <a:pt x="125" y="54"/>
                  <a:pt x="119" y="51"/>
                </a:cubicBezTo>
                <a:cubicBezTo>
                  <a:pt x="118" y="53"/>
                  <a:pt x="114" y="51"/>
                  <a:pt x="113" y="50"/>
                </a:cubicBezTo>
                <a:cubicBezTo>
                  <a:pt x="108" y="54"/>
                  <a:pt x="102" y="57"/>
                  <a:pt x="99" y="61"/>
                </a:cubicBezTo>
                <a:cubicBezTo>
                  <a:pt x="107" y="60"/>
                  <a:pt x="117" y="63"/>
                  <a:pt x="126" y="64"/>
                </a:cubicBezTo>
                <a:cubicBezTo>
                  <a:pt x="134" y="65"/>
                  <a:pt x="144" y="64"/>
                  <a:pt x="150" y="58"/>
                </a:cubicBezTo>
                <a:cubicBezTo>
                  <a:pt x="158" y="52"/>
                  <a:pt x="165" y="44"/>
                  <a:pt x="166" y="33"/>
                </a:cubicBezTo>
                <a:cubicBezTo>
                  <a:pt x="160" y="33"/>
                  <a:pt x="155" y="33"/>
                  <a:pt x="149" y="30"/>
                </a:cubicBezTo>
                <a:close/>
                <a:moveTo>
                  <a:pt x="60" y="42"/>
                </a:moveTo>
                <a:cubicBezTo>
                  <a:pt x="49" y="43"/>
                  <a:pt x="44" y="45"/>
                  <a:pt x="37" y="50"/>
                </a:cubicBezTo>
                <a:cubicBezTo>
                  <a:pt x="32" y="53"/>
                  <a:pt x="27" y="56"/>
                  <a:pt x="22" y="59"/>
                </a:cubicBezTo>
                <a:cubicBezTo>
                  <a:pt x="20" y="61"/>
                  <a:pt x="20" y="63"/>
                  <a:pt x="19" y="65"/>
                </a:cubicBezTo>
                <a:cubicBezTo>
                  <a:pt x="18" y="65"/>
                  <a:pt x="16" y="66"/>
                  <a:pt x="16" y="66"/>
                </a:cubicBezTo>
                <a:cubicBezTo>
                  <a:pt x="11" y="73"/>
                  <a:pt x="9" y="81"/>
                  <a:pt x="6" y="87"/>
                </a:cubicBezTo>
                <a:cubicBezTo>
                  <a:pt x="6" y="96"/>
                  <a:pt x="4" y="104"/>
                  <a:pt x="6" y="113"/>
                </a:cubicBezTo>
                <a:cubicBezTo>
                  <a:pt x="7" y="116"/>
                  <a:pt x="10" y="120"/>
                  <a:pt x="11" y="124"/>
                </a:cubicBezTo>
                <a:cubicBezTo>
                  <a:pt x="16" y="135"/>
                  <a:pt x="20" y="143"/>
                  <a:pt x="28" y="152"/>
                </a:cubicBezTo>
                <a:cubicBezTo>
                  <a:pt x="38" y="163"/>
                  <a:pt x="48" y="172"/>
                  <a:pt x="62" y="176"/>
                </a:cubicBezTo>
                <a:cubicBezTo>
                  <a:pt x="66" y="175"/>
                  <a:pt x="69" y="173"/>
                  <a:pt x="71" y="171"/>
                </a:cubicBezTo>
                <a:cubicBezTo>
                  <a:pt x="66" y="169"/>
                  <a:pt x="61" y="165"/>
                  <a:pt x="61" y="160"/>
                </a:cubicBezTo>
                <a:cubicBezTo>
                  <a:pt x="65" y="163"/>
                  <a:pt x="68" y="168"/>
                  <a:pt x="74" y="169"/>
                </a:cubicBezTo>
                <a:cubicBezTo>
                  <a:pt x="80" y="169"/>
                  <a:pt x="85" y="165"/>
                  <a:pt x="90" y="162"/>
                </a:cubicBezTo>
                <a:cubicBezTo>
                  <a:pt x="91" y="160"/>
                  <a:pt x="91" y="155"/>
                  <a:pt x="95" y="154"/>
                </a:cubicBezTo>
                <a:cubicBezTo>
                  <a:pt x="97" y="159"/>
                  <a:pt x="92" y="165"/>
                  <a:pt x="90" y="168"/>
                </a:cubicBezTo>
                <a:cubicBezTo>
                  <a:pt x="97" y="170"/>
                  <a:pt x="103" y="175"/>
                  <a:pt x="110" y="174"/>
                </a:cubicBezTo>
                <a:cubicBezTo>
                  <a:pt x="118" y="173"/>
                  <a:pt x="126" y="168"/>
                  <a:pt x="132" y="163"/>
                </a:cubicBezTo>
                <a:cubicBezTo>
                  <a:pt x="135" y="161"/>
                  <a:pt x="140" y="155"/>
                  <a:pt x="142" y="153"/>
                </a:cubicBezTo>
                <a:cubicBezTo>
                  <a:pt x="151" y="137"/>
                  <a:pt x="162" y="122"/>
                  <a:pt x="162" y="100"/>
                </a:cubicBezTo>
                <a:cubicBezTo>
                  <a:pt x="162" y="99"/>
                  <a:pt x="164" y="98"/>
                  <a:pt x="164" y="97"/>
                </a:cubicBezTo>
                <a:cubicBezTo>
                  <a:pt x="163" y="87"/>
                  <a:pt x="163" y="80"/>
                  <a:pt x="159" y="71"/>
                </a:cubicBezTo>
                <a:cubicBezTo>
                  <a:pt x="156" y="68"/>
                  <a:pt x="153" y="65"/>
                  <a:pt x="150" y="63"/>
                </a:cubicBezTo>
                <a:cubicBezTo>
                  <a:pt x="144" y="68"/>
                  <a:pt x="133" y="68"/>
                  <a:pt x="122" y="68"/>
                </a:cubicBezTo>
                <a:cubicBezTo>
                  <a:pt x="116" y="65"/>
                  <a:pt x="104" y="65"/>
                  <a:pt x="98" y="65"/>
                </a:cubicBezTo>
                <a:cubicBezTo>
                  <a:pt x="93" y="70"/>
                  <a:pt x="83" y="67"/>
                  <a:pt x="78" y="65"/>
                </a:cubicBezTo>
                <a:cubicBezTo>
                  <a:pt x="75" y="61"/>
                  <a:pt x="72" y="55"/>
                  <a:pt x="78" y="54"/>
                </a:cubicBezTo>
                <a:cubicBezTo>
                  <a:pt x="80" y="56"/>
                  <a:pt x="78" y="58"/>
                  <a:pt x="79" y="61"/>
                </a:cubicBezTo>
                <a:cubicBezTo>
                  <a:pt x="81" y="62"/>
                  <a:pt x="84" y="62"/>
                  <a:pt x="87" y="63"/>
                </a:cubicBezTo>
                <a:cubicBezTo>
                  <a:pt x="84" y="57"/>
                  <a:pt x="83" y="51"/>
                  <a:pt x="82" y="44"/>
                </a:cubicBezTo>
                <a:cubicBezTo>
                  <a:pt x="76" y="38"/>
                  <a:pt x="68" y="42"/>
                  <a:pt x="60" y="42"/>
                </a:cubicBezTo>
                <a:close/>
              </a:path>
            </a:pathLst>
          </a:custGeom>
          <a:gradFill flip="none" rotWithShape="1">
            <a:gsLst>
              <a:gs pos="0">
                <a:schemeClr val="accent1">
                  <a:lumMod val="5000"/>
                  <a:lumOff val="95000"/>
                </a:schemeClr>
              </a:gs>
              <a:gs pos="100000">
                <a:schemeClr val="tx1">
                  <a:lumMod val="95000"/>
                  <a:lumOff val="5000"/>
                  <a:alpha val="0"/>
                </a:schemeClr>
              </a:gs>
            </a:gsLst>
            <a:lin ang="5400000" scaled="1"/>
            <a:tileRect/>
          </a:gradFill>
          <a:ln>
            <a:noFill/>
          </a:ln>
        </p:spPr>
        <p:txBody>
          <a:bodyPr/>
          <a:lstStyle/>
          <a:p>
            <a:pPr>
              <a:defRPr/>
            </a:pPr>
            <a:endParaRPr lang="zh-CN" altLang="en-US" dirty="0">
              <a:ea typeface="微软雅黑" panose="020B0503020204020204" pitchFamily="34" charset="-122"/>
            </a:endParaRPr>
          </a:p>
        </p:txBody>
      </p:sp>
      <p:grpSp>
        <p:nvGrpSpPr>
          <p:cNvPr id="8" name="组合 7">
            <a:extLst>
              <a:ext uri="{FF2B5EF4-FFF2-40B4-BE49-F238E27FC236}">
                <a16:creationId xmlns:a16="http://schemas.microsoft.com/office/drawing/2014/main" id="{4BF29DF0-5074-4118-BFB7-328449EE745B}"/>
              </a:ext>
            </a:extLst>
          </p:cNvPr>
          <p:cNvGrpSpPr/>
          <p:nvPr/>
        </p:nvGrpSpPr>
        <p:grpSpPr>
          <a:xfrm>
            <a:off x="8482978" y="5349221"/>
            <a:ext cx="1528668" cy="814825"/>
            <a:chOff x="588434" y="1629834"/>
            <a:chExt cx="929217" cy="495300"/>
          </a:xfrm>
          <a:gradFill>
            <a:gsLst>
              <a:gs pos="0">
                <a:schemeClr val="accent1">
                  <a:lumMod val="5000"/>
                  <a:lumOff val="95000"/>
                </a:schemeClr>
              </a:gs>
              <a:gs pos="100000">
                <a:schemeClr val="tx1">
                  <a:lumMod val="95000"/>
                  <a:lumOff val="5000"/>
                  <a:alpha val="0"/>
                </a:schemeClr>
              </a:gs>
            </a:gsLst>
            <a:lin ang="5400000" scaled="1"/>
          </a:gradFill>
        </p:grpSpPr>
        <p:sp>
          <p:nvSpPr>
            <p:cNvPr id="45" name="Freeform 328">
              <a:extLst>
                <a:ext uri="{FF2B5EF4-FFF2-40B4-BE49-F238E27FC236}">
                  <a16:creationId xmlns:a16="http://schemas.microsoft.com/office/drawing/2014/main" id="{74F6A38C-594D-468D-A2B5-06ABCB639C6D}"/>
                </a:ext>
              </a:extLst>
            </p:cNvPr>
            <p:cNvSpPr>
              <a:spLocks/>
            </p:cNvSpPr>
            <p:nvPr/>
          </p:nvSpPr>
          <p:spPr bwMode="auto">
            <a:xfrm>
              <a:off x="814917" y="1742018"/>
              <a:ext cx="135467" cy="131233"/>
            </a:xfrm>
            <a:custGeom>
              <a:avLst/>
              <a:gdLst>
                <a:gd name="T0" fmla="*/ 32 w 32"/>
                <a:gd name="T1" fmla="*/ 6 h 31"/>
                <a:gd name="T2" fmla="*/ 29 w 32"/>
                <a:gd name="T3" fmla="*/ 5 h 31"/>
                <a:gd name="T4" fmla="*/ 24 w 32"/>
                <a:gd name="T5" fmla="*/ 4 h 31"/>
                <a:gd name="T6" fmla="*/ 15 w 32"/>
                <a:gd name="T7" fmla="*/ 4 h 31"/>
                <a:gd name="T8" fmla="*/ 14 w 32"/>
                <a:gd name="T9" fmla="*/ 6 h 31"/>
                <a:gd name="T10" fmla="*/ 10 w 32"/>
                <a:gd name="T11" fmla="*/ 11 h 31"/>
                <a:gd name="T12" fmla="*/ 17 w 32"/>
                <a:gd name="T13" fmla="*/ 12 h 31"/>
                <a:gd name="T14" fmla="*/ 21 w 32"/>
                <a:gd name="T15" fmla="*/ 15 h 31"/>
                <a:gd name="T16" fmla="*/ 9 w 32"/>
                <a:gd name="T17" fmla="*/ 13 h 31"/>
                <a:gd name="T18" fmla="*/ 6 w 32"/>
                <a:gd name="T19" fmla="*/ 17 h 31"/>
                <a:gd name="T20" fmla="*/ 4 w 32"/>
                <a:gd name="T21" fmla="*/ 20 h 31"/>
                <a:gd name="T22" fmla="*/ 20 w 32"/>
                <a:gd name="T23" fmla="*/ 29 h 31"/>
                <a:gd name="T24" fmla="*/ 14 w 32"/>
                <a:gd name="T25" fmla="*/ 30 h 31"/>
                <a:gd name="T26" fmla="*/ 6 w 32"/>
                <a:gd name="T27" fmla="*/ 28 h 31"/>
                <a:gd name="T28" fmla="*/ 2 w 32"/>
                <a:gd name="T29" fmla="*/ 20 h 31"/>
                <a:gd name="T30" fmla="*/ 5 w 32"/>
                <a:gd name="T31" fmla="*/ 16 h 31"/>
                <a:gd name="T32" fmla="*/ 9 w 32"/>
                <a:gd name="T33" fmla="*/ 9 h 31"/>
                <a:gd name="T34" fmla="*/ 13 w 32"/>
                <a:gd name="T35" fmla="*/ 4 h 31"/>
                <a:gd name="T36" fmla="*/ 20 w 32"/>
                <a:gd name="T37" fmla="*/ 1 h 31"/>
                <a:gd name="T38" fmla="*/ 23 w 32"/>
                <a:gd name="T39" fmla="*/ 2 h 31"/>
                <a:gd name="T40" fmla="*/ 32 w 32"/>
                <a:gd name="T41"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1">
                  <a:moveTo>
                    <a:pt x="32" y="6"/>
                  </a:moveTo>
                  <a:cubicBezTo>
                    <a:pt x="31" y="6"/>
                    <a:pt x="30" y="5"/>
                    <a:pt x="29" y="5"/>
                  </a:cubicBezTo>
                  <a:cubicBezTo>
                    <a:pt x="28" y="4"/>
                    <a:pt x="25" y="4"/>
                    <a:pt x="24" y="4"/>
                  </a:cubicBezTo>
                  <a:cubicBezTo>
                    <a:pt x="20" y="3"/>
                    <a:pt x="18" y="2"/>
                    <a:pt x="15" y="4"/>
                  </a:cubicBezTo>
                  <a:cubicBezTo>
                    <a:pt x="15" y="5"/>
                    <a:pt x="14" y="6"/>
                    <a:pt x="14" y="6"/>
                  </a:cubicBezTo>
                  <a:cubicBezTo>
                    <a:pt x="12" y="8"/>
                    <a:pt x="11" y="9"/>
                    <a:pt x="10" y="11"/>
                  </a:cubicBezTo>
                  <a:cubicBezTo>
                    <a:pt x="12" y="12"/>
                    <a:pt x="15" y="12"/>
                    <a:pt x="17" y="12"/>
                  </a:cubicBezTo>
                  <a:cubicBezTo>
                    <a:pt x="18" y="13"/>
                    <a:pt x="21" y="13"/>
                    <a:pt x="21" y="15"/>
                  </a:cubicBezTo>
                  <a:cubicBezTo>
                    <a:pt x="17" y="14"/>
                    <a:pt x="13" y="13"/>
                    <a:pt x="9" y="13"/>
                  </a:cubicBezTo>
                  <a:cubicBezTo>
                    <a:pt x="8" y="14"/>
                    <a:pt x="7" y="15"/>
                    <a:pt x="6" y="17"/>
                  </a:cubicBezTo>
                  <a:cubicBezTo>
                    <a:pt x="5" y="18"/>
                    <a:pt x="4" y="19"/>
                    <a:pt x="4" y="20"/>
                  </a:cubicBezTo>
                  <a:cubicBezTo>
                    <a:pt x="0" y="28"/>
                    <a:pt x="15" y="28"/>
                    <a:pt x="20" y="29"/>
                  </a:cubicBezTo>
                  <a:cubicBezTo>
                    <a:pt x="19" y="31"/>
                    <a:pt x="16" y="30"/>
                    <a:pt x="14" y="30"/>
                  </a:cubicBezTo>
                  <a:cubicBezTo>
                    <a:pt x="11" y="29"/>
                    <a:pt x="8" y="29"/>
                    <a:pt x="6" y="28"/>
                  </a:cubicBezTo>
                  <a:cubicBezTo>
                    <a:pt x="2" y="26"/>
                    <a:pt x="0" y="25"/>
                    <a:pt x="2" y="20"/>
                  </a:cubicBezTo>
                  <a:cubicBezTo>
                    <a:pt x="3" y="18"/>
                    <a:pt x="4" y="17"/>
                    <a:pt x="5" y="16"/>
                  </a:cubicBezTo>
                  <a:cubicBezTo>
                    <a:pt x="5" y="13"/>
                    <a:pt x="8" y="11"/>
                    <a:pt x="9" y="9"/>
                  </a:cubicBezTo>
                  <a:cubicBezTo>
                    <a:pt x="11" y="7"/>
                    <a:pt x="11" y="6"/>
                    <a:pt x="13" y="4"/>
                  </a:cubicBezTo>
                  <a:cubicBezTo>
                    <a:pt x="15" y="2"/>
                    <a:pt x="16" y="0"/>
                    <a:pt x="20" y="1"/>
                  </a:cubicBezTo>
                  <a:cubicBezTo>
                    <a:pt x="21" y="1"/>
                    <a:pt x="22" y="1"/>
                    <a:pt x="23" y="2"/>
                  </a:cubicBezTo>
                  <a:cubicBezTo>
                    <a:pt x="27" y="2"/>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6" name="Freeform 329">
              <a:extLst>
                <a:ext uri="{FF2B5EF4-FFF2-40B4-BE49-F238E27FC236}">
                  <a16:creationId xmlns:a16="http://schemas.microsoft.com/office/drawing/2014/main" id="{556204A3-1B1D-4751-BB84-BD5CB43FD412}"/>
                </a:ext>
              </a:extLst>
            </p:cNvPr>
            <p:cNvSpPr>
              <a:spLocks/>
            </p:cNvSpPr>
            <p:nvPr/>
          </p:nvSpPr>
          <p:spPr bwMode="auto">
            <a:xfrm>
              <a:off x="946151" y="1797051"/>
              <a:ext cx="57149" cy="16933"/>
            </a:xfrm>
            <a:custGeom>
              <a:avLst/>
              <a:gdLst>
                <a:gd name="T0" fmla="*/ 14 w 14"/>
                <a:gd name="T1" fmla="*/ 3 h 4"/>
                <a:gd name="T2" fmla="*/ 14 w 14"/>
                <a:gd name="T3" fmla="*/ 4 h 4"/>
                <a:gd name="T4" fmla="*/ 5 w 14"/>
                <a:gd name="T5" fmla="*/ 2 h 4"/>
                <a:gd name="T6" fmla="*/ 0 w 14"/>
                <a:gd name="T7" fmla="*/ 1 h 4"/>
                <a:gd name="T8" fmla="*/ 0 w 14"/>
                <a:gd name="T9" fmla="*/ 0 h 4"/>
                <a:gd name="T10" fmla="*/ 1 w 14"/>
                <a:gd name="T11" fmla="*/ 0 h 4"/>
                <a:gd name="T12" fmla="*/ 12 w 14"/>
                <a:gd name="T13" fmla="*/ 2 h 4"/>
                <a:gd name="T14" fmla="*/ 14 w 1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4">
                  <a:moveTo>
                    <a:pt x="14" y="3"/>
                  </a:moveTo>
                  <a:cubicBezTo>
                    <a:pt x="14" y="3"/>
                    <a:pt x="14" y="4"/>
                    <a:pt x="14" y="4"/>
                  </a:cubicBezTo>
                  <a:cubicBezTo>
                    <a:pt x="11" y="4"/>
                    <a:pt x="8" y="2"/>
                    <a:pt x="5" y="2"/>
                  </a:cubicBezTo>
                  <a:cubicBezTo>
                    <a:pt x="3" y="2"/>
                    <a:pt x="1" y="1"/>
                    <a:pt x="0" y="1"/>
                  </a:cubicBezTo>
                  <a:cubicBezTo>
                    <a:pt x="0" y="0"/>
                    <a:pt x="0" y="0"/>
                    <a:pt x="0" y="0"/>
                  </a:cubicBezTo>
                  <a:cubicBezTo>
                    <a:pt x="0" y="0"/>
                    <a:pt x="0" y="0"/>
                    <a:pt x="1" y="0"/>
                  </a:cubicBezTo>
                  <a:cubicBezTo>
                    <a:pt x="4" y="0"/>
                    <a:pt x="9" y="0"/>
                    <a:pt x="12" y="2"/>
                  </a:cubicBezTo>
                  <a:cubicBezTo>
                    <a:pt x="13" y="2"/>
                    <a:pt x="14" y="2"/>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7" name="Freeform 330">
              <a:extLst>
                <a:ext uri="{FF2B5EF4-FFF2-40B4-BE49-F238E27FC236}">
                  <a16:creationId xmlns:a16="http://schemas.microsoft.com/office/drawing/2014/main" id="{5D1CFCA1-E5A7-4775-B137-080B0333AE1F}"/>
                </a:ext>
              </a:extLst>
            </p:cNvPr>
            <p:cNvSpPr>
              <a:spLocks/>
            </p:cNvSpPr>
            <p:nvPr/>
          </p:nvSpPr>
          <p:spPr bwMode="auto">
            <a:xfrm>
              <a:off x="1276351" y="1801284"/>
              <a:ext cx="71967" cy="76200"/>
            </a:xfrm>
            <a:custGeom>
              <a:avLst/>
              <a:gdLst>
                <a:gd name="T0" fmla="*/ 3 w 17"/>
                <a:gd name="T1" fmla="*/ 13 h 18"/>
                <a:gd name="T2" fmla="*/ 3 w 17"/>
                <a:gd name="T3" fmla="*/ 14 h 18"/>
                <a:gd name="T4" fmla="*/ 11 w 17"/>
                <a:gd name="T5" fmla="*/ 16 h 18"/>
                <a:gd name="T6" fmla="*/ 14 w 17"/>
                <a:gd name="T7" fmla="*/ 16 h 18"/>
                <a:gd name="T8" fmla="*/ 0 w 17"/>
                <a:gd name="T9" fmla="*/ 15 h 18"/>
                <a:gd name="T10" fmla="*/ 2 w 17"/>
                <a:gd name="T11" fmla="*/ 11 h 18"/>
                <a:gd name="T12" fmla="*/ 14 w 17"/>
                <a:gd name="T13" fmla="*/ 4 h 18"/>
                <a:gd name="T14" fmla="*/ 11 w 17"/>
                <a:gd name="T15" fmla="*/ 3 h 18"/>
                <a:gd name="T16" fmla="*/ 6 w 17"/>
                <a:gd name="T17" fmla="*/ 6 h 18"/>
                <a:gd name="T18" fmla="*/ 15 w 17"/>
                <a:gd name="T19" fmla="*/ 3 h 18"/>
                <a:gd name="T20" fmla="*/ 16 w 17"/>
                <a:gd name="T21" fmla="*/ 6 h 18"/>
                <a:gd name="T22" fmla="*/ 3 w 17"/>
                <a:gd name="T23"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8">
                  <a:moveTo>
                    <a:pt x="3" y="13"/>
                  </a:moveTo>
                  <a:cubicBezTo>
                    <a:pt x="4" y="13"/>
                    <a:pt x="3" y="14"/>
                    <a:pt x="3" y="14"/>
                  </a:cubicBezTo>
                  <a:cubicBezTo>
                    <a:pt x="5" y="15"/>
                    <a:pt x="9" y="16"/>
                    <a:pt x="11" y="16"/>
                  </a:cubicBezTo>
                  <a:cubicBezTo>
                    <a:pt x="13" y="16"/>
                    <a:pt x="14" y="15"/>
                    <a:pt x="14" y="16"/>
                  </a:cubicBezTo>
                  <a:cubicBezTo>
                    <a:pt x="11" y="18"/>
                    <a:pt x="4" y="17"/>
                    <a:pt x="0" y="15"/>
                  </a:cubicBezTo>
                  <a:cubicBezTo>
                    <a:pt x="0" y="13"/>
                    <a:pt x="1" y="12"/>
                    <a:pt x="2" y="11"/>
                  </a:cubicBezTo>
                  <a:cubicBezTo>
                    <a:pt x="6" y="10"/>
                    <a:pt x="17" y="10"/>
                    <a:pt x="14" y="4"/>
                  </a:cubicBezTo>
                  <a:cubicBezTo>
                    <a:pt x="12" y="3"/>
                    <a:pt x="12" y="3"/>
                    <a:pt x="11" y="3"/>
                  </a:cubicBezTo>
                  <a:cubicBezTo>
                    <a:pt x="9" y="3"/>
                    <a:pt x="8" y="6"/>
                    <a:pt x="6" y="6"/>
                  </a:cubicBezTo>
                  <a:cubicBezTo>
                    <a:pt x="6" y="2"/>
                    <a:pt x="12" y="0"/>
                    <a:pt x="15" y="3"/>
                  </a:cubicBezTo>
                  <a:cubicBezTo>
                    <a:pt x="16" y="4"/>
                    <a:pt x="16" y="5"/>
                    <a:pt x="16" y="6"/>
                  </a:cubicBezTo>
                  <a:cubicBezTo>
                    <a:pt x="16" y="12"/>
                    <a:pt x="8" y="12"/>
                    <a:pt x="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8" name="Freeform 331">
              <a:extLst>
                <a:ext uri="{FF2B5EF4-FFF2-40B4-BE49-F238E27FC236}">
                  <a16:creationId xmlns:a16="http://schemas.microsoft.com/office/drawing/2014/main" id="{A0F9572A-E972-47C9-97A0-15618A83CBC4}"/>
                </a:ext>
              </a:extLst>
            </p:cNvPr>
            <p:cNvSpPr>
              <a:spLocks/>
            </p:cNvSpPr>
            <p:nvPr/>
          </p:nvSpPr>
          <p:spPr bwMode="auto">
            <a:xfrm>
              <a:off x="1024468" y="1809751"/>
              <a:ext cx="131233" cy="101600"/>
            </a:xfrm>
            <a:custGeom>
              <a:avLst/>
              <a:gdLst>
                <a:gd name="T0" fmla="*/ 8 w 31"/>
                <a:gd name="T1" fmla="*/ 2 h 24"/>
                <a:gd name="T2" fmla="*/ 6 w 31"/>
                <a:gd name="T3" fmla="*/ 6 h 24"/>
                <a:gd name="T4" fmla="*/ 18 w 31"/>
                <a:gd name="T5" fmla="*/ 8 h 24"/>
                <a:gd name="T6" fmla="*/ 28 w 31"/>
                <a:gd name="T7" fmla="*/ 12 h 24"/>
                <a:gd name="T8" fmla="*/ 26 w 31"/>
                <a:gd name="T9" fmla="*/ 17 h 24"/>
                <a:gd name="T10" fmla="*/ 23 w 31"/>
                <a:gd name="T11" fmla="*/ 23 h 24"/>
                <a:gd name="T12" fmla="*/ 22 w 31"/>
                <a:gd name="T13" fmla="*/ 24 h 24"/>
                <a:gd name="T14" fmla="*/ 22 w 31"/>
                <a:gd name="T15" fmla="*/ 21 h 24"/>
                <a:gd name="T16" fmla="*/ 27 w 31"/>
                <a:gd name="T17" fmla="*/ 12 h 24"/>
                <a:gd name="T18" fmla="*/ 26 w 31"/>
                <a:gd name="T19" fmla="*/ 8 h 24"/>
                <a:gd name="T20" fmla="*/ 18 w 31"/>
                <a:gd name="T21" fmla="*/ 11 h 24"/>
                <a:gd name="T22" fmla="*/ 15 w 31"/>
                <a:gd name="T23" fmla="*/ 16 h 24"/>
                <a:gd name="T24" fmla="*/ 11 w 31"/>
                <a:gd name="T25" fmla="*/ 19 h 24"/>
                <a:gd name="T26" fmla="*/ 16 w 31"/>
                <a:gd name="T27" fmla="*/ 5 h 24"/>
                <a:gd name="T28" fmla="*/ 5 w 31"/>
                <a:gd name="T29" fmla="*/ 9 h 24"/>
                <a:gd name="T30" fmla="*/ 1 w 31"/>
                <a:gd name="T31" fmla="*/ 17 h 24"/>
                <a:gd name="T32" fmla="*/ 0 w 31"/>
                <a:gd name="T33" fmla="*/ 17 h 24"/>
                <a:gd name="T34" fmla="*/ 6 w 31"/>
                <a:gd name="T35" fmla="*/ 2 h 24"/>
                <a:gd name="T36" fmla="*/ 7 w 31"/>
                <a:gd name="T37" fmla="*/ 1 h 24"/>
                <a:gd name="T38" fmla="*/ 8 w 31"/>
                <a:gd name="T39"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24">
                  <a:moveTo>
                    <a:pt x="8" y="2"/>
                  </a:moveTo>
                  <a:cubicBezTo>
                    <a:pt x="8" y="3"/>
                    <a:pt x="7" y="5"/>
                    <a:pt x="6" y="6"/>
                  </a:cubicBezTo>
                  <a:cubicBezTo>
                    <a:pt x="8" y="4"/>
                    <a:pt x="21" y="0"/>
                    <a:pt x="18" y="8"/>
                  </a:cubicBezTo>
                  <a:cubicBezTo>
                    <a:pt x="22" y="6"/>
                    <a:pt x="31" y="4"/>
                    <a:pt x="28" y="12"/>
                  </a:cubicBezTo>
                  <a:cubicBezTo>
                    <a:pt x="28" y="13"/>
                    <a:pt x="27" y="15"/>
                    <a:pt x="26" y="17"/>
                  </a:cubicBezTo>
                  <a:cubicBezTo>
                    <a:pt x="25" y="19"/>
                    <a:pt x="24" y="21"/>
                    <a:pt x="23" y="23"/>
                  </a:cubicBezTo>
                  <a:cubicBezTo>
                    <a:pt x="23" y="23"/>
                    <a:pt x="22" y="24"/>
                    <a:pt x="22" y="24"/>
                  </a:cubicBezTo>
                  <a:cubicBezTo>
                    <a:pt x="20" y="22"/>
                    <a:pt x="22" y="22"/>
                    <a:pt x="22" y="21"/>
                  </a:cubicBezTo>
                  <a:cubicBezTo>
                    <a:pt x="24" y="19"/>
                    <a:pt x="25" y="14"/>
                    <a:pt x="27" y="12"/>
                  </a:cubicBezTo>
                  <a:cubicBezTo>
                    <a:pt x="27" y="10"/>
                    <a:pt x="27" y="9"/>
                    <a:pt x="26" y="8"/>
                  </a:cubicBezTo>
                  <a:cubicBezTo>
                    <a:pt x="23" y="7"/>
                    <a:pt x="20" y="10"/>
                    <a:pt x="18" y="11"/>
                  </a:cubicBezTo>
                  <a:cubicBezTo>
                    <a:pt x="17" y="13"/>
                    <a:pt x="16" y="14"/>
                    <a:pt x="15" y="16"/>
                  </a:cubicBezTo>
                  <a:cubicBezTo>
                    <a:pt x="14" y="17"/>
                    <a:pt x="14" y="20"/>
                    <a:pt x="11" y="19"/>
                  </a:cubicBezTo>
                  <a:cubicBezTo>
                    <a:pt x="13" y="14"/>
                    <a:pt x="18" y="11"/>
                    <a:pt x="16" y="5"/>
                  </a:cubicBezTo>
                  <a:cubicBezTo>
                    <a:pt x="10" y="5"/>
                    <a:pt x="9" y="7"/>
                    <a:pt x="5" y="9"/>
                  </a:cubicBezTo>
                  <a:cubicBezTo>
                    <a:pt x="4" y="12"/>
                    <a:pt x="3" y="15"/>
                    <a:pt x="1" y="17"/>
                  </a:cubicBezTo>
                  <a:cubicBezTo>
                    <a:pt x="0" y="17"/>
                    <a:pt x="0" y="17"/>
                    <a:pt x="0" y="17"/>
                  </a:cubicBezTo>
                  <a:cubicBezTo>
                    <a:pt x="2" y="12"/>
                    <a:pt x="5" y="7"/>
                    <a:pt x="6" y="2"/>
                  </a:cubicBezTo>
                  <a:cubicBezTo>
                    <a:pt x="6" y="1"/>
                    <a:pt x="6" y="1"/>
                    <a:pt x="7" y="1"/>
                  </a:cubicBezTo>
                  <a:cubicBezTo>
                    <a:pt x="7" y="1"/>
                    <a:pt x="7" y="1"/>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9" name="Freeform 332">
              <a:extLst>
                <a:ext uri="{FF2B5EF4-FFF2-40B4-BE49-F238E27FC236}">
                  <a16:creationId xmlns:a16="http://schemas.microsoft.com/office/drawing/2014/main" id="{78F2D652-B8CB-45D1-B001-AB4042CBE69A}"/>
                </a:ext>
              </a:extLst>
            </p:cNvPr>
            <p:cNvSpPr>
              <a:spLocks/>
            </p:cNvSpPr>
            <p:nvPr/>
          </p:nvSpPr>
          <p:spPr bwMode="auto">
            <a:xfrm>
              <a:off x="937684" y="1822451"/>
              <a:ext cx="57149" cy="21167"/>
            </a:xfrm>
            <a:custGeom>
              <a:avLst/>
              <a:gdLst>
                <a:gd name="T0" fmla="*/ 14 w 14"/>
                <a:gd name="T1" fmla="*/ 4 h 5"/>
                <a:gd name="T2" fmla="*/ 11 w 14"/>
                <a:gd name="T3" fmla="*/ 3 h 5"/>
                <a:gd name="T4" fmla="*/ 9 w 14"/>
                <a:gd name="T5" fmla="*/ 3 h 5"/>
                <a:gd name="T6" fmla="*/ 6 w 14"/>
                <a:gd name="T7" fmla="*/ 3 h 5"/>
                <a:gd name="T8" fmla="*/ 0 w 14"/>
                <a:gd name="T9" fmla="*/ 1 h 5"/>
                <a:gd name="T10" fmla="*/ 0 w 14"/>
                <a:gd name="T11" fmla="*/ 1 h 5"/>
                <a:gd name="T12" fmla="*/ 11 w 14"/>
                <a:gd name="T13" fmla="*/ 2 h 5"/>
                <a:gd name="T14" fmla="*/ 14 w 14"/>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
                  <a:moveTo>
                    <a:pt x="14" y="4"/>
                  </a:moveTo>
                  <a:cubicBezTo>
                    <a:pt x="13" y="5"/>
                    <a:pt x="12" y="3"/>
                    <a:pt x="11" y="3"/>
                  </a:cubicBezTo>
                  <a:cubicBezTo>
                    <a:pt x="10" y="3"/>
                    <a:pt x="10" y="3"/>
                    <a:pt x="9" y="3"/>
                  </a:cubicBezTo>
                  <a:cubicBezTo>
                    <a:pt x="8" y="3"/>
                    <a:pt x="7" y="3"/>
                    <a:pt x="6" y="3"/>
                  </a:cubicBezTo>
                  <a:cubicBezTo>
                    <a:pt x="4" y="2"/>
                    <a:pt x="1" y="3"/>
                    <a:pt x="0" y="1"/>
                  </a:cubicBezTo>
                  <a:cubicBezTo>
                    <a:pt x="0" y="1"/>
                    <a:pt x="0" y="1"/>
                    <a:pt x="0" y="1"/>
                  </a:cubicBezTo>
                  <a:cubicBezTo>
                    <a:pt x="4" y="0"/>
                    <a:pt x="8" y="2"/>
                    <a:pt x="11" y="2"/>
                  </a:cubicBezTo>
                  <a:cubicBezTo>
                    <a:pt x="13" y="2"/>
                    <a:pt x="14" y="2"/>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50" name="Freeform 333">
              <a:extLst>
                <a:ext uri="{FF2B5EF4-FFF2-40B4-BE49-F238E27FC236}">
                  <a16:creationId xmlns:a16="http://schemas.microsoft.com/office/drawing/2014/main" id="{F73E0715-4656-469B-9C4E-F913C19BF5CB}"/>
                </a:ext>
              </a:extLst>
            </p:cNvPr>
            <p:cNvSpPr>
              <a:spLocks/>
            </p:cNvSpPr>
            <p:nvPr/>
          </p:nvSpPr>
          <p:spPr bwMode="auto">
            <a:xfrm>
              <a:off x="1168400" y="1852084"/>
              <a:ext cx="76200" cy="84667"/>
            </a:xfrm>
            <a:custGeom>
              <a:avLst/>
              <a:gdLst>
                <a:gd name="T0" fmla="*/ 16 w 18"/>
                <a:gd name="T1" fmla="*/ 4 h 20"/>
                <a:gd name="T2" fmla="*/ 14 w 18"/>
                <a:gd name="T3" fmla="*/ 5 h 20"/>
                <a:gd name="T4" fmla="*/ 13 w 18"/>
                <a:gd name="T5" fmla="*/ 3 h 20"/>
                <a:gd name="T6" fmla="*/ 13 w 18"/>
                <a:gd name="T7" fmla="*/ 2 h 20"/>
                <a:gd name="T8" fmla="*/ 5 w 18"/>
                <a:gd name="T9" fmla="*/ 4 h 20"/>
                <a:gd name="T10" fmla="*/ 5 w 18"/>
                <a:gd name="T11" fmla="*/ 16 h 20"/>
                <a:gd name="T12" fmla="*/ 16 w 18"/>
                <a:gd name="T13" fmla="*/ 13 h 20"/>
                <a:gd name="T14" fmla="*/ 10 w 18"/>
                <a:gd name="T15" fmla="*/ 18 h 20"/>
                <a:gd name="T16" fmla="*/ 0 w 18"/>
                <a:gd name="T17" fmla="*/ 10 h 20"/>
                <a:gd name="T18" fmla="*/ 5 w 18"/>
                <a:gd name="T19" fmla="*/ 2 h 20"/>
                <a:gd name="T20" fmla="*/ 16 w 18"/>
                <a:gd name="T21"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20">
                  <a:moveTo>
                    <a:pt x="16" y="4"/>
                  </a:moveTo>
                  <a:cubicBezTo>
                    <a:pt x="16" y="4"/>
                    <a:pt x="15" y="5"/>
                    <a:pt x="14" y="5"/>
                  </a:cubicBezTo>
                  <a:cubicBezTo>
                    <a:pt x="13" y="4"/>
                    <a:pt x="14" y="3"/>
                    <a:pt x="13" y="3"/>
                  </a:cubicBezTo>
                  <a:cubicBezTo>
                    <a:pt x="13" y="3"/>
                    <a:pt x="13" y="3"/>
                    <a:pt x="13" y="2"/>
                  </a:cubicBezTo>
                  <a:cubicBezTo>
                    <a:pt x="9" y="2"/>
                    <a:pt x="7" y="2"/>
                    <a:pt x="5" y="4"/>
                  </a:cubicBezTo>
                  <a:cubicBezTo>
                    <a:pt x="2" y="7"/>
                    <a:pt x="0" y="15"/>
                    <a:pt x="5" y="16"/>
                  </a:cubicBezTo>
                  <a:cubicBezTo>
                    <a:pt x="8" y="18"/>
                    <a:pt x="14" y="16"/>
                    <a:pt x="16" y="13"/>
                  </a:cubicBezTo>
                  <a:cubicBezTo>
                    <a:pt x="18" y="16"/>
                    <a:pt x="12" y="18"/>
                    <a:pt x="10" y="18"/>
                  </a:cubicBezTo>
                  <a:cubicBezTo>
                    <a:pt x="4" y="20"/>
                    <a:pt x="0" y="16"/>
                    <a:pt x="0" y="10"/>
                  </a:cubicBezTo>
                  <a:cubicBezTo>
                    <a:pt x="0" y="7"/>
                    <a:pt x="2" y="3"/>
                    <a:pt x="5" y="2"/>
                  </a:cubicBezTo>
                  <a:cubicBezTo>
                    <a:pt x="9" y="0"/>
                    <a:pt x="15"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51" name="Freeform 334">
              <a:extLst>
                <a:ext uri="{FF2B5EF4-FFF2-40B4-BE49-F238E27FC236}">
                  <a16:creationId xmlns:a16="http://schemas.microsoft.com/office/drawing/2014/main" id="{8617BDF8-6109-48DC-8CD1-3E9A059BE4FE}"/>
                </a:ext>
              </a:extLst>
            </p:cNvPr>
            <p:cNvSpPr>
              <a:spLocks noEditPoints="1"/>
            </p:cNvSpPr>
            <p:nvPr/>
          </p:nvSpPr>
          <p:spPr bwMode="auto">
            <a:xfrm>
              <a:off x="588434" y="1629834"/>
              <a:ext cx="929217" cy="495300"/>
            </a:xfrm>
            <a:custGeom>
              <a:avLst/>
              <a:gdLst>
                <a:gd name="T0" fmla="*/ 27 w 221"/>
                <a:gd name="T1" fmla="*/ 46 h 118"/>
                <a:gd name="T2" fmla="*/ 17 w 221"/>
                <a:gd name="T3" fmla="*/ 45 h 118"/>
                <a:gd name="T4" fmla="*/ 19 w 221"/>
                <a:gd name="T5" fmla="*/ 31 h 118"/>
                <a:gd name="T6" fmla="*/ 32 w 221"/>
                <a:gd name="T7" fmla="*/ 27 h 118"/>
                <a:gd name="T8" fmla="*/ 20 w 221"/>
                <a:gd name="T9" fmla="*/ 26 h 118"/>
                <a:gd name="T10" fmla="*/ 29 w 221"/>
                <a:gd name="T11" fmla="*/ 17 h 118"/>
                <a:gd name="T12" fmla="*/ 36 w 221"/>
                <a:gd name="T13" fmla="*/ 11 h 118"/>
                <a:gd name="T14" fmla="*/ 29 w 221"/>
                <a:gd name="T15" fmla="*/ 8 h 118"/>
                <a:gd name="T16" fmla="*/ 89 w 221"/>
                <a:gd name="T17" fmla="*/ 11 h 118"/>
                <a:gd name="T18" fmla="*/ 148 w 221"/>
                <a:gd name="T19" fmla="*/ 21 h 118"/>
                <a:gd name="T20" fmla="*/ 220 w 221"/>
                <a:gd name="T21" fmla="*/ 44 h 118"/>
                <a:gd name="T22" fmla="*/ 191 w 221"/>
                <a:gd name="T23" fmla="*/ 101 h 118"/>
                <a:gd name="T24" fmla="*/ 164 w 221"/>
                <a:gd name="T25" fmla="*/ 115 h 118"/>
                <a:gd name="T26" fmla="*/ 100 w 221"/>
                <a:gd name="T27" fmla="*/ 103 h 118"/>
                <a:gd name="T28" fmla="*/ 41 w 221"/>
                <a:gd name="T29" fmla="*/ 91 h 118"/>
                <a:gd name="T30" fmla="*/ 0 w 221"/>
                <a:gd name="T31" fmla="*/ 80 h 118"/>
                <a:gd name="T32" fmla="*/ 16 w 221"/>
                <a:gd name="T33" fmla="*/ 67 h 118"/>
                <a:gd name="T34" fmla="*/ 16 w 221"/>
                <a:gd name="T35" fmla="*/ 63 h 118"/>
                <a:gd name="T36" fmla="*/ 9 w 221"/>
                <a:gd name="T37" fmla="*/ 59 h 118"/>
                <a:gd name="T38" fmla="*/ 11 w 221"/>
                <a:gd name="T39" fmla="*/ 59 h 118"/>
                <a:gd name="T40" fmla="*/ 23 w 221"/>
                <a:gd name="T41" fmla="*/ 65 h 118"/>
                <a:gd name="T42" fmla="*/ 4 w 221"/>
                <a:gd name="T43" fmla="*/ 79 h 118"/>
                <a:gd name="T44" fmla="*/ 59 w 221"/>
                <a:gd name="T45" fmla="*/ 93 h 118"/>
                <a:gd name="T46" fmla="*/ 120 w 221"/>
                <a:gd name="T47" fmla="*/ 106 h 118"/>
                <a:gd name="T48" fmla="*/ 189 w 221"/>
                <a:gd name="T49" fmla="*/ 101 h 118"/>
                <a:gd name="T50" fmla="*/ 166 w 221"/>
                <a:gd name="T51" fmla="*/ 106 h 118"/>
                <a:gd name="T52" fmla="*/ 154 w 221"/>
                <a:gd name="T53" fmla="*/ 99 h 118"/>
                <a:gd name="T54" fmla="*/ 138 w 221"/>
                <a:gd name="T55" fmla="*/ 97 h 118"/>
                <a:gd name="T56" fmla="*/ 128 w 221"/>
                <a:gd name="T57" fmla="*/ 90 h 118"/>
                <a:gd name="T58" fmla="*/ 144 w 221"/>
                <a:gd name="T59" fmla="*/ 86 h 118"/>
                <a:gd name="T60" fmla="*/ 142 w 221"/>
                <a:gd name="T61" fmla="*/ 91 h 118"/>
                <a:gd name="T62" fmla="*/ 165 w 221"/>
                <a:gd name="T63" fmla="*/ 81 h 118"/>
                <a:gd name="T64" fmla="*/ 172 w 221"/>
                <a:gd name="T65" fmla="*/ 74 h 118"/>
                <a:gd name="T66" fmla="*/ 189 w 221"/>
                <a:gd name="T67" fmla="*/ 72 h 118"/>
                <a:gd name="T68" fmla="*/ 195 w 221"/>
                <a:gd name="T69" fmla="*/ 66 h 118"/>
                <a:gd name="T70" fmla="*/ 218 w 221"/>
                <a:gd name="T71" fmla="*/ 44 h 118"/>
                <a:gd name="T72" fmla="*/ 198 w 221"/>
                <a:gd name="T73" fmla="*/ 36 h 118"/>
                <a:gd name="T74" fmla="*/ 188 w 221"/>
                <a:gd name="T75" fmla="*/ 33 h 118"/>
                <a:gd name="T76" fmla="*/ 171 w 221"/>
                <a:gd name="T77" fmla="*/ 29 h 118"/>
                <a:gd name="T78" fmla="*/ 137 w 221"/>
                <a:gd name="T79" fmla="*/ 22 h 118"/>
                <a:gd name="T80" fmla="*/ 105 w 221"/>
                <a:gd name="T81" fmla="*/ 16 h 118"/>
                <a:gd name="T82" fmla="*/ 71 w 221"/>
                <a:gd name="T83" fmla="*/ 8 h 118"/>
                <a:gd name="T84" fmla="*/ 32 w 221"/>
                <a:gd name="T85" fmla="*/ 11 h 118"/>
                <a:gd name="T86" fmla="*/ 32 w 221"/>
                <a:gd name="T87" fmla="*/ 22 h 118"/>
                <a:gd name="T88" fmla="*/ 23 w 221"/>
                <a:gd name="T89" fmla="*/ 25 h 118"/>
                <a:gd name="T90" fmla="*/ 35 w 221"/>
                <a:gd name="T91" fmla="*/ 34 h 118"/>
                <a:gd name="T92" fmla="*/ 21 w 221"/>
                <a:gd name="T93" fmla="*/ 32 h 118"/>
                <a:gd name="T94" fmla="*/ 22 w 221"/>
                <a:gd name="T95" fmla="*/ 42 h 118"/>
                <a:gd name="T96" fmla="*/ 18 w 221"/>
                <a:gd name="T97" fmla="*/ 51 h 118"/>
                <a:gd name="T98" fmla="*/ 191 w 221"/>
                <a:gd name="T99" fmla="*/ 72 h 118"/>
                <a:gd name="T100" fmla="*/ 202 w 221"/>
                <a:gd name="T101" fmla="*/ 75 h 118"/>
                <a:gd name="T102" fmla="*/ 159 w 221"/>
                <a:gd name="T103" fmla="*/ 94 h 118"/>
                <a:gd name="T104" fmla="*/ 167 w 221"/>
                <a:gd name="T105" fmla="*/ 83 h 118"/>
                <a:gd name="T106" fmla="*/ 175 w 221"/>
                <a:gd name="T107" fmla="*/ 97 h 118"/>
                <a:gd name="T108" fmla="*/ 182 w 221"/>
                <a:gd name="T109" fmla="*/ 8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1" h="118">
                  <a:moveTo>
                    <a:pt x="14" y="48"/>
                  </a:moveTo>
                  <a:cubicBezTo>
                    <a:pt x="16" y="48"/>
                    <a:pt x="18" y="48"/>
                    <a:pt x="21" y="49"/>
                  </a:cubicBezTo>
                  <a:cubicBezTo>
                    <a:pt x="20" y="56"/>
                    <a:pt x="29" y="50"/>
                    <a:pt x="27" y="46"/>
                  </a:cubicBezTo>
                  <a:cubicBezTo>
                    <a:pt x="27" y="45"/>
                    <a:pt x="26" y="44"/>
                    <a:pt x="25" y="43"/>
                  </a:cubicBezTo>
                  <a:cubicBezTo>
                    <a:pt x="23" y="44"/>
                    <a:pt x="22" y="45"/>
                    <a:pt x="21" y="47"/>
                  </a:cubicBezTo>
                  <a:cubicBezTo>
                    <a:pt x="19" y="47"/>
                    <a:pt x="19" y="45"/>
                    <a:pt x="17" y="45"/>
                  </a:cubicBezTo>
                  <a:cubicBezTo>
                    <a:pt x="16" y="45"/>
                    <a:pt x="15" y="46"/>
                    <a:pt x="14" y="45"/>
                  </a:cubicBezTo>
                  <a:cubicBezTo>
                    <a:pt x="13" y="44"/>
                    <a:pt x="14" y="43"/>
                    <a:pt x="14" y="41"/>
                  </a:cubicBezTo>
                  <a:cubicBezTo>
                    <a:pt x="17" y="39"/>
                    <a:pt x="18" y="35"/>
                    <a:pt x="19" y="31"/>
                  </a:cubicBezTo>
                  <a:cubicBezTo>
                    <a:pt x="21" y="31"/>
                    <a:pt x="25" y="32"/>
                    <a:pt x="27" y="32"/>
                  </a:cubicBezTo>
                  <a:cubicBezTo>
                    <a:pt x="25" y="34"/>
                    <a:pt x="27" y="37"/>
                    <a:pt x="30" y="36"/>
                  </a:cubicBezTo>
                  <a:cubicBezTo>
                    <a:pt x="33" y="35"/>
                    <a:pt x="35" y="28"/>
                    <a:pt x="32" y="27"/>
                  </a:cubicBezTo>
                  <a:cubicBezTo>
                    <a:pt x="30" y="26"/>
                    <a:pt x="29" y="28"/>
                    <a:pt x="28" y="29"/>
                  </a:cubicBezTo>
                  <a:cubicBezTo>
                    <a:pt x="26" y="29"/>
                    <a:pt x="25" y="28"/>
                    <a:pt x="24" y="28"/>
                  </a:cubicBezTo>
                  <a:cubicBezTo>
                    <a:pt x="22" y="27"/>
                    <a:pt x="20" y="29"/>
                    <a:pt x="20" y="26"/>
                  </a:cubicBezTo>
                  <a:cubicBezTo>
                    <a:pt x="20" y="25"/>
                    <a:pt x="21" y="25"/>
                    <a:pt x="22" y="24"/>
                  </a:cubicBezTo>
                  <a:cubicBezTo>
                    <a:pt x="23" y="22"/>
                    <a:pt x="24" y="20"/>
                    <a:pt x="25" y="17"/>
                  </a:cubicBezTo>
                  <a:cubicBezTo>
                    <a:pt x="26" y="15"/>
                    <a:pt x="27" y="17"/>
                    <a:pt x="29" y="17"/>
                  </a:cubicBezTo>
                  <a:cubicBezTo>
                    <a:pt x="30" y="17"/>
                    <a:pt x="31" y="16"/>
                    <a:pt x="32" y="16"/>
                  </a:cubicBezTo>
                  <a:cubicBezTo>
                    <a:pt x="34" y="17"/>
                    <a:pt x="32" y="19"/>
                    <a:pt x="34" y="20"/>
                  </a:cubicBezTo>
                  <a:cubicBezTo>
                    <a:pt x="39" y="20"/>
                    <a:pt x="40" y="12"/>
                    <a:pt x="36" y="11"/>
                  </a:cubicBezTo>
                  <a:cubicBezTo>
                    <a:pt x="34" y="11"/>
                    <a:pt x="34" y="13"/>
                    <a:pt x="33" y="13"/>
                  </a:cubicBezTo>
                  <a:cubicBezTo>
                    <a:pt x="31" y="13"/>
                    <a:pt x="29" y="13"/>
                    <a:pt x="27" y="12"/>
                  </a:cubicBezTo>
                  <a:cubicBezTo>
                    <a:pt x="27" y="10"/>
                    <a:pt x="28" y="9"/>
                    <a:pt x="29" y="8"/>
                  </a:cubicBezTo>
                  <a:cubicBezTo>
                    <a:pt x="30" y="4"/>
                    <a:pt x="31" y="3"/>
                    <a:pt x="32" y="0"/>
                  </a:cubicBezTo>
                  <a:cubicBezTo>
                    <a:pt x="44" y="2"/>
                    <a:pt x="57" y="4"/>
                    <a:pt x="69" y="6"/>
                  </a:cubicBezTo>
                  <a:cubicBezTo>
                    <a:pt x="76" y="7"/>
                    <a:pt x="82" y="10"/>
                    <a:pt x="89" y="11"/>
                  </a:cubicBezTo>
                  <a:cubicBezTo>
                    <a:pt x="95" y="12"/>
                    <a:pt x="102" y="14"/>
                    <a:pt x="108" y="15"/>
                  </a:cubicBezTo>
                  <a:cubicBezTo>
                    <a:pt x="110" y="15"/>
                    <a:pt x="112" y="15"/>
                    <a:pt x="114" y="16"/>
                  </a:cubicBezTo>
                  <a:cubicBezTo>
                    <a:pt x="125" y="17"/>
                    <a:pt x="137" y="20"/>
                    <a:pt x="148" y="21"/>
                  </a:cubicBezTo>
                  <a:cubicBezTo>
                    <a:pt x="172" y="26"/>
                    <a:pt x="194" y="34"/>
                    <a:pt x="217" y="40"/>
                  </a:cubicBezTo>
                  <a:cubicBezTo>
                    <a:pt x="218" y="42"/>
                    <a:pt x="221" y="41"/>
                    <a:pt x="221" y="43"/>
                  </a:cubicBezTo>
                  <a:cubicBezTo>
                    <a:pt x="221" y="44"/>
                    <a:pt x="221" y="44"/>
                    <a:pt x="220" y="44"/>
                  </a:cubicBezTo>
                  <a:cubicBezTo>
                    <a:pt x="213" y="57"/>
                    <a:pt x="207" y="69"/>
                    <a:pt x="200" y="83"/>
                  </a:cubicBezTo>
                  <a:cubicBezTo>
                    <a:pt x="199" y="85"/>
                    <a:pt x="198" y="87"/>
                    <a:pt x="197" y="89"/>
                  </a:cubicBezTo>
                  <a:cubicBezTo>
                    <a:pt x="195" y="93"/>
                    <a:pt x="193" y="97"/>
                    <a:pt x="191" y="101"/>
                  </a:cubicBezTo>
                  <a:cubicBezTo>
                    <a:pt x="190" y="103"/>
                    <a:pt x="189" y="105"/>
                    <a:pt x="188" y="107"/>
                  </a:cubicBezTo>
                  <a:cubicBezTo>
                    <a:pt x="186" y="111"/>
                    <a:pt x="184" y="115"/>
                    <a:pt x="181" y="118"/>
                  </a:cubicBezTo>
                  <a:cubicBezTo>
                    <a:pt x="176" y="117"/>
                    <a:pt x="169" y="115"/>
                    <a:pt x="164" y="115"/>
                  </a:cubicBezTo>
                  <a:cubicBezTo>
                    <a:pt x="150" y="110"/>
                    <a:pt x="135" y="111"/>
                    <a:pt x="119" y="108"/>
                  </a:cubicBezTo>
                  <a:cubicBezTo>
                    <a:pt x="113" y="107"/>
                    <a:pt x="107" y="104"/>
                    <a:pt x="101" y="103"/>
                  </a:cubicBezTo>
                  <a:cubicBezTo>
                    <a:pt x="101" y="103"/>
                    <a:pt x="100" y="103"/>
                    <a:pt x="100" y="103"/>
                  </a:cubicBezTo>
                  <a:cubicBezTo>
                    <a:pt x="93" y="102"/>
                    <a:pt x="86" y="100"/>
                    <a:pt x="79" y="99"/>
                  </a:cubicBezTo>
                  <a:cubicBezTo>
                    <a:pt x="75" y="99"/>
                    <a:pt x="72" y="98"/>
                    <a:pt x="69" y="97"/>
                  </a:cubicBezTo>
                  <a:cubicBezTo>
                    <a:pt x="60" y="95"/>
                    <a:pt x="51" y="93"/>
                    <a:pt x="41" y="91"/>
                  </a:cubicBezTo>
                  <a:cubicBezTo>
                    <a:pt x="38" y="91"/>
                    <a:pt x="35" y="90"/>
                    <a:pt x="32" y="89"/>
                  </a:cubicBezTo>
                  <a:cubicBezTo>
                    <a:pt x="22" y="87"/>
                    <a:pt x="12" y="84"/>
                    <a:pt x="3" y="80"/>
                  </a:cubicBezTo>
                  <a:cubicBezTo>
                    <a:pt x="2" y="80"/>
                    <a:pt x="1" y="80"/>
                    <a:pt x="0" y="80"/>
                  </a:cubicBezTo>
                  <a:cubicBezTo>
                    <a:pt x="0" y="78"/>
                    <a:pt x="1" y="78"/>
                    <a:pt x="2" y="77"/>
                  </a:cubicBezTo>
                  <a:cubicBezTo>
                    <a:pt x="4" y="73"/>
                    <a:pt x="7" y="71"/>
                    <a:pt x="9" y="66"/>
                  </a:cubicBezTo>
                  <a:cubicBezTo>
                    <a:pt x="11" y="66"/>
                    <a:pt x="14" y="65"/>
                    <a:pt x="16" y="67"/>
                  </a:cubicBezTo>
                  <a:cubicBezTo>
                    <a:pt x="15" y="68"/>
                    <a:pt x="14" y="68"/>
                    <a:pt x="14" y="69"/>
                  </a:cubicBezTo>
                  <a:cubicBezTo>
                    <a:pt x="17" y="71"/>
                    <a:pt x="22" y="68"/>
                    <a:pt x="21" y="65"/>
                  </a:cubicBezTo>
                  <a:cubicBezTo>
                    <a:pt x="21" y="63"/>
                    <a:pt x="17" y="59"/>
                    <a:pt x="16" y="63"/>
                  </a:cubicBezTo>
                  <a:cubicBezTo>
                    <a:pt x="16" y="64"/>
                    <a:pt x="15" y="64"/>
                    <a:pt x="14" y="64"/>
                  </a:cubicBezTo>
                  <a:cubicBezTo>
                    <a:pt x="13" y="62"/>
                    <a:pt x="11" y="61"/>
                    <a:pt x="9" y="61"/>
                  </a:cubicBezTo>
                  <a:cubicBezTo>
                    <a:pt x="8" y="60"/>
                    <a:pt x="8" y="58"/>
                    <a:pt x="9" y="59"/>
                  </a:cubicBezTo>
                  <a:cubicBezTo>
                    <a:pt x="9" y="59"/>
                    <a:pt x="9" y="58"/>
                    <a:pt x="9" y="57"/>
                  </a:cubicBezTo>
                  <a:cubicBezTo>
                    <a:pt x="12" y="55"/>
                    <a:pt x="13" y="51"/>
                    <a:pt x="14" y="48"/>
                  </a:cubicBezTo>
                  <a:close/>
                  <a:moveTo>
                    <a:pt x="11" y="59"/>
                  </a:moveTo>
                  <a:cubicBezTo>
                    <a:pt x="12" y="60"/>
                    <a:pt x="14" y="61"/>
                    <a:pt x="15" y="61"/>
                  </a:cubicBezTo>
                  <a:cubicBezTo>
                    <a:pt x="16" y="60"/>
                    <a:pt x="17" y="59"/>
                    <a:pt x="20" y="60"/>
                  </a:cubicBezTo>
                  <a:cubicBezTo>
                    <a:pt x="21" y="62"/>
                    <a:pt x="23" y="63"/>
                    <a:pt x="23" y="65"/>
                  </a:cubicBezTo>
                  <a:cubicBezTo>
                    <a:pt x="24" y="70"/>
                    <a:pt x="13" y="76"/>
                    <a:pt x="12" y="68"/>
                  </a:cubicBezTo>
                  <a:cubicBezTo>
                    <a:pt x="12" y="68"/>
                    <a:pt x="11" y="68"/>
                    <a:pt x="10" y="68"/>
                  </a:cubicBezTo>
                  <a:cubicBezTo>
                    <a:pt x="8" y="72"/>
                    <a:pt x="5" y="74"/>
                    <a:pt x="4" y="79"/>
                  </a:cubicBezTo>
                  <a:cubicBezTo>
                    <a:pt x="4" y="79"/>
                    <a:pt x="5" y="79"/>
                    <a:pt x="6" y="80"/>
                  </a:cubicBezTo>
                  <a:cubicBezTo>
                    <a:pt x="6" y="80"/>
                    <a:pt x="6" y="80"/>
                    <a:pt x="7" y="80"/>
                  </a:cubicBezTo>
                  <a:cubicBezTo>
                    <a:pt x="23" y="86"/>
                    <a:pt x="41" y="89"/>
                    <a:pt x="59" y="93"/>
                  </a:cubicBezTo>
                  <a:cubicBezTo>
                    <a:pt x="64" y="94"/>
                    <a:pt x="69" y="96"/>
                    <a:pt x="74" y="97"/>
                  </a:cubicBezTo>
                  <a:cubicBezTo>
                    <a:pt x="83" y="99"/>
                    <a:pt x="92" y="100"/>
                    <a:pt x="100" y="101"/>
                  </a:cubicBezTo>
                  <a:cubicBezTo>
                    <a:pt x="107" y="102"/>
                    <a:pt x="113" y="105"/>
                    <a:pt x="120" y="106"/>
                  </a:cubicBezTo>
                  <a:cubicBezTo>
                    <a:pt x="127" y="107"/>
                    <a:pt x="135" y="108"/>
                    <a:pt x="143" y="109"/>
                  </a:cubicBezTo>
                  <a:cubicBezTo>
                    <a:pt x="156" y="111"/>
                    <a:pt x="169" y="114"/>
                    <a:pt x="181" y="116"/>
                  </a:cubicBezTo>
                  <a:cubicBezTo>
                    <a:pt x="184" y="110"/>
                    <a:pt x="186" y="106"/>
                    <a:pt x="189" y="101"/>
                  </a:cubicBezTo>
                  <a:cubicBezTo>
                    <a:pt x="184" y="100"/>
                    <a:pt x="179" y="99"/>
                    <a:pt x="173" y="98"/>
                  </a:cubicBezTo>
                  <a:cubicBezTo>
                    <a:pt x="172" y="100"/>
                    <a:pt x="171" y="101"/>
                    <a:pt x="170" y="103"/>
                  </a:cubicBezTo>
                  <a:cubicBezTo>
                    <a:pt x="169" y="104"/>
                    <a:pt x="168" y="106"/>
                    <a:pt x="166" y="106"/>
                  </a:cubicBezTo>
                  <a:cubicBezTo>
                    <a:pt x="168" y="103"/>
                    <a:pt x="170" y="101"/>
                    <a:pt x="172" y="98"/>
                  </a:cubicBezTo>
                  <a:cubicBezTo>
                    <a:pt x="168" y="97"/>
                    <a:pt x="162" y="96"/>
                    <a:pt x="158" y="95"/>
                  </a:cubicBezTo>
                  <a:cubicBezTo>
                    <a:pt x="156" y="96"/>
                    <a:pt x="156" y="98"/>
                    <a:pt x="154" y="99"/>
                  </a:cubicBezTo>
                  <a:cubicBezTo>
                    <a:pt x="154" y="98"/>
                    <a:pt x="156" y="96"/>
                    <a:pt x="156" y="95"/>
                  </a:cubicBezTo>
                  <a:cubicBezTo>
                    <a:pt x="151" y="94"/>
                    <a:pt x="146" y="93"/>
                    <a:pt x="141" y="92"/>
                  </a:cubicBezTo>
                  <a:cubicBezTo>
                    <a:pt x="140" y="94"/>
                    <a:pt x="139" y="95"/>
                    <a:pt x="138" y="97"/>
                  </a:cubicBezTo>
                  <a:cubicBezTo>
                    <a:pt x="137" y="99"/>
                    <a:pt x="136" y="101"/>
                    <a:pt x="134" y="102"/>
                  </a:cubicBezTo>
                  <a:cubicBezTo>
                    <a:pt x="135" y="98"/>
                    <a:pt x="138" y="95"/>
                    <a:pt x="140" y="92"/>
                  </a:cubicBezTo>
                  <a:cubicBezTo>
                    <a:pt x="136" y="91"/>
                    <a:pt x="132" y="92"/>
                    <a:pt x="128" y="90"/>
                  </a:cubicBezTo>
                  <a:cubicBezTo>
                    <a:pt x="129" y="89"/>
                    <a:pt x="130" y="90"/>
                    <a:pt x="131" y="90"/>
                  </a:cubicBezTo>
                  <a:cubicBezTo>
                    <a:pt x="134" y="90"/>
                    <a:pt x="138" y="90"/>
                    <a:pt x="141" y="91"/>
                  </a:cubicBezTo>
                  <a:cubicBezTo>
                    <a:pt x="142" y="89"/>
                    <a:pt x="143" y="88"/>
                    <a:pt x="144" y="86"/>
                  </a:cubicBezTo>
                  <a:cubicBezTo>
                    <a:pt x="145" y="85"/>
                    <a:pt x="146" y="83"/>
                    <a:pt x="148" y="82"/>
                  </a:cubicBezTo>
                  <a:cubicBezTo>
                    <a:pt x="148" y="84"/>
                    <a:pt x="146" y="85"/>
                    <a:pt x="145" y="86"/>
                  </a:cubicBezTo>
                  <a:cubicBezTo>
                    <a:pt x="144" y="88"/>
                    <a:pt x="143" y="90"/>
                    <a:pt x="142" y="91"/>
                  </a:cubicBezTo>
                  <a:cubicBezTo>
                    <a:pt x="147" y="92"/>
                    <a:pt x="152" y="93"/>
                    <a:pt x="157" y="94"/>
                  </a:cubicBezTo>
                  <a:cubicBezTo>
                    <a:pt x="160" y="91"/>
                    <a:pt x="163" y="87"/>
                    <a:pt x="165" y="83"/>
                  </a:cubicBezTo>
                  <a:cubicBezTo>
                    <a:pt x="166" y="82"/>
                    <a:pt x="165" y="82"/>
                    <a:pt x="165" y="81"/>
                  </a:cubicBezTo>
                  <a:cubicBezTo>
                    <a:pt x="166" y="82"/>
                    <a:pt x="166" y="82"/>
                    <a:pt x="166" y="81"/>
                  </a:cubicBezTo>
                  <a:cubicBezTo>
                    <a:pt x="167" y="80"/>
                    <a:pt x="168" y="79"/>
                    <a:pt x="169" y="77"/>
                  </a:cubicBezTo>
                  <a:cubicBezTo>
                    <a:pt x="170" y="76"/>
                    <a:pt x="171" y="74"/>
                    <a:pt x="172" y="74"/>
                  </a:cubicBezTo>
                  <a:cubicBezTo>
                    <a:pt x="171" y="77"/>
                    <a:pt x="169" y="79"/>
                    <a:pt x="168" y="82"/>
                  </a:cubicBezTo>
                  <a:cubicBezTo>
                    <a:pt x="172" y="83"/>
                    <a:pt x="177" y="83"/>
                    <a:pt x="181" y="84"/>
                  </a:cubicBezTo>
                  <a:cubicBezTo>
                    <a:pt x="184" y="79"/>
                    <a:pt x="186" y="76"/>
                    <a:pt x="189" y="72"/>
                  </a:cubicBezTo>
                  <a:cubicBezTo>
                    <a:pt x="186" y="71"/>
                    <a:pt x="182" y="71"/>
                    <a:pt x="179" y="70"/>
                  </a:cubicBezTo>
                  <a:cubicBezTo>
                    <a:pt x="182" y="69"/>
                    <a:pt x="186" y="70"/>
                    <a:pt x="190" y="71"/>
                  </a:cubicBezTo>
                  <a:cubicBezTo>
                    <a:pt x="192" y="69"/>
                    <a:pt x="193" y="66"/>
                    <a:pt x="195" y="66"/>
                  </a:cubicBezTo>
                  <a:cubicBezTo>
                    <a:pt x="195" y="68"/>
                    <a:pt x="192" y="70"/>
                    <a:pt x="192" y="71"/>
                  </a:cubicBezTo>
                  <a:cubicBezTo>
                    <a:pt x="196" y="72"/>
                    <a:pt x="199" y="73"/>
                    <a:pt x="203" y="73"/>
                  </a:cubicBezTo>
                  <a:cubicBezTo>
                    <a:pt x="208" y="63"/>
                    <a:pt x="214" y="55"/>
                    <a:pt x="218" y="44"/>
                  </a:cubicBezTo>
                  <a:cubicBezTo>
                    <a:pt x="217" y="43"/>
                    <a:pt x="215" y="43"/>
                    <a:pt x="215" y="42"/>
                  </a:cubicBezTo>
                  <a:cubicBezTo>
                    <a:pt x="211" y="40"/>
                    <a:pt x="204" y="39"/>
                    <a:pt x="199" y="36"/>
                  </a:cubicBezTo>
                  <a:cubicBezTo>
                    <a:pt x="199" y="37"/>
                    <a:pt x="199" y="36"/>
                    <a:pt x="198" y="36"/>
                  </a:cubicBezTo>
                  <a:cubicBezTo>
                    <a:pt x="197" y="35"/>
                    <a:pt x="193" y="35"/>
                    <a:pt x="193" y="34"/>
                  </a:cubicBezTo>
                  <a:cubicBezTo>
                    <a:pt x="193" y="34"/>
                    <a:pt x="193" y="35"/>
                    <a:pt x="192" y="35"/>
                  </a:cubicBezTo>
                  <a:cubicBezTo>
                    <a:pt x="191" y="34"/>
                    <a:pt x="189" y="33"/>
                    <a:pt x="188" y="33"/>
                  </a:cubicBezTo>
                  <a:cubicBezTo>
                    <a:pt x="186" y="32"/>
                    <a:pt x="184" y="32"/>
                    <a:pt x="181" y="32"/>
                  </a:cubicBezTo>
                  <a:cubicBezTo>
                    <a:pt x="180" y="31"/>
                    <a:pt x="178" y="30"/>
                    <a:pt x="177" y="30"/>
                  </a:cubicBezTo>
                  <a:cubicBezTo>
                    <a:pt x="175" y="29"/>
                    <a:pt x="173" y="29"/>
                    <a:pt x="171" y="29"/>
                  </a:cubicBezTo>
                  <a:cubicBezTo>
                    <a:pt x="168" y="28"/>
                    <a:pt x="164" y="26"/>
                    <a:pt x="160" y="26"/>
                  </a:cubicBezTo>
                  <a:cubicBezTo>
                    <a:pt x="160" y="25"/>
                    <a:pt x="158" y="25"/>
                    <a:pt x="156" y="25"/>
                  </a:cubicBezTo>
                  <a:cubicBezTo>
                    <a:pt x="150" y="23"/>
                    <a:pt x="144" y="23"/>
                    <a:pt x="137" y="22"/>
                  </a:cubicBezTo>
                  <a:cubicBezTo>
                    <a:pt x="134" y="21"/>
                    <a:pt x="129" y="20"/>
                    <a:pt x="125" y="20"/>
                  </a:cubicBezTo>
                  <a:cubicBezTo>
                    <a:pt x="123" y="19"/>
                    <a:pt x="121" y="18"/>
                    <a:pt x="118" y="18"/>
                  </a:cubicBezTo>
                  <a:cubicBezTo>
                    <a:pt x="114" y="17"/>
                    <a:pt x="109" y="16"/>
                    <a:pt x="105" y="16"/>
                  </a:cubicBezTo>
                  <a:cubicBezTo>
                    <a:pt x="103" y="16"/>
                    <a:pt x="101" y="15"/>
                    <a:pt x="100" y="14"/>
                  </a:cubicBezTo>
                  <a:cubicBezTo>
                    <a:pt x="95" y="13"/>
                    <a:pt x="89" y="13"/>
                    <a:pt x="84" y="12"/>
                  </a:cubicBezTo>
                  <a:cubicBezTo>
                    <a:pt x="80" y="11"/>
                    <a:pt x="75" y="9"/>
                    <a:pt x="71" y="8"/>
                  </a:cubicBezTo>
                  <a:cubicBezTo>
                    <a:pt x="59" y="6"/>
                    <a:pt x="46" y="4"/>
                    <a:pt x="33" y="2"/>
                  </a:cubicBezTo>
                  <a:cubicBezTo>
                    <a:pt x="32" y="4"/>
                    <a:pt x="30" y="7"/>
                    <a:pt x="30" y="10"/>
                  </a:cubicBezTo>
                  <a:cubicBezTo>
                    <a:pt x="30" y="11"/>
                    <a:pt x="31" y="11"/>
                    <a:pt x="32" y="11"/>
                  </a:cubicBezTo>
                  <a:cubicBezTo>
                    <a:pt x="33" y="11"/>
                    <a:pt x="34" y="10"/>
                    <a:pt x="34" y="9"/>
                  </a:cubicBezTo>
                  <a:cubicBezTo>
                    <a:pt x="39" y="6"/>
                    <a:pt x="43" y="14"/>
                    <a:pt x="39" y="19"/>
                  </a:cubicBezTo>
                  <a:cubicBezTo>
                    <a:pt x="38" y="21"/>
                    <a:pt x="35" y="23"/>
                    <a:pt x="32" y="22"/>
                  </a:cubicBezTo>
                  <a:cubicBezTo>
                    <a:pt x="31" y="21"/>
                    <a:pt x="30" y="20"/>
                    <a:pt x="30" y="18"/>
                  </a:cubicBezTo>
                  <a:cubicBezTo>
                    <a:pt x="29" y="19"/>
                    <a:pt x="28" y="18"/>
                    <a:pt x="27" y="18"/>
                  </a:cubicBezTo>
                  <a:cubicBezTo>
                    <a:pt x="25" y="20"/>
                    <a:pt x="24" y="23"/>
                    <a:pt x="23" y="25"/>
                  </a:cubicBezTo>
                  <a:cubicBezTo>
                    <a:pt x="24" y="25"/>
                    <a:pt x="25" y="25"/>
                    <a:pt x="26" y="25"/>
                  </a:cubicBezTo>
                  <a:cubicBezTo>
                    <a:pt x="28" y="28"/>
                    <a:pt x="32" y="24"/>
                    <a:pt x="34" y="27"/>
                  </a:cubicBezTo>
                  <a:cubicBezTo>
                    <a:pt x="35" y="28"/>
                    <a:pt x="35" y="31"/>
                    <a:pt x="35" y="34"/>
                  </a:cubicBezTo>
                  <a:cubicBezTo>
                    <a:pt x="33" y="35"/>
                    <a:pt x="33" y="37"/>
                    <a:pt x="31" y="38"/>
                  </a:cubicBezTo>
                  <a:cubicBezTo>
                    <a:pt x="28" y="39"/>
                    <a:pt x="24" y="37"/>
                    <a:pt x="24" y="33"/>
                  </a:cubicBezTo>
                  <a:cubicBezTo>
                    <a:pt x="24" y="33"/>
                    <a:pt x="22" y="33"/>
                    <a:pt x="21" y="32"/>
                  </a:cubicBezTo>
                  <a:cubicBezTo>
                    <a:pt x="19" y="36"/>
                    <a:pt x="17" y="40"/>
                    <a:pt x="17" y="44"/>
                  </a:cubicBezTo>
                  <a:cubicBezTo>
                    <a:pt x="18" y="44"/>
                    <a:pt x="19" y="44"/>
                    <a:pt x="20" y="45"/>
                  </a:cubicBezTo>
                  <a:cubicBezTo>
                    <a:pt x="21" y="44"/>
                    <a:pt x="22" y="43"/>
                    <a:pt x="22" y="42"/>
                  </a:cubicBezTo>
                  <a:cubicBezTo>
                    <a:pt x="26" y="41"/>
                    <a:pt x="28" y="43"/>
                    <a:pt x="29" y="45"/>
                  </a:cubicBezTo>
                  <a:cubicBezTo>
                    <a:pt x="30" y="51"/>
                    <a:pt x="24" y="57"/>
                    <a:pt x="20" y="54"/>
                  </a:cubicBezTo>
                  <a:cubicBezTo>
                    <a:pt x="19" y="53"/>
                    <a:pt x="19" y="52"/>
                    <a:pt x="18" y="51"/>
                  </a:cubicBezTo>
                  <a:cubicBezTo>
                    <a:pt x="18" y="50"/>
                    <a:pt x="16" y="50"/>
                    <a:pt x="16" y="50"/>
                  </a:cubicBezTo>
                  <a:cubicBezTo>
                    <a:pt x="15" y="52"/>
                    <a:pt x="12" y="56"/>
                    <a:pt x="11" y="59"/>
                  </a:cubicBezTo>
                  <a:close/>
                  <a:moveTo>
                    <a:pt x="191" y="72"/>
                  </a:moveTo>
                  <a:cubicBezTo>
                    <a:pt x="188" y="76"/>
                    <a:pt x="185" y="80"/>
                    <a:pt x="183" y="84"/>
                  </a:cubicBezTo>
                  <a:cubicBezTo>
                    <a:pt x="188" y="84"/>
                    <a:pt x="192" y="86"/>
                    <a:pt x="197" y="86"/>
                  </a:cubicBezTo>
                  <a:cubicBezTo>
                    <a:pt x="199" y="82"/>
                    <a:pt x="200" y="79"/>
                    <a:pt x="202" y="75"/>
                  </a:cubicBezTo>
                  <a:cubicBezTo>
                    <a:pt x="199" y="74"/>
                    <a:pt x="195" y="73"/>
                    <a:pt x="191" y="72"/>
                  </a:cubicBezTo>
                  <a:close/>
                  <a:moveTo>
                    <a:pt x="167" y="83"/>
                  </a:moveTo>
                  <a:cubicBezTo>
                    <a:pt x="164" y="86"/>
                    <a:pt x="162" y="90"/>
                    <a:pt x="159" y="94"/>
                  </a:cubicBezTo>
                  <a:cubicBezTo>
                    <a:pt x="163" y="95"/>
                    <a:pt x="168" y="96"/>
                    <a:pt x="173" y="97"/>
                  </a:cubicBezTo>
                  <a:cubicBezTo>
                    <a:pt x="176" y="93"/>
                    <a:pt x="177" y="88"/>
                    <a:pt x="180" y="85"/>
                  </a:cubicBezTo>
                  <a:cubicBezTo>
                    <a:pt x="176" y="84"/>
                    <a:pt x="171" y="83"/>
                    <a:pt x="167" y="83"/>
                  </a:cubicBezTo>
                  <a:close/>
                  <a:moveTo>
                    <a:pt x="182" y="85"/>
                  </a:moveTo>
                  <a:cubicBezTo>
                    <a:pt x="180" y="88"/>
                    <a:pt x="178" y="91"/>
                    <a:pt x="176" y="94"/>
                  </a:cubicBezTo>
                  <a:cubicBezTo>
                    <a:pt x="176" y="95"/>
                    <a:pt x="174" y="96"/>
                    <a:pt x="175" y="97"/>
                  </a:cubicBezTo>
                  <a:cubicBezTo>
                    <a:pt x="179" y="98"/>
                    <a:pt x="185" y="98"/>
                    <a:pt x="190" y="100"/>
                  </a:cubicBezTo>
                  <a:cubicBezTo>
                    <a:pt x="191" y="95"/>
                    <a:pt x="194" y="92"/>
                    <a:pt x="195" y="88"/>
                  </a:cubicBezTo>
                  <a:cubicBezTo>
                    <a:pt x="191" y="86"/>
                    <a:pt x="187" y="86"/>
                    <a:pt x="182"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grpSp>
        <p:nvGrpSpPr>
          <p:cNvPr id="2" name="组合 1">
            <a:extLst>
              <a:ext uri="{FF2B5EF4-FFF2-40B4-BE49-F238E27FC236}">
                <a16:creationId xmlns:a16="http://schemas.microsoft.com/office/drawing/2014/main" id="{7FA28DAF-B51F-4648-B2D3-40FCE9DB5C24}"/>
              </a:ext>
            </a:extLst>
          </p:cNvPr>
          <p:cNvGrpSpPr/>
          <p:nvPr/>
        </p:nvGrpSpPr>
        <p:grpSpPr>
          <a:xfrm>
            <a:off x="5064406" y="1543496"/>
            <a:ext cx="2060014" cy="1644509"/>
            <a:chOff x="3565976" y="1280435"/>
            <a:chExt cx="942598" cy="752476"/>
          </a:xfrm>
        </p:grpSpPr>
        <p:grpSp>
          <p:nvGrpSpPr>
            <p:cNvPr id="53" name="组合 52">
              <a:extLst>
                <a:ext uri="{FF2B5EF4-FFF2-40B4-BE49-F238E27FC236}">
                  <a16:creationId xmlns:a16="http://schemas.microsoft.com/office/drawing/2014/main" id="{02EB5ECD-183E-4AAF-8AAE-0975B2736B3D}"/>
                </a:ext>
              </a:extLst>
            </p:cNvPr>
            <p:cNvGrpSpPr/>
            <p:nvPr/>
          </p:nvGrpSpPr>
          <p:grpSpPr>
            <a:xfrm>
              <a:off x="3684823" y="1280435"/>
              <a:ext cx="682191" cy="752476"/>
              <a:chOff x="8170863" y="2927350"/>
              <a:chExt cx="565150" cy="752476"/>
            </a:xfrm>
            <a:noFill/>
          </p:grpSpPr>
          <p:sp>
            <p:nvSpPr>
              <p:cNvPr id="54" name="Freeform 79">
                <a:extLst>
                  <a:ext uri="{FF2B5EF4-FFF2-40B4-BE49-F238E27FC236}">
                    <a16:creationId xmlns:a16="http://schemas.microsoft.com/office/drawing/2014/main" id="{DF0DD92A-061A-4180-AA61-9F9FBACAA789}"/>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思源黑体 CN Heavy" panose="020B0A00000000000000" pitchFamily="34" charset="-122"/>
                  <a:ea typeface="思源黑体 CN Heavy" panose="020B0A00000000000000" pitchFamily="34" charset="-122"/>
                </a:endParaRPr>
              </a:p>
            </p:txBody>
          </p:sp>
          <p:sp>
            <p:nvSpPr>
              <p:cNvPr id="55" name="Freeform 80">
                <a:extLst>
                  <a:ext uri="{FF2B5EF4-FFF2-40B4-BE49-F238E27FC236}">
                    <a16:creationId xmlns:a16="http://schemas.microsoft.com/office/drawing/2014/main" id="{A55E073E-BD68-4B77-9A27-EBF6E361B198}"/>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思源黑体 CN Heavy" panose="020B0A00000000000000" pitchFamily="34" charset="-122"/>
                  <a:ea typeface="思源黑体 CN Heavy" panose="020B0A00000000000000" pitchFamily="34" charset="-122"/>
                </a:endParaRPr>
              </a:p>
            </p:txBody>
          </p:sp>
        </p:grpSp>
        <p:sp>
          <p:nvSpPr>
            <p:cNvPr id="56" name="PA_文本框 16">
              <a:extLst>
                <a:ext uri="{FF2B5EF4-FFF2-40B4-BE49-F238E27FC236}">
                  <a16:creationId xmlns:a16="http://schemas.microsoft.com/office/drawing/2014/main" id="{538AE546-14E7-4A79-870A-CF1553E48006}"/>
                </a:ext>
              </a:extLst>
            </p:cNvPr>
            <p:cNvSpPr txBox="1"/>
            <p:nvPr>
              <p:custDataLst>
                <p:tags r:id="rId3"/>
              </p:custDataLst>
            </p:nvPr>
          </p:nvSpPr>
          <p:spPr>
            <a:xfrm>
              <a:off x="3565976" y="1353061"/>
              <a:ext cx="942598" cy="661896"/>
            </a:xfrm>
            <a:prstGeom prst="rect">
              <a:avLst/>
            </a:prstGeom>
            <a:noFill/>
          </p:spPr>
          <p:txBody>
            <a:bodyPr wrap="square" rtlCol="0">
              <a:spAutoFit/>
            </a:bodyPr>
            <a:lstStyle/>
            <a:p>
              <a:pPr algn="ctr"/>
              <a:r>
                <a:rPr lang="en-US" altLang="zh-CN" sz="8800" dirty="0">
                  <a:blipFill>
                    <a:blip r:embed="rId7">
                      <a:extLst>
                        <a:ext uri="{96DAC541-7B7A-43D3-8B79-37D633B846F1}">
                          <asvg:svgBlip xmlns:asvg="http://schemas.microsoft.com/office/drawing/2016/SVG/main" r:embed="rId8"/>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04</a:t>
              </a:r>
              <a:endParaRPr lang="zh-CN" altLang="en-US" sz="8800" dirty="0">
                <a:blipFill>
                  <a:blip r:embed="rId7">
                    <a:extLst>
                      <a:ext uri="{96DAC541-7B7A-43D3-8B79-37D633B846F1}">
                        <asvg:svgBlip xmlns:asvg="http://schemas.microsoft.com/office/drawing/2016/SVG/main" r:embed="rId8"/>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sp>
        <p:nvSpPr>
          <p:cNvPr id="75" name="TextBox 28">
            <a:extLst>
              <a:ext uri="{FF2B5EF4-FFF2-40B4-BE49-F238E27FC236}">
                <a16:creationId xmlns:a16="http://schemas.microsoft.com/office/drawing/2014/main" id="{A604550E-401A-42AF-9740-65BE30D278D8}"/>
              </a:ext>
            </a:extLst>
          </p:cNvPr>
          <p:cNvSpPr txBox="1"/>
          <p:nvPr/>
        </p:nvSpPr>
        <p:spPr>
          <a:xfrm>
            <a:off x="4255816" y="4102151"/>
            <a:ext cx="3770826" cy="307777"/>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en-US" altLang="zh-CN" sz="1400" b="0" dirty="0">
                <a:solidFill>
                  <a:schemeClr val="bg1">
                    <a:lumMod val="95000"/>
                  </a:schemeClr>
                </a:solidFill>
                <a:latin typeface="Comic Sans MS" panose="030F0702030302020204" pitchFamily="66" charset="0"/>
                <a:ea typeface="造字工房情书（非商用）常规体" pitchFamily="50" charset="-122"/>
              </a:rPr>
              <a:t>How to Plan of Implementation</a:t>
            </a:r>
          </a:p>
        </p:txBody>
      </p:sp>
    </p:spTree>
    <p:extLst>
      <p:ext uri="{BB962C8B-B14F-4D97-AF65-F5344CB8AC3E}">
        <p14:creationId xmlns:p14="http://schemas.microsoft.com/office/powerpoint/2010/main" val="821544231"/>
      </p:ext>
    </p:extLst>
  </p:cSld>
  <p:clrMapOvr>
    <a:masterClrMapping/>
  </p:clrMapOvr>
  <p:transition spd="slow">
    <p:pull/>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Straight Connector 42"/>
          <p:cNvCxnSpPr/>
          <p:nvPr/>
        </p:nvCxnSpPr>
        <p:spPr>
          <a:xfrm>
            <a:off x="2942532" y="5151947"/>
            <a:ext cx="1476000" cy="0"/>
          </a:xfrm>
          <a:prstGeom prst="line">
            <a:avLst/>
          </a:prstGeom>
          <a:noFill/>
          <a:ln w="9525" cap="flat" cmpd="sng" algn="ctr">
            <a:solidFill>
              <a:schemeClr val="bg1">
                <a:lumMod val="95000"/>
              </a:schemeClr>
            </a:solidFill>
            <a:prstDash val="solid"/>
            <a:miter lim="800000"/>
          </a:ln>
          <a:effectLst/>
        </p:spPr>
      </p:cxnSp>
      <p:cxnSp>
        <p:nvCxnSpPr>
          <p:cNvPr id="6" name="Straight Connector 43"/>
          <p:cNvCxnSpPr/>
          <p:nvPr/>
        </p:nvCxnSpPr>
        <p:spPr>
          <a:xfrm>
            <a:off x="4506557" y="5151947"/>
            <a:ext cx="1476000" cy="0"/>
          </a:xfrm>
          <a:prstGeom prst="line">
            <a:avLst/>
          </a:prstGeom>
          <a:noFill/>
          <a:ln w="9525" cap="flat" cmpd="sng" algn="ctr">
            <a:solidFill>
              <a:schemeClr val="bg1">
                <a:lumMod val="95000"/>
              </a:schemeClr>
            </a:solidFill>
            <a:prstDash val="solid"/>
            <a:miter lim="800000"/>
          </a:ln>
          <a:effectLst/>
        </p:spPr>
      </p:cxnSp>
      <p:cxnSp>
        <p:nvCxnSpPr>
          <p:cNvPr id="7" name="Straight Connector 44"/>
          <p:cNvCxnSpPr/>
          <p:nvPr/>
        </p:nvCxnSpPr>
        <p:spPr>
          <a:xfrm>
            <a:off x="6085238" y="5151947"/>
            <a:ext cx="1476000" cy="0"/>
          </a:xfrm>
          <a:prstGeom prst="line">
            <a:avLst/>
          </a:prstGeom>
          <a:noFill/>
          <a:ln w="9525" cap="flat" cmpd="sng" algn="ctr">
            <a:solidFill>
              <a:schemeClr val="bg1">
                <a:lumMod val="95000"/>
              </a:schemeClr>
            </a:solidFill>
            <a:prstDash val="solid"/>
            <a:miter lim="800000"/>
          </a:ln>
          <a:effectLst/>
        </p:spPr>
      </p:cxnSp>
      <p:cxnSp>
        <p:nvCxnSpPr>
          <p:cNvPr id="8" name="Straight Connector 45"/>
          <p:cNvCxnSpPr/>
          <p:nvPr/>
        </p:nvCxnSpPr>
        <p:spPr>
          <a:xfrm>
            <a:off x="7649263" y="5151947"/>
            <a:ext cx="1476000" cy="0"/>
          </a:xfrm>
          <a:prstGeom prst="line">
            <a:avLst/>
          </a:prstGeom>
          <a:noFill/>
          <a:ln w="9525" cap="flat" cmpd="sng" algn="ctr">
            <a:solidFill>
              <a:schemeClr val="bg1">
                <a:lumMod val="95000"/>
              </a:schemeClr>
            </a:solidFill>
            <a:prstDash val="solid"/>
            <a:miter lim="800000"/>
          </a:ln>
          <a:effectLst/>
        </p:spPr>
      </p:cxnSp>
      <p:cxnSp>
        <p:nvCxnSpPr>
          <p:cNvPr id="11" name="Straight Connector 47"/>
          <p:cNvCxnSpPr/>
          <p:nvPr/>
        </p:nvCxnSpPr>
        <p:spPr>
          <a:xfrm rot="10800000">
            <a:off x="9227718" y="5151947"/>
            <a:ext cx="1476000" cy="0"/>
          </a:xfrm>
          <a:prstGeom prst="line">
            <a:avLst/>
          </a:prstGeom>
          <a:noFill/>
          <a:ln w="9525" cap="flat" cmpd="sng" algn="ctr">
            <a:solidFill>
              <a:schemeClr val="bg1">
                <a:lumMod val="95000"/>
              </a:schemeClr>
            </a:solidFill>
            <a:prstDash val="solid"/>
            <a:miter lim="800000"/>
          </a:ln>
          <a:effectLst/>
        </p:spPr>
      </p:cxnSp>
      <p:cxnSp>
        <p:nvCxnSpPr>
          <p:cNvPr id="12" name="Straight Connector 48"/>
          <p:cNvCxnSpPr/>
          <p:nvPr/>
        </p:nvCxnSpPr>
        <p:spPr>
          <a:xfrm rot="10800000">
            <a:off x="1663787" y="5151947"/>
            <a:ext cx="1188000" cy="0"/>
          </a:xfrm>
          <a:prstGeom prst="line">
            <a:avLst/>
          </a:prstGeom>
          <a:noFill/>
          <a:ln w="9525" cap="flat" cmpd="sng" algn="ctr">
            <a:solidFill>
              <a:schemeClr val="bg1">
                <a:lumMod val="95000"/>
              </a:schemeClr>
            </a:solidFill>
            <a:prstDash val="solid"/>
            <a:miter lim="800000"/>
          </a:ln>
          <a:effectLst/>
        </p:spPr>
      </p:cxnSp>
      <p:sp>
        <p:nvSpPr>
          <p:cNvPr id="13" name="TextBox 49"/>
          <p:cNvSpPr txBox="1"/>
          <p:nvPr/>
        </p:nvSpPr>
        <p:spPr>
          <a:xfrm>
            <a:off x="1905585" y="3745999"/>
            <a:ext cx="2005678" cy="369332"/>
          </a:xfrm>
          <a:prstGeom prst="rect">
            <a:avLst/>
          </a:prstGeom>
          <a:noFill/>
        </p:spPr>
        <p:txBody>
          <a:bodyPr wrap="none" rtlCol="0">
            <a:spAutoFit/>
          </a:bodyPr>
          <a:lstStyle/>
          <a:p>
            <a:pPr algn="ctr"/>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输入你的文字信息</a:t>
            </a:r>
            <a:endParaRPr lang="id-ID"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4" name="TextBox 50"/>
          <p:cNvSpPr txBox="1"/>
          <p:nvPr/>
        </p:nvSpPr>
        <p:spPr>
          <a:xfrm>
            <a:off x="1989611" y="4054189"/>
            <a:ext cx="1837621" cy="461665"/>
          </a:xfrm>
          <a:prstGeom prst="rect">
            <a:avLst/>
          </a:prstGeom>
          <a:noFill/>
        </p:spPr>
        <p:txBody>
          <a:bodyPr wrap="square" rtlCol="0">
            <a:spAutoFit/>
          </a:bodyPr>
          <a:lstStyle/>
          <a:p>
            <a:pPr algn="ct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输入你的文字信息输入你的文字信息</a:t>
            </a:r>
            <a:endParaRPr 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5" name="TextBox 52"/>
          <p:cNvSpPr txBox="1"/>
          <p:nvPr/>
        </p:nvSpPr>
        <p:spPr>
          <a:xfrm>
            <a:off x="8915491" y="5250686"/>
            <a:ext cx="665567" cy="338554"/>
          </a:xfrm>
          <a:prstGeom prst="rect">
            <a:avLst/>
          </a:prstGeom>
          <a:noFill/>
        </p:spPr>
        <p:txBody>
          <a:bodyPr wrap="none" rtlCol="0">
            <a:spAutoFit/>
          </a:bodyPr>
          <a:lstStyle/>
          <a:p>
            <a:r>
              <a:rPr lang="en-US" sz="16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2023</a:t>
            </a:r>
            <a:endParaRPr lang="id-ID" sz="16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6" name="TextBox 53"/>
          <p:cNvSpPr txBox="1"/>
          <p:nvPr/>
        </p:nvSpPr>
        <p:spPr>
          <a:xfrm>
            <a:off x="7361514" y="5241161"/>
            <a:ext cx="665567" cy="338554"/>
          </a:xfrm>
          <a:prstGeom prst="rect">
            <a:avLst/>
          </a:prstGeom>
          <a:noFill/>
        </p:spPr>
        <p:txBody>
          <a:bodyPr wrap="none" rtlCol="0">
            <a:spAutoFit/>
          </a:bodyPr>
          <a:lstStyle/>
          <a:p>
            <a:r>
              <a:rPr lang="en-US" sz="16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2022</a:t>
            </a:r>
            <a:endParaRPr lang="id-ID" sz="16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7" name="TextBox 54"/>
          <p:cNvSpPr txBox="1"/>
          <p:nvPr/>
        </p:nvSpPr>
        <p:spPr>
          <a:xfrm>
            <a:off x="5797914" y="5250686"/>
            <a:ext cx="665567" cy="338554"/>
          </a:xfrm>
          <a:prstGeom prst="rect">
            <a:avLst/>
          </a:prstGeom>
          <a:noFill/>
        </p:spPr>
        <p:txBody>
          <a:bodyPr wrap="none" rtlCol="0">
            <a:spAutoFit/>
          </a:bodyPr>
          <a:lstStyle/>
          <a:p>
            <a:r>
              <a:rPr lang="en-US" sz="16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2021</a:t>
            </a:r>
            <a:endParaRPr lang="id-ID" sz="16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8" name="TextBox 55"/>
          <p:cNvSpPr txBox="1"/>
          <p:nvPr/>
        </p:nvSpPr>
        <p:spPr>
          <a:xfrm>
            <a:off x="4208033" y="5250686"/>
            <a:ext cx="665567" cy="338554"/>
          </a:xfrm>
          <a:prstGeom prst="rect">
            <a:avLst/>
          </a:prstGeom>
          <a:noFill/>
        </p:spPr>
        <p:txBody>
          <a:bodyPr wrap="none" rtlCol="0">
            <a:spAutoFit/>
          </a:bodyPr>
          <a:lstStyle/>
          <a:p>
            <a:r>
              <a:rPr lang="en-US" sz="16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2020</a:t>
            </a:r>
            <a:endParaRPr lang="id-ID" sz="16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9" name="TextBox 56"/>
          <p:cNvSpPr txBox="1"/>
          <p:nvPr/>
        </p:nvSpPr>
        <p:spPr>
          <a:xfrm>
            <a:off x="2634949" y="5250686"/>
            <a:ext cx="665567" cy="338554"/>
          </a:xfrm>
          <a:prstGeom prst="rect">
            <a:avLst/>
          </a:prstGeom>
          <a:noFill/>
        </p:spPr>
        <p:txBody>
          <a:bodyPr wrap="none" rtlCol="0">
            <a:spAutoFit/>
          </a:bodyPr>
          <a:lstStyle/>
          <a:p>
            <a:r>
              <a:rPr lang="en-US" sz="16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2019</a:t>
            </a:r>
            <a:endParaRPr lang="id-ID" sz="16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0" name="Oval 57"/>
          <p:cNvSpPr/>
          <p:nvPr/>
        </p:nvSpPr>
        <p:spPr>
          <a:xfrm>
            <a:off x="2854421" y="5097947"/>
            <a:ext cx="108000" cy="108000"/>
          </a:xfrm>
          <a:prstGeom prst="ellipse">
            <a:avLst/>
          </a:prstGeom>
          <a:solidFill>
            <a:schemeClr val="bg1">
              <a:lumMod val="95000"/>
            </a:schemeClr>
          </a:solidFill>
          <a:ln w="9525" cap="flat" cmpd="sng" algn="ctr">
            <a:solidFill>
              <a:schemeClr val="bg1">
                <a:lumMod val="9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1" name="Oval 58"/>
          <p:cNvSpPr/>
          <p:nvPr/>
        </p:nvSpPr>
        <p:spPr>
          <a:xfrm>
            <a:off x="4414681" y="5097947"/>
            <a:ext cx="108000" cy="108000"/>
          </a:xfrm>
          <a:prstGeom prst="ellipse">
            <a:avLst/>
          </a:prstGeom>
          <a:solidFill>
            <a:schemeClr val="bg1">
              <a:lumMod val="95000"/>
            </a:schemeClr>
          </a:solidFill>
          <a:ln w="9525" cap="flat" cmpd="sng" algn="ctr">
            <a:solidFill>
              <a:schemeClr val="bg1">
                <a:lumMod val="9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2" name="Oval 59"/>
          <p:cNvSpPr/>
          <p:nvPr/>
        </p:nvSpPr>
        <p:spPr>
          <a:xfrm>
            <a:off x="5990135" y="5097947"/>
            <a:ext cx="108000" cy="108000"/>
          </a:xfrm>
          <a:prstGeom prst="ellipse">
            <a:avLst/>
          </a:prstGeom>
          <a:solidFill>
            <a:schemeClr val="bg1">
              <a:lumMod val="95000"/>
            </a:schemeClr>
          </a:solidFill>
          <a:ln w="9525" cap="flat" cmpd="sng" algn="ctr">
            <a:solidFill>
              <a:schemeClr val="bg1">
                <a:lumMod val="9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3" name="Oval 60"/>
          <p:cNvSpPr/>
          <p:nvPr/>
        </p:nvSpPr>
        <p:spPr>
          <a:xfrm>
            <a:off x="7561750" y="5097947"/>
            <a:ext cx="108000" cy="108000"/>
          </a:xfrm>
          <a:prstGeom prst="ellipse">
            <a:avLst/>
          </a:prstGeom>
          <a:solidFill>
            <a:schemeClr val="bg1">
              <a:lumMod val="95000"/>
            </a:schemeClr>
          </a:solidFill>
          <a:ln w="9525" cap="flat" cmpd="sng" algn="ctr">
            <a:solidFill>
              <a:schemeClr val="bg1">
                <a:lumMod val="9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4" name="Oval 61"/>
          <p:cNvSpPr/>
          <p:nvPr/>
        </p:nvSpPr>
        <p:spPr>
          <a:xfrm>
            <a:off x="9109827" y="5097947"/>
            <a:ext cx="108000" cy="108000"/>
          </a:xfrm>
          <a:prstGeom prst="ellipse">
            <a:avLst/>
          </a:prstGeom>
          <a:solidFill>
            <a:schemeClr val="bg1">
              <a:lumMod val="95000"/>
            </a:schemeClr>
          </a:solidFill>
          <a:ln w="9525" cap="flat" cmpd="sng" algn="ctr">
            <a:solidFill>
              <a:schemeClr val="bg1">
                <a:lumMod val="9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cxnSp>
        <p:nvCxnSpPr>
          <p:cNvPr id="25" name="Straight Connector 63"/>
          <p:cNvCxnSpPr/>
          <p:nvPr/>
        </p:nvCxnSpPr>
        <p:spPr>
          <a:xfrm flipV="1">
            <a:off x="2908421" y="4677273"/>
            <a:ext cx="0" cy="360000"/>
          </a:xfrm>
          <a:prstGeom prst="line">
            <a:avLst/>
          </a:prstGeom>
          <a:noFill/>
          <a:ln w="19050" cap="rnd" cmpd="sng" algn="ctr">
            <a:solidFill>
              <a:schemeClr val="bg1">
                <a:lumMod val="95000"/>
              </a:schemeClr>
            </a:solidFill>
            <a:prstDash val="sysDot"/>
            <a:round/>
          </a:ln>
          <a:effectLst/>
        </p:spPr>
      </p:cxnSp>
      <p:cxnSp>
        <p:nvCxnSpPr>
          <p:cNvPr id="26" name="Straight Connector 64"/>
          <p:cNvCxnSpPr/>
          <p:nvPr/>
        </p:nvCxnSpPr>
        <p:spPr>
          <a:xfrm flipV="1">
            <a:off x="2908421" y="3303901"/>
            <a:ext cx="0" cy="396000"/>
          </a:xfrm>
          <a:prstGeom prst="line">
            <a:avLst/>
          </a:prstGeom>
          <a:noFill/>
          <a:ln w="19050" cap="rnd" cmpd="sng" algn="ctr">
            <a:solidFill>
              <a:schemeClr val="bg1">
                <a:lumMod val="95000"/>
              </a:schemeClr>
            </a:solidFill>
            <a:prstDash val="sysDot"/>
            <a:round/>
          </a:ln>
          <a:effectLst/>
        </p:spPr>
      </p:cxnSp>
      <p:grpSp>
        <p:nvGrpSpPr>
          <p:cNvPr id="27" name="Group 65"/>
          <p:cNvGrpSpPr/>
          <p:nvPr/>
        </p:nvGrpSpPr>
        <p:grpSpPr>
          <a:xfrm>
            <a:off x="2644032" y="2718804"/>
            <a:ext cx="540000" cy="540000"/>
            <a:chOff x="1895475" y="3190875"/>
            <a:chExt cx="540000" cy="540000"/>
          </a:xfrm>
        </p:grpSpPr>
        <p:sp>
          <p:nvSpPr>
            <p:cNvPr id="28" name="Oval 66"/>
            <p:cNvSpPr/>
            <p:nvPr/>
          </p:nvSpPr>
          <p:spPr>
            <a:xfrm>
              <a:off x="1895475" y="3190875"/>
              <a:ext cx="540000" cy="540000"/>
            </a:xfrm>
            <a:prstGeom prst="ellipse">
              <a:avLst/>
            </a:prstGeom>
            <a:noFill/>
            <a:ln w="12700" cap="flat" cmpd="sng" algn="ctr">
              <a:solidFill>
                <a:schemeClr val="bg1">
                  <a:lumMod val="9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9" name="Freeform 5"/>
            <p:cNvSpPr>
              <a:spLocks/>
            </p:cNvSpPr>
            <p:nvPr/>
          </p:nvSpPr>
          <p:spPr bwMode="auto">
            <a:xfrm>
              <a:off x="2000853" y="3295413"/>
              <a:ext cx="329244" cy="330924"/>
            </a:xfrm>
            <a:custGeom>
              <a:avLst/>
              <a:gdLst>
                <a:gd name="T0" fmla="*/ 234 w 246"/>
                <a:gd name="T1" fmla="*/ 13 h 247"/>
                <a:gd name="T2" fmla="*/ 175 w 246"/>
                <a:gd name="T3" fmla="*/ 35 h 247"/>
                <a:gd name="T4" fmla="*/ 153 w 246"/>
                <a:gd name="T5" fmla="*/ 60 h 247"/>
                <a:gd name="T6" fmla="*/ 24 w 246"/>
                <a:gd name="T7" fmla="*/ 36 h 247"/>
                <a:gd name="T8" fmla="*/ 5 w 246"/>
                <a:gd name="T9" fmla="*/ 55 h 247"/>
                <a:gd name="T10" fmla="*/ 107 w 246"/>
                <a:gd name="T11" fmla="*/ 109 h 247"/>
                <a:gd name="T12" fmla="*/ 65 w 246"/>
                <a:gd name="T13" fmla="*/ 159 h 247"/>
                <a:gd name="T14" fmla="*/ 54 w 246"/>
                <a:gd name="T15" fmla="*/ 172 h 247"/>
                <a:gd name="T16" fmla="*/ 12 w 246"/>
                <a:gd name="T17" fmla="*/ 161 h 247"/>
                <a:gd name="T18" fmla="*/ 0 w 246"/>
                <a:gd name="T19" fmla="*/ 173 h 247"/>
                <a:gd name="T20" fmla="*/ 47 w 246"/>
                <a:gd name="T21" fmla="*/ 200 h 247"/>
                <a:gd name="T22" fmla="*/ 74 w 246"/>
                <a:gd name="T23" fmla="*/ 247 h 247"/>
                <a:gd name="T24" fmla="*/ 86 w 246"/>
                <a:gd name="T25" fmla="*/ 235 h 247"/>
                <a:gd name="T26" fmla="*/ 75 w 246"/>
                <a:gd name="T27" fmla="*/ 193 h 247"/>
                <a:gd name="T28" fmla="*/ 88 w 246"/>
                <a:gd name="T29" fmla="*/ 182 h 247"/>
                <a:gd name="T30" fmla="*/ 138 w 246"/>
                <a:gd name="T31" fmla="*/ 140 h 247"/>
                <a:gd name="T32" fmla="*/ 192 w 246"/>
                <a:gd name="T33" fmla="*/ 242 h 247"/>
                <a:gd name="T34" fmla="*/ 211 w 246"/>
                <a:gd name="T35" fmla="*/ 223 h 247"/>
                <a:gd name="T36" fmla="*/ 187 w 246"/>
                <a:gd name="T37" fmla="*/ 94 h 247"/>
                <a:gd name="T38" fmla="*/ 212 w 246"/>
                <a:gd name="T39" fmla="*/ 72 h 247"/>
                <a:gd name="T40" fmla="*/ 234 w 246"/>
                <a:gd name="T41" fmla="*/ 1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247">
                  <a:moveTo>
                    <a:pt x="234" y="13"/>
                  </a:moveTo>
                  <a:cubicBezTo>
                    <a:pt x="221" y="0"/>
                    <a:pt x="196" y="11"/>
                    <a:pt x="175" y="35"/>
                  </a:cubicBezTo>
                  <a:cubicBezTo>
                    <a:pt x="153" y="60"/>
                    <a:pt x="153" y="60"/>
                    <a:pt x="153" y="60"/>
                  </a:cubicBezTo>
                  <a:cubicBezTo>
                    <a:pt x="24" y="36"/>
                    <a:pt x="24" y="36"/>
                    <a:pt x="24" y="36"/>
                  </a:cubicBezTo>
                  <a:cubicBezTo>
                    <a:pt x="5" y="55"/>
                    <a:pt x="5" y="55"/>
                    <a:pt x="5" y="55"/>
                  </a:cubicBezTo>
                  <a:cubicBezTo>
                    <a:pt x="107" y="109"/>
                    <a:pt x="107" y="109"/>
                    <a:pt x="107" y="109"/>
                  </a:cubicBezTo>
                  <a:cubicBezTo>
                    <a:pt x="65" y="159"/>
                    <a:pt x="65" y="159"/>
                    <a:pt x="65" y="159"/>
                  </a:cubicBezTo>
                  <a:cubicBezTo>
                    <a:pt x="61" y="164"/>
                    <a:pt x="57" y="168"/>
                    <a:pt x="54" y="172"/>
                  </a:cubicBezTo>
                  <a:cubicBezTo>
                    <a:pt x="12" y="161"/>
                    <a:pt x="12" y="161"/>
                    <a:pt x="12" y="161"/>
                  </a:cubicBezTo>
                  <a:cubicBezTo>
                    <a:pt x="0" y="173"/>
                    <a:pt x="0" y="173"/>
                    <a:pt x="0" y="173"/>
                  </a:cubicBezTo>
                  <a:cubicBezTo>
                    <a:pt x="47" y="200"/>
                    <a:pt x="47" y="200"/>
                    <a:pt x="47" y="200"/>
                  </a:cubicBezTo>
                  <a:cubicBezTo>
                    <a:pt x="74" y="247"/>
                    <a:pt x="74" y="247"/>
                    <a:pt x="74" y="247"/>
                  </a:cubicBezTo>
                  <a:cubicBezTo>
                    <a:pt x="86" y="235"/>
                    <a:pt x="86" y="235"/>
                    <a:pt x="86" y="235"/>
                  </a:cubicBezTo>
                  <a:cubicBezTo>
                    <a:pt x="75" y="193"/>
                    <a:pt x="75" y="193"/>
                    <a:pt x="75" y="193"/>
                  </a:cubicBezTo>
                  <a:cubicBezTo>
                    <a:pt x="79" y="190"/>
                    <a:pt x="83" y="186"/>
                    <a:pt x="88" y="182"/>
                  </a:cubicBezTo>
                  <a:cubicBezTo>
                    <a:pt x="138" y="140"/>
                    <a:pt x="138" y="140"/>
                    <a:pt x="138" y="140"/>
                  </a:cubicBezTo>
                  <a:cubicBezTo>
                    <a:pt x="192" y="242"/>
                    <a:pt x="192" y="242"/>
                    <a:pt x="192" y="242"/>
                  </a:cubicBezTo>
                  <a:cubicBezTo>
                    <a:pt x="211" y="223"/>
                    <a:pt x="211" y="223"/>
                    <a:pt x="211" y="223"/>
                  </a:cubicBezTo>
                  <a:cubicBezTo>
                    <a:pt x="187" y="94"/>
                    <a:pt x="187" y="94"/>
                    <a:pt x="187" y="94"/>
                  </a:cubicBezTo>
                  <a:cubicBezTo>
                    <a:pt x="212" y="72"/>
                    <a:pt x="212" y="72"/>
                    <a:pt x="212" y="72"/>
                  </a:cubicBezTo>
                  <a:cubicBezTo>
                    <a:pt x="236" y="51"/>
                    <a:pt x="246" y="25"/>
                    <a:pt x="234" y="13"/>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30" name="TextBox 68"/>
          <p:cNvSpPr txBox="1"/>
          <p:nvPr/>
        </p:nvSpPr>
        <p:spPr>
          <a:xfrm>
            <a:off x="3475786" y="2460124"/>
            <a:ext cx="2005678" cy="369332"/>
          </a:xfrm>
          <a:prstGeom prst="rect">
            <a:avLst/>
          </a:prstGeom>
          <a:noFill/>
        </p:spPr>
        <p:txBody>
          <a:bodyPr wrap="none" rtlCol="0">
            <a:spAutoFit/>
          </a:bodyPr>
          <a:lstStyle/>
          <a:p>
            <a:pPr algn="ctr"/>
            <a:r>
              <a:rPr lang="zh-CN" altLang="en-US" b="1"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输入你的文字信息</a:t>
            </a:r>
            <a:endParaRPr lang="id-ID" b="1"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1" name="TextBox 69"/>
          <p:cNvSpPr txBox="1"/>
          <p:nvPr/>
        </p:nvSpPr>
        <p:spPr>
          <a:xfrm>
            <a:off x="3559810" y="2768314"/>
            <a:ext cx="1837621" cy="461665"/>
          </a:xfrm>
          <a:prstGeom prst="rect">
            <a:avLst/>
          </a:prstGeom>
          <a:noFill/>
        </p:spPr>
        <p:txBody>
          <a:bodyPr wrap="square" rtlCol="0">
            <a:spAutoFit/>
          </a:bodyPr>
          <a:lstStyle/>
          <a:p>
            <a:pPr algn="ct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输入你的文字信息输入你的文字信息</a:t>
            </a:r>
            <a:endParaRPr 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cxnSp>
        <p:nvCxnSpPr>
          <p:cNvPr id="32" name="Straight Connector 70"/>
          <p:cNvCxnSpPr/>
          <p:nvPr/>
        </p:nvCxnSpPr>
        <p:spPr>
          <a:xfrm flipV="1">
            <a:off x="4478620" y="3391398"/>
            <a:ext cx="0" cy="1656000"/>
          </a:xfrm>
          <a:prstGeom prst="line">
            <a:avLst/>
          </a:prstGeom>
          <a:noFill/>
          <a:ln w="19050" cap="rnd" cmpd="sng" algn="ctr">
            <a:solidFill>
              <a:schemeClr val="bg1">
                <a:lumMod val="95000"/>
              </a:schemeClr>
            </a:solidFill>
            <a:prstDash val="sysDot"/>
            <a:round/>
          </a:ln>
          <a:effectLst/>
        </p:spPr>
      </p:cxnSp>
      <p:cxnSp>
        <p:nvCxnSpPr>
          <p:cNvPr id="33" name="Straight Connector 71"/>
          <p:cNvCxnSpPr/>
          <p:nvPr/>
        </p:nvCxnSpPr>
        <p:spPr>
          <a:xfrm flipV="1">
            <a:off x="4468681" y="2008501"/>
            <a:ext cx="0" cy="396000"/>
          </a:xfrm>
          <a:prstGeom prst="line">
            <a:avLst/>
          </a:prstGeom>
          <a:noFill/>
          <a:ln w="19050" cap="rnd" cmpd="sng" algn="ctr">
            <a:solidFill>
              <a:schemeClr val="bg1">
                <a:lumMod val="95000"/>
              </a:schemeClr>
            </a:solidFill>
            <a:prstDash val="sysDot"/>
            <a:round/>
          </a:ln>
          <a:effectLst/>
        </p:spPr>
      </p:cxnSp>
      <p:grpSp>
        <p:nvGrpSpPr>
          <p:cNvPr id="34" name="Group 72"/>
          <p:cNvGrpSpPr/>
          <p:nvPr/>
        </p:nvGrpSpPr>
        <p:grpSpPr>
          <a:xfrm>
            <a:off x="4208620" y="1423404"/>
            <a:ext cx="540000" cy="540000"/>
            <a:chOff x="3450124" y="2009775"/>
            <a:chExt cx="540000" cy="540000"/>
          </a:xfrm>
        </p:grpSpPr>
        <p:sp>
          <p:nvSpPr>
            <p:cNvPr id="35" name="Oval 73"/>
            <p:cNvSpPr/>
            <p:nvPr/>
          </p:nvSpPr>
          <p:spPr>
            <a:xfrm>
              <a:off x="3450124" y="2009775"/>
              <a:ext cx="540000" cy="540000"/>
            </a:xfrm>
            <a:prstGeom prst="ellipse">
              <a:avLst/>
            </a:prstGeom>
            <a:noFill/>
            <a:ln w="12700" cap="flat" cmpd="sng" algn="ctr">
              <a:solidFill>
                <a:schemeClr val="bg1">
                  <a:lumMod val="9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36" name="Group 74"/>
            <p:cNvGrpSpPr/>
            <p:nvPr/>
          </p:nvGrpSpPr>
          <p:grpSpPr>
            <a:xfrm>
              <a:off x="3567883" y="2071836"/>
              <a:ext cx="304483" cy="415879"/>
              <a:chOff x="5772150" y="2981325"/>
              <a:chExt cx="650875" cy="889001"/>
            </a:xfrm>
            <a:solidFill>
              <a:sysClr val="window" lastClr="FFFFFF"/>
            </a:solidFill>
          </p:grpSpPr>
          <p:sp>
            <p:nvSpPr>
              <p:cNvPr id="37" name="Rectangle 9"/>
              <p:cNvSpPr>
                <a:spLocks noChangeArrowheads="1"/>
              </p:cNvSpPr>
              <p:nvPr/>
            </p:nvSpPr>
            <p:spPr bwMode="auto">
              <a:xfrm>
                <a:off x="5875338" y="3159125"/>
                <a:ext cx="1460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8" name="Rectangle 10"/>
              <p:cNvSpPr>
                <a:spLocks noChangeArrowheads="1"/>
              </p:cNvSpPr>
              <p:nvPr/>
            </p:nvSpPr>
            <p:spPr bwMode="auto">
              <a:xfrm>
                <a:off x="5875338" y="3375025"/>
                <a:ext cx="36830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9" name="Rectangle 11"/>
              <p:cNvSpPr>
                <a:spLocks noChangeArrowheads="1"/>
              </p:cNvSpPr>
              <p:nvPr/>
            </p:nvSpPr>
            <p:spPr bwMode="auto">
              <a:xfrm>
                <a:off x="5875338" y="3470275"/>
                <a:ext cx="36830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0" name="Rectangle 12"/>
              <p:cNvSpPr>
                <a:spLocks noChangeArrowheads="1"/>
              </p:cNvSpPr>
              <p:nvPr/>
            </p:nvSpPr>
            <p:spPr bwMode="auto">
              <a:xfrm>
                <a:off x="5875338" y="3565525"/>
                <a:ext cx="2063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1" name="Freeform 13"/>
              <p:cNvSpPr>
                <a:spLocks/>
              </p:cNvSpPr>
              <p:nvPr/>
            </p:nvSpPr>
            <p:spPr bwMode="auto">
              <a:xfrm>
                <a:off x="5772150" y="2981325"/>
                <a:ext cx="650875" cy="835025"/>
              </a:xfrm>
              <a:custGeom>
                <a:avLst/>
                <a:gdLst>
                  <a:gd name="T0" fmla="*/ 87 w 170"/>
                  <a:gd name="T1" fmla="*/ 0 h 220"/>
                  <a:gd name="T2" fmla="*/ 34 w 170"/>
                  <a:gd name="T3" fmla="*/ 0 h 220"/>
                  <a:gd name="T4" fmla="*/ 0 w 170"/>
                  <a:gd name="T5" fmla="*/ 34 h 220"/>
                  <a:gd name="T6" fmla="*/ 0 w 170"/>
                  <a:gd name="T7" fmla="*/ 185 h 220"/>
                  <a:gd name="T8" fmla="*/ 34 w 170"/>
                  <a:gd name="T9" fmla="*/ 220 h 220"/>
                  <a:gd name="T10" fmla="*/ 91 w 170"/>
                  <a:gd name="T11" fmla="*/ 220 h 220"/>
                  <a:gd name="T12" fmla="*/ 91 w 170"/>
                  <a:gd name="T13" fmla="*/ 203 h 220"/>
                  <a:gd name="T14" fmla="*/ 34 w 170"/>
                  <a:gd name="T15" fmla="*/ 203 h 220"/>
                  <a:gd name="T16" fmla="*/ 16 w 170"/>
                  <a:gd name="T17" fmla="*/ 185 h 220"/>
                  <a:gd name="T18" fmla="*/ 16 w 170"/>
                  <a:gd name="T19" fmla="*/ 34 h 220"/>
                  <a:gd name="T20" fmla="*/ 34 w 170"/>
                  <a:gd name="T21" fmla="*/ 16 h 220"/>
                  <a:gd name="T22" fmla="*/ 79 w 170"/>
                  <a:gd name="T23" fmla="*/ 16 h 220"/>
                  <a:gd name="T24" fmla="*/ 79 w 170"/>
                  <a:gd name="T25" fmla="*/ 67 h 220"/>
                  <a:gd name="T26" fmla="*/ 105 w 170"/>
                  <a:gd name="T27" fmla="*/ 93 h 220"/>
                  <a:gd name="T28" fmla="*/ 154 w 170"/>
                  <a:gd name="T29" fmla="*/ 93 h 220"/>
                  <a:gd name="T30" fmla="*/ 154 w 170"/>
                  <a:gd name="T31" fmla="*/ 185 h 220"/>
                  <a:gd name="T32" fmla="*/ 143 w 170"/>
                  <a:gd name="T33" fmla="*/ 202 h 220"/>
                  <a:gd name="T34" fmla="*/ 143 w 170"/>
                  <a:gd name="T35" fmla="*/ 219 h 220"/>
                  <a:gd name="T36" fmla="*/ 170 w 170"/>
                  <a:gd name="T37" fmla="*/ 185 h 220"/>
                  <a:gd name="T38" fmla="*/ 170 w 170"/>
                  <a:gd name="T39" fmla="*/ 83 h 220"/>
                  <a:gd name="T40" fmla="*/ 87 w 170"/>
                  <a:gd name="T4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0" h="220">
                    <a:moveTo>
                      <a:pt x="87" y="0"/>
                    </a:moveTo>
                    <a:cubicBezTo>
                      <a:pt x="34" y="0"/>
                      <a:pt x="34" y="0"/>
                      <a:pt x="34" y="0"/>
                    </a:cubicBezTo>
                    <a:cubicBezTo>
                      <a:pt x="15" y="0"/>
                      <a:pt x="0" y="15"/>
                      <a:pt x="0" y="34"/>
                    </a:cubicBezTo>
                    <a:cubicBezTo>
                      <a:pt x="0" y="185"/>
                      <a:pt x="0" y="185"/>
                      <a:pt x="0" y="185"/>
                    </a:cubicBezTo>
                    <a:cubicBezTo>
                      <a:pt x="0" y="204"/>
                      <a:pt x="15" y="220"/>
                      <a:pt x="34" y="220"/>
                    </a:cubicBezTo>
                    <a:cubicBezTo>
                      <a:pt x="91" y="220"/>
                      <a:pt x="91" y="220"/>
                      <a:pt x="91" y="220"/>
                    </a:cubicBezTo>
                    <a:cubicBezTo>
                      <a:pt x="91" y="203"/>
                      <a:pt x="91" y="203"/>
                      <a:pt x="91" y="203"/>
                    </a:cubicBezTo>
                    <a:cubicBezTo>
                      <a:pt x="34" y="203"/>
                      <a:pt x="34" y="203"/>
                      <a:pt x="34" y="203"/>
                    </a:cubicBezTo>
                    <a:cubicBezTo>
                      <a:pt x="24" y="203"/>
                      <a:pt x="16" y="195"/>
                      <a:pt x="16" y="185"/>
                    </a:cubicBezTo>
                    <a:cubicBezTo>
                      <a:pt x="16" y="34"/>
                      <a:pt x="16" y="34"/>
                      <a:pt x="16" y="34"/>
                    </a:cubicBezTo>
                    <a:cubicBezTo>
                      <a:pt x="16" y="24"/>
                      <a:pt x="24" y="16"/>
                      <a:pt x="34" y="16"/>
                    </a:cubicBezTo>
                    <a:cubicBezTo>
                      <a:pt x="79" y="16"/>
                      <a:pt x="79" y="16"/>
                      <a:pt x="79" y="16"/>
                    </a:cubicBezTo>
                    <a:cubicBezTo>
                      <a:pt x="79" y="67"/>
                      <a:pt x="79" y="67"/>
                      <a:pt x="79" y="67"/>
                    </a:cubicBezTo>
                    <a:cubicBezTo>
                      <a:pt x="79" y="81"/>
                      <a:pt x="90" y="93"/>
                      <a:pt x="105" y="93"/>
                    </a:cubicBezTo>
                    <a:cubicBezTo>
                      <a:pt x="154" y="93"/>
                      <a:pt x="154" y="93"/>
                      <a:pt x="154" y="93"/>
                    </a:cubicBezTo>
                    <a:cubicBezTo>
                      <a:pt x="154" y="185"/>
                      <a:pt x="154" y="185"/>
                      <a:pt x="154" y="185"/>
                    </a:cubicBezTo>
                    <a:cubicBezTo>
                      <a:pt x="154" y="193"/>
                      <a:pt x="149" y="199"/>
                      <a:pt x="143" y="202"/>
                    </a:cubicBezTo>
                    <a:cubicBezTo>
                      <a:pt x="143" y="219"/>
                      <a:pt x="143" y="219"/>
                      <a:pt x="143" y="219"/>
                    </a:cubicBezTo>
                    <a:cubicBezTo>
                      <a:pt x="158" y="216"/>
                      <a:pt x="170" y="202"/>
                      <a:pt x="170" y="185"/>
                    </a:cubicBezTo>
                    <a:cubicBezTo>
                      <a:pt x="170" y="83"/>
                      <a:pt x="170" y="83"/>
                      <a:pt x="170" y="83"/>
                    </a:cubicBezTo>
                    <a:lnTo>
                      <a:pt x="8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2" name="Freeform 14"/>
              <p:cNvSpPr>
                <a:spLocks/>
              </p:cNvSpPr>
              <p:nvPr/>
            </p:nvSpPr>
            <p:spPr bwMode="auto">
              <a:xfrm>
                <a:off x="6154738" y="3744913"/>
                <a:ext cx="130175" cy="125413"/>
              </a:xfrm>
              <a:custGeom>
                <a:avLst/>
                <a:gdLst>
                  <a:gd name="T0" fmla="*/ 32 w 34"/>
                  <a:gd name="T1" fmla="*/ 0 h 33"/>
                  <a:gd name="T2" fmla="*/ 31 w 34"/>
                  <a:gd name="T3" fmla="*/ 2 h 33"/>
                  <a:gd name="T4" fmla="*/ 26 w 34"/>
                  <a:gd name="T5" fmla="*/ 7 h 33"/>
                  <a:gd name="T6" fmla="*/ 24 w 34"/>
                  <a:gd name="T7" fmla="*/ 8 h 33"/>
                  <a:gd name="T8" fmla="*/ 19 w 34"/>
                  <a:gd name="T9" fmla="*/ 6 h 33"/>
                  <a:gd name="T10" fmla="*/ 17 w 34"/>
                  <a:gd name="T11" fmla="*/ 5 h 33"/>
                  <a:gd name="T12" fmla="*/ 16 w 34"/>
                  <a:gd name="T13" fmla="*/ 6 h 33"/>
                  <a:gd name="T14" fmla="*/ 10 w 34"/>
                  <a:gd name="T15" fmla="*/ 8 h 33"/>
                  <a:gd name="T16" fmla="*/ 10 w 34"/>
                  <a:gd name="T17" fmla="*/ 8 h 33"/>
                  <a:gd name="T18" fmla="*/ 8 w 34"/>
                  <a:gd name="T19" fmla="*/ 7 h 33"/>
                  <a:gd name="T20" fmla="*/ 3 w 34"/>
                  <a:gd name="T21" fmla="*/ 2 h 33"/>
                  <a:gd name="T22" fmla="*/ 2 w 34"/>
                  <a:gd name="T23" fmla="*/ 0 h 33"/>
                  <a:gd name="T24" fmla="*/ 1 w 34"/>
                  <a:gd name="T25" fmla="*/ 0 h 33"/>
                  <a:gd name="T26" fmla="*/ 0 w 34"/>
                  <a:gd name="T27" fmla="*/ 0 h 33"/>
                  <a:gd name="T28" fmla="*/ 0 w 34"/>
                  <a:gd name="T29" fmla="*/ 33 h 33"/>
                  <a:gd name="T30" fmla="*/ 17 w 34"/>
                  <a:gd name="T31" fmla="*/ 21 h 33"/>
                  <a:gd name="T32" fmla="*/ 34 w 34"/>
                  <a:gd name="T33" fmla="*/ 33 h 33"/>
                  <a:gd name="T34" fmla="*/ 34 w 34"/>
                  <a:gd name="T35" fmla="*/ 0 h 33"/>
                  <a:gd name="T36" fmla="*/ 34 w 34"/>
                  <a:gd name="T37" fmla="*/ 0 h 33"/>
                  <a:gd name="T38" fmla="*/ 32 w 34"/>
                  <a:gd name="T3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33">
                    <a:moveTo>
                      <a:pt x="32" y="0"/>
                    </a:moveTo>
                    <a:cubicBezTo>
                      <a:pt x="32" y="1"/>
                      <a:pt x="31" y="1"/>
                      <a:pt x="31" y="2"/>
                    </a:cubicBezTo>
                    <a:cubicBezTo>
                      <a:pt x="30" y="4"/>
                      <a:pt x="29" y="6"/>
                      <a:pt x="26" y="7"/>
                    </a:cubicBezTo>
                    <a:cubicBezTo>
                      <a:pt x="25" y="7"/>
                      <a:pt x="25" y="8"/>
                      <a:pt x="24" y="8"/>
                    </a:cubicBezTo>
                    <a:cubicBezTo>
                      <a:pt x="22" y="8"/>
                      <a:pt x="20" y="7"/>
                      <a:pt x="19" y="6"/>
                    </a:cubicBezTo>
                    <a:cubicBezTo>
                      <a:pt x="18" y="6"/>
                      <a:pt x="17" y="5"/>
                      <a:pt x="17" y="5"/>
                    </a:cubicBezTo>
                    <a:cubicBezTo>
                      <a:pt x="17" y="5"/>
                      <a:pt x="16" y="6"/>
                      <a:pt x="16" y="6"/>
                    </a:cubicBezTo>
                    <a:cubicBezTo>
                      <a:pt x="14" y="7"/>
                      <a:pt x="12" y="8"/>
                      <a:pt x="10" y="8"/>
                    </a:cubicBezTo>
                    <a:cubicBezTo>
                      <a:pt x="10" y="8"/>
                      <a:pt x="10" y="8"/>
                      <a:pt x="10" y="8"/>
                    </a:cubicBezTo>
                    <a:cubicBezTo>
                      <a:pt x="9" y="8"/>
                      <a:pt x="9" y="7"/>
                      <a:pt x="8" y="7"/>
                    </a:cubicBezTo>
                    <a:cubicBezTo>
                      <a:pt x="5" y="6"/>
                      <a:pt x="4" y="4"/>
                      <a:pt x="3" y="2"/>
                    </a:cubicBezTo>
                    <a:cubicBezTo>
                      <a:pt x="3" y="1"/>
                      <a:pt x="2" y="1"/>
                      <a:pt x="2" y="0"/>
                    </a:cubicBezTo>
                    <a:cubicBezTo>
                      <a:pt x="2" y="0"/>
                      <a:pt x="1" y="0"/>
                      <a:pt x="1" y="0"/>
                    </a:cubicBezTo>
                    <a:cubicBezTo>
                      <a:pt x="1" y="0"/>
                      <a:pt x="0" y="0"/>
                      <a:pt x="0" y="0"/>
                    </a:cubicBezTo>
                    <a:cubicBezTo>
                      <a:pt x="0" y="33"/>
                      <a:pt x="0" y="33"/>
                      <a:pt x="0" y="33"/>
                    </a:cubicBezTo>
                    <a:cubicBezTo>
                      <a:pt x="17" y="21"/>
                      <a:pt x="17" y="21"/>
                      <a:pt x="17" y="21"/>
                    </a:cubicBezTo>
                    <a:cubicBezTo>
                      <a:pt x="34" y="33"/>
                      <a:pt x="34" y="33"/>
                      <a:pt x="34" y="33"/>
                    </a:cubicBezTo>
                    <a:cubicBezTo>
                      <a:pt x="34" y="0"/>
                      <a:pt x="34" y="0"/>
                      <a:pt x="34" y="0"/>
                    </a:cubicBezTo>
                    <a:cubicBezTo>
                      <a:pt x="34" y="0"/>
                      <a:pt x="34" y="0"/>
                      <a:pt x="34" y="0"/>
                    </a:cubicBezTo>
                    <a:cubicBezTo>
                      <a:pt x="33" y="0"/>
                      <a:pt x="32"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3" name="Oval 15"/>
              <p:cNvSpPr>
                <a:spLocks noChangeArrowheads="1"/>
              </p:cNvSpPr>
              <p:nvPr/>
            </p:nvSpPr>
            <p:spPr bwMode="auto">
              <a:xfrm>
                <a:off x="6178550" y="3625850"/>
                <a:ext cx="84138" cy="80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4" name="Freeform 16"/>
              <p:cNvSpPr>
                <a:spLocks noEditPoints="1"/>
              </p:cNvSpPr>
              <p:nvPr/>
            </p:nvSpPr>
            <p:spPr bwMode="auto">
              <a:xfrm>
                <a:off x="6127750" y="3573463"/>
                <a:ext cx="187325" cy="185738"/>
              </a:xfrm>
              <a:custGeom>
                <a:avLst/>
                <a:gdLst>
                  <a:gd name="T0" fmla="*/ 44 w 49"/>
                  <a:gd name="T1" fmla="*/ 18 h 49"/>
                  <a:gd name="T2" fmla="*/ 44 w 49"/>
                  <a:gd name="T3" fmla="*/ 10 h 49"/>
                  <a:gd name="T4" fmla="*/ 36 w 49"/>
                  <a:gd name="T5" fmla="*/ 7 h 49"/>
                  <a:gd name="T6" fmla="*/ 32 w 49"/>
                  <a:gd name="T7" fmla="*/ 1 h 49"/>
                  <a:gd name="T8" fmla="*/ 24 w 49"/>
                  <a:gd name="T9" fmla="*/ 3 h 49"/>
                  <a:gd name="T10" fmla="*/ 16 w 49"/>
                  <a:gd name="T11" fmla="*/ 1 h 49"/>
                  <a:gd name="T12" fmla="*/ 12 w 49"/>
                  <a:gd name="T13" fmla="*/ 7 h 49"/>
                  <a:gd name="T14" fmla="*/ 4 w 49"/>
                  <a:gd name="T15" fmla="*/ 10 h 49"/>
                  <a:gd name="T16" fmla="*/ 4 w 49"/>
                  <a:gd name="T17" fmla="*/ 18 h 49"/>
                  <a:gd name="T18" fmla="*/ 0 w 49"/>
                  <a:gd name="T19" fmla="*/ 24 h 49"/>
                  <a:gd name="T20" fmla="*/ 4 w 49"/>
                  <a:gd name="T21" fmla="*/ 31 h 49"/>
                  <a:gd name="T22" fmla="*/ 4 w 49"/>
                  <a:gd name="T23" fmla="*/ 39 h 49"/>
                  <a:gd name="T24" fmla="*/ 12 w 49"/>
                  <a:gd name="T25" fmla="*/ 41 h 49"/>
                  <a:gd name="T26" fmla="*/ 16 w 49"/>
                  <a:gd name="T27" fmla="*/ 48 h 49"/>
                  <a:gd name="T28" fmla="*/ 24 w 49"/>
                  <a:gd name="T29" fmla="*/ 45 h 49"/>
                  <a:gd name="T30" fmla="*/ 32 w 49"/>
                  <a:gd name="T31" fmla="*/ 48 h 49"/>
                  <a:gd name="T32" fmla="*/ 36 w 49"/>
                  <a:gd name="T33" fmla="*/ 41 h 49"/>
                  <a:gd name="T34" fmla="*/ 44 w 49"/>
                  <a:gd name="T35" fmla="*/ 39 h 49"/>
                  <a:gd name="T36" fmla="*/ 44 w 49"/>
                  <a:gd name="T37" fmla="*/ 31 h 49"/>
                  <a:gd name="T38" fmla="*/ 49 w 49"/>
                  <a:gd name="T39" fmla="*/ 24 h 49"/>
                  <a:gd name="T40" fmla="*/ 44 w 49"/>
                  <a:gd name="T41" fmla="*/ 18 h 49"/>
                  <a:gd name="T42" fmla="*/ 24 w 49"/>
                  <a:gd name="T43" fmla="*/ 37 h 49"/>
                  <a:gd name="T44" fmla="*/ 11 w 49"/>
                  <a:gd name="T45" fmla="*/ 24 h 49"/>
                  <a:gd name="T46" fmla="*/ 24 w 49"/>
                  <a:gd name="T47" fmla="*/ 12 h 49"/>
                  <a:gd name="T48" fmla="*/ 37 w 49"/>
                  <a:gd name="T49" fmla="*/ 24 h 49"/>
                  <a:gd name="T50" fmla="*/ 24 w 49"/>
                  <a:gd name="T5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49">
                    <a:moveTo>
                      <a:pt x="44" y="18"/>
                    </a:moveTo>
                    <a:cubicBezTo>
                      <a:pt x="43" y="16"/>
                      <a:pt x="45" y="12"/>
                      <a:pt x="44" y="10"/>
                    </a:cubicBezTo>
                    <a:cubicBezTo>
                      <a:pt x="42" y="8"/>
                      <a:pt x="38" y="9"/>
                      <a:pt x="36" y="7"/>
                    </a:cubicBezTo>
                    <a:cubicBezTo>
                      <a:pt x="34" y="6"/>
                      <a:pt x="34" y="2"/>
                      <a:pt x="32" y="1"/>
                    </a:cubicBezTo>
                    <a:cubicBezTo>
                      <a:pt x="29" y="0"/>
                      <a:pt x="27" y="3"/>
                      <a:pt x="24" y="3"/>
                    </a:cubicBezTo>
                    <a:cubicBezTo>
                      <a:pt x="22" y="3"/>
                      <a:pt x="19" y="0"/>
                      <a:pt x="16" y="1"/>
                    </a:cubicBezTo>
                    <a:cubicBezTo>
                      <a:pt x="14" y="2"/>
                      <a:pt x="14" y="6"/>
                      <a:pt x="12" y="7"/>
                    </a:cubicBezTo>
                    <a:cubicBezTo>
                      <a:pt x="10" y="9"/>
                      <a:pt x="6" y="8"/>
                      <a:pt x="4" y="10"/>
                    </a:cubicBezTo>
                    <a:cubicBezTo>
                      <a:pt x="3" y="12"/>
                      <a:pt x="5" y="16"/>
                      <a:pt x="4" y="18"/>
                    </a:cubicBezTo>
                    <a:cubicBezTo>
                      <a:pt x="3" y="20"/>
                      <a:pt x="0" y="22"/>
                      <a:pt x="0" y="24"/>
                    </a:cubicBezTo>
                    <a:cubicBezTo>
                      <a:pt x="0" y="27"/>
                      <a:pt x="3" y="29"/>
                      <a:pt x="4" y="31"/>
                    </a:cubicBezTo>
                    <a:cubicBezTo>
                      <a:pt x="5" y="33"/>
                      <a:pt x="3" y="37"/>
                      <a:pt x="4" y="39"/>
                    </a:cubicBezTo>
                    <a:cubicBezTo>
                      <a:pt x="6" y="41"/>
                      <a:pt x="10" y="40"/>
                      <a:pt x="12" y="41"/>
                    </a:cubicBezTo>
                    <a:cubicBezTo>
                      <a:pt x="14" y="43"/>
                      <a:pt x="14" y="47"/>
                      <a:pt x="16" y="48"/>
                    </a:cubicBezTo>
                    <a:cubicBezTo>
                      <a:pt x="19" y="49"/>
                      <a:pt x="22" y="45"/>
                      <a:pt x="24" y="45"/>
                    </a:cubicBezTo>
                    <a:cubicBezTo>
                      <a:pt x="27" y="45"/>
                      <a:pt x="29" y="49"/>
                      <a:pt x="32" y="48"/>
                    </a:cubicBezTo>
                    <a:cubicBezTo>
                      <a:pt x="34" y="47"/>
                      <a:pt x="34" y="43"/>
                      <a:pt x="36" y="41"/>
                    </a:cubicBezTo>
                    <a:cubicBezTo>
                      <a:pt x="38" y="40"/>
                      <a:pt x="42" y="41"/>
                      <a:pt x="44" y="39"/>
                    </a:cubicBezTo>
                    <a:cubicBezTo>
                      <a:pt x="45" y="37"/>
                      <a:pt x="43" y="33"/>
                      <a:pt x="44" y="31"/>
                    </a:cubicBezTo>
                    <a:cubicBezTo>
                      <a:pt x="45" y="29"/>
                      <a:pt x="49" y="27"/>
                      <a:pt x="49" y="24"/>
                    </a:cubicBezTo>
                    <a:cubicBezTo>
                      <a:pt x="49" y="22"/>
                      <a:pt x="45" y="20"/>
                      <a:pt x="44" y="18"/>
                    </a:cubicBezTo>
                    <a:close/>
                    <a:moveTo>
                      <a:pt x="24" y="37"/>
                    </a:moveTo>
                    <a:cubicBezTo>
                      <a:pt x="17" y="37"/>
                      <a:pt x="11" y="32"/>
                      <a:pt x="11" y="24"/>
                    </a:cubicBezTo>
                    <a:cubicBezTo>
                      <a:pt x="11" y="17"/>
                      <a:pt x="17" y="12"/>
                      <a:pt x="24" y="12"/>
                    </a:cubicBezTo>
                    <a:cubicBezTo>
                      <a:pt x="31" y="12"/>
                      <a:pt x="37" y="17"/>
                      <a:pt x="37" y="24"/>
                    </a:cubicBezTo>
                    <a:cubicBezTo>
                      <a:pt x="37" y="32"/>
                      <a:pt x="31" y="37"/>
                      <a:pt x="2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sp>
        <p:nvSpPr>
          <p:cNvPr id="45" name="TextBox 83"/>
          <p:cNvSpPr txBox="1"/>
          <p:nvPr/>
        </p:nvSpPr>
        <p:spPr>
          <a:xfrm>
            <a:off x="5049839" y="3744778"/>
            <a:ext cx="2005678" cy="369332"/>
          </a:xfrm>
          <a:prstGeom prst="rect">
            <a:avLst/>
          </a:prstGeom>
          <a:noFill/>
        </p:spPr>
        <p:txBody>
          <a:bodyPr wrap="none" rtlCol="0">
            <a:spAutoFit/>
          </a:bodyPr>
          <a:lstStyle/>
          <a:p>
            <a:pPr algn="ctr"/>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输入你的文字信息</a:t>
            </a:r>
            <a:endParaRPr lang="id-ID"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6" name="TextBox 84"/>
          <p:cNvSpPr txBox="1"/>
          <p:nvPr/>
        </p:nvSpPr>
        <p:spPr>
          <a:xfrm>
            <a:off x="5133865" y="4052968"/>
            <a:ext cx="1837621" cy="461665"/>
          </a:xfrm>
          <a:prstGeom prst="rect">
            <a:avLst/>
          </a:prstGeom>
          <a:noFill/>
        </p:spPr>
        <p:txBody>
          <a:bodyPr wrap="square" rtlCol="0">
            <a:spAutoFit/>
          </a:bodyPr>
          <a:lstStyle/>
          <a:p>
            <a:pPr algn="ct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输入你的文字信息输入你的文字信息</a:t>
            </a:r>
            <a:endParaRPr 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cxnSp>
        <p:nvCxnSpPr>
          <p:cNvPr id="47" name="Straight Connector 85"/>
          <p:cNvCxnSpPr/>
          <p:nvPr/>
        </p:nvCxnSpPr>
        <p:spPr>
          <a:xfrm flipV="1">
            <a:off x="6052675" y="4656174"/>
            <a:ext cx="0" cy="396000"/>
          </a:xfrm>
          <a:prstGeom prst="line">
            <a:avLst/>
          </a:prstGeom>
          <a:noFill/>
          <a:ln w="19050" cap="rnd" cmpd="sng" algn="ctr">
            <a:solidFill>
              <a:schemeClr val="bg1">
                <a:lumMod val="95000"/>
              </a:schemeClr>
            </a:solidFill>
            <a:prstDash val="sysDot"/>
            <a:round/>
          </a:ln>
          <a:effectLst/>
        </p:spPr>
      </p:cxnSp>
      <p:cxnSp>
        <p:nvCxnSpPr>
          <p:cNvPr id="48" name="Straight Connector 86"/>
          <p:cNvCxnSpPr/>
          <p:nvPr/>
        </p:nvCxnSpPr>
        <p:spPr>
          <a:xfrm flipV="1">
            <a:off x="6052675" y="3342436"/>
            <a:ext cx="0" cy="324000"/>
          </a:xfrm>
          <a:prstGeom prst="line">
            <a:avLst/>
          </a:prstGeom>
          <a:noFill/>
          <a:ln w="19050" cap="rnd" cmpd="sng" algn="ctr">
            <a:solidFill>
              <a:schemeClr val="bg1">
                <a:lumMod val="95000"/>
              </a:schemeClr>
            </a:solidFill>
            <a:prstDash val="sysDot"/>
            <a:round/>
          </a:ln>
          <a:effectLst/>
        </p:spPr>
      </p:cxnSp>
      <p:sp>
        <p:nvSpPr>
          <p:cNvPr id="49" name="TextBox 87"/>
          <p:cNvSpPr txBox="1"/>
          <p:nvPr/>
        </p:nvSpPr>
        <p:spPr>
          <a:xfrm>
            <a:off x="6610104" y="2637805"/>
            <a:ext cx="2005678" cy="369332"/>
          </a:xfrm>
          <a:prstGeom prst="rect">
            <a:avLst/>
          </a:prstGeom>
          <a:noFill/>
        </p:spPr>
        <p:txBody>
          <a:bodyPr wrap="none" rtlCol="0">
            <a:spAutoFit/>
          </a:bodyPr>
          <a:lstStyle/>
          <a:p>
            <a:pPr algn="ctr"/>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输入你的文字信息</a:t>
            </a:r>
            <a:endParaRPr lang="id-ID"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50" name="TextBox 88"/>
          <p:cNvSpPr txBox="1"/>
          <p:nvPr/>
        </p:nvSpPr>
        <p:spPr>
          <a:xfrm>
            <a:off x="6694125" y="2945995"/>
            <a:ext cx="1837621" cy="461665"/>
          </a:xfrm>
          <a:prstGeom prst="rect">
            <a:avLst/>
          </a:prstGeom>
          <a:noFill/>
        </p:spPr>
        <p:txBody>
          <a:bodyPr wrap="square" rtlCol="0">
            <a:spAutoFit/>
          </a:bodyPr>
          <a:lstStyle/>
          <a:p>
            <a:pPr algn="ct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输入你的文字信息输入你的文字信息</a:t>
            </a:r>
            <a:endParaRPr 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cxnSp>
        <p:nvCxnSpPr>
          <p:cNvPr id="51" name="Straight Connector 89"/>
          <p:cNvCxnSpPr/>
          <p:nvPr/>
        </p:nvCxnSpPr>
        <p:spPr>
          <a:xfrm flipV="1">
            <a:off x="7612935" y="3569079"/>
            <a:ext cx="0" cy="1476000"/>
          </a:xfrm>
          <a:prstGeom prst="line">
            <a:avLst/>
          </a:prstGeom>
          <a:noFill/>
          <a:ln w="19050" cap="rnd" cmpd="sng" algn="ctr">
            <a:solidFill>
              <a:schemeClr val="bg1">
                <a:lumMod val="95000"/>
              </a:schemeClr>
            </a:solidFill>
            <a:prstDash val="sysDot"/>
            <a:round/>
          </a:ln>
          <a:effectLst/>
        </p:spPr>
      </p:cxnSp>
      <p:cxnSp>
        <p:nvCxnSpPr>
          <p:cNvPr id="52" name="Straight Connector 90"/>
          <p:cNvCxnSpPr/>
          <p:nvPr/>
        </p:nvCxnSpPr>
        <p:spPr>
          <a:xfrm flipV="1">
            <a:off x="7612935" y="2186182"/>
            <a:ext cx="0" cy="396000"/>
          </a:xfrm>
          <a:prstGeom prst="line">
            <a:avLst/>
          </a:prstGeom>
          <a:noFill/>
          <a:ln w="19050" cap="rnd" cmpd="sng" algn="ctr">
            <a:solidFill>
              <a:schemeClr val="bg1">
                <a:lumMod val="95000"/>
              </a:schemeClr>
            </a:solidFill>
            <a:prstDash val="sysDot"/>
            <a:round/>
          </a:ln>
          <a:effectLst/>
        </p:spPr>
      </p:cxnSp>
      <p:grpSp>
        <p:nvGrpSpPr>
          <p:cNvPr id="53" name="Group 91"/>
          <p:cNvGrpSpPr/>
          <p:nvPr/>
        </p:nvGrpSpPr>
        <p:grpSpPr>
          <a:xfrm>
            <a:off x="5788286" y="2737461"/>
            <a:ext cx="540000" cy="540000"/>
            <a:chOff x="5039729" y="3314307"/>
            <a:chExt cx="540000" cy="540000"/>
          </a:xfrm>
        </p:grpSpPr>
        <p:sp>
          <p:nvSpPr>
            <p:cNvPr id="54" name="Oval 92"/>
            <p:cNvSpPr/>
            <p:nvPr/>
          </p:nvSpPr>
          <p:spPr>
            <a:xfrm>
              <a:off x="5039729" y="3314307"/>
              <a:ext cx="540000" cy="540000"/>
            </a:xfrm>
            <a:prstGeom prst="ellipse">
              <a:avLst/>
            </a:prstGeom>
            <a:noFill/>
            <a:ln w="12700" cap="flat" cmpd="sng" algn="ctr">
              <a:solidFill>
                <a:schemeClr val="bg1">
                  <a:lumMod val="9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55" name="Freeform 20"/>
            <p:cNvSpPr>
              <a:spLocks/>
            </p:cNvSpPr>
            <p:nvPr/>
          </p:nvSpPr>
          <p:spPr bwMode="auto">
            <a:xfrm>
              <a:off x="5142973" y="3395648"/>
              <a:ext cx="333512" cy="377319"/>
            </a:xfrm>
            <a:custGeom>
              <a:avLst/>
              <a:gdLst>
                <a:gd name="T0" fmla="*/ 182 w 193"/>
                <a:gd name="T1" fmla="*/ 147 h 219"/>
                <a:gd name="T2" fmla="*/ 175 w 193"/>
                <a:gd name="T3" fmla="*/ 150 h 219"/>
                <a:gd name="T4" fmla="*/ 146 w 193"/>
                <a:gd name="T5" fmla="*/ 110 h 219"/>
                <a:gd name="T6" fmla="*/ 175 w 193"/>
                <a:gd name="T7" fmla="*/ 70 h 219"/>
                <a:gd name="T8" fmla="*/ 182 w 193"/>
                <a:gd name="T9" fmla="*/ 72 h 219"/>
                <a:gd name="T10" fmla="*/ 193 w 193"/>
                <a:gd name="T11" fmla="*/ 60 h 219"/>
                <a:gd name="T12" fmla="*/ 182 w 193"/>
                <a:gd name="T13" fmla="*/ 49 h 219"/>
                <a:gd name="T14" fmla="*/ 170 w 193"/>
                <a:gd name="T15" fmla="*/ 60 h 219"/>
                <a:gd name="T16" fmla="*/ 170 w 193"/>
                <a:gd name="T17" fmla="*/ 62 h 219"/>
                <a:gd name="T18" fmla="*/ 121 w 193"/>
                <a:gd name="T19" fmla="*/ 67 h 219"/>
                <a:gd name="T20" fmla="*/ 101 w 193"/>
                <a:gd name="T21" fmla="*/ 22 h 219"/>
                <a:gd name="T22" fmla="*/ 108 w 193"/>
                <a:gd name="T23" fmla="*/ 12 h 219"/>
                <a:gd name="T24" fmla="*/ 97 w 193"/>
                <a:gd name="T25" fmla="*/ 0 h 219"/>
                <a:gd name="T26" fmla="*/ 85 w 193"/>
                <a:gd name="T27" fmla="*/ 12 h 219"/>
                <a:gd name="T28" fmla="*/ 92 w 193"/>
                <a:gd name="T29" fmla="*/ 22 h 219"/>
                <a:gd name="T30" fmla="*/ 72 w 193"/>
                <a:gd name="T31" fmla="*/ 67 h 219"/>
                <a:gd name="T32" fmla="*/ 23 w 193"/>
                <a:gd name="T33" fmla="*/ 62 h 219"/>
                <a:gd name="T34" fmla="*/ 23 w 193"/>
                <a:gd name="T35" fmla="*/ 60 h 219"/>
                <a:gd name="T36" fmla="*/ 12 w 193"/>
                <a:gd name="T37" fmla="*/ 49 h 219"/>
                <a:gd name="T38" fmla="*/ 0 w 193"/>
                <a:gd name="T39" fmla="*/ 60 h 219"/>
                <a:gd name="T40" fmla="*/ 12 w 193"/>
                <a:gd name="T41" fmla="*/ 72 h 219"/>
                <a:gd name="T42" fmla="*/ 18 w 193"/>
                <a:gd name="T43" fmla="*/ 70 h 219"/>
                <a:gd name="T44" fmla="*/ 48 w 193"/>
                <a:gd name="T45" fmla="*/ 110 h 219"/>
                <a:gd name="T46" fmla="*/ 19 w 193"/>
                <a:gd name="T47" fmla="*/ 150 h 219"/>
                <a:gd name="T48" fmla="*/ 12 w 193"/>
                <a:gd name="T49" fmla="*/ 147 h 219"/>
                <a:gd name="T50" fmla="*/ 0 w 193"/>
                <a:gd name="T51" fmla="*/ 159 h 219"/>
                <a:gd name="T52" fmla="*/ 12 w 193"/>
                <a:gd name="T53" fmla="*/ 170 h 219"/>
                <a:gd name="T54" fmla="*/ 23 w 193"/>
                <a:gd name="T55" fmla="*/ 159 h 219"/>
                <a:gd name="T56" fmla="*/ 23 w 193"/>
                <a:gd name="T57" fmla="*/ 158 h 219"/>
                <a:gd name="T58" fmla="*/ 72 w 193"/>
                <a:gd name="T59" fmla="*/ 152 h 219"/>
                <a:gd name="T60" fmla="*/ 92 w 193"/>
                <a:gd name="T61" fmla="*/ 197 h 219"/>
                <a:gd name="T62" fmla="*/ 85 w 193"/>
                <a:gd name="T63" fmla="*/ 208 h 219"/>
                <a:gd name="T64" fmla="*/ 97 w 193"/>
                <a:gd name="T65" fmla="*/ 219 h 219"/>
                <a:gd name="T66" fmla="*/ 108 w 193"/>
                <a:gd name="T67" fmla="*/ 208 h 219"/>
                <a:gd name="T68" fmla="*/ 101 w 193"/>
                <a:gd name="T69" fmla="*/ 197 h 219"/>
                <a:gd name="T70" fmla="*/ 121 w 193"/>
                <a:gd name="T71" fmla="*/ 152 h 219"/>
                <a:gd name="T72" fmla="*/ 170 w 193"/>
                <a:gd name="T73" fmla="*/ 158 h 219"/>
                <a:gd name="T74" fmla="*/ 170 w 193"/>
                <a:gd name="T75" fmla="*/ 159 h 219"/>
                <a:gd name="T76" fmla="*/ 182 w 193"/>
                <a:gd name="T77" fmla="*/ 170 h 219"/>
                <a:gd name="T78" fmla="*/ 193 w 193"/>
                <a:gd name="T79" fmla="*/ 159 h 219"/>
                <a:gd name="T80" fmla="*/ 182 w 193"/>
                <a:gd name="T81"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3" h="219">
                  <a:moveTo>
                    <a:pt x="182" y="147"/>
                  </a:moveTo>
                  <a:cubicBezTo>
                    <a:pt x="179" y="147"/>
                    <a:pt x="177" y="148"/>
                    <a:pt x="175" y="150"/>
                  </a:cubicBezTo>
                  <a:cubicBezTo>
                    <a:pt x="146" y="110"/>
                    <a:pt x="146" y="110"/>
                    <a:pt x="146" y="110"/>
                  </a:cubicBezTo>
                  <a:cubicBezTo>
                    <a:pt x="175" y="70"/>
                    <a:pt x="175" y="70"/>
                    <a:pt x="175" y="70"/>
                  </a:cubicBezTo>
                  <a:cubicBezTo>
                    <a:pt x="177" y="71"/>
                    <a:pt x="179" y="72"/>
                    <a:pt x="182" y="72"/>
                  </a:cubicBezTo>
                  <a:cubicBezTo>
                    <a:pt x="188" y="72"/>
                    <a:pt x="193" y="67"/>
                    <a:pt x="193" y="60"/>
                  </a:cubicBezTo>
                  <a:cubicBezTo>
                    <a:pt x="193" y="54"/>
                    <a:pt x="188" y="49"/>
                    <a:pt x="182" y="49"/>
                  </a:cubicBezTo>
                  <a:cubicBezTo>
                    <a:pt x="175" y="49"/>
                    <a:pt x="170" y="54"/>
                    <a:pt x="170" y="60"/>
                  </a:cubicBezTo>
                  <a:cubicBezTo>
                    <a:pt x="170" y="61"/>
                    <a:pt x="170" y="61"/>
                    <a:pt x="170" y="62"/>
                  </a:cubicBezTo>
                  <a:cubicBezTo>
                    <a:pt x="121" y="67"/>
                    <a:pt x="121" y="67"/>
                    <a:pt x="121" y="67"/>
                  </a:cubicBezTo>
                  <a:cubicBezTo>
                    <a:pt x="101" y="22"/>
                    <a:pt x="101" y="22"/>
                    <a:pt x="101" y="22"/>
                  </a:cubicBezTo>
                  <a:cubicBezTo>
                    <a:pt x="105" y="20"/>
                    <a:pt x="108" y="16"/>
                    <a:pt x="108" y="12"/>
                  </a:cubicBezTo>
                  <a:cubicBezTo>
                    <a:pt x="108" y="5"/>
                    <a:pt x="103" y="0"/>
                    <a:pt x="97" y="0"/>
                  </a:cubicBezTo>
                  <a:cubicBezTo>
                    <a:pt x="90" y="0"/>
                    <a:pt x="85" y="5"/>
                    <a:pt x="85" y="12"/>
                  </a:cubicBezTo>
                  <a:cubicBezTo>
                    <a:pt x="85" y="16"/>
                    <a:pt x="88" y="20"/>
                    <a:pt x="92" y="22"/>
                  </a:cubicBezTo>
                  <a:cubicBezTo>
                    <a:pt x="72" y="67"/>
                    <a:pt x="72" y="67"/>
                    <a:pt x="72" y="67"/>
                  </a:cubicBezTo>
                  <a:cubicBezTo>
                    <a:pt x="23" y="62"/>
                    <a:pt x="23" y="62"/>
                    <a:pt x="23" y="62"/>
                  </a:cubicBezTo>
                  <a:cubicBezTo>
                    <a:pt x="23" y="61"/>
                    <a:pt x="23" y="61"/>
                    <a:pt x="23" y="60"/>
                  </a:cubicBezTo>
                  <a:cubicBezTo>
                    <a:pt x="23" y="54"/>
                    <a:pt x="18" y="49"/>
                    <a:pt x="12" y="49"/>
                  </a:cubicBezTo>
                  <a:cubicBezTo>
                    <a:pt x="5" y="49"/>
                    <a:pt x="0" y="54"/>
                    <a:pt x="0" y="60"/>
                  </a:cubicBezTo>
                  <a:cubicBezTo>
                    <a:pt x="0" y="67"/>
                    <a:pt x="5" y="72"/>
                    <a:pt x="12" y="72"/>
                  </a:cubicBezTo>
                  <a:cubicBezTo>
                    <a:pt x="14" y="72"/>
                    <a:pt x="16" y="71"/>
                    <a:pt x="18" y="70"/>
                  </a:cubicBezTo>
                  <a:cubicBezTo>
                    <a:pt x="48" y="110"/>
                    <a:pt x="48" y="110"/>
                    <a:pt x="48" y="110"/>
                  </a:cubicBezTo>
                  <a:cubicBezTo>
                    <a:pt x="19" y="150"/>
                    <a:pt x="19" y="150"/>
                    <a:pt x="19" y="150"/>
                  </a:cubicBezTo>
                  <a:cubicBezTo>
                    <a:pt x="17" y="148"/>
                    <a:pt x="14" y="147"/>
                    <a:pt x="12" y="147"/>
                  </a:cubicBezTo>
                  <a:cubicBezTo>
                    <a:pt x="5" y="147"/>
                    <a:pt x="0" y="152"/>
                    <a:pt x="0" y="159"/>
                  </a:cubicBezTo>
                  <a:cubicBezTo>
                    <a:pt x="0" y="165"/>
                    <a:pt x="5" y="170"/>
                    <a:pt x="12" y="170"/>
                  </a:cubicBezTo>
                  <a:cubicBezTo>
                    <a:pt x="18" y="170"/>
                    <a:pt x="23" y="165"/>
                    <a:pt x="23" y="159"/>
                  </a:cubicBezTo>
                  <a:cubicBezTo>
                    <a:pt x="23" y="158"/>
                    <a:pt x="23" y="158"/>
                    <a:pt x="23" y="158"/>
                  </a:cubicBezTo>
                  <a:cubicBezTo>
                    <a:pt x="72" y="152"/>
                    <a:pt x="72" y="152"/>
                    <a:pt x="72" y="152"/>
                  </a:cubicBezTo>
                  <a:cubicBezTo>
                    <a:pt x="92" y="197"/>
                    <a:pt x="92" y="197"/>
                    <a:pt x="92" y="197"/>
                  </a:cubicBezTo>
                  <a:cubicBezTo>
                    <a:pt x="88" y="199"/>
                    <a:pt x="85" y="203"/>
                    <a:pt x="85" y="208"/>
                  </a:cubicBezTo>
                  <a:cubicBezTo>
                    <a:pt x="85" y="214"/>
                    <a:pt x="90" y="219"/>
                    <a:pt x="97" y="219"/>
                  </a:cubicBezTo>
                  <a:cubicBezTo>
                    <a:pt x="103" y="219"/>
                    <a:pt x="108" y="214"/>
                    <a:pt x="108" y="208"/>
                  </a:cubicBezTo>
                  <a:cubicBezTo>
                    <a:pt x="108" y="203"/>
                    <a:pt x="105" y="199"/>
                    <a:pt x="101" y="197"/>
                  </a:cubicBezTo>
                  <a:cubicBezTo>
                    <a:pt x="121" y="152"/>
                    <a:pt x="121" y="152"/>
                    <a:pt x="121" y="152"/>
                  </a:cubicBezTo>
                  <a:cubicBezTo>
                    <a:pt x="170" y="158"/>
                    <a:pt x="170" y="158"/>
                    <a:pt x="170" y="158"/>
                  </a:cubicBezTo>
                  <a:cubicBezTo>
                    <a:pt x="170" y="158"/>
                    <a:pt x="170" y="158"/>
                    <a:pt x="170" y="159"/>
                  </a:cubicBezTo>
                  <a:cubicBezTo>
                    <a:pt x="170" y="165"/>
                    <a:pt x="175" y="170"/>
                    <a:pt x="182" y="170"/>
                  </a:cubicBezTo>
                  <a:cubicBezTo>
                    <a:pt x="188" y="170"/>
                    <a:pt x="193" y="165"/>
                    <a:pt x="193" y="159"/>
                  </a:cubicBezTo>
                  <a:cubicBezTo>
                    <a:pt x="193" y="152"/>
                    <a:pt x="188" y="147"/>
                    <a:pt x="182" y="147"/>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56" name="Group 94"/>
          <p:cNvGrpSpPr/>
          <p:nvPr/>
        </p:nvGrpSpPr>
        <p:grpSpPr>
          <a:xfrm>
            <a:off x="7342935" y="1423404"/>
            <a:ext cx="540000" cy="540000"/>
            <a:chOff x="6594378" y="2177931"/>
            <a:chExt cx="540000" cy="540000"/>
          </a:xfrm>
        </p:grpSpPr>
        <p:sp>
          <p:nvSpPr>
            <p:cNvPr id="57" name="Oval 95"/>
            <p:cNvSpPr/>
            <p:nvPr/>
          </p:nvSpPr>
          <p:spPr>
            <a:xfrm>
              <a:off x="6594378" y="2177931"/>
              <a:ext cx="540000" cy="540000"/>
            </a:xfrm>
            <a:prstGeom prst="ellipse">
              <a:avLst/>
            </a:prstGeom>
            <a:noFill/>
            <a:ln w="12700" cap="flat" cmpd="sng" algn="ctr">
              <a:solidFill>
                <a:schemeClr val="bg1">
                  <a:lumMod val="9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58" name="Group 96"/>
            <p:cNvGrpSpPr/>
            <p:nvPr/>
          </p:nvGrpSpPr>
          <p:grpSpPr>
            <a:xfrm>
              <a:off x="6675953" y="2239847"/>
              <a:ext cx="371937" cy="351888"/>
              <a:chOff x="8493125" y="2289175"/>
              <a:chExt cx="854075" cy="808038"/>
            </a:xfrm>
            <a:solidFill>
              <a:sysClr val="window" lastClr="FFFFFF"/>
            </a:solidFill>
          </p:grpSpPr>
          <p:sp>
            <p:nvSpPr>
              <p:cNvPr id="59" name="Freeform 24"/>
              <p:cNvSpPr>
                <a:spLocks noEditPoints="1"/>
              </p:cNvSpPr>
              <p:nvPr/>
            </p:nvSpPr>
            <p:spPr bwMode="auto">
              <a:xfrm>
                <a:off x="8493125" y="2762250"/>
                <a:ext cx="854075" cy="334963"/>
              </a:xfrm>
              <a:custGeom>
                <a:avLst/>
                <a:gdLst>
                  <a:gd name="T0" fmla="*/ 517 w 538"/>
                  <a:gd name="T1" fmla="*/ 57 h 211"/>
                  <a:gd name="T2" fmla="*/ 335 w 538"/>
                  <a:gd name="T3" fmla="*/ 0 h 211"/>
                  <a:gd name="T4" fmla="*/ 299 w 538"/>
                  <a:gd name="T5" fmla="*/ 161 h 211"/>
                  <a:gd name="T6" fmla="*/ 278 w 538"/>
                  <a:gd name="T7" fmla="*/ 33 h 211"/>
                  <a:gd name="T8" fmla="*/ 287 w 538"/>
                  <a:gd name="T9" fmla="*/ 24 h 211"/>
                  <a:gd name="T10" fmla="*/ 304 w 538"/>
                  <a:gd name="T11" fmla="*/ 5 h 211"/>
                  <a:gd name="T12" fmla="*/ 235 w 538"/>
                  <a:gd name="T13" fmla="*/ 5 h 211"/>
                  <a:gd name="T14" fmla="*/ 251 w 538"/>
                  <a:gd name="T15" fmla="*/ 24 h 211"/>
                  <a:gd name="T16" fmla="*/ 261 w 538"/>
                  <a:gd name="T17" fmla="*/ 33 h 211"/>
                  <a:gd name="T18" fmla="*/ 239 w 538"/>
                  <a:gd name="T19" fmla="*/ 161 h 211"/>
                  <a:gd name="T20" fmla="*/ 204 w 538"/>
                  <a:gd name="T21" fmla="*/ 0 h 211"/>
                  <a:gd name="T22" fmla="*/ 20 w 538"/>
                  <a:gd name="T23" fmla="*/ 57 h 211"/>
                  <a:gd name="T24" fmla="*/ 0 w 538"/>
                  <a:gd name="T25" fmla="*/ 211 h 211"/>
                  <a:gd name="T26" fmla="*/ 538 w 538"/>
                  <a:gd name="T27" fmla="*/ 211 h 211"/>
                  <a:gd name="T28" fmla="*/ 517 w 538"/>
                  <a:gd name="T29" fmla="*/ 57 h 211"/>
                  <a:gd name="T30" fmla="*/ 459 w 538"/>
                  <a:gd name="T31" fmla="*/ 156 h 211"/>
                  <a:gd name="T32" fmla="*/ 366 w 538"/>
                  <a:gd name="T33" fmla="*/ 156 h 211"/>
                  <a:gd name="T34" fmla="*/ 366 w 538"/>
                  <a:gd name="T35" fmla="*/ 129 h 211"/>
                  <a:gd name="T36" fmla="*/ 412 w 538"/>
                  <a:gd name="T37" fmla="*/ 122 h 211"/>
                  <a:gd name="T38" fmla="*/ 459 w 538"/>
                  <a:gd name="T39" fmla="*/ 129 h 211"/>
                  <a:gd name="T40" fmla="*/ 459 w 538"/>
                  <a:gd name="T41" fmla="*/ 15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211">
                    <a:moveTo>
                      <a:pt x="517" y="57"/>
                    </a:moveTo>
                    <a:lnTo>
                      <a:pt x="335" y="0"/>
                    </a:lnTo>
                    <a:lnTo>
                      <a:pt x="299" y="161"/>
                    </a:lnTo>
                    <a:lnTo>
                      <a:pt x="278" y="33"/>
                    </a:lnTo>
                    <a:lnTo>
                      <a:pt x="287" y="24"/>
                    </a:lnTo>
                    <a:lnTo>
                      <a:pt x="304" y="5"/>
                    </a:lnTo>
                    <a:lnTo>
                      <a:pt x="235" y="5"/>
                    </a:lnTo>
                    <a:lnTo>
                      <a:pt x="251" y="24"/>
                    </a:lnTo>
                    <a:lnTo>
                      <a:pt x="261" y="33"/>
                    </a:lnTo>
                    <a:lnTo>
                      <a:pt x="239" y="161"/>
                    </a:lnTo>
                    <a:lnTo>
                      <a:pt x="204" y="0"/>
                    </a:lnTo>
                    <a:lnTo>
                      <a:pt x="20" y="57"/>
                    </a:lnTo>
                    <a:lnTo>
                      <a:pt x="0" y="211"/>
                    </a:lnTo>
                    <a:lnTo>
                      <a:pt x="538" y="211"/>
                    </a:lnTo>
                    <a:lnTo>
                      <a:pt x="517" y="57"/>
                    </a:lnTo>
                    <a:close/>
                    <a:moveTo>
                      <a:pt x="459" y="156"/>
                    </a:moveTo>
                    <a:lnTo>
                      <a:pt x="366" y="156"/>
                    </a:lnTo>
                    <a:lnTo>
                      <a:pt x="366" y="129"/>
                    </a:lnTo>
                    <a:lnTo>
                      <a:pt x="412" y="122"/>
                    </a:lnTo>
                    <a:lnTo>
                      <a:pt x="459" y="129"/>
                    </a:lnTo>
                    <a:lnTo>
                      <a:pt x="459"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0" name="Oval 25"/>
              <p:cNvSpPr>
                <a:spLocks noChangeArrowheads="1"/>
              </p:cNvSpPr>
              <p:nvPr/>
            </p:nvSpPr>
            <p:spPr bwMode="auto">
              <a:xfrm>
                <a:off x="8729663" y="2289175"/>
                <a:ext cx="382588" cy="4270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sp>
        <p:nvSpPr>
          <p:cNvPr id="61" name="TextBox 99"/>
          <p:cNvSpPr txBox="1"/>
          <p:nvPr/>
        </p:nvSpPr>
        <p:spPr>
          <a:xfrm>
            <a:off x="8168462" y="3721624"/>
            <a:ext cx="2005678" cy="369332"/>
          </a:xfrm>
          <a:prstGeom prst="rect">
            <a:avLst/>
          </a:prstGeom>
          <a:noFill/>
        </p:spPr>
        <p:txBody>
          <a:bodyPr wrap="none" rtlCol="0">
            <a:spAutoFit/>
          </a:bodyPr>
          <a:lstStyle/>
          <a:p>
            <a:pPr algn="ctr"/>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输入你的文字信息</a:t>
            </a:r>
            <a:endParaRPr lang="id-ID"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2" name="TextBox 100"/>
          <p:cNvSpPr txBox="1"/>
          <p:nvPr/>
        </p:nvSpPr>
        <p:spPr>
          <a:xfrm>
            <a:off x="8252485" y="4029814"/>
            <a:ext cx="1837621" cy="461665"/>
          </a:xfrm>
          <a:prstGeom prst="rect">
            <a:avLst/>
          </a:prstGeom>
          <a:noFill/>
        </p:spPr>
        <p:txBody>
          <a:bodyPr wrap="square" rtlCol="0">
            <a:spAutoFit/>
          </a:bodyPr>
          <a:lstStyle/>
          <a:p>
            <a:pPr algn="ct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输入你的文字信息输入你的文字信息</a:t>
            </a:r>
            <a:endParaRPr 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cxnSp>
        <p:nvCxnSpPr>
          <p:cNvPr id="63" name="Straight Connector 101"/>
          <p:cNvCxnSpPr/>
          <p:nvPr/>
        </p:nvCxnSpPr>
        <p:spPr>
          <a:xfrm flipV="1">
            <a:off x="9171295" y="4652898"/>
            <a:ext cx="0" cy="396000"/>
          </a:xfrm>
          <a:prstGeom prst="line">
            <a:avLst/>
          </a:prstGeom>
          <a:noFill/>
          <a:ln w="19050" cap="rnd" cmpd="sng" algn="ctr">
            <a:solidFill>
              <a:schemeClr val="bg1">
                <a:lumMod val="95000"/>
              </a:schemeClr>
            </a:solidFill>
            <a:prstDash val="sysDot"/>
            <a:round/>
          </a:ln>
          <a:effectLst/>
        </p:spPr>
      </p:cxnSp>
      <p:cxnSp>
        <p:nvCxnSpPr>
          <p:cNvPr id="64" name="Straight Connector 102"/>
          <p:cNvCxnSpPr/>
          <p:nvPr/>
        </p:nvCxnSpPr>
        <p:spPr>
          <a:xfrm flipV="1">
            <a:off x="9171295" y="3279526"/>
            <a:ext cx="0" cy="396000"/>
          </a:xfrm>
          <a:prstGeom prst="line">
            <a:avLst/>
          </a:prstGeom>
          <a:noFill/>
          <a:ln w="19050" cap="rnd" cmpd="sng" algn="ctr">
            <a:solidFill>
              <a:schemeClr val="bg1">
                <a:lumMod val="95000"/>
              </a:schemeClr>
            </a:solidFill>
            <a:prstDash val="sysDot"/>
            <a:round/>
          </a:ln>
          <a:effectLst/>
        </p:spPr>
      </p:cxnSp>
      <p:grpSp>
        <p:nvGrpSpPr>
          <p:cNvPr id="65" name="Group 107"/>
          <p:cNvGrpSpPr/>
          <p:nvPr/>
        </p:nvGrpSpPr>
        <p:grpSpPr>
          <a:xfrm>
            <a:off x="8906906" y="2694429"/>
            <a:ext cx="540000" cy="540000"/>
            <a:chOff x="8158349" y="3271275"/>
            <a:chExt cx="540000" cy="540000"/>
          </a:xfrm>
        </p:grpSpPr>
        <p:sp>
          <p:nvSpPr>
            <p:cNvPr id="66" name="Oval 108"/>
            <p:cNvSpPr/>
            <p:nvPr/>
          </p:nvSpPr>
          <p:spPr>
            <a:xfrm>
              <a:off x="8158349" y="3271275"/>
              <a:ext cx="540000" cy="540000"/>
            </a:xfrm>
            <a:prstGeom prst="ellipse">
              <a:avLst/>
            </a:prstGeom>
            <a:noFill/>
            <a:ln w="12700" cap="flat" cmpd="sng" algn="ctr">
              <a:solidFill>
                <a:schemeClr val="bg1">
                  <a:lumMod val="9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67" name="Group 109"/>
            <p:cNvGrpSpPr/>
            <p:nvPr/>
          </p:nvGrpSpPr>
          <p:grpSpPr>
            <a:xfrm>
              <a:off x="8252383" y="3379973"/>
              <a:ext cx="351933" cy="322605"/>
              <a:chOff x="7816850" y="1350963"/>
              <a:chExt cx="895350" cy="820737"/>
            </a:xfrm>
            <a:solidFill>
              <a:sysClr val="window" lastClr="FFFFFF"/>
            </a:solidFill>
          </p:grpSpPr>
          <p:sp>
            <p:nvSpPr>
              <p:cNvPr id="68" name="Freeform 29"/>
              <p:cNvSpPr>
                <a:spLocks/>
              </p:cNvSpPr>
              <p:nvPr/>
            </p:nvSpPr>
            <p:spPr bwMode="auto">
              <a:xfrm>
                <a:off x="7850188" y="1792288"/>
                <a:ext cx="828675" cy="379412"/>
              </a:xfrm>
              <a:custGeom>
                <a:avLst/>
                <a:gdLst>
                  <a:gd name="T0" fmla="*/ 119 w 218"/>
                  <a:gd name="T1" fmla="*/ 26 h 100"/>
                  <a:gd name="T2" fmla="*/ 99 w 218"/>
                  <a:gd name="T3" fmla="*/ 26 h 100"/>
                  <a:gd name="T4" fmla="*/ 73 w 218"/>
                  <a:gd name="T5" fmla="*/ 0 h 100"/>
                  <a:gd name="T6" fmla="*/ 0 w 218"/>
                  <a:gd name="T7" fmla="*/ 0 h 100"/>
                  <a:gd name="T8" fmla="*/ 0 w 218"/>
                  <a:gd name="T9" fmla="*/ 70 h 100"/>
                  <a:gd name="T10" fmla="*/ 29 w 218"/>
                  <a:gd name="T11" fmla="*/ 100 h 100"/>
                  <a:gd name="T12" fmla="*/ 189 w 218"/>
                  <a:gd name="T13" fmla="*/ 100 h 100"/>
                  <a:gd name="T14" fmla="*/ 218 w 218"/>
                  <a:gd name="T15" fmla="*/ 70 h 100"/>
                  <a:gd name="T16" fmla="*/ 218 w 218"/>
                  <a:gd name="T17" fmla="*/ 0 h 100"/>
                  <a:gd name="T18" fmla="*/ 145 w 218"/>
                  <a:gd name="T19" fmla="*/ 0 h 100"/>
                  <a:gd name="T20" fmla="*/ 119 w 218"/>
                  <a:gd name="T21" fmla="*/ 2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100">
                    <a:moveTo>
                      <a:pt x="119" y="26"/>
                    </a:moveTo>
                    <a:cubicBezTo>
                      <a:pt x="99" y="26"/>
                      <a:pt x="99" y="26"/>
                      <a:pt x="99" y="26"/>
                    </a:cubicBezTo>
                    <a:cubicBezTo>
                      <a:pt x="85" y="26"/>
                      <a:pt x="73" y="14"/>
                      <a:pt x="73" y="0"/>
                    </a:cubicBezTo>
                    <a:cubicBezTo>
                      <a:pt x="0" y="0"/>
                      <a:pt x="0" y="0"/>
                      <a:pt x="0" y="0"/>
                    </a:cubicBezTo>
                    <a:cubicBezTo>
                      <a:pt x="0" y="70"/>
                      <a:pt x="0" y="70"/>
                      <a:pt x="0" y="70"/>
                    </a:cubicBezTo>
                    <a:cubicBezTo>
                      <a:pt x="0" y="86"/>
                      <a:pt x="13" y="100"/>
                      <a:pt x="29" y="100"/>
                    </a:cubicBezTo>
                    <a:cubicBezTo>
                      <a:pt x="189" y="100"/>
                      <a:pt x="189" y="100"/>
                      <a:pt x="189" y="100"/>
                    </a:cubicBezTo>
                    <a:cubicBezTo>
                      <a:pt x="205" y="100"/>
                      <a:pt x="218" y="86"/>
                      <a:pt x="218" y="70"/>
                    </a:cubicBezTo>
                    <a:cubicBezTo>
                      <a:pt x="218" y="0"/>
                      <a:pt x="218" y="0"/>
                      <a:pt x="218" y="0"/>
                    </a:cubicBezTo>
                    <a:cubicBezTo>
                      <a:pt x="145" y="0"/>
                      <a:pt x="145" y="0"/>
                      <a:pt x="145" y="0"/>
                    </a:cubicBezTo>
                    <a:cubicBezTo>
                      <a:pt x="145" y="14"/>
                      <a:pt x="133" y="26"/>
                      <a:pt x="1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9" name="Freeform 30"/>
              <p:cNvSpPr>
                <a:spLocks noEditPoints="1"/>
              </p:cNvSpPr>
              <p:nvPr/>
            </p:nvSpPr>
            <p:spPr bwMode="auto">
              <a:xfrm>
                <a:off x="7816850" y="1350963"/>
                <a:ext cx="895350" cy="498475"/>
              </a:xfrm>
              <a:custGeom>
                <a:avLst/>
                <a:gdLst>
                  <a:gd name="T0" fmla="*/ 204 w 236"/>
                  <a:gd name="T1" fmla="*/ 44 h 131"/>
                  <a:gd name="T2" fmla="*/ 163 w 236"/>
                  <a:gd name="T3" fmla="*/ 44 h 131"/>
                  <a:gd name="T4" fmla="*/ 163 w 236"/>
                  <a:gd name="T5" fmla="*/ 30 h 131"/>
                  <a:gd name="T6" fmla="*/ 133 w 236"/>
                  <a:gd name="T7" fmla="*/ 0 h 131"/>
                  <a:gd name="T8" fmla="*/ 103 w 236"/>
                  <a:gd name="T9" fmla="*/ 0 h 131"/>
                  <a:gd name="T10" fmla="*/ 73 w 236"/>
                  <a:gd name="T11" fmla="*/ 30 h 131"/>
                  <a:gd name="T12" fmla="*/ 73 w 236"/>
                  <a:gd name="T13" fmla="*/ 44 h 131"/>
                  <a:gd name="T14" fmla="*/ 32 w 236"/>
                  <a:gd name="T15" fmla="*/ 44 h 131"/>
                  <a:gd name="T16" fmla="*/ 0 w 236"/>
                  <a:gd name="T17" fmla="*/ 75 h 131"/>
                  <a:gd name="T18" fmla="*/ 0 w 236"/>
                  <a:gd name="T19" fmla="*/ 106 h 131"/>
                  <a:gd name="T20" fmla="*/ 92 w 236"/>
                  <a:gd name="T21" fmla="*/ 106 h 131"/>
                  <a:gd name="T22" fmla="*/ 92 w 236"/>
                  <a:gd name="T23" fmla="*/ 115 h 131"/>
                  <a:gd name="T24" fmla="*/ 108 w 236"/>
                  <a:gd name="T25" fmla="*/ 131 h 131"/>
                  <a:gd name="T26" fmla="*/ 128 w 236"/>
                  <a:gd name="T27" fmla="*/ 131 h 131"/>
                  <a:gd name="T28" fmla="*/ 144 w 236"/>
                  <a:gd name="T29" fmla="*/ 115 h 131"/>
                  <a:gd name="T30" fmla="*/ 144 w 236"/>
                  <a:gd name="T31" fmla="*/ 106 h 131"/>
                  <a:gd name="T32" fmla="*/ 236 w 236"/>
                  <a:gd name="T33" fmla="*/ 106 h 131"/>
                  <a:gd name="T34" fmla="*/ 236 w 236"/>
                  <a:gd name="T35" fmla="*/ 75 h 131"/>
                  <a:gd name="T36" fmla="*/ 204 w 236"/>
                  <a:gd name="T37" fmla="*/ 44 h 131"/>
                  <a:gd name="T38" fmla="*/ 92 w 236"/>
                  <a:gd name="T39" fmla="*/ 30 h 131"/>
                  <a:gd name="T40" fmla="*/ 103 w 236"/>
                  <a:gd name="T41" fmla="*/ 19 h 131"/>
                  <a:gd name="T42" fmla="*/ 133 w 236"/>
                  <a:gd name="T43" fmla="*/ 19 h 131"/>
                  <a:gd name="T44" fmla="*/ 144 w 236"/>
                  <a:gd name="T45" fmla="*/ 30 h 131"/>
                  <a:gd name="T46" fmla="*/ 144 w 236"/>
                  <a:gd name="T47" fmla="*/ 44 h 131"/>
                  <a:gd name="T48" fmla="*/ 92 w 236"/>
                  <a:gd name="T49" fmla="*/ 44 h 131"/>
                  <a:gd name="T50" fmla="*/ 92 w 236"/>
                  <a:gd name="T5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6" h="131">
                    <a:moveTo>
                      <a:pt x="204" y="44"/>
                    </a:moveTo>
                    <a:cubicBezTo>
                      <a:pt x="163" y="44"/>
                      <a:pt x="163" y="44"/>
                      <a:pt x="163" y="44"/>
                    </a:cubicBezTo>
                    <a:cubicBezTo>
                      <a:pt x="163" y="30"/>
                      <a:pt x="163" y="30"/>
                      <a:pt x="163" y="30"/>
                    </a:cubicBezTo>
                    <a:cubicBezTo>
                      <a:pt x="163" y="14"/>
                      <a:pt x="150" y="0"/>
                      <a:pt x="133" y="0"/>
                    </a:cubicBezTo>
                    <a:cubicBezTo>
                      <a:pt x="103" y="0"/>
                      <a:pt x="103" y="0"/>
                      <a:pt x="103" y="0"/>
                    </a:cubicBezTo>
                    <a:cubicBezTo>
                      <a:pt x="86" y="0"/>
                      <a:pt x="73" y="14"/>
                      <a:pt x="73" y="30"/>
                    </a:cubicBezTo>
                    <a:cubicBezTo>
                      <a:pt x="73" y="44"/>
                      <a:pt x="73" y="44"/>
                      <a:pt x="73" y="44"/>
                    </a:cubicBezTo>
                    <a:cubicBezTo>
                      <a:pt x="32" y="44"/>
                      <a:pt x="32" y="44"/>
                      <a:pt x="32" y="44"/>
                    </a:cubicBezTo>
                    <a:cubicBezTo>
                      <a:pt x="15" y="44"/>
                      <a:pt x="0" y="58"/>
                      <a:pt x="0" y="75"/>
                    </a:cubicBezTo>
                    <a:cubicBezTo>
                      <a:pt x="0" y="106"/>
                      <a:pt x="0" y="106"/>
                      <a:pt x="0" y="106"/>
                    </a:cubicBezTo>
                    <a:cubicBezTo>
                      <a:pt x="92" y="106"/>
                      <a:pt x="92" y="106"/>
                      <a:pt x="92" y="106"/>
                    </a:cubicBezTo>
                    <a:cubicBezTo>
                      <a:pt x="92" y="115"/>
                      <a:pt x="92" y="115"/>
                      <a:pt x="92" y="115"/>
                    </a:cubicBezTo>
                    <a:cubicBezTo>
                      <a:pt x="92" y="124"/>
                      <a:pt x="99" y="131"/>
                      <a:pt x="108" y="131"/>
                    </a:cubicBezTo>
                    <a:cubicBezTo>
                      <a:pt x="128" y="131"/>
                      <a:pt x="128" y="131"/>
                      <a:pt x="128" y="131"/>
                    </a:cubicBezTo>
                    <a:cubicBezTo>
                      <a:pt x="137" y="131"/>
                      <a:pt x="144" y="124"/>
                      <a:pt x="144" y="115"/>
                    </a:cubicBezTo>
                    <a:cubicBezTo>
                      <a:pt x="144" y="106"/>
                      <a:pt x="144" y="106"/>
                      <a:pt x="144" y="106"/>
                    </a:cubicBezTo>
                    <a:cubicBezTo>
                      <a:pt x="236" y="106"/>
                      <a:pt x="236" y="106"/>
                      <a:pt x="236" y="106"/>
                    </a:cubicBezTo>
                    <a:cubicBezTo>
                      <a:pt x="236" y="75"/>
                      <a:pt x="236" y="75"/>
                      <a:pt x="236" y="75"/>
                    </a:cubicBezTo>
                    <a:cubicBezTo>
                      <a:pt x="236" y="58"/>
                      <a:pt x="221" y="44"/>
                      <a:pt x="204" y="44"/>
                    </a:cubicBezTo>
                    <a:close/>
                    <a:moveTo>
                      <a:pt x="92" y="30"/>
                    </a:moveTo>
                    <a:cubicBezTo>
                      <a:pt x="92" y="24"/>
                      <a:pt x="97" y="19"/>
                      <a:pt x="103" y="19"/>
                    </a:cubicBezTo>
                    <a:cubicBezTo>
                      <a:pt x="133" y="19"/>
                      <a:pt x="133" y="19"/>
                      <a:pt x="133" y="19"/>
                    </a:cubicBezTo>
                    <a:cubicBezTo>
                      <a:pt x="139" y="19"/>
                      <a:pt x="144" y="24"/>
                      <a:pt x="144" y="30"/>
                    </a:cubicBezTo>
                    <a:cubicBezTo>
                      <a:pt x="144" y="44"/>
                      <a:pt x="144" y="44"/>
                      <a:pt x="144" y="44"/>
                    </a:cubicBezTo>
                    <a:cubicBezTo>
                      <a:pt x="92" y="44"/>
                      <a:pt x="92" y="44"/>
                      <a:pt x="92" y="44"/>
                    </a:cubicBezTo>
                    <a:lnTo>
                      <a:pt x="9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i="0" u="none" strike="noStrike" kern="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sp>
        <p:nvSpPr>
          <p:cNvPr id="70" name="PA_文本框 16">
            <a:extLst>
              <a:ext uri="{FF2B5EF4-FFF2-40B4-BE49-F238E27FC236}">
                <a16:creationId xmlns:a16="http://schemas.microsoft.com/office/drawing/2014/main" id="{E2B43879-F0A5-4385-83C0-F48F137B6851}"/>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五年计划</a:t>
            </a:r>
          </a:p>
        </p:txBody>
      </p:sp>
      <p:sp>
        <p:nvSpPr>
          <p:cNvPr id="71" name="PA_文本框 16">
            <a:extLst>
              <a:ext uri="{FF2B5EF4-FFF2-40B4-BE49-F238E27FC236}">
                <a16:creationId xmlns:a16="http://schemas.microsoft.com/office/drawing/2014/main" id="{23CC9127-2EE5-4755-9F68-D4B8D6F3A729}"/>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04</a:t>
            </a:r>
            <a:endParaRPr lang="zh-CN" altLang="en-US"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72" name="组合 71">
            <a:extLst>
              <a:ext uri="{FF2B5EF4-FFF2-40B4-BE49-F238E27FC236}">
                <a16:creationId xmlns:a16="http://schemas.microsoft.com/office/drawing/2014/main" id="{C9292CDF-8F4B-453E-B5FA-29AF92DE7DFD}"/>
              </a:ext>
            </a:extLst>
          </p:cNvPr>
          <p:cNvGrpSpPr/>
          <p:nvPr/>
        </p:nvGrpSpPr>
        <p:grpSpPr>
          <a:xfrm>
            <a:off x="359194" y="126779"/>
            <a:ext cx="839468" cy="925957"/>
            <a:chOff x="8170863" y="2927350"/>
            <a:chExt cx="565150" cy="752476"/>
          </a:xfrm>
          <a:noFill/>
        </p:grpSpPr>
        <p:sp>
          <p:nvSpPr>
            <p:cNvPr id="73" name="Freeform 79">
              <a:extLst>
                <a:ext uri="{FF2B5EF4-FFF2-40B4-BE49-F238E27FC236}">
                  <a16:creationId xmlns:a16="http://schemas.microsoft.com/office/drawing/2014/main" id="{71268F10-69DE-4E45-A218-51E4A4234390}"/>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74" name="Freeform 80">
              <a:extLst>
                <a:ext uri="{FF2B5EF4-FFF2-40B4-BE49-F238E27FC236}">
                  <a16:creationId xmlns:a16="http://schemas.microsoft.com/office/drawing/2014/main" id="{D8F2ECCA-76A9-4128-8902-18451175DAC2}"/>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Tree>
    <p:extLst>
      <p:ext uri="{BB962C8B-B14F-4D97-AF65-F5344CB8AC3E}">
        <p14:creationId xmlns:p14="http://schemas.microsoft.com/office/powerpoint/2010/main" val="1070659581"/>
      </p:ext>
    </p:extLst>
  </p:cSld>
  <p:clrMapOvr>
    <a:masterClrMapping/>
  </p:clrMapOvr>
  <p:transition spd="slow">
    <p:pull/>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5807174" y="4129011"/>
            <a:ext cx="1293763" cy="1152128"/>
          </a:xfrm>
          <a:prstGeom prst="rect">
            <a:avLst/>
          </a:prstGeom>
          <a:blipFill>
            <a:blip r:embed="rId5">
              <a:extLst>
                <a:ext uri="{96DAC541-7B7A-43D3-8B79-37D633B846F1}">
                  <asvg:svgBlip xmlns:asvg="http://schemas.microsoft.com/office/drawing/2016/SVG/main" r:embed="rId6"/>
                </a:ext>
              </a:extLst>
            </a:blip>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 name="矩形 5"/>
          <p:cNvSpPr/>
          <p:nvPr/>
        </p:nvSpPr>
        <p:spPr>
          <a:xfrm>
            <a:off x="7175326" y="3768971"/>
            <a:ext cx="1293763" cy="1512168"/>
          </a:xfrm>
          <a:prstGeom prst="rect">
            <a:avLst/>
          </a:prstGeom>
          <a:blipFill>
            <a:blip r:embed="rId5">
              <a:extLst>
                <a:ext uri="{96DAC541-7B7A-43D3-8B79-37D633B846F1}">
                  <asvg:svgBlip xmlns:asvg="http://schemas.microsoft.com/office/drawing/2016/SVG/main" r:embed="rId6"/>
                </a:ext>
              </a:extLst>
            </a:blip>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 name="矩形 6"/>
          <p:cNvSpPr/>
          <p:nvPr/>
        </p:nvSpPr>
        <p:spPr>
          <a:xfrm>
            <a:off x="8541097" y="3408931"/>
            <a:ext cx="1293763" cy="1872208"/>
          </a:xfrm>
          <a:prstGeom prst="rect">
            <a:avLst/>
          </a:prstGeom>
          <a:blipFill>
            <a:blip r:embed="rId5">
              <a:extLst>
                <a:ext uri="{96DAC541-7B7A-43D3-8B79-37D633B846F1}">
                  <asvg:svgBlip xmlns:asvg="http://schemas.microsoft.com/office/drawing/2016/SVG/main" r:embed="rId6"/>
                </a:ext>
              </a:extLst>
            </a:blip>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 name="矩形 7"/>
          <p:cNvSpPr/>
          <p:nvPr/>
        </p:nvSpPr>
        <p:spPr>
          <a:xfrm>
            <a:off x="9909249" y="2986917"/>
            <a:ext cx="1293763" cy="2294222"/>
          </a:xfrm>
          <a:prstGeom prst="rect">
            <a:avLst/>
          </a:prstGeom>
          <a:blipFill>
            <a:blip r:embed="rId5">
              <a:extLst>
                <a:ext uri="{96DAC541-7B7A-43D3-8B79-37D633B846F1}">
                  <asvg:svgBlip xmlns:asvg="http://schemas.microsoft.com/office/drawing/2016/SVG/main" r:embed="rId6"/>
                </a:ext>
              </a:extLst>
            </a:blip>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11" name="组合 10"/>
          <p:cNvGrpSpPr/>
          <p:nvPr/>
        </p:nvGrpSpPr>
        <p:grpSpPr>
          <a:xfrm>
            <a:off x="6360615" y="1916832"/>
            <a:ext cx="964280" cy="2140171"/>
            <a:chOff x="3975294" y="2876618"/>
            <a:chExt cx="1046034" cy="2321620"/>
          </a:xfrm>
          <a:effectLst>
            <a:outerShdw dist="88900" dir="13500000" algn="br" rotWithShape="0">
              <a:prstClr val="black">
                <a:alpha val="10000"/>
              </a:prstClr>
            </a:outerShdw>
          </a:effectLst>
        </p:grpSpPr>
        <p:sp>
          <p:nvSpPr>
            <p:cNvPr id="12" name="Freeform 398"/>
            <p:cNvSpPr>
              <a:spLocks/>
            </p:cNvSpPr>
            <p:nvPr/>
          </p:nvSpPr>
          <p:spPr bwMode="auto">
            <a:xfrm>
              <a:off x="4001771" y="2876618"/>
              <a:ext cx="1019557" cy="2321620"/>
            </a:xfrm>
            <a:custGeom>
              <a:avLst/>
              <a:gdLst>
                <a:gd name="T0" fmla="*/ 209 w 236"/>
                <a:gd name="T1" fmla="*/ 439 h 540"/>
                <a:gd name="T2" fmla="*/ 224 w 236"/>
                <a:gd name="T3" fmla="*/ 304 h 540"/>
                <a:gd name="T4" fmla="*/ 151 w 236"/>
                <a:gd name="T5" fmla="*/ 250 h 540"/>
                <a:gd name="T6" fmla="*/ 189 w 236"/>
                <a:gd name="T7" fmla="*/ 240 h 540"/>
                <a:gd name="T8" fmla="*/ 191 w 236"/>
                <a:gd name="T9" fmla="*/ 237 h 540"/>
                <a:gd name="T10" fmla="*/ 217 w 236"/>
                <a:gd name="T11" fmla="*/ 247 h 540"/>
                <a:gd name="T12" fmla="*/ 227 w 236"/>
                <a:gd name="T13" fmla="*/ 237 h 540"/>
                <a:gd name="T14" fmla="*/ 228 w 236"/>
                <a:gd name="T15" fmla="*/ 222 h 540"/>
                <a:gd name="T16" fmla="*/ 218 w 236"/>
                <a:gd name="T17" fmla="*/ 217 h 540"/>
                <a:gd name="T18" fmla="*/ 198 w 236"/>
                <a:gd name="T19" fmla="*/ 219 h 540"/>
                <a:gd name="T20" fmla="*/ 142 w 236"/>
                <a:gd name="T21" fmla="*/ 195 h 540"/>
                <a:gd name="T22" fmla="*/ 126 w 236"/>
                <a:gd name="T23" fmla="*/ 135 h 540"/>
                <a:gd name="T24" fmla="*/ 117 w 236"/>
                <a:gd name="T25" fmla="*/ 97 h 540"/>
                <a:gd name="T26" fmla="*/ 109 w 236"/>
                <a:gd name="T27" fmla="*/ 78 h 540"/>
                <a:gd name="T28" fmla="*/ 119 w 236"/>
                <a:gd name="T29" fmla="*/ 79 h 540"/>
                <a:gd name="T30" fmla="*/ 121 w 236"/>
                <a:gd name="T31" fmla="*/ 70 h 540"/>
                <a:gd name="T32" fmla="*/ 123 w 236"/>
                <a:gd name="T33" fmla="*/ 60 h 540"/>
                <a:gd name="T34" fmla="*/ 121 w 236"/>
                <a:gd name="T35" fmla="*/ 51 h 540"/>
                <a:gd name="T36" fmla="*/ 125 w 236"/>
                <a:gd name="T37" fmla="*/ 43 h 540"/>
                <a:gd name="T38" fmla="*/ 122 w 236"/>
                <a:gd name="T39" fmla="*/ 32 h 540"/>
                <a:gd name="T40" fmla="*/ 116 w 236"/>
                <a:gd name="T41" fmla="*/ 21 h 540"/>
                <a:gd name="T42" fmla="*/ 81 w 236"/>
                <a:gd name="T43" fmla="*/ 6 h 540"/>
                <a:gd name="T44" fmla="*/ 67 w 236"/>
                <a:gd name="T45" fmla="*/ 68 h 540"/>
                <a:gd name="T46" fmla="*/ 70 w 236"/>
                <a:gd name="T47" fmla="*/ 72 h 540"/>
                <a:gd name="T48" fmla="*/ 70 w 236"/>
                <a:gd name="T49" fmla="*/ 82 h 540"/>
                <a:gd name="T50" fmla="*/ 41 w 236"/>
                <a:gd name="T51" fmla="*/ 139 h 540"/>
                <a:gd name="T52" fmla="*/ 35 w 236"/>
                <a:gd name="T53" fmla="*/ 266 h 540"/>
                <a:gd name="T54" fmla="*/ 38 w 236"/>
                <a:gd name="T55" fmla="*/ 285 h 540"/>
                <a:gd name="T56" fmla="*/ 59 w 236"/>
                <a:gd name="T57" fmla="*/ 313 h 540"/>
                <a:gd name="T58" fmla="*/ 1 w 236"/>
                <a:gd name="T59" fmla="*/ 323 h 540"/>
                <a:gd name="T60" fmla="*/ 8 w 236"/>
                <a:gd name="T61" fmla="*/ 426 h 540"/>
                <a:gd name="T62" fmla="*/ 25 w 236"/>
                <a:gd name="T63" fmla="*/ 430 h 540"/>
                <a:gd name="T64" fmla="*/ 41 w 236"/>
                <a:gd name="T65" fmla="*/ 427 h 540"/>
                <a:gd name="T66" fmla="*/ 14 w 236"/>
                <a:gd name="T67" fmla="*/ 498 h 540"/>
                <a:gd name="T68" fmla="*/ 19 w 236"/>
                <a:gd name="T69" fmla="*/ 522 h 540"/>
                <a:gd name="T70" fmla="*/ 26 w 236"/>
                <a:gd name="T71" fmla="*/ 526 h 540"/>
                <a:gd name="T72" fmla="*/ 84 w 236"/>
                <a:gd name="T73" fmla="*/ 538 h 540"/>
                <a:gd name="T74" fmla="*/ 48 w 236"/>
                <a:gd name="T75" fmla="*/ 505 h 540"/>
                <a:gd name="T76" fmla="*/ 122 w 236"/>
                <a:gd name="T77" fmla="*/ 427 h 540"/>
                <a:gd name="T78" fmla="*/ 140 w 236"/>
                <a:gd name="T79" fmla="*/ 430 h 540"/>
                <a:gd name="T80" fmla="*/ 150 w 236"/>
                <a:gd name="T81" fmla="*/ 427 h 540"/>
                <a:gd name="T82" fmla="*/ 110 w 236"/>
                <a:gd name="T83" fmla="*/ 324 h 540"/>
                <a:gd name="T84" fmla="*/ 172 w 236"/>
                <a:gd name="T85" fmla="*/ 320 h 540"/>
                <a:gd name="T86" fmla="*/ 164 w 236"/>
                <a:gd name="T87" fmla="*/ 435 h 540"/>
                <a:gd name="T88" fmla="*/ 164 w 236"/>
                <a:gd name="T89" fmla="*/ 457 h 540"/>
                <a:gd name="T90" fmla="*/ 183 w 236"/>
                <a:gd name="T91" fmla="*/ 453 h 540"/>
                <a:gd name="T92" fmla="*/ 235 w 236"/>
                <a:gd name="T93" fmla="*/ 457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6" h="540">
                  <a:moveTo>
                    <a:pt x="234" y="454"/>
                  </a:moveTo>
                  <a:cubicBezTo>
                    <a:pt x="224" y="446"/>
                    <a:pt x="221" y="444"/>
                    <a:pt x="209" y="439"/>
                  </a:cubicBezTo>
                  <a:cubicBezTo>
                    <a:pt x="196" y="433"/>
                    <a:pt x="202" y="419"/>
                    <a:pt x="202" y="419"/>
                  </a:cubicBezTo>
                  <a:cubicBezTo>
                    <a:pt x="224" y="304"/>
                    <a:pt x="224" y="304"/>
                    <a:pt x="224" y="304"/>
                  </a:cubicBezTo>
                  <a:cubicBezTo>
                    <a:pt x="227" y="284"/>
                    <a:pt x="215" y="277"/>
                    <a:pt x="215" y="277"/>
                  </a:cubicBezTo>
                  <a:cubicBezTo>
                    <a:pt x="209" y="272"/>
                    <a:pt x="151" y="250"/>
                    <a:pt x="151" y="250"/>
                  </a:cubicBezTo>
                  <a:cubicBezTo>
                    <a:pt x="151" y="250"/>
                    <a:pt x="149" y="240"/>
                    <a:pt x="147" y="228"/>
                  </a:cubicBezTo>
                  <a:cubicBezTo>
                    <a:pt x="189" y="240"/>
                    <a:pt x="189" y="240"/>
                    <a:pt x="189" y="240"/>
                  </a:cubicBezTo>
                  <a:cubicBezTo>
                    <a:pt x="190" y="237"/>
                    <a:pt x="190" y="237"/>
                    <a:pt x="190" y="237"/>
                  </a:cubicBezTo>
                  <a:cubicBezTo>
                    <a:pt x="191" y="237"/>
                    <a:pt x="191" y="237"/>
                    <a:pt x="191" y="237"/>
                  </a:cubicBezTo>
                  <a:cubicBezTo>
                    <a:pt x="194" y="239"/>
                    <a:pt x="197" y="242"/>
                    <a:pt x="200" y="245"/>
                  </a:cubicBezTo>
                  <a:cubicBezTo>
                    <a:pt x="203" y="249"/>
                    <a:pt x="214" y="247"/>
                    <a:pt x="217" y="247"/>
                  </a:cubicBezTo>
                  <a:cubicBezTo>
                    <a:pt x="221" y="246"/>
                    <a:pt x="222" y="246"/>
                    <a:pt x="222" y="244"/>
                  </a:cubicBezTo>
                  <a:cubicBezTo>
                    <a:pt x="223" y="241"/>
                    <a:pt x="227" y="239"/>
                    <a:pt x="227" y="237"/>
                  </a:cubicBezTo>
                  <a:cubicBezTo>
                    <a:pt x="227" y="235"/>
                    <a:pt x="229" y="231"/>
                    <a:pt x="229" y="229"/>
                  </a:cubicBezTo>
                  <a:cubicBezTo>
                    <a:pt x="230" y="227"/>
                    <a:pt x="230" y="224"/>
                    <a:pt x="228" y="222"/>
                  </a:cubicBezTo>
                  <a:cubicBezTo>
                    <a:pt x="226" y="220"/>
                    <a:pt x="219" y="220"/>
                    <a:pt x="219" y="220"/>
                  </a:cubicBezTo>
                  <a:cubicBezTo>
                    <a:pt x="219" y="220"/>
                    <a:pt x="219" y="220"/>
                    <a:pt x="218" y="217"/>
                  </a:cubicBezTo>
                  <a:cubicBezTo>
                    <a:pt x="218" y="214"/>
                    <a:pt x="214" y="216"/>
                    <a:pt x="208" y="216"/>
                  </a:cubicBezTo>
                  <a:cubicBezTo>
                    <a:pt x="203" y="217"/>
                    <a:pt x="199" y="219"/>
                    <a:pt x="198" y="219"/>
                  </a:cubicBezTo>
                  <a:cubicBezTo>
                    <a:pt x="199" y="216"/>
                    <a:pt x="199" y="216"/>
                    <a:pt x="199" y="216"/>
                  </a:cubicBezTo>
                  <a:cubicBezTo>
                    <a:pt x="142" y="195"/>
                    <a:pt x="142" y="195"/>
                    <a:pt x="142" y="195"/>
                  </a:cubicBezTo>
                  <a:cubicBezTo>
                    <a:pt x="142" y="190"/>
                    <a:pt x="141" y="186"/>
                    <a:pt x="141" y="183"/>
                  </a:cubicBezTo>
                  <a:cubicBezTo>
                    <a:pt x="140" y="168"/>
                    <a:pt x="131" y="143"/>
                    <a:pt x="126" y="135"/>
                  </a:cubicBezTo>
                  <a:cubicBezTo>
                    <a:pt x="121" y="127"/>
                    <a:pt x="116" y="114"/>
                    <a:pt x="116" y="114"/>
                  </a:cubicBezTo>
                  <a:cubicBezTo>
                    <a:pt x="116" y="114"/>
                    <a:pt x="118" y="103"/>
                    <a:pt x="117" y="97"/>
                  </a:cubicBezTo>
                  <a:cubicBezTo>
                    <a:pt x="116" y="91"/>
                    <a:pt x="107" y="88"/>
                    <a:pt x="107" y="88"/>
                  </a:cubicBezTo>
                  <a:cubicBezTo>
                    <a:pt x="109" y="78"/>
                    <a:pt x="109" y="78"/>
                    <a:pt x="109" y="78"/>
                  </a:cubicBezTo>
                  <a:cubicBezTo>
                    <a:pt x="111" y="79"/>
                    <a:pt x="112" y="80"/>
                    <a:pt x="114" y="80"/>
                  </a:cubicBezTo>
                  <a:cubicBezTo>
                    <a:pt x="117" y="80"/>
                    <a:pt x="117" y="80"/>
                    <a:pt x="119" y="79"/>
                  </a:cubicBezTo>
                  <a:cubicBezTo>
                    <a:pt x="120" y="78"/>
                    <a:pt x="122" y="78"/>
                    <a:pt x="121" y="76"/>
                  </a:cubicBezTo>
                  <a:cubicBezTo>
                    <a:pt x="121" y="73"/>
                    <a:pt x="122" y="72"/>
                    <a:pt x="121" y="70"/>
                  </a:cubicBezTo>
                  <a:cubicBezTo>
                    <a:pt x="121" y="69"/>
                    <a:pt x="122" y="67"/>
                    <a:pt x="123" y="65"/>
                  </a:cubicBezTo>
                  <a:cubicBezTo>
                    <a:pt x="123" y="62"/>
                    <a:pt x="123" y="60"/>
                    <a:pt x="123" y="60"/>
                  </a:cubicBezTo>
                  <a:cubicBezTo>
                    <a:pt x="123" y="60"/>
                    <a:pt x="123" y="58"/>
                    <a:pt x="122" y="57"/>
                  </a:cubicBezTo>
                  <a:cubicBezTo>
                    <a:pt x="122" y="56"/>
                    <a:pt x="121" y="51"/>
                    <a:pt x="121" y="51"/>
                  </a:cubicBezTo>
                  <a:cubicBezTo>
                    <a:pt x="121" y="51"/>
                    <a:pt x="123" y="50"/>
                    <a:pt x="125" y="47"/>
                  </a:cubicBezTo>
                  <a:cubicBezTo>
                    <a:pt x="127" y="45"/>
                    <a:pt x="125" y="43"/>
                    <a:pt x="125" y="43"/>
                  </a:cubicBezTo>
                  <a:cubicBezTo>
                    <a:pt x="123" y="43"/>
                    <a:pt x="120" y="39"/>
                    <a:pt x="120" y="39"/>
                  </a:cubicBezTo>
                  <a:cubicBezTo>
                    <a:pt x="120" y="39"/>
                    <a:pt x="122" y="34"/>
                    <a:pt x="122" y="32"/>
                  </a:cubicBezTo>
                  <a:cubicBezTo>
                    <a:pt x="122" y="30"/>
                    <a:pt x="120" y="29"/>
                    <a:pt x="119" y="29"/>
                  </a:cubicBezTo>
                  <a:cubicBezTo>
                    <a:pt x="119" y="28"/>
                    <a:pt x="117" y="25"/>
                    <a:pt x="116" y="21"/>
                  </a:cubicBezTo>
                  <a:cubicBezTo>
                    <a:pt x="115" y="17"/>
                    <a:pt x="108" y="13"/>
                    <a:pt x="108" y="13"/>
                  </a:cubicBezTo>
                  <a:cubicBezTo>
                    <a:pt x="111" y="6"/>
                    <a:pt x="107" y="0"/>
                    <a:pt x="81" y="6"/>
                  </a:cubicBezTo>
                  <a:cubicBezTo>
                    <a:pt x="55" y="13"/>
                    <a:pt x="54" y="31"/>
                    <a:pt x="57" y="43"/>
                  </a:cubicBezTo>
                  <a:cubicBezTo>
                    <a:pt x="59" y="55"/>
                    <a:pt x="66" y="66"/>
                    <a:pt x="67" y="68"/>
                  </a:cubicBezTo>
                  <a:cubicBezTo>
                    <a:pt x="68" y="70"/>
                    <a:pt x="68" y="75"/>
                    <a:pt x="68" y="75"/>
                  </a:cubicBezTo>
                  <a:cubicBezTo>
                    <a:pt x="68" y="75"/>
                    <a:pt x="69" y="71"/>
                    <a:pt x="70" y="72"/>
                  </a:cubicBezTo>
                  <a:cubicBezTo>
                    <a:pt x="70" y="73"/>
                    <a:pt x="70" y="75"/>
                    <a:pt x="70" y="78"/>
                  </a:cubicBezTo>
                  <a:cubicBezTo>
                    <a:pt x="70" y="79"/>
                    <a:pt x="70" y="80"/>
                    <a:pt x="70" y="82"/>
                  </a:cubicBezTo>
                  <a:cubicBezTo>
                    <a:pt x="65" y="92"/>
                    <a:pt x="54" y="108"/>
                    <a:pt x="49" y="119"/>
                  </a:cubicBezTo>
                  <a:cubicBezTo>
                    <a:pt x="48" y="120"/>
                    <a:pt x="44" y="131"/>
                    <a:pt x="41" y="139"/>
                  </a:cubicBezTo>
                  <a:cubicBezTo>
                    <a:pt x="20" y="176"/>
                    <a:pt x="20" y="176"/>
                    <a:pt x="20" y="176"/>
                  </a:cubicBezTo>
                  <a:cubicBezTo>
                    <a:pt x="35" y="266"/>
                    <a:pt x="35" y="266"/>
                    <a:pt x="35" y="266"/>
                  </a:cubicBezTo>
                  <a:cubicBezTo>
                    <a:pt x="41" y="266"/>
                    <a:pt x="41" y="266"/>
                    <a:pt x="41" y="266"/>
                  </a:cubicBezTo>
                  <a:cubicBezTo>
                    <a:pt x="39" y="276"/>
                    <a:pt x="38" y="285"/>
                    <a:pt x="38" y="285"/>
                  </a:cubicBezTo>
                  <a:cubicBezTo>
                    <a:pt x="59" y="293"/>
                    <a:pt x="59" y="293"/>
                    <a:pt x="59" y="293"/>
                  </a:cubicBezTo>
                  <a:cubicBezTo>
                    <a:pt x="59" y="313"/>
                    <a:pt x="59" y="313"/>
                    <a:pt x="59" y="313"/>
                  </a:cubicBezTo>
                  <a:cubicBezTo>
                    <a:pt x="57" y="316"/>
                    <a:pt x="56" y="319"/>
                    <a:pt x="56" y="324"/>
                  </a:cubicBezTo>
                  <a:cubicBezTo>
                    <a:pt x="1" y="323"/>
                    <a:pt x="1" y="323"/>
                    <a:pt x="1" y="323"/>
                  </a:cubicBezTo>
                  <a:cubicBezTo>
                    <a:pt x="0" y="426"/>
                    <a:pt x="0" y="426"/>
                    <a:pt x="0" y="426"/>
                  </a:cubicBezTo>
                  <a:cubicBezTo>
                    <a:pt x="8" y="426"/>
                    <a:pt x="8" y="426"/>
                    <a:pt x="8" y="426"/>
                  </a:cubicBezTo>
                  <a:cubicBezTo>
                    <a:pt x="8" y="430"/>
                    <a:pt x="8" y="430"/>
                    <a:pt x="8" y="430"/>
                  </a:cubicBezTo>
                  <a:cubicBezTo>
                    <a:pt x="25" y="430"/>
                    <a:pt x="25" y="430"/>
                    <a:pt x="25" y="430"/>
                  </a:cubicBezTo>
                  <a:cubicBezTo>
                    <a:pt x="25" y="426"/>
                    <a:pt x="25" y="426"/>
                    <a:pt x="25" y="426"/>
                  </a:cubicBezTo>
                  <a:cubicBezTo>
                    <a:pt x="41" y="427"/>
                    <a:pt x="41" y="427"/>
                    <a:pt x="41" y="427"/>
                  </a:cubicBezTo>
                  <a:cubicBezTo>
                    <a:pt x="14" y="494"/>
                    <a:pt x="14" y="494"/>
                    <a:pt x="14" y="494"/>
                  </a:cubicBezTo>
                  <a:cubicBezTo>
                    <a:pt x="14" y="498"/>
                    <a:pt x="14" y="498"/>
                    <a:pt x="14" y="498"/>
                  </a:cubicBezTo>
                  <a:cubicBezTo>
                    <a:pt x="16" y="499"/>
                    <a:pt x="6" y="511"/>
                    <a:pt x="8" y="513"/>
                  </a:cubicBezTo>
                  <a:cubicBezTo>
                    <a:pt x="10" y="516"/>
                    <a:pt x="14" y="519"/>
                    <a:pt x="19" y="522"/>
                  </a:cubicBezTo>
                  <a:cubicBezTo>
                    <a:pt x="20" y="523"/>
                    <a:pt x="23" y="521"/>
                    <a:pt x="24" y="521"/>
                  </a:cubicBezTo>
                  <a:cubicBezTo>
                    <a:pt x="26" y="522"/>
                    <a:pt x="25" y="526"/>
                    <a:pt x="26" y="526"/>
                  </a:cubicBezTo>
                  <a:cubicBezTo>
                    <a:pt x="35" y="531"/>
                    <a:pt x="44" y="536"/>
                    <a:pt x="49" y="537"/>
                  </a:cubicBezTo>
                  <a:cubicBezTo>
                    <a:pt x="59" y="539"/>
                    <a:pt x="77" y="540"/>
                    <a:pt x="84" y="538"/>
                  </a:cubicBezTo>
                  <a:cubicBezTo>
                    <a:pt x="92" y="535"/>
                    <a:pt x="73" y="526"/>
                    <a:pt x="66" y="522"/>
                  </a:cubicBezTo>
                  <a:cubicBezTo>
                    <a:pt x="58" y="519"/>
                    <a:pt x="48" y="505"/>
                    <a:pt x="48" y="505"/>
                  </a:cubicBezTo>
                  <a:cubicBezTo>
                    <a:pt x="48" y="505"/>
                    <a:pt x="71" y="457"/>
                    <a:pt x="86" y="427"/>
                  </a:cubicBezTo>
                  <a:cubicBezTo>
                    <a:pt x="122" y="427"/>
                    <a:pt x="122" y="427"/>
                    <a:pt x="122" y="427"/>
                  </a:cubicBezTo>
                  <a:cubicBezTo>
                    <a:pt x="122" y="430"/>
                    <a:pt x="122" y="430"/>
                    <a:pt x="122" y="430"/>
                  </a:cubicBezTo>
                  <a:cubicBezTo>
                    <a:pt x="140" y="430"/>
                    <a:pt x="140" y="430"/>
                    <a:pt x="140" y="430"/>
                  </a:cubicBezTo>
                  <a:cubicBezTo>
                    <a:pt x="140" y="427"/>
                    <a:pt x="140" y="427"/>
                    <a:pt x="140" y="427"/>
                  </a:cubicBezTo>
                  <a:cubicBezTo>
                    <a:pt x="150" y="427"/>
                    <a:pt x="150" y="427"/>
                    <a:pt x="150" y="427"/>
                  </a:cubicBezTo>
                  <a:cubicBezTo>
                    <a:pt x="150" y="324"/>
                    <a:pt x="150" y="324"/>
                    <a:pt x="150" y="324"/>
                  </a:cubicBezTo>
                  <a:cubicBezTo>
                    <a:pt x="110" y="324"/>
                    <a:pt x="110" y="324"/>
                    <a:pt x="110" y="324"/>
                  </a:cubicBezTo>
                  <a:cubicBezTo>
                    <a:pt x="112" y="311"/>
                    <a:pt x="113" y="301"/>
                    <a:pt x="113" y="301"/>
                  </a:cubicBezTo>
                  <a:cubicBezTo>
                    <a:pt x="172" y="320"/>
                    <a:pt x="172" y="320"/>
                    <a:pt x="172" y="320"/>
                  </a:cubicBezTo>
                  <a:cubicBezTo>
                    <a:pt x="179" y="323"/>
                    <a:pt x="177" y="326"/>
                    <a:pt x="177" y="326"/>
                  </a:cubicBezTo>
                  <a:cubicBezTo>
                    <a:pt x="176" y="331"/>
                    <a:pt x="164" y="435"/>
                    <a:pt x="164" y="435"/>
                  </a:cubicBezTo>
                  <a:cubicBezTo>
                    <a:pt x="166" y="437"/>
                    <a:pt x="166" y="437"/>
                    <a:pt x="166" y="437"/>
                  </a:cubicBezTo>
                  <a:cubicBezTo>
                    <a:pt x="161" y="443"/>
                    <a:pt x="164" y="457"/>
                    <a:pt x="164" y="457"/>
                  </a:cubicBezTo>
                  <a:cubicBezTo>
                    <a:pt x="179" y="457"/>
                    <a:pt x="179" y="457"/>
                    <a:pt x="179" y="457"/>
                  </a:cubicBezTo>
                  <a:cubicBezTo>
                    <a:pt x="180" y="456"/>
                    <a:pt x="183" y="453"/>
                    <a:pt x="183" y="453"/>
                  </a:cubicBezTo>
                  <a:cubicBezTo>
                    <a:pt x="186" y="456"/>
                    <a:pt x="190" y="457"/>
                    <a:pt x="190" y="457"/>
                  </a:cubicBezTo>
                  <a:cubicBezTo>
                    <a:pt x="195" y="458"/>
                    <a:pt x="235" y="458"/>
                    <a:pt x="235" y="457"/>
                  </a:cubicBezTo>
                  <a:cubicBezTo>
                    <a:pt x="236" y="456"/>
                    <a:pt x="234" y="454"/>
                    <a:pt x="234" y="454"/>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3" name="Freeform 5"/>
            <p:cNvSpPr>
              <a:spLocks/>
            </p:cNvSpPr>
            <p:nvPr/>
          </p:nvSpPr>
          <p:spPr bwMode="auto">
            <a:xfrm>
              <a:off x="3975294" y="3297054"/>
              <a:ext cx="579500" cy="633828"/>
            </a:xfrm>
            <a:custGeom>
              <a:avLst/>
              <a:gdLst>
                <a:gd name="T0" fmla="*/ 123 w 132"/>
                <a:gd name="T1" fmla="*/ 20 h 145"/>
                <a:gd name="T2" fmla="*/ 61 w 132"/>
                <a:gd name="T3" fmla="*/ 74 h 145"/>
                <a:gd name="T4" fmla="*/ 31 w 132"/>
                <a:gd name="T5" fmla="*/ 138 h 145"/>
                <a:gd name="T6" fmla="*/ 2 w 132"/>
                <a:gd name="T7" fmla="*/ 145 h 145"/>
                <a:gd name="T8" fmla="*/ 0 w 132"/>
                <a:gd name="T9" fmla="*/ 130 h 145"/>
                <a:gd name="T10" fmla="*/ 113 w 132"/>
                <a:gd name="T11" fmla="*/ 18 h 145"/>
                <a:gd name="T12" fmla="*/ 121 w 132"/>
                <a:gd name="T13" fmla="*/ 0 h 145"/>
                <a:gd name="T14" fmla="*/ 123 w 132"/>
                <a:gd name="T15" fmla="*/ 20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45">
                  <a:moveTo>
                    <a:pt x="123" y="20"/>
                  </a:moveTo>
                  <a:cubicBezTo>
                    <a:pt x="123" y="20"/>
                    <a:pt x="85" y="47"/>
                    <a:pt x="61" y="74"/>
                  </a:cubicBezTo>
                  <a:cubicBezTo>
                    <a:pt x="38" y="102"/>
                    <a:pt x="32" y="125"/>
                    <a:pt x="31" y="138"/>
                  </a:cubicBezTo>
                  <a:cubicBezTo>
                    <a:pt x="2" y="145"/>
                    <a:pt x="2" y="145"/>
                    <a:pt x="2" y="145"/>
                  </a:cubicBezTo>
                  <a:cubicBezTo>
                    <a:pt x="0" y="130"/>
                    <a:pt x="0" y="130"/>
                    <a:pt x="0" y="130"/>
                  </a:cubicBezTo>
                  <a:cubicBezTo>
                    <a:pt x="0" y="130"/>
                    <a:pt x="39" y="47"/>
                    <a:pt x="113" y="18"/>
                  </a:cubicBezTo>
                  <a:cubicBezTo>
                    <a:pt x="113" y="18"/>
                    <a:pt x="126" y="11"/>
                    <a:pt x="121" y="0"/>
                  </a:cubicBezTo>
                  <a:cubicBezTo>
                    <a:pt x="121" y="0"/>
                    <a:pt x="132" y="5"/>
                    <a:pt x="123" y="2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14" name="Freeform 31"/>
          <p:cNvSpPr/>
          <p:nvPr/>
        </p:nvSpPr>
        <p:spPr>
          <a:xfrm>
            <a:off x="1120116" y="1887067"/>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noFill/>
          <a:ln w="9525">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15" name="Group 58"/>
          <p:cNvGrpSpPr/>
          <p:nvPr/>
        </p:nvGrpSpPr>
        <p:grpSpPr>
          <a:xfrm>
            <a:off x="1408148" y="1628800"/>
            <a:ext cx="3747685" cy="778228"/>
            <a:chOff x="7174424" y="1256132"/>
            <a:chExt cx="3747685" cy="778228"/>
          </a:xfrm>
        </p:grpSpPr>
        <p:sp>
          <p:nvSpPr>
            <p:cNvPr id="16" name="TextBox 15"/>
            <p:cNvSpPr txBox="1"/>
            <p:nvPr/>
          </p:nvSpPr>
          <p:spPr>
            <a:xfrm>
              <a:off x="7174424" y="1600395"/>
              <a:ext cx="3747685" cy="433965"/>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在此录入上述图表的综合描述说明，此录入上述图表的。在此录入上述图表的综合描述说明。</a:t>
              </a:r>
            </a:p>
          </p:txBody>
        </p:sp>
        <p:sp>
          <p:nvSpPr>
            <p:cNvPr id="17" name="Rectangle 47"/>
            <p:cNvSpPr/>
            <p:nvPr/>
          </p:nvSpPr>
          <p:spPr>
            <a:xfrm>
              <a:off x="7174424" y="1256132"/>
              <a:ext cx="1510029" cy="307777"/>
            </a:xfrm>
            <a:prstGeom prst="rect">
              <a:avLst/>
            </a:prstGeom>
          </p:spPr>
          <p:txBody>
            <a:bodyPr wrap="none" lIns="0" tIns="0" rIns="0" bIns="0">
              <a:spAutoFit/>
            </a:bodyPr>
            <a:lstStyle/>
            <a:p>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添加标题信息</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18" name="Freeform 31"/>
          <p:cNvSpPr/>
          <p:nvPr/>
        </p:nvSpPr>
        <p:spPr>
          <a:xfrm>
            <a:off x="1123385" y="2897947"/>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noFill/>
          <a:ln w="9525">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19" name="Group 58"/>
          <p:cNvGrpSpPr/>
          <p:nvPr/>
        </p:nvGrpSpPr>
        <p:grpSpPr>
          <a:xfrm>
            <a:off x="1411417" y="2639680"/>
            <a:ext cx="3747685" cy="778228"/>
            <a:chOff x="7174424" y="1256132"/>
            <a:chExt cx="3747685" cy="778228"/>
          </a:xfrm>
        </p:grpSpPr>
        <p:sp>
          <p:nvSpPr>
            <p:cNvPr id="20" name="TextBox 19"/>
            <p:cNvSpPr txBox="1"/>
            <p:nvPr/>
          </p:nvSpPr>
          <p:spPr>
            <a:xfrm>
              <a:off x="7174424" y="1600395"/>
              <a:ext cx="3747685" cy="433965"/>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在此录入上述图表的综合描述说明，此录入上述图表的。在此录入上述图表的综合描述说明。</a:t>
              </a:r>
            </a:p>
          </p:txBody>
        </p:sp>
        <p:sp>
          <p:nvSpPr>
            <p:cNvPr id="21" name="Rectangle 47"/>
            <p:cNvSpPr/>
            <p:nvPr/>
          </p:nvSpPr>
          <p:spPr>
            <a:xfrm>
              <a:off x="7174424" y="1256132"/>
              <a:ext cx="1510029" cy="307777"/>
            </a:xfrm>
            <a:prstGeom prst="rect">
              <a:avLst/>
            </a:prstGeom>
          </p:spPr>
          <p:txBody>
            <a:bodyPr wrap="none" lIns="0" tIns="0" rIns="0" bIns="0">
              <a:spAutoFit/>
            </a:bodyPr>
            <a:lstStyle/>
            <a:p>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添加标题信息</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22" name="Freeform 31"/>
          <p:cNvSpPr/>
          <p:nvPr/>
        </p:nvSpPr>
        <p:spPr>
          <a:xfrm>
            <a:off x="1123385" y="3906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noFill/>
          <a:ln w="9525">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23" name="Group 58"/>
          <p:cNvGrpSpPr/>
          <p:nvPr/>
        </p:nvGrpSpPr>
        <p:grpSpPr>
          <a:xfrm>
            <a:off x="1411417" y="3647792"/>
            <a:ext cx="3747685" cy="778228"/>
            <a:chOff x="7174424" y="1256132"/>
            <a:chExt cx="3747685" cy="778228"/>
          </a:xfrm>
        </p:grpSpPr>
        <p:sp>
          <p:nvSpPr>
            <p:cNvPr id="24" name="TextBox 23"/>
            <p:cNvSpPr txBox="1"/>
            <p:nvPr/>
          </p:nvSpPr>
          <p:spPr>
            <a:xfrm>
              <a:off x="7174424" y="1600395"/>
              <a:ext cx="3747685" cy="433965"/>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在此录入上述图表的综合描述说明，此录入上述图表的。在此录入上述图表的综合描述说明。</a:t>
              </a:r>
            </a:p>
          </p:txBody>
        </p:sp>
        <p:sp>
          <p:nvSpPr>
            <p:cNvPr id="25" name="Rectangle 47"/>
            <p:cNvSpPr/>
            <p:nvPr/>
          </p:nvSpPr>
          <p:spPr>
            <a:xfrm>
              <a:off x="7174424" y="1256132"/>
              <a:ext cx="1510029" cy="307777"/>
            </a:xfrm>
            <a:prstGeom prst="rect">
              <a:avLst/>
            </a:prstGeom>
          </p:spPr>
          <p:txBody>
            <a:bodyPr wrap="none" lIns="0" tIns="0" rIns="0" bIns="0">
              <a:spAutoFit/>
            </a:bodyPr>
            <a:lstStyle/>
            <a:p>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添加标题信息</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26" name="Freeform 31"/>
          <p:cNvSpPr/>
          <p:nvPr/>
        </p:nvSpPr>
        <p:spPr>
          <a:xfrm>
            <a:off x="1120116" y="4911403"/>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noFill/>
          <a:ln w="9525">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27" name="Group 58"/>
          <p:cNvGrpSpPr/>
          <p:nvPr/>
        </p:nvGrpSpPr>
        <p:grpSpPr>
          <a:xfrm>
            <a:off x="1408148" y="4653136"/>
            <a:ext cx="3747685" cy="778228"/>
            <a:chOff x="7174424" y="1256132"/>
            <a:chExt cx="3747685" cy="778228"/>
          </a:xfrm>
        </p:grpSpPr>
        <p:sp>
          <p:nvSpPr>
            <p:cNvPr id="28" name="TextBox 27"/>
            <p:cNvSpPr txBox="1"/>
            <p:nvPr/>
          </p:nvSpPr>
          <p:spPr>
            <a:xfrm>
              <a:off x="7174424" y="1600395"/>
              <a:ext cx="3747685" cy="433965"/>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在此录入上述图表的综合描述说明，此录入上述图表的。在此录入上述图表的综合描述说明。</a:t>
              </a:r>
            </a:p>
          </p:txBody>
        </p:sp>
        <p:sp>
          <p:nvSpPr>
            <p:cNvPr id="29" name="Rectangle 47"/>
            <p:cNvSpPr/>
            <p:nvPr/>
          </p:nvSpPr>
          <p:spPr>
            <a:xfrm>
              <a:off x="7174424" y="1256132"/>
              <a:ext cx="1510029" cy="307777"/>
            </a:xfrm>
            <a:prstGeom prst="rect">
              <a:avLst/>
            </a:prstGeom>
          </p:spPr>
          <p:txBody>
            <a:bodyPr wrap="none" lIns="0" tIns="0" rIns="0" bIns="0">
              <a:spAutoFit/>
            </a:bodyPr>
            <a:lstStyle/>
            <a:p>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添加标题信息</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30" name="PA_文本框 16">
            <a:extLst>
              <a:ext uri="{FF2B5EF4-FFF2-40B4-BE49-F238E27FC236}">
                <a16:creationId xmlns:a16="http://schemas.microsoft.com/office/drawing/2014/main" id="{AD328F46-946A-45F7-B388-953CABF2709A}"/>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长期目标</a:t>
            </a:r>
          </a:p>
        </p:txBody>
      </p:sp>
      <p:sp>
        <p:nvSpPr>
          <p:cNvPr id="31" name="PA_文本框 16">
            <a:extLst>
              <a:ext uri="{FF2B5EF4-FFF2-40B4-BE49-F238E27FC236}">
                <a16:creationId xmlns:a16="http://schemas.microsoft.com/office/drawing/2014/main" id="{FB866A34-A54C-49D7-8CB8-D47745F23C1A}"/>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04</a:t>
            </a:r>
            <a:endParaRPr lang="zh-CN" altLang="en-US"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32" name="组合 31">
            <a:extLst>
              <a:ext uri="{FF2B5EF4-FFF2-40B4-BE49-F238E27FC236}">
                <a16:creationId xmlns:a16="http://schemas.microsoft.com/office/drawing/2014/main" id="{32393839-8DED-4083-89E1-8D6956E966E5}"/>
              </a:ext>
            </a:extLst>
          </p:cNvPr>
          <p:cNvGrpSpPr/>
          <p:nvPr/>
        </p:nvGrpSpPr>
        <p:grpSpPr>
          <a:xfrm>
            <a:off x="359194" y="126779"/>
            <a:ext cx="839468" cy="925957"/>
            <a:chOff x="8170863" y="2927350"/>
            <a:chExt cx="565150" cy="752476"/>
          </a:xfrm>
          <a:noFill/>
        </p:grpSpPr>
        <p:sp>
          <p:nvSpPr>
            <p:cNvPr id="33" name="Freeform 79">
              <a:extLst>
                <a:ext uri="{FF2B5EF4-FFF2-40B4-BE49-F238E27FC236}">
                  <a16:creationId xmlns:a16="http://schemas.microsoft.com/office/drawing/2014/main" id="{331F2F53-37A6-40C5-ACFF-C778C1F5D2CA}"/>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34" name="Freeform 80">
              <a:extLst>
                <a:ext uri="{FF2B5EF4-FFF2-40B4-BE49-F238E27FC236}">
                  <a16:creationId xmlns:a16="http://schemas.microsoft.com/office/drawing/2014/main" id="{46DD1A15-3F0C-4337-87F2-79AEBE4F86EF}"/>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Tree>
    <p:extLst>
      <p:ext uri="{BB962C8B-B14F-4D97-AF65-F5344CB8AC3E}">
        <p14:creationId xmlns:p14="http://schemas.microsoft.com/office/powerpoint/2010/main" val="840694933"/>
      </p:ext>
    </p:extLst>
  </p:cSld>
  <p:clrMapOvr>
    <a:masterClrMapping/>
  </p:clrMapOvr>
  <p:transition spd="slow">
    <p:pull/>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nvGrpSpPr>
        <p:grpSpPr>
          <a:xfrm flipH="1">
            <a:off x="2384063" y="1268760"/>
            <a:ext cx="4338475" cy="682883"/>
            <a:chOff x="7995986" y="760883"/>
            <a:chExt cx="3436053" cy="540840"/>
          </a:xfrm>
        </p:grpSpPr>
        <p:sp>
          <p:nvSpPr>
            <p:cNvPr id="8"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no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1"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blipFill dpi="0" rotWithShape="1">
              <a:blip r:embed="rId5">
                <a:extLst>
                  <a:ext uri="{96DAC541-7B7A-43D3-8B79-37D633B846F1}">
                    <asvg:svgBlip xmlns:asvg="http://schemas.microsoft.com/office/drawing/2016/SVG/main" r:embed="rId6"/>
                  </a:ext>
                </a:extLst>
              </a:blip>
              <a:srcRect/>
              <a:tile tx="0" ty="0" sx="100000" sy="100000" flip="none" algn="tl"/>
            </a:blip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2"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13" name="文本框 8"/>
          <p:cNvSpPr txBox="1"/>
          <p:nvPr/>
        </p:nvSpPr>
        <p:spPr>
          <a:xfrm>
            <a:off x="5460149" y="1372085"/>
            <a:ext cx="1283129" cy="400110"/>
          </a:xfrm>
          <a:prstGeom prst="rect">
            <a:avLst/>
          </a:prstGeom>
          <a:noFill/>
        </p:spPr>
        <p:txBody>
          <a:bodyPr wrap="square" rtlCol="0">
            <a:spAutoFit/>
          </a:bodyPr>
          <a:lstStyle/>
          <a:p>
            <a:pPr algn="ctr"/>
            <a:r>
              <a:rPr lang="zh-CN" altLang="en-US" sz="20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第一步</a:t>
            </a:r>
          </a:p>
        </p:txBody>
      </p:sp>
      <p:grpSp>
        <p:nvGrpSpPr>
          <p:cNvPr id="16" name="组合 15"/>
          <p:cNvGrpSpPr/>
          <p:nvPr/>
        </p:nvGrpSpPr>
        <p:grpSpPr>
          <a:xfrm flipH="1">
            <a:off x="2388784" y="3676890"/>
            <a:ext cx="4338475" cy="682883"/>
            <a:chOff x="7995986" y="760883"/>
            <a:chExt cx="3436053" cy="540840"/>
          </a:xfrm>
        </p:grpSpPr>
        <p:sp>
          <p:nvSpPr>
            <p:cNvPr id="17"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no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8"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blipFill>
              <a:blip r:embed="rId5">
                <a:extLst>
                  <a:ext uri="{96DAC541-7B7A-43D3-8B79-37D633B846F1}">
                    <asvg:svgBlip xmlns:asvg="http://schemas.microsoft.com/office/drawing/2016/SVG/main" r:embed="rId6"/>
                  </a:ext>
                </a:extLst>
              </a:blip>
              <a:tile tx="0" ty="0" sx="100000" sy="100000" flip="none" algn="tl"/>
            </a:blip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9"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20" name="文本框 15"/>
          <p:cNvSpPr txBox="1"/>
          <p:nvPr/>
        </p:nvSpPr>
        <p:spPr>
          <a:xfrm>
            <a:off x="5415085" y="3753769"/>
            <a:ext cx="1283129" cy="400110"/>
          </a:xfrm>
          <a:prstGeom prst="rect">
            <a:avLst/>
          </a:prstGeom>
          <a:noFill/>
        </p:spPr>
        <p:txBody>
          <a:bodyPr wrap="square" rtlCol="0">
            <a:spAutoFit/>
          </a:bodyPr>
          <a:lstStyle/>
          <a:p>
            <a:pPr algn="ctr"/>
            <a:r>
              <a:rPr lang="zh-CN" altLang="en-US" sz="20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第三步</a:t>
            </a:r>
          </a:p>
        </p:txBody>
      </p:sp>
      <p:grpSp>
        <p:nvGrpSpPr>
          <p:cNvPr id="23" name="组合 22"/>
          <p:cNvGrpSpPr/>
          <p:nvPr/>
        </p:nvGrpSpPr>
        <p:grpSpPr>
          <a:xfrm>
            <a:off x="5538453" y="2502904"/>
            <a:ext cx="4338475" cy="682883"/>
            <a:chOff x="7995986" y="760883"/>
            <a:chExt cx="3436053" cy="540840"/>
          </a:xfrm>
        </p:grpSpPr>
        <p:sp>
          <p:nvSpPr>
            <p:cNvPr id="24"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no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5"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blipFill>
              <a:blip r:embed="rId5">
                <a:extLst>
                  <a:ext uri="{96DAC541-7B7A-43D3-8B79-37D633B846F1}">
                    <asvg:svgBlip xmlns:asvg="http://schemas.microsoft.com/office/drawing/2016/SVG/main" r:embed="rId6"/>
                  </a:ext>
                </a:extLst>
              </a:blip>
              <a:tile tx="0" ty="0" sx="100000" sy="100000" flip="none" algn="tl"/>
            </a:blip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6"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27" name="文本框 22"/>
          <p:cNvSpPr txBox="1"/>
          <p:nvPr/>
        </p:nvSpPr>
        <p:spPr>
          <a:xfrm>
            <a:off x="5532157" y="2594020"/>
            <a:ext cx="1283129" cy="400110"/>
          </a:xfrm>
          <a:prstGeom prst="rect">
            <a:avLst/>
          </a:prstGeom>
          <a:noFill/>
        </p:spPr>
        <p:txBody>
          <a:bodyPr wrap="square" rtlCol="0">
            <a:spAutoFit/>
          </a:bodyPr>
          <a:lstStyle/>
          <a:p>
            <a:pPr algn="ctr"/>
            <a:r>
              <a:rPr lang="zh-CN" altLang="en-US" sz="20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第二步</a:t>
            </a:r>
          </a:p>
        </p:txBody>
      </p:sp>
      <p:sp>
        <p:nvSpPr>
          <p:cNvPr id="28" name="文本框 23"/>
          <p:cNvSpPr txBox="1"/>
          <p:nvPr/>
        </p:nvSpPr>
        <p:spPr>
          <a:xfrm>
            <a:off x="2963662" y="1372085"/>
            <a:ext cx="1979416" cy="400110"/>
          </a:xfrm>
          <a:prstGeom prst="rect">
            <a:avLst/>
          </a:prstGeom>
          <a:noFill/>
        </p:spPr>
        <p:txBody>
          <a:bodyPr wrap="square" rtlCol="0">
            <a:spAutoFit/>
          </a:bodyPr>
          <a:lstStyle/>
          <a:p>
            <a:pPr algn="ct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添加标题内容</a:t>
            </a:r>
          </a:p>
        </p:txBody>
      </p:sp>
      <p:sp>
        <p:nvSpPr>
          <p:cNvPr id="29" name="文本框 24"/>
          <p:cNvSpPr txBox="1"/>
          <p:nvPr/>
        </p:nvSpPr>
        <p:spPr>
          <a:xfrm>
            <a:off x="2987707" y="3758931"/>
            <a:ext cx="1920574" cy="400110"/>
          </a:xfrm>
          <a:prstGeom prst="rect">
            <a:avLst/>
          </a:prstGeom>
          <a:noFill/>
        </p:spPr>
        <p:txBody>
          <a:bodyPr wrap="square" rtlCol="0">
            <a:spAutoFit/>
          </a:bodyPr>
          <a:lstStyle/>
          <a:p>
            <a:pPr algn="ct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添加标题内容</a:t>
            </a:r>
          </a:p>
        </p:txBody>
      </p:sp>
      <p:sp>
        <p:nvSpPr>
          <p:cNvPr id="30" name="文本框 25"/>
          <p:cNvSpPr txBox="1"/>
          <p:nvPr/>
        </p:nvSpPr>
        <p:spPr>
          <a:xfrm>
            <a:off x="7414992" y="2599182"/>
            <a:ext cx="1920574" cy="400110"/>
          </a:xfrm>
          <a:prstGeom prst="rect">
            <a:avLst/>
          </a:prstGeom>
          <a:noFill/>
        </p:spPr>
        <p:txBody>
          <a:bodyPr wrap="square" rtlCol="0">
            <a:spAutoFit/>
          </a:bodyPr>
          <a:lstStyle/>
          <a:p>
            <a:pPr algn="ct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添加标题内容</a:t>
            </a:r>
          </a:p>
        </p:txBody>
      </p:sp>
      <p:sp>
        <p:nvSpPr>
          <p:cNvPr id="31" name="文本框 26"/>
          <p:cNvSpPr txBox="1"/>
          <p:nvPr/>
        </p:nvSpPr>
        <p:spPr>
          <a:xfrm>
            <a:off x="2384063" y="2028248"/>
            <a:ext cx="2900629" cy="609398"/>
          </a:xfrm>
          <a:prstGeom prst="rect">
            <a:avLst/>
          </a:prstGeom>
          <a:noFill/>
        </p:spPr>
        <p:txBody>
          <a:bodyPr wrap="square" rtlCol="0">
            <a:spAutoFit/>
          </a:bodyPr>
          <a:lstStyle/>
          <a:p>
            <a:pPr>
              <a:lnSpc>
                <a:spcPct val="120000"/>
              </a:lnSpc>
              <a:spcBef>
                <a:spcPct val="0"/>
              </a:spcBef>
              <a:buNone/>
            </a:pP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在此录入上述图表的综合描述说明，在此录入上述图表的综合描述说明，</a:t>
            </a:r>
          </a:p>
        </p:txBody>
      </p:sp>
      <p:sp>
        <p:nvSpPr>
          <p:cNvPr id="32" name="文本框 27"/>
          <p:cNvSpPr txBox="1"/>
          <p:nvPr/>
        </p:nvSpPr>
        <p:spPr>
          <a:xfrm>
            <a:off x="6823511" y="3203057"/>
            <a:ext cx="3090500" cy="609398"/>
          </a:xfrm>
          <a:prstGeom prst="rect">
            <a:avLst/>
          </a:prstGeom>
          <a:noFill/>
        </p:spPr>
        <p:txBody>
          <a:bodyPr wrap="square" rtlCol="0">
            <a:spAutoFit/>
          </a:bodyPr>
          <a:lstStyle/>
          <a:p>
            <a:pPr>
              <a:lnSpc>
                <a:spcPct val="120000"/>
              </a:lnSpc>
              <a:spcBef>
                <a:spcPct val="0"/>
              </a:spcBef>
              <a:buNone/>
            </a:pP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在此录入上述图表的综合描述说明，在此录入上述图表的综合描述说明，</a:t>
            </a:r>
          </a:p>
        </p:txBody>
      </p:sp>
      <p:sp>
        <p:nvSpPr>
          <p:cNvPr id="33" name="文本框 28"/>
          <p:cNvSpPr txBox="1"/>
          <p:nvPr/>
        </p:nvSpPr>
        <p:spPr>
          <a:xfrm>
            <a:off x="2384063" y="4341778"/>
            <a:ext cx="2900631" cy="609398"/>
          </a:xfrm>
          <a:prstGeom prst="rect">
            <a:avLst/>
          </a:prstGeom>
          <a:noFill/>
        </p:spPr>
        <p:txBody>
          <a:bodyPr wrap="square" rtlCol="0">
            <a:spAutoFit/>
          </a:bodyPr>
          <a:lstStyle/>
          <a:p>
            <a:pPr>
              <a:lnSpc>
                <a:spcPct val="120000"/>
              </a:lnSpc>
              <a:spcBef>
                <a:spcPct val="0"/>
              </a:spcBef>
              <a:buNone/>
            </a:pP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在此录入上述图表的综合描述说明，在此录入上述图表的综合描述说明，</a:t>
            </a:r>
          </a:p>
        </p:txBody>
      </p:sp>
      <p:grpSp>
        <p:nvGrpSpPr>
          <p:cNvPr id="36" name="组合 35"/>
          <p:cNvGrpSpPr/>
          <p:nvPr/>
        </p:nvGrpSpPr>
        <p:grpSpPr>
          <a:xfrm>
            <a:off x="5536072" y="4793753"/>
            <a:ext cx="4338475" cy="682883"/>
            <a:chOff x="7995986" y="760883"/>
            <a:chExt cx="3436053" cy="540840"/>
          </a:xfrm>
        </p:grpSpPr>
        <p:sp>
          <p:nvSpPr>
            <p:cNvPr id="37"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no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8"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blipFill>
              <a:blip r:embed="rId5">
                <a:extLst>
                  <a:ext uri="{96DAC541-7B7A-43D3-8B79-37D633B846F1}">
                    <asvg:svgBlip xmlns:asvg="http://schemas.microsoft.com/office/drawing/2016/SVG/main" r:embed="rId6"/>
                  </a:ext>
                </a:extLst>
              </a:blip>
              <a:tile tx="0" ty="0" sx="100000" sy="100000" flip="none" algn="tl"/>
            </a:blip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9"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40" name="文本框 22"/>
          <p:cNvSpPr txBox="1"/>
          <p:nvPr/>
        </p:nvSpPr>
        <p:spPr>
          <a:xfrm>
            <a:off x="5532157" y="4884869"/>
            <a:ext cx="1283129" cy="400110"/>
          </a:xfrm>
          <a:prstGeom prst="rect">
            <a:avLst/>
          </a:prstGeom>
          <a:noFill/>
        </p:spPr>
        <p:txBody>
          <a:bodyPr wrap="square" rtlCol="0">
            <a:spAutoFit/>
          </a:bodyPr>
          <a:lstStyle/>
          <a:p>
            <a:pPr algn="ctr"/>
            <a:r>
              <a:rPr lang="zh-CN" altLang="en-US" sz="2000" dirty="0">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第四步</a:t>
            </a:r>
          </a:p>
        </p:txBody>
      </p:sp>
      <p:sp>
        <p:nvSpPr>
          <p:cNvPr id="41" name="文本框 25"/>
          <p:cNvSpPr txBox="1"/>
          <p:nvPr/>
        </p:nvSpPr>
        <p:spPr>
          <a:xfrm>
            <a:off x="7412611" y="4890031"/>
            <a:ext cx="1920574" cy="400110"/>
          </a:xfrm>
          <a:prstGeom prst="rect">
            <a:avLst/>
          </a:prstGeom>
          <a:noFill/>
        </p:spPr>
        <p:txBody>
          <a:bodyPr wrap="square" rtlCol="0">
            <a:spAutoFit/>
          </a:bodyPr>
          <a:lstStyle/>
          <a:p>
            <a:pPr algn="ct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添加标题内容</a:t>
            </a:r>
          </a:p>
        </p:txBody>
      </p:sp>
      <p:sp>
        <p:nvSpPr>
          <p:cNvPr id="42" name="文本框 27"/>
          <p:cNvSpPr txBox="1"/>
          <p:nvPr/>
        </p:nvSpPr>
        <p:spPr>
          <a:xfrm>
            <a:off x="6821130" y="5493906"/>
            <a:ext cx="3090500" cy="609398"/>
          </a:xfrm>
          <a:prstGeom prst="rect">
            <a:avLst/>
          </a:prstGeom>
          <a:noFill/>
        </p:spPr>
        <p:txBody>
          <a:bodyPr wrap="square" rtlCol="0">
            <a:spAutoFit/>
          </a:bodyPr>
          <a:lstStyle/>
          <a:p>
            <a:pPr>
              <a:lnSpc>
                <a:spcPct val="120000"/>
              </a:lnSpc>
              <a:spcBef>
                <a:spcPct val="0"/>
              </a:spcBef>
              <a:buNone/>
            </a:pP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在此录入上述图表的综合描述说明，在此录入上述图表的综合描述说明，</a:t>
            </a:r>
          </a:p>
        </p:txBody>
      </p:sp>
      <p:sp>
        <p:nvSpPr>
          <p:cNvPr id="34" name="PA_文本框 16">
            <a:extLst>
              <a:ext uri="{FF2B5EF4-FFF2-40B4-BE49-F238E27FC236}">
                <a16:creationId xmlns:a16="http://schemas.microsoft.com/office/drawing/2014/main" id="{49A5F413-EBB9-4AC1-B483-745D2BA2BDE4}"/>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执行步骤</a:t>
            </a:r>
          </a:p>
        </p:txBody>
      </p:sp>
      <p:sp>
        <p:nvSpPr>
          <p:cNvPr id="35" name="PA_文本框 16">
            <a:extLst>
              <a:ext uri="{FF2B5EF4-FFF2-40B4-BE49-F238E27FC236}">
                <a16:creationId xmlns:a16="http://schemas.microsoft.com/office/drawing/2014/main" id="{6C198875-A100-48FA-8604-4B6D08FBF25B}"/>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04</a:t>
            </a:r>
            <a:endParaRPr lang="zh-CN" altLang="en-US"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43" name="组合 42">
            <a:extLst>
              <a:ext uri="{FF2B5EF4-FFF2-40B4-BE49-F238E27FC236}">
                <a16:creationId xmlns:a16="http://schemas.microsoft.com/office/drawing/2014/main" id="{D1A95C40-50BA-4DA1-ABC0-0BFE04AA10A6}"/>
              </a:ext>
            </a:extLst>
          </p:cNvPr>
          <p:cNvGrpSpPr/>
          <p:nvPr/>
        </p:nvGrpSpPr>
        <p:grpSpPr>
          <a:xfrm>
            <a:off x="359194" y="126779"/>
            <a:ext cx="839468" cy="925957"/>
            <a:chOff x="8170863" y="2927350"/>
            <a:chExt cx="565150" cy="752476"/>
          </a:xfrm>
          <a:noFill/>
        </p:grpSpPr>
        <p:sp>
          <p:nvSpPr>
            <p:cNvPr id="44" name="Freeform 79">
              <a:extLst>
                <a:ext uri="{FF2B5EF4-FFF2-40B4-BE49-F238E27FC236}">
                  <a16:creationId xmlns:a16="http://schemas.microsoft.com/office/drawing/2014/main" id="{540C2439-0EF5-4E82-B5D3-F5B03E39816A}"/>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45" name="Freeform 80">
              <a:extLst>
                <a:ext uri="{FF2B5EF4-FFF2-40B4-BE49-F238E27FC236}">
                  <a16:creationId xmlns:a16="http://schemas.microsoft.com/office/drawing/2014/main" id="{906DC079-CD3D-4C45-8DD2-9470BA4EDD2D}"/>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Tree>
    <p:extLst>
      <p:ext uri="{BB962C8B-B14F-4D97-AF65-F5344CB8AC3E}">
        <p14:creationId xmlns:p14="http://schemas.microsoft.com/office/powerpoint/2010/main" val="3891576370"/>
      </p:ext>
    </p:extLst>
  </p:cSld>
  <p:clrMapOvr>
    <a:masterClrMapping/>
  </p:clrMapOvr>
  <p:transition spd="slow">
    <p:pull/>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1048071" y="4012835"/>
            <a:ext cx="1191353" cy="784317"/>
          </a:xfrm>
          <a:prstGeom prst="rect">
            <a:avLst/>
          </a:prstGeom>
        </p:spPr>
        <p:txBody>
          <a:bodyPr wrap="none">
            <a:spAutoFit/>
          </a:bodyPr>
          <a:lstStyle/>
          <a:p>
            <a:pPr algn="ctr">
              <a:lnSpc>
                <a:spcPct val="130000"/>
              </a:lnSpc>
              <a:spcAft>
                <a:spcPts val="0"/>
              </a:spcAft>
              <a:defRPr/>
            </a:pPr>
            <a:r>
              <a:rPr lang="en-US" altLang="zh-CN" sz="1600" kern="1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PART 01</a:t>
            </a:r>
          </a:p>
          <a:p>
            <a:pPr algn="ctr">
              <a:spcBef>
                <a:spcPts val="500"/>
              </a:spcBef>
              <a:spcAft>
                <a:spcPts val="0"/>
              </a:spcAft>
              <a:defRPr/>
            </a:pPr>
            <a:r>
              <a:rPr lang="zh-CN" altLang="en-US" sz="2000" kern="1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a:t>
            </a:r>
            <a:endParaRPr lang="zh-CN" altLang="zh-CN" sz="2000" kern="1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 name="矩形 6"/>
          <p:cNvSpPr/>
          <p:nvPr/>
        </p:nvSpPr>
        <p:spPr>
          <a:xfrm>
            <a:off x="3315064" y="3367621"/>
            <a:ext cx="1191353" cy="784317"/>
          </a:xfrm>
          <a:prstGeom prst="rect">
            <a:avLst/>
          </a:prstGeom>
        </p:spPr>
        <p:txBody>
          <a:bodyPr wrap="none">
            <a:spAutoFit/>
          </a:bodyPr>
          <a:lstStyle/>
          <a:p>
            <a:pPr algn="ctr">
              <a:lnSpc>
                <a:spcPct val="130000"/>
              </a:lnSpc>
              <a:spcAft>
                <a:spcPts val="0"/>
              </a:spcAft>
              <a:defRPr/>
            </a:pPr>
            <a:r>
              <a:rPr lang="en-US" altLang="zh-CN" sz="1600" kern="1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PART 02</a:t>
            </a:r>
          </a:p>
          <a:p>
            <a:pPr algn="ctr">
              <a:spcBef>
                <a:spcPts val="500"/>
              </a:spcBef>
              <a:spcAft>
                <a:spcPts val="0"/>
              </a:spcAft>
              <a:defRPr/>
            </a:pPr>
            <a:r>
              <a:rPr lang="zh-CN" altLang="en-US" sz="2000" kern="1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a:t>
            </a:r>
            <a:endParaRPr lang="zh-CN" altLang="zh-CN" sz="2000" kern="1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 name="矩形 7"/>
          <p:cNvSpPr/>
          <p:nvPr/>
        </p:nvSpPr>
        <p:spPr>
          <a:xfrm>
            <a:off x="5591228" y="2648886"/>
            <a:ext cx="1191353" cy="784317"/>
          </a:xfrm>
          <a:prstGeom prst="rect">
            <a:avLst/>
          </a:prstGeom>
        </p:spPr>
        <p:txBody>
          <a:bodyPr wrap="none">
            <a:spAutoFit/>
          </a:bodyPr>
          <a:lstStyle/>
          <a:p>
            <a:pPr algn="ctr">
              <a:lnSpc>
                <a:spcPct val="130000"/>
              </a:lnSpc>
              <a:spcAft>
                <a:spcPts val="0"/>
              </a:spcAft>
              <a:defRPr/>
            </a:pPr>
            <a:r>
              <a:rPr lang="en-US" altLang="zh-CN" sz="1600" kern="1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PART 03</a:t>
            </a:r>
          </a:p>
          <a:p>
            <a:pPr algn="ctr">
              <a:spcBef>
                <a:spcPts val="500"/>
              </a:spcBef>
              <a:spcAft>
                <a:spcPts val="0"/>
              </a:spcAft>
              <a:defRPr/>
            </a:pPr>
            <a:r>
              <a:rPr lang="zh-CN" altLang="en-US" sz="2000" kern="1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a:t>
            </a:r>
            <a:endParaRPr lang="zh-CN" altLang="zh-CN" sz="2000" kern="1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1" name="矩形 10"/>
          <p:cNvSpPr/>
          <p:nvPr/>
        </p:nvSpPr>
        <p:spPr>
          <a:xfrm>
            <a:off x="7721349" y="4162525"/>
            <a:ext cx="1191353" cy="784317"/>
          </a:xfrm>
          <a:prstGeom prst="rect">
            <a:avLst/>
          </a:prstGeom>
        </p:spPr>
        <p:txBody>
          <a:bodyPr wrap="none">
            <a:spAutoFit/>
          </a:bodyPr>
          <a:lstStyle/>
          <a:p>
            <a:pPr algn="ctr">
              <a:lnSpc>
                <a:spcPct val="130000"/>
              </a:lnSpc>
              <a:spcAft>
                <a:spcPts val="0"/>
              </a:spcAft>
              <a:defRPr/>
            </a:pPr>
            <a:r>
              <a:rPr lang="en-US" altLang="zh-CN" sz="1600" kern="1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PART 04</a:t>
            </a:r>
          </a:p>
          <a:p>
            <a:pPr algn="ctr">
              <a:spcBef>
                <a:spcPts val="500"/>
              </a:spcBef>
              <a:spcAft>
                <a:spcPts val="0"/>
              </a:spcAft>
              <a:defRPr/>
            </a:pPr>
            <a:r>
              <a:rPr lang="zh-CN" altLang="en-US" sz="2000" kern="1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a:t>
            </a:r>
            <a:endParaRPr lang="zh-CN" altLang="zh-CN" sz="2000" kern="1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2" name="矩形 11"/>
          <p:cNvSpPr/>
          <p:nvPr/>
        </p:nvSpPr>
        <p:spPr>
          <a:xfrm>
            <a:off x="9951877" y="2975462"/>
            <a:ext cx="1191353" cy="784317"/>
          </a:xfrm>
          <a:prstGeom prst="rect">
            <a:avLst/>
          </a:prstGeom>
        </p:spPr>
        <p:txBody>
          <a:bodyPr wrap="none">
            <a:spAutoFit/>
          </a:bodyPr>
          <a:lstStyle/>
          <a:p>
            <a:pPr algn="ctr">
              <a:lnSpc>
                <a:spcPct val="130000"/>
              </a:lnSpc>
              <a:spcAft>
                <a:spcPts val="0"/>
              </a:spcAft>
              <a:defRPr/>
            </a:pPr>
            <a:r>
              <a:rPr lang="en-US" altLang="zh-CN" sz="1600" kern="1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PART 05</a:t>
            </a:r>
          </a:p>
          <a:p>
            <a:pPr algn="ctr">
              <a:spcBef>
                <a:spcPts val="500"/>
              </a:spcBef>
              <a:spcAft>
                <a:spcPts val="0"/>
              </a:spcAft>
              <a:defRPr/>
            </a:pPr>
            <a:r>
              <a:rPr lang="zh-CN" altLang="en-US" sz="2000" kern="1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a:t>
            </a:r>
            <a:endParaRPr lang="zh-CN" altLang="zh-CN" sz="2000" kern="1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13" name="组合 12"/>
          <p:cNvGrpSpPr/>
          <p:nvPr/>
        </p:nvGrpSpPr>
        <p:grpSpPr>
          <a:xfrm>
            <a:off x="1312185" y="3242391"/>
            <a:ext cx="663125" cy="663125"/>
            <a:chOff x="8077071" y="845254"/>
            <a:chExt cx="2036801" cy="2036802"/>
          </a:xfrm>
        </p:grpSpPr>
        <p:sp>
          <p:nvSpPr>
            <p:cNvPr id="14" name="椭圆 13"/>
            <p:cNvSpPr/>
            <p:nvPr/>
          </p:nvSpPr>
          <p:spPr>
            <a:xfrm>
              <a:off x="8077071" y="845254"/>
              <a:ext cx="2036801" cy="2036802"/>
            </a:xfrm>
            <a:prstGeom prst="ellipse">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5"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16" name="组合 15"/>
          <p:cNvGrpSpPr/>
          <p:nvPr/>
        </p:nvGrpSpPr>
        <p:grpSpPr>
          <a:xfrm>
            <a:off x="3579178" y="2597177"/>
            <a:ext cx="663125" cy="663125"/>
            <a:chOff x="8125599" y="1434035"/>
            <a:chExt cx="2036802" cy="2036802"/>
          </a:xfrm>
        </p:grpSpPr>
        <p:sp>
          <p:nvSpPr>
            <p:cNvPr id="17" name="椭圆 16"/>
            <p:cNvSpPr/>
            <p:nvPr/>
          </p:nvSpPr>
          <p:spPr>
            <a:xfrm>
              <a:off x="8125599" y="1434035"/>
              <a:ext cx="2036802" cy="2036802"/>
            </a:xfrm>
            <a:prstGeom prst="ellipse">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8"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19" name="组合 18"/>
          <p:cNvGrpSpPr/>
          <p:nvPr/>
        </p:nvGrpSpPr>
        <p:grpSpPr>
          <a:xfrm>
            <a:off x="5855345" y="1878442"/>
            <a:ext cx="663125" cy="663125"/>
            <a:chOff x="8125599" y="1434035"/>
            <a:chExt cx="2036802" cy="2036802"/>
          </a:xfrm>
        </p:grpSpPr>
        <p:sp>
          <p:nvSpPr>
            <p:cNvPr id="20" name="椭圆 19"/>
            <p:cNvSpPr/>
            <p:nvPr/>
          </p:nvSpPr>
          <p:spPr>
            <a:xfrm>
              <a:off x="8125599" y="1434035"/>
              <a:ext cx="2036802" cy="2036802"/>
            </a:xfrm>
            <a:prstGeom prst="ellipse">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21" name="组合 20"/>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2"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3"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4"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grpSp>
        <p:nvGrpSpPr>
          <p:cNvPr id="25" name="组合 24"/>
          <p:cNvGrpSpPr/>
          <p:nvPr/>
        </p:nvGrpSpPr>
        <p:grpSpPr>
          <a:xfrm>
            <a:off x="7985466" y="3268468"/>
            <a:ext cx="663125" cy="663125"/>
            <a:chOff x="8125599" y="1434035"/>
            <a:chExt cx="2036802" cy="2036802"/>
          </a:xfrm>
        </p:grpSpPr>
        <p:sp>
          <p:nvSpPr>
            <p:cNvPr id="26" name="椭圆 25"/>
            <p:cNvSpPr/>
            <p:nvPr/>
          </p:nvSpPr>
          <p:spPr>
            <a:xfrm>
              <a:off x="8125599" y="1434035"/>
              <a:ext cx="2036802" cy="2036802"/>
            </a:xfrm>
            <a:prstGeom prst="ellipse">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7"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28" name="组合 27"/>
          <p:cNvGrpSpPr/>
          <p:nvPr/>
        </p:nvGrpSpPr>
        <p:grpSpPr>
          <a:xfrm>
            <a:off x="10215992" y="2154366"/>
            <a:ext cx="663125" cy="663125"/>
            <a:chOff x="8125599" y="1434035"/>
            <a:chExt cx="2036802" cy="2036802"/>
          </a:xfrm>
        </p:grpSpPr>
        <p:sp>
          <p:nvSpPr>
            <p:cNvPr id="29" name="椭圆 28"/>
            <p:cNvSpPr/>
            <p:nvPr/>
          </p:nvSpPr>
          <p:spPr>
            <a:xfrm>
              <a:off x="8125599" y="1434035"/>
              <a:ext cx="2036802" cy="2036802"/>
            </a:xfrm>
            <a:prstGeom prst="ellipse">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0"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31" name="PA_文本框 16">
            <a:extLst>
              <a:ext uri="{FF2B5EF4-FFF2-40B4-BE49-F238E27FC236}">
                <a16:creationId xmlns:a16="http://schemas.microsoft.com/office/drawing/2014/main" id="{330F7B8E-5FE6-4F41-8ED5-A635A2F70B2F}"/>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执行步骤</a:t>
            </a:r>
          </a:p>
        </p:txBody>
      </p:sp>
      <p:sp>
        <p:nvSpPr>
          <p:cNvPr id="32" name="PA_文本框 16">
            <a:extLst>
              <a:ext uri="{FF2B5EF4-FFF2-40B4-BE49-F238E27FC236}">
                <a16:creationId xmlns:a16="http://schemas.microsoft.com/office/drawing/2014/main" id="{24804568-4120-4873-8DFF-2E87DB298001}"/>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04</a:t>
            </a:r>
            <a:endParaRPr lang="zh-CN" altLang="en-US"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33" name="组合 32">
            <a:extLst>
              <a:ext uri="{FF2B5EF4-FFF2-40B4-BE49-F238E27FC236}">
                <a16:creationId xmlns:a16="http://schemas.microsoft.com/office/drawing/2014/main" id="{CACEB23F-7D9B-4FF8-AEB7-870A97B5F100}"/>
              </a:ext>
            </a:extLst>
          </p:cNvPr>
          <p:cNvGrpSpPr/>
          <p:nvPr/>
        </p:nvGrpSpPr>
        <p:grpSpPr>
          <a:xfrm>
            <a:off x="359194" y="126779"/>
            <a:ext cx="839468" cy="925957"/>
            <a:chOff x="8170863" y="2927350"/>
            <a:chExt cx="565150" cy="752476"/>
          </a:xfrm>
          <a:noFill/>
        </p:grpSpPr>
        <p:sp>
          <p:nvSpPr>
            <p:cNvPr id="34" name="Freeform 79">
              <a:extLst>
                <a:ext uri="{FF2B5EF4-FFF2-40B4-BE49-F238E27FC236}">
                  <a16:creationId xmlns:a16="http://schemas.microsoft.com/office/drawing/2014/main" id="{8E379699-D1B1-43B0-8304-34ABA803967A}"/>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35" name="Freeform 80">
              <a:extLst>
                <a:ext uri="{FF2B5EF4-FFF2-40B4-BE49-F238E27FC236}">
                  <a16:creationId xmlns:a16="http://schemas.microsoft.com/office/drawing/2014/main" id="{AA7B4ED5-BD90-4EF8-B7D7-813D01CF3CE5}"/>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
        <p:nvSpPr>
          <p:cNvPr id="3" name="任意多边形: 形状 2">
            <a:extLst>
              <a:ext uri="{FF2B5EF4-FFF2-40B4-BE49-F238E27FC236}">
                <a16:creationId xmlns:a16="http://schemas.microsoft.com/office/drawing/2014/main" id="{7A41CDE1-4F3A-441F-A067-C54CD0B1CCF8}"/>
              </a:ext>
            </a:extLst>
          </p:cNvPr>
          <p:cNvSpPr/>
          <p:nvPr/>
        </p:nvSpPr>
        <p:spPr>
          <a:xfrm>
            <a:off x="2120900" y="2587946"/>
            <a:ext cx="8128000" cy="1491222"/>
          </a:xfrm>
          <a:custGeom>
            <a:avLst/>
            <a:gdLst>
              <a:gd name="connsiteX0" fmla="*/ 0 w 8128000"/>
              <a:gd name="connsiteY0" fmla="*/ 1133154 h 1491222"/>
              <a:gd name="connsiteX1" fmla="*/ 1600200 w 8128000"/>
              <a:gd name="connsiteY1" fmla="*/ 739454 h 1491222"/>
              <a:gd name="connsiteX2" fmla="*/ 3949700 w 8128000"/>
              <a:gd name="connsiteY2" fmla="*/ 15554 h 1491222"/>
              <a:gd name="connsiteX3" fmla="*/ 6172200 w 8128000"/>
              <a:gd name="connsiteY3" fmla="*/ 1488754 h 1491222"/>
              <a:gd name="connsiteX4" fmla="*/ 8128000 w 8128000"/>
              <a:gd name="connsiteY4" fmla="*/ 294954 h 1491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0" h="1491222">
                <a:moveTo>
                  <a:pt x="0" y="1133154"/>
                </a:moveTo>
                <a:cubicBezTo>
                  <a:pt x="470958" y="1029437"/>
                  <a:pt x="941917" y="925721"/>
                  <a:pt x="1600200" y="739454"/>
                </a:cubicBezTo>
                <a:cubicBezTo>
                  <a:pt x="2258483" y="553187"/>
                  <a:pt x="3187700" y="-109329"/>
                  <a:pt x="3949700" y="15554"/>
                </a:cubicBezTo>
                <a:cubicBezTo>
                  <a:pt x="4711700" y="140437"/>
                  <a:pt x="5475817" y="1442187"/>
                  <a:pt x="6172200" y="1488754"/>
                </a:cubicBezTo>
                <a:cubicBezTo>
                  <a:pt x="6868583" y="1535321"/>
                  <a:pt x="7498291" y="915137"/>
                  <a:pt x="8128000" y="294954"/>
                </a:cubicBezTo>
              </a:path>
            </a:pathLst>
          </a:custGeom>
          <a:noFill/>
          <a:ln cmpd="tri">
            <a:gradFill>
              <a:gsLst>
                <a:gs pos="0">
                  <a:schemeClr val="accent1">
                    <a:lumMod val="5000"/>
                    <a:lumOff val="95000"/>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Tree>
    <p:extLst>
      <p:ext uri="{BB962C8B-B14F-4D97-AF65-F5344CB8AC3E}">
        <p14:creationId xmlns:p14="http://schemas.microsoft.com/office/powerpoint/2010/main" val="3379719572"/>
      </p:ext>
    </p:extLst>
  </p:cSld>
  <p:clrMapOvr>
    <a:masterClrMapping/>
  </p:clrMapOvr>
  <p:transition spd="slow">
    <p:pull/>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2943507" y="1749215"/>
            <a:ext cx="1868593" cy="1866715"/>
            <a:chOff x="5305425" y="2638424"/>
            <a:chExt cx="1579563" cy="1577975"/>
          </a:xfrm>
          <a:solidFill>
            <a:srgbClr val="000000">
              <a:alpha val="60000"/>
            </a:srgbClr>
          </a:solidFill>
        </p:grpSpPr>
        <p:sp>
          <p:nvSpPr>
            <p:cNvPr id="6"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blipFill>
              <a:blip r:embed="rId5">
                <a:extLst>
                  <a:ext uri="{96DAC541-7B7A-43D3-8B79-37D633B846F1}">
                    <asvg:svgBlip xmlns:asvg="http://schemas.microsoft.com/office/drawing/2016/SVG/main" r:embed="rId6"/>
                  </a:ext>
                </a:extLst>
              </a:blip>
              <a:stretch>
                <a:fillRect/>
              </a:stretch>
            </a:blipFill>
            <a:ln w="9525">
              <a:solidFill>
                <a:schemeClr val="bg1">
                  <a:lumMod val="95000"/>
                </a:schemeClr>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000000"/>
            </a:solid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8" name="组合 7"/>
          <p:cNvGrpSpPr/>
          <p:nvPr/>
        </p:nvGrpSpPr>
        <p:grpSpPr>
          <a:xfrm>
            <a:off x="4098235" y="2902142"/>
            <a:ext cx="2345601" cy="2341845"/>
            <a:chOff x="5102225" y="2441575"/>
            <a:chExt cx="1982788" cy="1979613"/>
          </a:xfrm>
          <a:solidFill>
            <a:srgbClr val="000000">
              <a:alpha val="60000"/>
            </a:srgbClr>
          </a:solidFill>
        </p:grpSpPr>
        <p:sp>
          <p:nvSpPr>
            <p:cNvPr id="1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blipFill>
              <a:blip r:embed="rId5">
                <a:extLst>
                  <a:ext uri="{96DAC541-7B7A-43D3-8B79-37D633B846F1}">
                    <asvg:svgBlip xmlns:asvg="http://schemas.microsoft.com/office/drawing/2016/SVG/main" r:embed="rId6"/>
                  </a:ext>
                </a:extLst>
              </a:blip>
              <a:stretch>
                <a:fillRect/>
              </a:stretch>
            </a:blipFill>
            <a:ln w="9525">
              <a:solidFill>
                <a:schemeClr val="bg1">
                  <a:lumMod val="95000"/>
                </a:schemeClr>
              </a:solidFill>
              <a:round/>
              <a:headEnd/>
              <a:tailEnd/>
            </a:ln>
            <a:effectLst/>
          </p:spPr>
          <p:txBody>
            <a:bodyPr vert="horz" wrap="square" lIns="91440" tIns="45720" rIns="91440" bIns="45720" numCol="1" anchor="t" anchorCtr="0" compatLnSpc="1">
              <a:prstTxWarp prst="textNoShape">
                <a:avLst/>
              </a:prstTxWarp>
            </a:bodyPr>
            <a:lstStyle/>
            <a:p>
              <a:endPar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000000"/>
            </a:solid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13" name="组合 12"/>
          <p:cNvGrpSpPr/>
          <p:nvPr/>
        </p:nvGrpSpPr>
        <p:grpSpPr>
          <a:xfrm>
            <a:off x="6133002" y="2443407"/>
            <a:ext cx="1538068" cy="1560603"/>
            <a:chOff x="5803900" y="2852738"/>
            <a:chExt cx="1300163" cy="1319212"/>
          </a:xfrm>
          <a:solidFill>
            <a:srgbClr val="000000">
              <a:alpha val="60000"/>
            </a:srgbClr>
          </a:solidFill>
        </p:grpSpPr>
        <p:sp>
          <p:nvSpPr>
            <p:cNvPr id="14"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blipFill>
              <a:blip r:embed="rId5">
                <a:extLst>
                  <a:ext uri="{96DAC541-7B7A-43D3-8B79-37D633B846F1}">
                    <asvg:svgBlip xmlns:asvg="http://schemas.microsoft.com/office/drawing/2016/SVG/main" r:embed="rId6"/>
                  </a:ext>
                </a:extLst>
              </a:blip>
              <a:stretch>
                <a:fillRect/>
              </a:stretch>
            </a:blipFill>
            <a:ln w="9525">
              <a:solidFill>
                <a:schemeClr val="bg1">
                  <a:lumMod val="95000"/>
                </a:schemeClr>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5"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000000"/>
            </a:solid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16" name="组合 15"/>
          <p:cNvGrpSpPr/>
          <p:nvPr/>
        </p:nvGrpSpPr>
        <p:grpSpPr>
          <a:xfrm>
            <a:off x="7473866" y="2735109"/>
            <a:ext cx="1868593" cy="1866715"/>
            <a:chOff x="5305425" y="2638425"/>
            <a:chExt cx="1579563" cy="1577975"/>
          </a:xfrm>
          <a:solidFill>
            <a:srgbClr val="000000">
              <a:alpha val="60000"/>
            </a:srgbClr>
          </a:solidFill>
        </p:grpSpPr>
        <p:sp>
          <p:nvSpPr>
            <p:cNvPr id="17"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blipFill>
              <a:blip r:embed="rId5">
                <a:extLst>
                  <a:ext uri="{96DAC541-7B7A-43D3-8B79-37D633B846F1}">
                    <asvg:svgBlip xmlns:asvg="http://schemas.microsoft.com/office/drawing/2016/SVG/main" r:embed="rId6"/>
                  </a:ext>
                </a:extLst>
              </a:blip>
              <a:stretch>
                <a:fillRect/>
              </a:stretch>
            </a:blipFill>
            <a:ln w="9525">
              <a:solidFill>
                <a:schemeClr val="bg1">
                  <a:lumMod val="95000"/>
                </a:schemeClr>
              </a:solidFill>
              <a:round/>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000000"/>
            </a:solid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19" name="TextBox 51"/>
          <p:cNvSpPr txBox="1"/>
          <p:nvPr/>
        </p:nvSpPr>
        <p:spPr>
          <a:xfrm>
            <a:off x="1480680" y="2435139"/>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在此录入上述图表的综合描述说明</a:t>
            </a:r>
          </a:p>
        </p:txBody>
      </p:sp>
      <p:sp>
        <p:nvSpPr>
          <p:cNvPr id="20" name="矩形 19"/>
          <p:cNvSpPr/>
          <p:nvPr/>
        </p:nvSpPr>
        <p:spPr>
          <a:xfrm>
            <a:off x="3069203" y="1196752"/>
            <a:ext cx="1598895" cy="400110"/>
          </a:xfrm>
          <a:prstGeom prst="rect">
            <a:avLst/>
          </a:prstGeom>
        </p:spPr>
        <p:txBody>
          <a:bodyPr wrap="square">
            <a:spAutoFit/>
          </a:bodyPr>
          <a:lstStyle/>
          <a:p>
            <a:pPr algn="ct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1" name="TextBox 53"/>
          <p:cNvSpPr txBox="1"/>
          <p:nvPr/>
        </p:nvSpPr>
        <p:spPr>
          <a:xfrm>
            <a:off x="1849272" y="4224428"/>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您的内容打在这里，或者通过复制您的文本</a:t>
            </a:r>
            <a:endPar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endParaRPr>
          </a:p>
        </p:txBody>
      </p:sp>
      <p:sp>
        <p:nvSpPr>
          <p:cNvPr id="22" name="矩形 21"/>
          <p:cNvSpPr/>
          <p:nvPr/>
        </p:nvSpPr>
        <p:spPr>
          <a:xfrm>
            <a:off x="4455545" y="5346281"/>
            <a:ext cx="1598895" cy="400110"/>
          </a:xfrm>
          <a:prstGeom prst="rect">
            <a:avLst/>
          </a:prstGeom>
        </p:spPr>
        <p:txBody>
          <a:bodyPr wrap="square">
            <a:spAutoFit/>
          </a:bodyPr>
          <a:lstStyle/>
          <a:p>
            <a:pPr algn="ct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3" name="TextBox 55"/>
          <p:cNvSpPr txBox="1"/>
          <p:nvPr/>
        </p:nvSpPr>
        <p:spPr>
          <a:xfrm>
            <a:off x="8105552" y="1744407"/>
            <a:ext cx="1752017" cy="855619"/>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您的内容打在这里，或者通过复制您的文本</a:t>
            </a:r>
            <a:endPar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endParaRPr>
          </a:p>
        </p:txBody>
      </p:sp>
      <p:sp>
        <p:nvSpPr>
          <p:cNvPr id="24" name="矩形 23"/>
          <p:cNvSpPr/>
          <p:nvPr/>
        </p:nvSpPr>
        <p:spPr>
          <a:xfrm>
            <a:off x="6050349" y="1869767"/>
            <a:ext cx="1598895" cy="400110"/>
          </a:xfrm>
          <a:prstGeom prst="rect">
            <a:avLst/>
          </a:prstGeom>
        </p:spPr>
        <p:txBody>
          <a:bodyPr wrap="square">
            <a:spAutoFit/>
          </a:bodyPr>
          <a:lstStyle/>
          <a:p>
            <a:pPr algn="ct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5" name="TextBox 57"/>
          <p:cNvSpPr txBox="1"/>
          <p:nvPr/>
        </p:nvSpPr>
        <p:spPr>
          <a:xfrm>
            <a:off x="9564445" y="3968252"/>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在此录入上述图表的描述说明</a:t>
            </a:r>
          </a:p>
        </p:txBody>
      </p:sp>
      <p:sp>
        <p:nvSpPr>
          <p:cNvPr id="26" name="矩形 25"/>
          <p:cNvSpPr/>
          <p:nvPr/>
        </p:nvSpPr>
        <p:spPr>
          <a:xfrm>
            <a:off x="7577962" y="4713881"/>
            <a:ext cx="1598895" cy="400110"/>
          </a:xfrm>
          <a:prstGeom prst="rect">
            <a:avLst/>
          </a:prstGeom>
        </p:spPr>
        <p:txBody>
          <a:bodyPr wrap="square">
            <a:spAutoFit/>
          </a:bodyPr>
          <a:lstStyle/>
          <a:p>
            <a:pPr algn="ct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添加标题</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cxnSp>
        <p:nvCxnSpPr>
          <p:cNvPr id="27" name="肘形连接符 26"/>
          <p:cNvCxnSpPr/>
          <p:nvPr/>
        </p:nvCxnSpPr>
        <p:spPr>
          <a:xfrm rot="10800000" flipV="1">
            <a:off x="1555653" y="2484831"/>
            <a:ext cx="1530873" cy="834621"/>
          </a:xfrm>
          <a:prstGeom prst="bentConnector3">
            <a:avLst>
              <a:gd name="adj1" fmla="val 20581"/>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肘形连接符 27"/>
          <p:cNvCxnSpPr/>
          <p:nvPr/>
        </p:nvCxnSpPr>
        <p:spPr>
          <a:xfrm rot="10800000">
            <a:off x="1950914" y="4160598"/>
            <a:ext cx="2473569" cy="569324"/>
          </a:xfrm>
          <a:prstGeom prst="bentConnector3">
            <a:avLst>
              <a:gd name="adj1" fmla="val 21861"/>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rot="10800000" flipV="1">
            <a:off x="8671403" y="3910578"/>
            <a:ext cx="2424229" cy="640975"/>
          </a:xfrm>
          <a:prstGeom prst="bentConnector3">
            <a:avLst>
              <a:gd name="adj1" fmla="val 66889"/>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 name="肘形连接符 29"/>
          <p:cNvCxnSpPr/>
          <p:nvPr/>
        </p:nvCxnSpPr>
        <p:spPr>
          <a:xfrm rot="10800000" flipV="1">
            <a:off x="7449279" y="1682626"/>
            <a:ext cx="2267929" cy="997559"/>
          </a:xfrm>
          <a:prstGeom prst="bentConnector3">
            <a:avLst>
              <a:gd name="adj1" fmla="val 74673"/>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1" name="PA_文本框 16">
            <a:extLst>
              <a:ext uri="{FF2B5EF4-FFF2-40B4-BE49-F238E27FC236}">
                <a16:creationId xmlns:a16="http://schemas.microsoft.com/office/drawing/2014/main" id="{05E7737D-8ED5-4862-9704-51CBA6AE75FE}"/>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目标优化</a:t>
            </a:r>
          </a:p>
        </p:txBody>
      </p:sp>
      <p:sp>
        <p:nvSpPr>
          <p:cNvPr id="32" name="PA_文本框 16">
            <a:extLst>
              <a:ext uri="{FF2B5EF4-FFF2-40B4-BE49-F238E27FC236}">
                <a16:creationId xmlns:a16="http://schemas.microsoft.com/office/drawing/2014/main" id="{1C9B89C6-C132-4B93-84FF-2FACA3348CAE}"/>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04</a:t>
            </a:r>
            <a:endParaRPr lang="zh-CN" altLang="en-US"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33" name="组合 32">
            <a:extLst>
              <a:ext uri="{FF2B5EF4-FFF2-40B4-BE49-F238E27FC236}">
                <a16:creationId xmlns:a16="http://schemas.microsoft.com/office/drawing/2014/main" id="{6D258AB7-356D-47A7-B18B-9A87C8D95524}"/>
              </a:ext>
            </a:extLst>
          </p:cNvPr>
          <p:cNvGrpSpPr/>
          <p:nvPr/>
        </p:nvGrpSpPr>
        <p:grpSpPr>
          <a:xfrm>
            <a:off x="359194" y="126779"/>
            <a:ext cx="839468" cy="925957"/>
            <a:chOff x="8170863" y="2927350"/>
            <a:chExt cx="565150" cy="752476"/>
          </a:xfrm>
          <a:noFill/>
        </p:grpSpPr>
        <p:sp>
          <p:nvSpPr>
            <p:cNvPr id="34" name="Freeform 79">
              <a:extLst>
                <a:ext uri="{FF2B5EF4-FFF2-40B4-BE49-F238E27FC236}">
                  <a16:creationId xmlns:a16="http://schemas.microsoft.com/office/drawing/2014/main" id="{B98C9DC6-FCA4-4869-9B9A-BA55D0B869A8}"/>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35" name="Freeform 80">
              <a:extLst>
                <a:ext uri="{FF2B5EF4-FFF2-40B4-BE49-F238E27FC236}">
                  <a16:creationId xmlns:a16="http://schemas.microsoft.com/office/drawing/2014/main" id="{57E0AE42-C8EC-463C-8337-18225F922D08}"/>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Tree>
    <p:extLst>
      <p:ext uri="{BB962C8B-B14F-4D97-AF65-F5344CB8AC3E}">
        <p14:creationId xmlns:p14="http://schemas.microsoft.com/office/powerpoint/2010/main" val="1340805362"/>
      </p:ext>
    </p:extLst>
  </p:cSld>
  <p:clrMapOvr>
    <a:masterClrMapping/>
  </p:clrMapOvr>
  <p:transition spd="slow">
    <p:pull/>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文本框 1"/>
          <p:cNvSpPr txBox="1"/>
          <p:nvPr/>
        </p:nvSpPr>
        <p:spPr>
          <a:xfrm>
            <a:off x="1563914" y="1577851"/>
            <a:ext cx="9358209" cy="966418"/>
          </a:xfrm>
          <a:prstGeom prst="rect">
            <a:avLst/>
          </a:prstGeom>
          <a:noFill/>
        </p:spPr>
        <p:txBody>
          <a:bodyPr wrap="square" rtlCol="0">
            <a:spAutoFit/>
          </a:bodyPr>
          <a:lstStyle/>
          <a:p>
            <a:pPr>
              <a:lnSpc>
                <a:spcPct val="120000"/>
              </a:lnSpc>
            </a:pP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概述：</a:t>
            </a: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您的内容打在这里，或者通过复制您的文本后，在此框中选择粘贴，并选择只保留文字。</a:t>
            </a: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6" name="文本框 25"/>
          <p:cNvSpPr txBox="1"/>
          <p:nvPr/>
        </p:nvSpPr>
        <p:spPr>
          <a:xfrm>
            <a:off x="1563914" y="2707802"/>
            <a:ext cx="9358209" cy="2103140"/>
          </a:xfrm>
          <a:prstGeom prst="rect">
            <a:avLst/>
          </a:prstGeom>
          <a:noFill/>
        </p:spPr>
        <p:txBody>
          <a:bodyPr wrap="square" rtlCol="0">
            <a:spAutoFit/>
          </a:bodyPr>
          <a:lstStyle/>
          <a:p>
            <a:pPr>
              <a:lnSpc>
                <a:spcPct val="120000"/>
              </a:lnSpc>
              <a:spcAft>
                <a:spcPts val="800"/>
              </a:spcAft>
            </a:pPr>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摘要：</a:t>
            </a: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您的内容打在这里，或者通过复制您的文本后，在此框中选择粘贴，并选择只保留文字。</a:t>
            </a: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在此录入上述图表的综合描述说明，在此录入上述图表的综合描述说明，在此录入上述图表的综合描述说明，在此录入上述图表的综合描述说明。</a:t>
            </a: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您的内容打在这里，或者通过复制您的文本后，在此框中选择粘贴，并选择只保留文字。</a:t>
            </a: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在此录入上述图表的综合描述说明，在此录入上述图表的综合描述说明，在此录入上述图表的综合描述说明，在此录入上述图表的综合描述说明。</a:t>
            </a:r>
          </a:p>
          <a:p>
            <a:pPr>
              <a:lnSpc>
                <a:spcPct val="120000"/>
              </a:lnSpc>
              <a:spcAft>
                <a:spcPts val="800"/>
              </a:spcAft>
            </a:pP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您的内容打在这里，或者通过复制您的文本后，在此框中选择粘贴，并选择只保留文字。</a:t>
            </a: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7" name="文本框 26"/>
          <p:cNvSpPr txBox="1"/>
          <p:nvPr/>
        </p:nvSpPr>
        <p:spPr>
          <a:xfrm>
            <a:off x="1547872" y="5048641"/>
            <a:ext cx="9183779" cy="424732"/>
          </a:xfrm>
          <a:prstGeom prst="rect">
            <a:avLst/>
          </a:prstGeom>
          <a:noFill/>
        </p:spPr>
        <p:txBody>
          <a:bodyPr wrap="square" rtlCol="0">
            <a:spAutoFit/>
          </a:bodyPr>
          <a:lstStyle/>
          <a:p>
            <a:pPr>
              <a:lnSpc>
                <a:spcPct val="120000"/>
              </a:lnSpc>
            </a:pPr>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关键字：   输入关键字      输入关键字      输入关键字</a:t>
            </a:r>
            <a:endPar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endParaRPr>
          </a:p>
        </p:txBody>
      </p:sp>
      <p:sp>
        <p:nvSpPr>
          <p:cNvPr id="15" name="PA_文本框 16">
            <a:extLst>
              <a:ext uri="{FF2B5EF4-FFF2-40B4-BE49-F238E27FC236}">
                <a16:creationId xmlns:a16="http://schemas.microsoft.com/office/drawing/2014/main" id="{3A945F9C-DE07-4D06-81D6-B0B3069B0A24}"/>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结束语</a:t>
            </a:r>
          </a:p>
        </p:txBody>
      </p:sp>
      <p:sp>
        <p:nvSpPr>
          <p:cNvPr id="16" name="PA_文本框 16">
            <a:extLst>
              <a:ext uri="{FF2B5EF4-FFF2-40B4-BE49-F238E27FC236}">
                <a16:creationId xmlns:a16="http://schemas.microsoft.com/office/drawing/2014/main" id="{84D2D919-F6B6-4EDC-A6F3-D6280011A883}"/>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04</a:t>
            </a:r>
            <a:endParaRPr lang="zh-CN" altLang="en-US"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17" name="组合 16">
            <a:extLst>
              <a:ext uri="{FF2B5EF4-FFF2-40B4-BE49-F238E27FC236}">
                <a16:creationId xmlns:a16="http://schemas.microsoft.com/office/drawing/2014/main" id="{E53BB991-CF02-4954-89EA-125767B6A644}"/>
              </a:ext>
            </a:extLst>
          </p:cNvPr>
          <p:cNvGrpSpPr/>
          <p:nvPr/>
        </p:nvGrpSpPr>
        <p:grpSpPr>
          <a:xfrm>
            <a:off x="359194" y="126779"/>
            <a:ext cx="839468" cy="925957"/>
            <a:chOff x="8170863" y="2927350"/>
            <a:chExt cx="565150" cy="752476"/>
          </a:xfrm>
          <a:noFill/>
        </p:grpSpPr>
        <p:sp>
          <p:nvSpPr>
            <p:cNvPr id="18" name="Freeform 79">
              <a:extLst>
                <a:ext uri="{FF2B5EF4-FFF2-40B4-BE49-F238E27FC236}">
                  <a16:creationId xmlns:a16="http://schemas.microsoft.com/office/drawing/2014/main" id="{EE34F685-8D86-49AC-84E9-42CB4035D057}"/>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19" name="Freeform 80">
              <a:extLst>
                <a:ext uri="{FF2B5EF4-FFF2-40B4-BE49-F238E27FC236}">
                  <a16:creationId xmlns:a16="http://schemas.microsoft.com/office/drawing/2014/main" id="{C115EDC2-ACA7-4FAB-90D4-8DD90C30C41D}"/>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Tree>
    <p:extLst>
      <p:ext uri="{BB962C8B-B14F-4D97-AF65-F5344CB8AC3E}">
        <p14:creationId xmlns:p14="http://schemas.microsoft.com/office/powerpoint/2010/main" val="1005816999"/>
      </p:ext>
    </p:extLst>
  </p:cSld>
  <p:clrMapOvr>
    <a:masterClrMapping/>
  </p:clrMapOvr>
  <p:transition spd="slow">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PA_图片 2">
            <a:extLst>
              <a:ext uri="{FF2B5EF4-FFF2-40B4-BE49-F238E27FC236}">
                <a16:creationId xmlns:a16="http://schemas.microsoft.com/office/drawing/2014/main" id="{8CBB2F68-A7FE-4B24-A115-A178A3BC959B}"/>
              </a:ext>
            </a:extLst>
          </p:cNvPr>
          <p:cNvPicPr>
            <a:picLocks noChangeAspect="1" noChangeArrowheads="1"/>
          </p:cNvPicPr>
          <p:nvPr>
            <p:custDataLst>
              <p:tags r:id="rId1"/>
            </p:custDataLst>
          </p:nvPr>
        </p:nvPicPr>
        <p:blipFill>
          <a:blip r:embed="rId6">
            <a:extLst>
              <a:ext uri="{28A0092B-C50C-407E-A947-70E740481C1C}">
                <a14:useLocalDpi xmlns:a14="http://schemas.microsoft.com/office/drawing/2010/main"/>
              </a:ext>
            </a:extLst>
          </a:blip>
          <a:stretch>
            <a:fillRect/>
          </a:stretch>
        </p:blipFill>
        <p:spPr bwMode="auto">
          <a:xfrm>
            <a:off x="0" y="-1"/>
            <a:ext cx="12190413" cy="6858001"/>
          </a:xfrm>
          <a:prstGeom prst="rect">
            <a:avLst/>
          </a:prstGeom>
          <a:noFill/>
          <a:extLst>
            <a:ext uri="{909E8E84-426E-40DD-AFC4-6F175D3DCCD1}">
              <a14:hiddenFill xmlns:a14="http://schemas.microsoft.com/office/drawing/2010/main">
                <a:solidFill>
                  <a:srgbClr val="FFFFFF"/>
                </a:solidFill>
              </a14:hiddenFill>
            </a:ext>
          </a:extLst>
        </p:spPr>
      </p:pic>
      <p:sp>
        <p:nvSpPr>
          <p:cNvPr id="17" name="PA_文本框 16"/>
          <p:cNvSpPr txBox="1"/>
          <p:nvPr>
            <p:custDataLst>
              <p:tags r:id="rId2"/>
            </p:custDataLst>
          </p:nvPr>
        </p:nvSpPr>
        <p:spPr>
          <a:xfrm>
            <a:off x="4330217" y="3398857"/>
            <a:ext cx="3528392" cy="646331"/>
          </a:xfrm>
          <a:prstGeom prst="rect">
            <a:avLst/>
          </a:prstGeom>
          <a:noFill/>
        </p:spPr>
        <p:txBody>
          <a:bodyPr wrap="square" rtlCol="0">
            <a:spAutoFit/>
          </a:bodyPr>
          <a:lstStyle/>
          <a:p>
            <a:pPr algn="ctr"/>
            <a:r>
              <a:rPr lang="zh-CN" altLang="en-US" sz="3600" dirty="0">
                <a:blipFill>
                  <a:blip r:embed="rId7">
                    <a:extLst>
                      <a:ext uri="{96DAC541-7B7A-43D3-8B79-37D633B846F1}">
                        <asvg:svgBlip xmlns:asvg="http://schemas.microsoft.com/office/drawing/2016/SVG/main" r:embed="rId8"/>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分析自身因素 </a:t>
            </a:r>
          </a:p>
        </p:txBody>
      </p:sp>
      <p:sp>
        <p:nvSpPr>
          <p:cNvPr id="6" name="矩形 5">
            <a:extLst>
              <a:ext uri="{FF2B5EF4-FFF2-40B4-BE49-F238E27FC236}">
                <a16:creationId xmlns:a16="http://schemas.microsoft.com/office/drawing/2014/main" id="{F0F2EA95-BB99-449B-A55E-9932E03B5C10}"/>
              </a:ext>
            </a:extLst>
          </p:cNvPr>
          <p:cNvSpPr/>
          <p:nvPr/>
        </p:nvSpPr>
        <p:spPr>
          <a:xfrm>
            <a:off x="262559" y="260648"/>
            <a:ext cx="11665296" cy="6336704"/>
          </a:xfrm>
          <a:custGeom>
            <a:avLst/>
            <a:gdLst>
              <a:gd name="connsiteX0" fmla="*/ 0 w 11665296"/>
              <a:gd name="connsiteY0" fmla="*/ 0 h 6336704"/>
              <a:gd name="connsiteX1" fmla="*/ 11665296 w 11665296"/>
              <a:gd name="connsiteY1" fmla="*/ 0 h 6336704"/>
              <a:gd name="connsiteX2" fmla="*/ 11665296 w 11665296"/>
              <a:gd name="connsiteY2" fmla="*/ 6336704 h 6336704"/>
              <a:gd name="connsiteX3" fmla="*/ 0 w 11665296"/>
              <a:gd name="connsiteY3" fmla="*/ 6336704 h 6336704"/>
              <a:gd name="connsiteX4" fmla="*/ 0 w 11665296"/>
              <a:gd name="connsiteY4" fmla="*/ 0 h 6336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65296" h="6336704" extrusionOk="0">
                <a:moveTo>
                  <a:pt x="0" y="0"/>
                </a:moveTo>
                <a:cubicBezTo>
                  <a:pt x="1401219" y="118645"/>
                  <a:pt x="10208105" y="116012"/>
                  <a:pt x="11665296" y="0"/>
                </a:cubicBezTo>
                <a:cubicBezTo>
                  <a:pt x="11532414" y="1021082"/>
                  <a:pt x="11750247" y="5262454"/>
                  <a:pt x="11665296" y="6336704"/>
                </a:cubicBezTo>
                <a:cubicBezTo>
                  <a:pt x="7618106" y="6471304"/>
                  <a:pt x="3141031" y="6179508"/>
                  <a:pt x="0" y="6336704"/>
                </a:cubicBezTo>
                <a:cubicBezTo>
                  <a:pt x="-20187" y="4650384"/>
                  <a:pt x="-152480" y="2465518"/>
                  <a:pt x="0" y="0"/>
                </a:cubicBezTo>
                <a:close/>
              </a:path>
            </a:pathLst>
          </a:custGeom>
          <a:noFill/>
          <a:ln w="38100" cap="flat" cmpd="tri" algn="ctr">
            <a:solidFill>
              <a:schemeClr val="bg1"/>
            </a:solidFill>
            <a:prstDash val="solid"/>
            <a:extLst>
              <a:ext uri="{C807C97D-BFC1-408E-A445-0C87EB9F89A2}">
                <ask:lineSketchStyleProps xmlns:ask="http://schemas.microsoft.com/office/drawing/2018/sketchyshapes" sd="1219033472">
                  <a:prstGeom prst="rect">
                    <a:avLst/>
                  </a:prstGeom>
                  <ask:type>
                    <ask:lineSketchCurved/>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02">
            <a:extLst>
              <a:ext uri="{FF2B5EF4-FFF2-40B4-BE49-F238E27FC236}">
                <a16:creationId xmlns:a16="http://schemas.microsoft.com/office/drawing/2014/main" id="{39147950-792A-45CA-92E5-378C103E5E1E}"/>
              </a:ext>
            </a:extLst>
          </p:cNvPr>
          <p:cNvSpPr>
            <a:spLocks noEditPoints="1"/>
          </p:cNvSpPr>
          <p:nvPr/>
        </p:nvSpPr>
        <p:spPr bwMode="auto">
          <a:xfrm rot="251932">
            <a:off x="9757519" y="4623544"/>
            <a:ext cx="1861442" cy="1307116"/>
          </a:xfrm>
          <a:custGeom>
            <a:avLst/>
            <a:gdLst>
              <a:gd name="T0" fmla="*/ 158 w 274"/>
              <a:gd name="T1" fmla="*/ 11 h 192"/>
              <a:gd name="T2" fmla="*/ 164 w 274"/>
              <a:gd name="T3" fmla="*/ 61 h 192"/>
              <a:gd name="T4" fmla="*/ 218 w 274"/>
              <a:gd name="T5" fmla="*/ 26 h 192"/>
              <a:gd name="T6" fmla="*/ 237 w 274"/>
              <a:gd name="T7" fmla="*/ 17 h 192"/>
              <a:gd name="T8" fmla="*/ 258 w 274"/>
              <a:gd name="T9" fmla="*/ 40 h 192"/>
              <a:gd name="T10" fmla="*/ 270 w 274"/>
              <a:gd name="T11" fmla="*/ 85 h 192"/>
              <a:gd name="T12" fmla="*/ 216 w 274"/>
              <a:gd name="T13" fmla="*/ 172 h 192"/>
              <a:gd name="T14" fmla="*/ 115 w 274"/>
              <a:gd name="T15" fmla="*/ 184 h 192"/>
              <a:gd name="T16" fmla="*/ 9 w 274"/>
              <a:gd name="T17" fmla="*/ 191 h 192"/>
              <a:gd name="T18" fmla="*/ 4 w 274"/>
              <a:gd name="T19" fmla="*/ 148 h 192"/>
              <a:gd name="T20" fmla="*/ 26 w 274"/>
              <a:gd name="T21" fmla="*/ 107 h 192"/>
              <a:gd name="T22" fmla="*/ 107 w 274"/>
              <a:gd name="T23" fmla="*/ 57 h 192"/>
              <a:gd name="T24" fmla="*/ 143 w 274"/>
              <a:gd name="T25" fmla="*/ 95 h 192"/>
              <a:gd name="T26" fmla="*/ 155 w 274"/>
              <a:gd name="T27" fmla="*/ 25 h 192"/>
              <a:gd name="T28" fmla="*/ 118 w 274"/>
              <a:gd name="T29" fmla="*/ 88 h 192"/>
              <a:gd name="T30" fmla="*/ 139 w 274"/>
              <a:gd name="T31" fmla="*/ 107 h 192"/>
              <a:gd name="T32" fmla="*/ 154 w 274"/>
              <a:gd name="T33" fmla="*/ 78 h 192"/>
              <a:gd name="T34" fmla="*/ 145 w 274"/>
              <a:gd name="T35" fmla="*/ 140 h 192"/>
              <a:gd name="T36" fmla="*/ 224 w 274"/>
              <a:gd name="T37" fmla="*/ 24 h 192"/>
              <a:gd name="T38" fmla="*/ 156 w 274"/>
              <a:gd name="T39" fmla="*/ 132 h 192"/>
              <a:gd name="T40" fmla="*/ 136 w 274"/>
              <a:gd name="T41" fmla="*/ 156 h 192"/>
              <a:gd name="T42" fmla="*/ 177 w 274"/>
              <a:gd name="T43" fmla="*/ 124 h 192"/>
              <a:gd name="T44" fmla="*/ 234 w 274"/>
              <a:gd name="T45" fmla="*/ 24 h 192"/>
              <a:gd name="T46" fmla="*/ 248 w 274"/>
              <a:gd name="T47" fmla="*/ 32 h 192"/>
              <a:gd name="T48" fmla="*/ 241 w 274"/>
              <a:gd name="T49" fmla="*/ 25 h 192"/>
              <a:gd name="T50" fmla="*/ 213 w 274"/>
              <a:gd name="T51" fmla="*/ 115 h 192"/>
              <a:gd name="T52" fmla="*/ 229 w 274"/>
              <a:gd name="T53" fmla="*/ 64 h 192"/>
              <a:gd name="T54" fmla="*/ 225 w 274"/>
              <a:gd name="T55" fmla="*/ 106 h 192"/>
              <a:gd name="T56" fmla="*/ 233 w 274"/>
              <a:gd name="T57" fmla="*/ 100 h 192"/>
              <a:gd name="T58" fmla="*/ 167 w 274"/>
              <a:gd name="T59" fmla="*/ 145 h 192"/>
              <a:gd name="T60" fmla="*/ 245 w 274"/>
              <a:gd name="T61" fmla="*/ 77 h 192"/>
              <a:gd name="T62" fmla="*/ 239 w 274"/>
              <a:gd name="T63" fmla="*/ 78 h 192"/>
              <a:gd name="T64" fmla="*/ 57 w 274"/>
              <a:gd name="T65" fmla="*/ 64 h 192"/>
              <a:gd name="T66" fmla="*/ 60 w 274"/>
              <a:gd name="T67" fmla="*/ 148 h 192"/>
              <a:gd name="T68" fmla="*/ 117 w 274"/>
              <a:gd name="T69" fmla="*/ 90 h 192"/>
              <a:gd name="T70" fmla="*/ 261 w 274"/>
              <a:gd name="T71" fmla="*/ 61 h 192"/>
              <a:gd name="T72" fmla="*/ 235 w 274"/>
              <a:gd name="T73" fmla="*/ 159 h 192"/>
              <a:gd name="T74" fmla="*/ 165 w 274"/>
              <a:gd name="T75" fmla="*/ 164 h 192"/>
              <a:gd name="T76" fmla="*/ 182 w 274"/>
              <a:gd name="T77" fmla="*/ 169 h 192"/>
              <a:gd name="T78" fmla="*/ 247 w 274"/>
              <a:gd name="T79" fmla="*/ 166 h 192"/>
              <a:gd name="T80" fmla="*/ 270 w 274"/>
              <a:gd name="T81" fmla="*/ 72 h 192"/>
              <a:gd name="T82" fmla="*/ 233 w 274"/>
              <a:gd name="T83" fmla="*/ 133 h 192"/>
              <a:gd name="T84" fmla="*/ 134 w 274"/>
              <a:gd name="T85" fmla="*/ 173 h 192"/>
              <a:gd name="T86" fmla="*/ 249 w 274"/>
              <a:gd name="T87" fmla="*/ 104 h 192"/>
              <a:gd name="T88" fmla="*/ 240 w 274"/>
              <a:gd name="T89" fmla="*/ 74 h 192"/>
              <a:gd name="T90" fmla="*/ 159 w 274"/>
              <a:gd name="T91" fmla="*/ 148 h 192"/>
              <a:gd name="T92" fmla="*/ 206 w 274"/>
              <a:gd name="T93" fmla="*/ 121 h 192"/>
              <a:gd name="T94" fmla="*/ 208 w 274"/>
              <a:gd name="T95" fmla="*/ 116 h 192"/>
              <a:gd name="T96" fmla="*/ 4 w 274"/>
              <a:gd name="T97" fmla="*/ 145 h 192"/>
              <a:gd name="T98" fmla="*/ 79 w 274"/>
              <a:gd name="T99" fmla="*/ 159 h 192"/>
              <a:gd name="T100" fmla="*/ 48 w 274"/>
              <a:gd name="T101" fmla="*/ 156 h 192"/>
              <a:gd name="T102" fmla="*/ 79 w 274"/>
              <a:gd name="T103" fmla="*/ 156 h 192"/>
              <a:gd name="T104" fmla="*/ 12 w 274"/>
              <a:gd name="T105" fmla="*/ 156 h 192"/>
              <a:gd name="T106" fmla="*/ 87 w 274"/>
              <a:gd name="T107" fmla="*/ 167 h 192"/>
              <a:gd name="T108" fmla="*/ 64 w 274"/>
              <a:gd name="T109" fmla="*/ 165 h 192"/>
              <a:gd name="T110" fmla="*/ 11 w 274"/>
              <a:gd name="T111" fmla="*/ 168 h 192"/>
              <a:gd name="T112" fmla="*/ 114 w 274"/>
              <a:gd name="T113" fmla="*/ 179 h 192"/>
              <a:gd name="T114" fmla="*/ 45 w 274"/>
              <a:gd name="T115" fmla="*/ 181 h 192"/>
              <a:gd name="T116" fmla="*/ 17 w 274"/>
              <a:gd name="T117" fmla="*/ 164 h 192"/>
              <a:gd name="T118" fmla="*/ 21 w 274"/>
              <a:gd name="T119" fmla="*/ 179 h 192"/>
              <a:gd name="T120" fmla="*/ 106 w 274"/>
              <a:gd name="T121" fmla="*/ 175 h 192"/>
              <a:gd name="T122" fmla="*/ 133 w 274"/>
              <a:gd name="T123" fmla="*/ 18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4" h="192">
                <a:moveTo>
                  <a:pt x="145" y="38"/>
                </a:moveTo>
                <a:cubicBezTo>
                  <a:pt x="145" y="37"/>
                  <a:pt x="145" y="37"/>
                  <a:pt x="145" y="37"/>
                </a:cubicBezTo>
                <a:cubicBezTo>
                  <a:pt x="145" y="38"/>
                  <a:pt x="144" y="37"/>
                  <a:pt x="145" y="37"/>
                </a:cubicBezTo>
                <a:cubicBezTo>
                  <a:pt x="145" y="36"/>
                  <a:pt x="145" y="37"/>
                  <a:pt x="145" y="37"/>
                </a:cubicBezTo>
                <a:cubicBezTo>
                  <a:pt x="145" y="36"/>
                  <a:pt x="146" y="35"/>
                  <a:pt x="146" y="35"/>
                </a:cubicBezTo>
                <a:cubicBezTo>
                  <a:pt x="147" y="33"/>
                  <a:pt x="149" y="30"/>
                  <a:pt x="151" y="28"/>
                </a:cubicBezTo>
                <a:cubicBezTo>
                  <a:pt x="152" y="22"/>
                  <a:pt x="159" y="18"/>
                  <a:pt x="158" y="11"/>
                </a:cubicBezTo>
                <a:cubicBezTo>
                  <a:pt x="159" y="12"/>
                  <a:pt x="160" y="9"/>
                  <a:pt x="159" y="8"/>
                </a:cubicBezTo>
                <a:cubicBezTo>
                  <a:pt x="161" y="7"/>
                  <a:pt x="161" y="1"/>
                  <a:pt x="163" y="0"/>
                </a:cubicBezTo>
                <a:cubicBezTo>
                  <a:pt x="165" y="2"/>
                  <a:pt x="165" y="6"/>
                  <a:pt x="166" y="10"/>
                </a:cubicBezTo>
                <a:cubicBezTo>
                  <a:pt x="166" y="12"/>
                  <a:pt x="167" y="14"/>
                  <a:pt x="168" y="15"/>
                </a:cubicBezTo>
                <a:cubicBezTo>
                  <a:pt x="168" y="18"/>
                  <a:pt x="168" y="22"/>
                  <a:pt x="168" y="25"/>
                </a:cubicBezTo>
                <a:cubicBezTo>
                  <a:pt x="168" y="30"/>
                  <a:pt x="168" y="34"/>
                  <a:pt x="169" y="37"/>
                </a:cubicBezTo>
                <a:cubicBezTo>
                  <a:pt x="168" y="45"/>
                  <a:pt x="166" y="53"/>
                  <a:pt x="164" y="61"/>
                </a:cubicBezTo>
                <a:cubicBezTo>
                  <a:pt x="169" y="56"/>
                  <a:pt x="174" y="51"/>
                  <a:pt x="180" y="47"/>
                </a:cubicBezTo>
                <a:cubicBezTo>
                  <a:pt x="181" y="46"/>
                  <a:pt x="183" y="44"/>
                  <a:pt x="184" y="43"/>
                </a:cubicBezTo>
                <a:cubicBezTo>
                  <a:pt x="186" y="42"/>
                  <a:pt x="188" y="42"/>
                  <a:pt x="189" y="40"/>
                </a:cubicBezTo>
                <a:cubicBezTo>
                  <a:pt x="190" y="40"/>
                  <a:pt x="190" y="40"/>
                  <a:pt x="190" y="40"/>
                </a:cubicBezTo>
                <a:cubicBezTo>
                  <a:pt x="194" y="37"/>
                  <a:pt x="198" y="36"/>
                  <a:pt x="202" y="33"/>
                </a:cubicBezTo>
                <a:cubicBezTo>
                  <a:pt x="207" y="31"/>
                  <a:pt x="211" y="29"/>
                  <a:pt x="216" y="27"/>
                </a:cubicBezTo>
                <a:cubicBezTo>
                  <a:pt x="216" y="27"/>
                  <a:pt x="217" y="26"/>
                  <a:pt x="218" y="26"/>
                </a:cubicBezTo>
                <a:cubicBezTo>
                  <a:pt x="218" y="25"/>
                  <a:pt x="219" y="24"/>
                  <a:pt x="219" y="24"/>
                </a:cubicBezTo>
                <a:cubicBezTo>
                  <a:pt x="220" y="23"/>
                  <a:pt x="221" y="23"/>
                  <a:pt x="221" y="23"/>
                </a:cubicBezTo>
                <a:cubicBezTo>
                  <a:pt x="224" y="21"/>
                  <a:pt x="225" y="17"/>
                  <a:pt x="227" y="14"/>
                </a:cubicBezTo>
                <a:cubicBezTo>
                  <a:pt x="227" y="13"/>
                  <a:pt x="226" y="12"/>
                  <a:pt x="227" y="11"/>
                </a:cubicBezTo>
                <a:cubicBezTo>
                  <a:pt x="228" y="11"/>
                  <a:pt x="228" y="12"/>
                  <a:pt x="228" y="11"/>
                </a:cubicBezTo>
                <a:cubicBezTo>
                  <a:pt x="229" y="14"/>
                  <a:pt x="230" y="17"/>
                  <a:pt x="230" y="19"/>
                </a:cubicBezTo>
                <a:cubicBezTo>
                  <a:pt x="233" y="19"/>
                  <a:pt x="234" y="18"/>
                  <a:pt x="237" y="17"/>
                </a:cubicBezTo>
                <a:cubicBezTo>
                  <a:pt x="238" y="19"/>
                  <a:pt x="240" y="21"/>
                  <a:pt x="241" y="23"/>
                </a:cubicBezTo>
                <a:cubicBezTo>
                  <a:pt x="242" y="23"/>
                  <a:pt x="243" y="21"/>
                  <a:pt x="243" y="22"/>
                </a:cubicBezTo>
                <a:cubicBezTo>
                  <a:pt x="245" y="22"/>
                  <a:pt x="244" y="26"/>
                  <a:pt x="246" y="27"/>
                </a:cubicBezTo>
                <a:cubicBezTo>
                  <a:pt x="247" y="26"/>
                  <a:pt x="249" y="25"/>
                  <a:pt x="250" y="26"/>
                </a:cubicBezTo>
                <a:cubicBezTo>
                  <a:pt x="252" y="31"/>
                  <a:pt x="250" y="37"/>
                  <a:pt x="249" y="41"/>
                </a:cubicBezTo>
                <a:cubicBezTo>
                  <a:pt x="250" y="41"/>
                  <a:pt x="252" y="41"/>
                  <a:pt x="254" y="41"/>
                </a:cubicBezTo>
                <a:cubicBezTo>
                  <a:pt x="256" y="41"/>
                  <a:pt x="256" y="39"/>
                  <a:pt x="258" y="40"/>
                </a:cubicBezTo>
                <a:cubicBezTo>
                  <a:pt x="258" y="41"/>
                  <a:pt x="257" y="43"/>
                  <a:pt x="257" y="44"/>
                </a:cubicBezTo>
                <a:cubicBezTo>
                  <a:pt x="256" y="48"/>
                  <a:pt x="255" y="52"/>
                  <a:pt x="254" y="56"/>
                </a:cubicBezTo>
                <a:cubicBezTo>
                  <a:pt x="260" y="56"/>
                  <a:pt x="265" y="55"/>
                  <a:pt x="270" y="55"/>
                </a:cubicBezTo>
                <a:cubicBezTo>
                  <a:pt x="273" y="58"/>
                  <a:pt x="274" y="60"/>
                  <a:pt x="273" y="65"/>
                </a:cubicBezTo>
                <a:cubicBezTo>
                  <a:pt x="273" y="67"/>
                  <a:pt x="272" y="70"/>
                  <a:pt x="271" y="73"/>
                </a:cubicBezTo>
                <a:cubicBezTo>
                  <a:pt x="271" y="75"/>
                  <a:pt x="271" y="78"/>
                  <a:pt x="271" y="80"/>
                </a:cubicBezTo>
                <a:cubicBezTo>
                  <a:pt x="271" y="82"/>
                  <a:pt x="270" y="83"/>
                  <a:pt x="270" y="85"/>
                </a:cubicBezTo>
                <a:cubicBezTo>
                  <a:pt x="269" y="88"/>
                  <a:pt x="268" y="90"/>
                  <a:pt x="267" y="93"/>
                </a:cubicBezTo>
                <a:cubicBezTo>
                  <a:pt x="264" y="107"/>
                  <a:pt x="261" y="121"/>
                  <a:pt x="257" y="133"/>
                </a:cubicBezTo>
                <a:cubicBezTo>
                  <a:pt x="256" y="137"/>
                  <a:pt x="255" y="141"/>
                  <a:pt x="254" y="145"/>
                </a:cubicBezTo>
                <a:cubicBezTo>
                  <a:pt x="253" y="154"/>
                  <a:pt x="251" y="161"/>
                  <a:pt x="248" y="168"/>
                </a:cubicBezTo>
                <a:cubicBezTo>
                  <a:pt x="247" y="169"/>
                  <a:pt x="246" y="169"/>
                  <a:pt x="245" y="170"/>
                </a:cubicBezTo>
                <a:cubicBezTo>
                  <a:pt x="242" y="170"/>
                  <a:pt x="239" y="170"/>
                  <a:pt x="235" y="170"/>
                </a:cubicBezTo>
                <a:cubicBezTo>
                  <a:pt x="228" y="169"/>
                  <a:pt x="222" y="171"/>
                  <a:pt x="216" y="172"/>
                </a:cubicBezTo>
                <a:cubicBezTo>
                  <a:pt x="213" y="172"/>
                  <a:pt x="211" y="171"/>
                  <a:pt x="209" y="173"/>
                </a:cubicBezTo>
                <a:cubicBezTo>
                  <a:pt x="198" y="173"/>
                  <a:pt x="186" y="174"/>
                  <a:pt x="174" y="175"/>
                </a:cubicBezTo>
                <a:cubicBezTo>
                  <a:pt x="161" y="176"/>
                  <a:pt x="148" y="177"/>
                  <a:pt x="137" y="181"/>
                </a:cubicBezTo>
                <a:cubicBezTo>
                  <a:pt x="136" y="181"/>
                  <a:pt x="136" y="181"/>
                  <a:pt x="136" y="181"/>
                </a:cubicBezTo>
                <a:cubicBezTo>
                  <a:pt x="133" y="182"/>
                  <a:pt x="132" y="184"/>
                  <a:pt x="129" y="185"/>
                </a:cubicBezTo>
                <a:cubicBezTo>
                  <a:pt x="126" y="185"/>
                  <a:pt x="123" y="185"/>
                  <a:pt x="120" y="185"/>
                </a:cubicBezTo>
                <a:cubicBezTo>
                  <a:pt x="119" y="185"/>
                  <a:pt x="116" y="184"/>
                  <a:pt x="115" y="184"/>
                </a:cubicBezTo>
                <a:cubicBezTo>
                  <a:pt x="112" y="184"/>
                  <a:pt x="107" y="184"/>
                  <a:pt x="104" y="184"/>
                </a:cubicBezTo>
                <a:cubicBezTo>
                  <a:pt x="98" y="184"/>
                  <a:pt x="93" y="185"/>
                  <a:pt x="87" y="186"/>
                </a:cubicBezTo>
                <a:cubicBezTo>
                  <a:pt x="81" y="187"/>
                  <a:pt x="74" y="187"/>
                  <a:pt x="68" y="188"/>
                </a:cubicBezTo>
                <a:cubicBezTo>
                  <a:pt x="57" y="189"/>
                  <a:pt x="47" y="191"/>
                  <a:pt x="36" y="191"/>
                </a:cubicBezTo>
                <a:cubicBezTo>
                  <a:pt x="34" y="191"/>
                  <a:pt x="33" y="190"/>
                  <a:pt x="32" y="190"/>
                </a:cubicBezTo>
                <a:cubicBezTo>
                  <a:pt x="28" y="191"/>
                  <a:pt x="25" y="192"/>
                  <a:pt x="21" y="192"/>
                </a:cubicBezTo>
                <a:cubicBezTo>
                  <a:pt x="17" y="192"/>
                  <a:pt x="13" y="191"/>
                  <a:pt x="9" y="191"/>
                </a:cubicBezTo>
                <a:cubicBezTo>
                  <a:pt x="6" y="191"/>
                  <a:pt x="4" y="190"/>
                  <a:pt x="1" y="190"/>
                </a:cubicBezTo>
                <a:cubicBezTo>
                  <a:pt x="1" y="188"/>
                  <a:pt x="1" y="186"/>
                  <a:pt x="0" y="185"/>
                </a:cubicBezTo>
                <a:cubicBezTo>
                  <a:pt x="4" y="178"/>
                  <a:pt x="8" y="169"/>
                  <a:pt x="12" y="163"/>
                </a:cubicBezTo>
                <a:cubicBezTo>
                  <a:pt x="9" y="163"/>
                  <a:pt x="5" y="164"/>
                  <a:pt x="2" y="163"/>
                </a:cubicBezTo>
                <a:cubicBezTo>
                  <a:pt x="2" y="161"/>
                  <a:pt x="4" y="158"/>
                  <a:pt x="5" y="155"/>
                </a:cubicBezTo>
                <a:cubicBezTo>
                  <a:pt x="3" y="154"/>
                  <a:pt x="1" y="156"/>
                  <a:pt x="0" y="154"/>
                </a:cubicBezTo>
                <a:cubicBezTo>
                  <a:pt x="0" y="151"/>
                  <a:pt x="3" y="150"/>
                  <a:pt x="4" y="148"/>
                </a:cubicBezTo>
                <a:cubicBezTo>
                  <a:pt x="3" y="148"/>
                  <a:pt x="2" y="148"/>
                  <a:pt x="1" y="147"/>
                </a:cubicBezTo>
                <a:cubicBezTo>
                  <a:pt x="2" y="144"/>
                  <a:pt x="5" y="142"/>
                  <a:pt x="6" y="139"/>
                </a:cubicBezTo>
                <a:cubicBezTo>
                  <a:pt x="5" y="139"/>
                  <a:pt x="3" y="140"/>
                  <a:pt x="2" y="138"/>
                </a:cubicBezTo>
                <a:cubicBezTo>
                  <a:pt x="3" y="135"/>
                  <a:pt x="6" y="135"/>
                  <a:pt x="6" y="132"/>
                </a:cubicBezTo>
                <a:cubicBezTo>
                  <a:pt x="7" y="132"/>
                  <a:pt x="7" y="131"/>
                  <a:pt x="8" y="131"/>
                </a:cubicBezTo>
                <a:cubicBezTo>
                  <a:pt x="13" y="123"/>
                  <a:pt x="20" y="117"/>
                  <a:pt x="24" y="108"/>
                </a:cubicBezTo>
                <a:cubicBezTo>
                  <a:pt x="25" y="108"/>
                  <a:pt x="25" y="107"/>
                  <a:pt x="26" y="107"/>
                </a:cubicBezTo>
                <a:cubicBezTo>
                  <a:pt x="27" y="105"/>
                  <a:pt x="29" y="101"/>
                  <a:pt x="32" y="99"/>
                </a:cubicBezTo>
                <a:cubicBezTo>
                  <a:pt x="38" y="88"/>
                  <a:pt x="44" y="82"/>
                  <a:pt x="49" y="69"/>
                </a:cubicBezTo>
                <a:cubicBezTo>
                  <a:pt x="50" y="69"/>
                  <a:pt x="50" y="69"/>
                  <a:pt x="51" y="69"/>
                </a:cubicBezTo>
                <a:cubicBezTo>
                  <a:pt x="54" y="64"/>
                  <a:pt x="58" y="59"/>
                  <a:pt x="61" y="54"/>
                </a:cubicBezTo>
                <a:cubicBezTo>
                  <a:pt x="62" y="54"/>
                  <a:pt x="62" y="55"/>
                  <a:pt x="63" y="55"/>
                </a:cubicBezTo>
                <a:cubicBezTo>
                  <a:pt x="68" y="54"/>
                  <a:pt x="74" y="55"/>
                  <a:pt x="80" y="55"/>
                </a:cubicBezTo>
                <a:cubicBezTo>
                  <a:pt x="89" y="56"/>
                  <a:pt x="98" y="56"/>
                  <a:pt x="107" y="57"/>
                </a:cubicBezTo>
                <a:cubicBezTo>
                  <a:pt x="113" y="59"/>
                  <a:pt x="122" y="59"/>
                  <a:pt x="130" y="62"/>
                </a:cubicBezTo>
                <a:cubicBezTo>
                  <a:pt x="131" y="59"/>
                  <a:pt x="133" y="57"/>
                  <a:pt x="134" y="54"/>
                </a:cubicBezTo>
                <a:cubicBezTo>
                  <a:pt x="135" y="54"/>
                  <a:pt x="135" y="54"/>
                  <a:pt x="135" y="54"/>
                </a:cubicBezTo>
                <a:cubicBezTo>
                  <a:pt x="139" y="49"/>
                  <a:pt x="141" y="43"/>
                  <a:pt x="145" y="38"/>
                </a:cubicBezTo>
                <a:close/>
                <a:moveTo>
                  <a:pt x="140" y="106"/>
                </a:moveTo>
                <a:cubicBezTo>
                  <a:pt x="141" y="104"/>
                  <a:pt x="141" y="103"/>
                  <a:pt x="142" y="101"/>
                </a:cubicBezTo>
                <a:cubicBezTo>
                  <a:pt x="142" y="100"/>
                  <a:pt x="143" y="95"/>
                  <a:pt x="143" y="95"/>
                </a:cubicBezTo>
                <a:cubicBezTo>
                  <a:pt x="144" y="95"/>
                  <a:pt x="144" y="93"/>
                  <a:pt x="144" y="92"/>
                </a:cubicBezTo>
                <a:cubicBezTo>
                  <a:pt x="148" y="86"/>
                  <a:pt x="151" y="79"/>
                  <a:pt x="155" y="72"/>
                </a:cubicBezTo>
                <a:cubicBezTo>
                  <a:pt x="155" y="72"/>
                  <a:pt x="156" y="72"/>
                  <a:pt x="156" y="71"/>
                </a:cubicBezTo>
                <a:cubicBezTo>
                  <a:pt x="158" y="68"/>
                  <a:pt x="160" y="65"/>
                  <a:pt x="162" y="63"/>
                </a:cubicBezTo>
                <a:cubicBezTo>
                  <a:pt x="167" y="44"/>
                  <a:pt x="169" y="23"/>
                  <a:pt x="163" y="6"/>
                </a:cubicBezTo>
                <a:cubicBezTo>
                  <a:pt x="161" y="10"/>
                  <a:pt x="160" y="15"/>
                  <a:pt x="158" y="20"/>
                </a:cubicBezTo>
                <a:cubicBezTo>
                  <a:pt x="158" y="21"/>
                  <a:pt x="156" y="23"/>
                  <a:pt x="155" y="25"/>
                </a:cubicBezTo>
                <a:cubicBezTo>
                  <a:pt x="155" y="26"/>
                  <a:pt x="155" y="26"/>
                  <a:pt x="155" y="27"/>
                </a:cubicBezTo>
                <a:cubicBezTo>
                  <a:pt x="154" y="28"/>
                  <a:pt x="152" y="29"/>
                  <a:pt x="152" y="30"/>
                </a:cubicBezTo>
                <a:cubicBezTo>
                  <a:pt x="150" y="32"/>
                  <a:pt x="149" y="35"/>
                  <a:pt x="148" y="37"/>
                </a:cubicBezTo>
                <a:cubicBezTo>
                  <a:pt x="146" y="39"/>
                  <a:pt x="144" y="42"/>
                  <a:pt x="143" y="45"/>
                </a:cubicBezTo>
                <a:cubicBezTo>
                  <a:pt x="138" y="50"/>
                  <a:pt x="135" y="58"/>
                  <a:pt x="130" y="65"/>
                </a:cubicBezTo>
                <a:cubicBezTo>
                  <a:pt x="131" y="66"/>
                  <a:pt x="130" y="66"/>
                  <a:pt x="130" y="67"/>
                </a:cubicBezTo>
                <a:cubicBezTo>
                  <a:pt x="126" y="74"/>
                  <a:pt x="121" y="80"/>
                  <a:pt x="118" y="88"/>
                </a:cubicBezTo>
                <a:cubicBezTo>
                  <a:pt x="119" y="91"/>
                  <a:pt x="120" y="94"/>
                  <a:pt x="121" y="97"/>
                </a:cubicBezTo>
                <a:cubicBezTo>
                  <a:pt x="127" y="119"/>
                  <a:pt x="119" y="141"/>
                  <a:pt x="123" y="167"/>
                </a:cubicBezTo>
                <a:cubicBezTo>
                  <a:pt x="126" y="148"/>
                  <a:pt x="130" y="132"/>
                  <a:pt x="136" y="115"/>
                </a:cubicBezTo>
                <a:cubicBezTo>
                  <a:pt x="137" y="115"/>
                  <a:pt x="136" y="115"/>
                  <a:pt x="136" y="114"/>
                </a:cubicBezTo>
                <a:cubicBezTo>
                  <a:pt x="137" y="114"/>
                  <a:pt x="137" y="114"/>
                  <a:pt x="137" y="114"/>
                </a:cubicBezTo>
                <a:cubicBezTo>
                  <a:pt x="138" y="111"/>
                  <a:pt x="139" y="110"/>
                  <a:pt x="139" y="107"/>
                </a:cubicBezTo>
                <a:cubicBezTo>
                  <a:pt x="139" y="106"/>
                  <a:pt x="139" y="108"/>
                  <a:pt x="139" y="107"/>
                </a:cubicBezTo>
                <a:cubicBezTo>
                  <a:pt x="139" y="106"/>
                  <a:pt x="140" y="107"/>
                  <a:pt x="140" y="106"/>
                </a:cubicBezTo>
                <a:close/>
                <a:moveTo>
                  <a:pt x="224" y="24"/>
                </a:moveTo>
                <a:cubicBezTo>
                  <a:pt x="221" y="26"/>
                  <a:pt x="218" y="28"/>
                  <a:pt x="214" y="30"/>
                </a:cubicBezTo>
                <a:cubicBezTo>
                  <a:pt x="205" y="33"/>
                  <a:pt x="196" y="38"/>
                  <a:pt x="188" y="43"/>
                </a:cubicBezTo>
                <a:cubicBezTo>
                  <a:pt x="183" y="46"/>
                  <a:pt x="178" y="51"/>
                  <a:pt x="173" y="55"/>
                </a:cubicBezTo>
                <a:cubicBezTo>
                  <a:pt x="167" y="59"/>
                  <a:pt x="163" y="64"/>
                  <a:pt x="159" y="69"/>
                </a:cubicBezTo>
                <a:cubicBezTo>
                  <a:pt x="158" y="72"/>
                  <a:pt x="156" y="75"/>
                  <a:pt x="154" y="78"/>
                </a:cubicBezTo>
                <a:cubicBezTo>
                  <a:pt x="151" y="82"/>
                  <a:pt x="149" y="87"/>
                  <a:pt x="147" y="92"/>
                </a:cubicBezTo>
                <a:cubicBezTo>
                  <a:pt x="143" y="102"/>
                  <a:pt x="140" y="113"/>
                  <a:pt x="136" y="123"/>
                </a:cubicBezTo>
                <a:cubicBezTo>
                  <a:pt x="131" y="136"/>
                  <a:pt x="128" y="149"/>
                  <a:pt x="125" y="162"/>
                </a:cubicBezTo>
                <a:cubicBezTo>
                  <a:pt x="126" y="164"/>
                  <a:pt x="124" y="166"/>
                  <a:pt x="125" y="168"/>
                </a:cubicBezTo>
                <a:cubicBezTo>
                  <a:pt x="126" y="165"/>
                  <a:pt x="126" y="163"/>
                  <a:pt x="128" y="162"/>
                </a:cubicBezTo>
                <a:cubicBezTo>
                  <a:pt x="131" y="157"/>
                  <a:pt x="135" y="150"/>
                  <a:pt x="139" y="146"/>
                </a:cubicBezTo>
                <a:cubicBezTo>
                  <a:pt x="141" y="144"/>
                  <a:pt x="143" y="142"/>
                  <a:pt x="145" y="140"/>
                </a:cubicBezTo>
                <a:cubicBezTo>
                  <a:pt x="147" y="137"/>
                  <a:pt x="149" y="135"/>
                  <a:pt x="151" y="133"/>
                </a:cubicBezTo>
                <a:cubicBezTo>
                  <a:pt x="165" y="121"/>
                  <a:pt x="181" y="110"/>
                  <a:pt x="203" y="110"/>
                </a:cubicBezTo>
                <a:cubicBezTo>
                  <a:pt x="204" y="98"/>
                  <a:pt x="207" y="89"/>
                  <a:pt x="210" y="77"/>
                </a:cubicBezTo>
                <a:cubicBezTo>
                  <a:pt x="212" y="71"/>
                  <a:pt x="215" y="64"/>
                  <a:pt x="217" y="58"/>
                </a:cubicBezTo>
                <a:cubicBezTo>
                  <a:pt x="222" y="45"/>
                  <a:pt x="232" y="32"/>
                  <a:pt x="228" y="17"/>
                </a:cubicBezTo>
                <a:cubicBezTo>
                  <a:pt x="228" y="17"/>
                  <a:pt x="228" y="17"/>
                  <a:pt x="228" y="17"/>
                </a:cubicBezTo>
                <a:cubicBezTo>
                  <a:pt x="227" y="20"/>
                  <a:pt x="225" y="21"/>
                  <a:pt x="224" y="24"/>
                </a:cubicBezTo>
                <a:close/>
                <a:moveTo>
                  <a:pt x="230" y="21"/>
                </a:moveTo>
                <a:cubicBezTo>
                  <a:pt x="232" y="34"/>
                  <a:pt x="225" y="44"/>
                  <a:pt x="220" y="55"/>
                </a:cubicBezTo>
                <a:cubicBezTo>
                  <a:pt x="218" y="59"/>
                  <a:pt x="217" y="63"/>
                  <a:pt x="216" y="68"/>
                </a:cubicBezTo>
                <a:cubicBezTo>
                  <a:pt x="211" y="81"/>
                  <a:pt x="206" y="96"/>
                  <a:pt x="205" y="111"/>
                </a:cubicBezTo>
                <a:cubicBezTo>
                  <a:pt x="200" y="112"/>
                  <a:pt x="195" y="112"/>
                  <a:pt x="190" y="112"/>
                </a:cubicBezTo>
                <a:cubicBezTo>
                  <a:pt x="181" y="115"/>
                  <a:pt x="172" y="119"/>
                  <a:pt x="164" y="125"/>
                </a:cubicBezTo>
                <a:cubicBezTo>
                  <a:pt x="161" y="127"/>
                  <a:pt x="159" y="130"/>
                  <a:pt x="156" y="132"/>
                </a:cubicBezTo>
                <a:cubicBezTo>
                  <a:pt x="155" y="133"/>
                  <a:pt x="153" y="134"/>
                  <a:pt x="151" y="136"/>
                </a:cubicBezTo>
                <a:cubicBezTo>
                  <a:pt x="149" y="137"/>
                  <a:pt x="148" y="139"/>
                  <a:pt x="146" y="141"/>
                </a:cubicBezTo>
                <a:cubicBezTo>
                  <a:pt x="143" y="144"/>
                  <a:pt x="140" y="147"/>
                  <a:pt x="137" y="151"/>
                </a:cubicBezTo>
                <a:cubicBezTo>
                  <a:pt x="132" y="158"/>
                  <a:pt x="127" y="166"/>
                  <a:pt x="123" y="174"/>
                </a:cubicBezTo>
                <a:cubicBezTo>
                  <a:pt x="125" y="172"/>
                  <a:pt x="126" y="169"/>
                  <a:pt x="128" y="166"/>
                </a:cubicBezTo>
                <a:cubicBezTo>
                  <a:pt x="129" y="164"/>
                  <a:pt x="131" y="163"/>
                  <a:pt x="132" y="161"/>
                </a:cubicBezTo>
                <a:cubicBezTo>
                  <a:pt x="133" y="159"/>
                  <a:pt x="135" y="157"/>
                  <a:pt x="136" y="156"/>
                </a:cubicBezTo>
                <a:cubicBezTo>
                  <a:pt x="137" y="154"/>
                  <a:pt x="138" y="151"/>
                  <a:pt x="141" y="151"/>
                </a:cubicBezTo>
                <a:cubicBezTo>
                  <a:pt x="137" y="157"/>
                  <a:pt x="132" y="162"/>
                  <a:pt x="129" y="167"/>
                </a:cubicBezTo>
                <a:cubicBezTo>
                  <a:pt x="128" y="169"/>
                  <a:pt x="127" y="172"/>
                  <a:pt x="126" y="174"/>
                </a:cubicBezTo>
                <a:cubicBezTo>
                  <a:pt x="127" y="174"/>
                  <a:pt x="128" y="173"/>
                  <a:pt x="129" y="173"/>
                </a:cubicBezTo>
                <a:cubicBezTo>
                  <a:pt x="138" y="161"/>
                  <a:pt x="147" y="148"/>
                  <a:pt x="158" y="138"/>
                </a:cubicBezTo>
                <a:cubicBezTo>
                  <a:pt x="159" y="138"/>
                  <a:pt x="159" y="137"/>
                  <a:pt x="160" y="137"/>
                </a:cubicBezTo>
                <a:cubicBezTo>
                  <a:pt x="165" y="133"/>
                  <a:pt x="171" y="128"/>
                  <a:pt x="177" y="124"/>
                </a:cubicBezTo>
                <a:cubicBezTo>
                  <a:pt x="184" y="119"/>
                  <a:pt x="192" y="114"/>
                  <a:pt x="203" y="114"/>
                </a:cubicBezTo>
                <a:cubicBezTo>
                  <a:pt x="205" y="114"/>
                  <a:pt x="206" y="114"/>
                  <a:pt x="208" y="114"/>
                </a:cubicBezTo>
                <a:cubicBezTo>
                  <a:pt x="213" y="97"/>
                  <a:pt x="219" y="80"/>
                  <a:pt x="222" y="62"/>
                </a:cubicBezTo>
                <a:cubicBezTo>
                  <a:pt x="222" y="61"/>
                  <a:pt x="223" y="61"/>
                  <a:pt x="224" y="60"/>
                </a:cubicBezTo>
                <a:cubicBezTo>
                  <a:pt x="226" y="53"/>
                  <a:pt x="226" y="46"/>
                  <a:pt x="229" y="40"/>
                </a:cubicBezTo>
                <a:cubicBezTo>
                  <a:pt x="229" y="39"/>
                  <a:pt x="230" y="39"/>
                  <a:pt x="230" y="38"/>
                </a:cubicBezTo>
                <a:cubicBezTo>
                  <a:pt x="232" y="34"/>
                  <a:pt x="233" y="28"/>
                  <a:pt x="234" y="24"/>
                </a:cubicBezTo>
                <a:cubicBezTo>
                  <a:pt x="234" y="23"/>
                  <a:pt x="236" y="21"/>
                  <a:pt x="235" y="20"/>
                </a:cubicBezTo>
                <a:cubicBezTo>
                  <a:pt x="233" y="20"/>
                  <a:pt x="232" y="21"/>
                  <a:pt x="230" y="21"/>
                </a:cubicBezTo>
                <a:close/>
                <a:moveTo>
                  <a:pt x="239" y="78"/>
                </a:moveTo>
                <a:cubicBezTo>
                  <a:pt x="239" y="77"/>
                  <a:pt x="239" y="78"/>
                  <a:pt x="238" y="79"/>
                </a:cubicBezTo>
                <a:cubicBezTo>
                  <a:pt x="240" y="68"/>
                  <a:pt x="242" y="57"/>
                  <a:pt x="244" y="45"/>
                </a:cubicBezTo>
                <a:cubicBezTo>
                  <a:pt x="245" y="44"/>
                  <a:pt x="245" y="44"/>
                  <a:pt x="246" y="43"/>
                </a:cubicBezTo>
                <a:cubicBezTo>
                  <a:pt x="246" y="41"/>
                  <a:pt x="247" y="36"/>
                  <a:pt x="248" y="32"/>
                </a:cubicBezTo>
                <a:cubicBezTo>
                  <a:pt x="249" y="32"/>
                  <a:pt x="249" y="31"/>
                  <a:pt x="249" y="30"/>
                </a:cubicBezTo>
                <a:cubicBezTo>
                  <a:pt x="248" y="29"/>
                  <a:pt x="248" y="29"/>
                  <a:pt x="247" y="28"/>
                </a:cubicBezTo>
                <a:cubicBezTo>
                  <a:pt x="244" y="31"/>
                  <a:pt x="245" y="36"/>
                  <a:pt x="243" y="39"/>
                </a:cubicBezTo>
                <a:cubicBezTo>
                  <a:pt x="242" y="36"/>
                  <a:pt x="244" y="32"/>
                  <a:pt x="244" y="29"/>
                </a:cubicBezTo>
                <a:cubicBezTo>
                  <a:pt x="243" y="28"/>
                  <a:pt x="243" y="26"/>
                  <a:pt x="243" y="25"/>
                </a:cubicBezTo>
                <a:cubicBezTo>
                  <a:pt x="242" y="28"/>
                  <a:pt x="241" y="32"/>
                  <a:pt x="240" y="35"/>
                </a:cubicBezTo>
                <a:cubicBezTo>
                  <a:pt x="240" y="31"/>
                  <a:pt x="241" y="28"/>
                  <a:pt x="241" y="25"/>
                </a:cubicBezTo>
                <a:cubicBezTo>
                  <a:pt x="240" y="27"/>
                  <a:pt x="240" y="29"/>
                  <a:pt x="239" y="31"/>
                </a:cubicBezTo>
                <a:cubicBezTo>
                  <a:pt x="238" y="35"/>
                  <a:pt x="237" y="39"/>
                  <a:pt x="236" y="42"/>
                </a:cubicBezTo>
                <a:cubicBezTo>
                  <a:pt x="236" y="45"/>
                  <a:pt x="236" y="46"/>
                  <a:pt x="235" y="46"/>
                </a:cubicBezTo>
                <a:cubicBezTo>
                  <a:pt x="235" y="38"/>
                  <a:pt x="238" y="32"/>
                  <a:pt x="239" y="24"/>
                </a:cubicBezTo>
                <a:cubicBezTo>
                  <a:pt x="239" y="23"/>
                  <a:pt x="238" y="22"/>
                  <a:pt x="237" y="21"/>
                </a:cubicBezTo>
                <a:cubicBezTo>
                  <a:pt x="227" y="50"/>
                  <a:pt x="220" y="83"/>
                  <a:pt x="210" y="113"/>
                </a:cubicBezTo>
                <a:cubicBezTo>
                  <a:pt x="211" y="114"/>
                  <a:pt x="211" y="115"/>
                  <a:pt x="213" y="115"/>
                </a:cubicBezTo>
                <a:cubicBezTo>
                  <a:pt x="214" y="110"/>
                  <a:pt x="216" y="106"/>
                  <a:pt x="217" y="102"/>
                </a:cubicBezTo>
                <a:cubicBezTo>
                  <a:pt x="218" y="100"/>
                  <a:pt x="217" y="97"/>
                  <a:pt x="219" y="95"/>
                </a:cubicBezTo>
                <a:cubicBezTo>
                  <a:pt x="218" y="102"/>
                  <a:pt x="216" y="108"/>
                  <a:pt x="215" y="115"/>
                </a:cubicBezTo>
                <a:cubicBezTo>
                  <a:pt x="216" y="114"/>
                  <a:pt x="217" y="115"/>
                  <a:pt x="217" y="115"/>
                </a:cubicBezTo>
                <a:cubicBezTo>
                  <a:pt x="219" y="104"/>
                  <a:pt x="223" y="93"/>
                  <a:pt x="225" y="81"/>
                </a:cubicBezTo>
                <a:cubicBezTo>
                  <a:pt x="227" y="80"/>
                  <a:pt x="226" y="78"/>
                  <a:pt x="227" y="75"/>
                </a:cubicBezTo>
                <a:cubicBezTo>
                  <a:pt x="227" y="72"/>
                  <a:pt x="228" y="68"/>
                  <a:pt x="229" y="64"/>
                </a:cubicBezTo>
                <a:cubicBezTo>
                  <a:pt x="229" y="62"/>
                  <a:pt x="230" y="61"/>
                  <a:pt x="230" y="59"/>
                </a:cubicBezTo>
                <a:cubicBezTo>
                  <a:pt x="231" y="57"/>
                  <a:pt x="231" y="55"/>
                  <a:pt x="232" y="54"/>
                </a:cubicBezTo>
                <a:cubicBezTo>
                  <a:pt x="231" y="66"/>
                  <a:pt x="227" y="81"/>
                  <a:pt x="224" y="94"/>
                </a:cubicBezTo>
                <a:cubicBezTo>
                  <a:pt x="223" y="97"/>
                  <a:pt x="223" y="100"/>
                  <a:pt x="222" y="103"/>
                </a:cubicBezTo>
                <a:cubicBezTo>
                  <a:pt x="221" y="108"/>
                  <a:pt x="217" y="114"/>
                  <a:pt x="218" y="119"/>
                </a:cubicBezTo>
                <a:cubicBezTo>
                  <a:pt x="219" y="120"/>
                  <a:pt x="220" y="120"/>
                  <a:pt x="221" y="120"/>
                </a:cubicBezTo>
                <a:cubicBezTo>
                  <a:pt x="222" y="115"/>
                  <a:pt x="224" y="110"/>
                  <a:pt x="225" y="106"/>
                </a:cubicBezTo>
                <a:cubicBezTo>
                  <a:pt x="227" y="102"/>
                  <a:pt x="226" y="97"/>
                  <a:pt x="229" y="94"/>
                </a:cubicBezTo>
                <a:cubicBezTo>
                  <a:pt x="228" y="98"/>
                  <a:pt x="227" y="107"/>
                  <a:pt x="224" y="110"/>
                </a:cubicBezTo>
                <a:cubicBezTo>
                  <a:pt x="224" y="114"/>
                  <a:pt x="223" y="117"/>
                  <a:pt x="222" y="120"/>
                </a:cubicBezTo>
                <a:cubicBezTo>
                  <a:pt x="224" y="119"/>
                  <a:pt x="224" y="123"/>
                  <a:pt x="225" y="124"/>
                </a:cubicBezTo>
                <a:cubicBezTo>
                  <a:pt x="226" y="112"/>
                  <a:pt x="232" y="102"/>
                  <a:pt x="234" y="90"/>
                </a:cubicBezTo>
                <a:cubicBezTo>
                  <a:pt x="234" y="89"/>
                  <a:pt x="233" y="88"/>
                  <a:pt x="235" y="87"/>
                </a:cubicBezTo>
                <a:cubicBezTo>
                  <a:pt x="235" y="91"/>
                  <a:pt x="234" y="96"/>
                  <a:pt x="233" y="100"/>
                </a:cubicBezTo>
                <a:cubicBezTo>
                  <a:pt x="231" y="108"/>
                  <a:pt x="227" y="117"/>
                  <a:pt x="226" y="126"/>
                </a:cubicBezTo>
                <a:cubicBezTo>
                  <a:pt x="225" y="126"/>
                  <a:pt x="224" y="127"/>
                  <a:pt x="224" y="127"/>
                </a:cubicBezTo>
                <a:cubicBezTo>
                  <a:pt x="221" y="127"/>
                  <a:pt x="218" y="126"/>
                  <a:pt x="214" y="127"/>
                </a:cubicBezTo>
                <a:cubicBezTo>
                  <a:pt x="208" y="128"/>
                  <a:pt x="201" y="131"/>
                  <a:pt x="195" y="132"/>
                </a:cubicBezTo>
                <a:cubicBezTo>
                  <a:pt x="189" y="133"/>
                  <a:pt x="183" y="137"/>
                  <a:pt x="177" y="140"/>
                </a:cubicBezTo>
                <a:cubicBezTo>
                  <a:pt x="175" y="141"/>
                  <a:pt x="173" y="142"/>
                  <a:pt x="171" y="144"/>
                </a:cubicBezTo>
                <a:cubicBezTo>
                  <a:pt x="170" y="144"/>
                  <a:pt x="168" y="145"/>
                  <a:pt x="167" y="145"/>
                </a:cubicBezTo>
                <a:cubicBezTo>
                  <a:pt x="158" y="152"/>
                  <a:pt x="148" y="158"/>
                  <a:pt x="141" y="167"/>
                </a:cubicBezTo>
                <a:cubicBezTo>
                  <a:pt x="150" y="161"/>
                  <a:pt x="159" y="156"/>
                  <a:pt x="168" y="152"/>
                </a:cubicBezTo>
                <a:cubicBezTo>
                  <a:pt x="169" y="151"/>
                  <a:pt x="170" y="150"/>
                  <a:pt x="171" y="150"/>
                </a:cubicBezTo>
                <a:cubicBezTo>
                  <a:pt x="182" y="145"/>
                  <a:pt x="196" y="142"/>
                  <a:pt x="210" y="140"/>
                </a:cubicBezTo>
                <a:cubicBezTo>
                  <a:pt x="216" y="138"/>
                  <a:pt x="222" y="138"/>
                  <a:pt x="229" y="137"/>
                </a:cubicBezTo>
                <a:cubicBezTo>
                  <a:pt x="234" y="123"/>
                  <a:pt x="236" y="111"/>
                  <a:pt x="240" y="97"/>
                </a:cubicBezTo>
                <a:cubicBezTo>
                  <a:pt x="241" y="90"/>
                  <a:pt x="244" y="83"/>
                  <a:pt x="245" y="77"/>
                </a:cubicBezTo>
                <a:cubicBezTo>
                  <a:pt x="246" y="73"/>
                  <a:pt x="247" y="70"/>
                  <a:pt x="248" y="66"/>
                </a:cubicBezTo>
                <a:cubicBezTo>
                  <a:pt x="249" y="62"/>
                  <a:pt x="251" y="59"/>
                  <a:pt x="251" y="56"/>
                </a:cubicBezTo>
                <a:cubicBezTo>
                  <a:pt x="253" y="52"/>
                  <a:pt x="254" y="46"/>
                  <a:pt x="255" y="42"/>
                </a:cubicBezTo>
                <a:cubicBezTo>
                  <a:pt x="252" y="42"/>
                  <a:pt x="250" y="43"/>
                  <a:pt x="248" y="43"/>
                </a:cubicBezTo>
                <a:cubicBezTo>
                  <a:pt x="246" y="49"/>
                  <a:pt x="245" y="57"/>
                  <a:pt x="243" y="63"/>
                </a:cubicBezTo>
                <a:cubicBezTo>
                  <a:pt x="243" y="63"/>
                  <a:pt x="243" y="62"/>
                  <a:pt x="243" y="63"/>
                </a:cubicBezTo>
                <a:cubicBezTo>
                  <a:pt x="242" y="68"/>
                  <a:pt x="240" y="72"/>
                  <a:pt x="239" y="78"/>
                </a:cubicBezTo>
                <a:close/>
                <a:moveTo>
                  <a:pt x="107" y="59"/>
                </a:moveTo>
                <a:cubicBezTo>
                  <a:pt x="104" y="58"/>
                  <a:pt x="101" y="59"/>
                  <a:pt x="98" y="58"/>
                </a:cubicBezTo>
                <a:cubicBezTo>
                  <a:pt x="93" y="58"/>
                  <a:pt x="90" y="57"/>
                  <a:pt x="87" y="57"/>
                </a:cubicBezTo>
                <a:cubicBezTo>
                  <a:pt x="87" y="57"/>
                  <a:pt x="87" y="58"/>
                  <a:pt x="87" y="58"/>
                </a:cubicBezTo>
                <a:cubicBezTo>
                  <a:pt x="83" y="57"/>
                  <a:pt x="79" y="56"/>
                  <a:pt x="75" y="56"/>
                </a:cubicBezTo>
                <a:cubicBezTo>
                  <a:pt x="71" y="56"/>
                  <a:pt x="68" y="56"/>
                  <a:pt x="63" y="56"/>
                </a:cubicBezTo>
                <a:cubicBezTo>
                  <a:pt x="61" y="58"/>
                  <a:pt x="59" y="61"/>
                  <a:pt x="57" y="64"/>
                </a:cubicBezTo>
                <a:cubicBezTo>
                  <a:pt x="52" y="71"/>
                  <a:pt x="46" y="78"/>
                  <a:pt x="43" y="85"/>
                </a:cubicBezTo>
                <a:cubicBezTo>
                  <a:pt x="42" y="86"/>
                  <a:pt x="42" y="85"/>
                  <a:pt x="42" y="85"/>
                </a:cubicBezTo>
                <a:cubicBezTo>
                  <a:pt x="38" y="94"/>
                  <a:pt x="31" y="100"/>
                  <a:pt x="27" y="109"/>
                </a:cubicBezTo>
                <a:cubicBezTo>
                  <a:pt x="20" y="118"/>
                  <a:pt x="13" y="127"/>
                  <a:pt x="7" y="136"/>
                </a:cubicBezTo>
                <a:cubicBezTo>
                  <a:pt x="17" y="137"/>
                  <a:pt x="26" y="139"/>
                  <a:pt x="35" y="142"/>
                </a:cubicBezTo>
                <a:cubicBezTo>
                  <a:pt x="39" y="143"/>
                  <a:pt x="43" y="144"/>
                  <a:pt x="47" y="145"/>
                </a:cubicBezTo>
                <a:cubicBezTo>
                  <a:pt x="52" y="147"/>
                  <a:pt x="57" y="148"/>
                  <a:pt x="60" y="148"/>
                </a:cubicBezTo>
                <a:cubicBezTo>
                  <a:pt x="69" y="151"/>
                  <a:pt x="80" y="154"/>
                  <a:pt x="90" y="158"/>
                </a:cubicBezTo>
                <a:cubicBezTo>
                  <a:pt x="91" y="158"/>
                  <a:pt x="92" y="160"/>
                  <a:pt x="94" y="160"/>
                </a:cubicBezTo>
                <a:cubicBezTo>
                  <a:pt x="99" y="162"/>
                  <a:pt x="104" y="162"/>
                  <a:pt x="108" y="166"/>
                </a:cubicBezTo>
                <a:cubicBezTo>
                  <a:pt x="114" y="167"/>
                  <a:pt x="117" y="170"/>
                  <a:pt x="121" y="172"/>
                </a:cubicBezTo>
                <a:cubicBezTo>
                  <a:pt x="120" y="164"/>
                  <a:pt x="120" y="157"/>
                  <a:pt x="119" y="150"/>
                </a:cubicBezTo>
                <a:cubicBezTo>
                  <a:pt x="121" y="135"/>
                  <a:pt x="121" y="122"/>
                  <a:pt x="121" y="108"/>
                </a:cubicBezTo>
                <a:cubicBezTo>
                  <a:pt x="121" y="101"/>
                  <a:pt x="117" y="96"/>
                  <a:pt x="117" y="90"/>
                </a:cubicBezTo>
                <a:cubicBezTo>
                  <a:pt x="116" y="88"/>
                  <a:pt x="116" y="87"/>
                  <a:pt x="115" y="86"/>
                </a:cubicBezTo>
                <a:cubicBezTo>
                  <a:pt x="121" y="80"/>
                  <a:pt x="125" y="71"/>
                  <a:pt x="129" y="63"/>
                </a:cubicBezTo>
                <a:cubicBezTo>
                  <a:pt x="122" y="62"/>
                  <a:pt x="113" y="59"/>
                  <a:pt x="107" y="59"/>
                </a:cubicBezTo>
                <a:close/>
                <a:moveTo>
                  <a:pt x="263" y="58"/>
                </a:moveTo>
                <a:cubicBezTo>
                  <a:pt x="259" y="58"/>
                  <a:pt x="257" y="58"/>
                  <a:pt x="255" y="59"/>
                </a:cubicBezTo>
                <a:cubicBezTo>
                  <a:pt x="254" y="59"/>
                  <a:pt x="252" y="59"/>
                  <a:pt x="252" y="61"/>
                </a:cubicBezTo>
                <a:cubicBezTo>
                  <a:pt x="255" y="61"/>
                  <a:pt x="258" y="62"/>
                  <a:pt x="261" y="61"/>
                </a:cubicBezTo>
                <a:cubicBezTo>
                  <a:pt x="261" y="61"/>
                  <a:pt x="261" y="62"/>
                  <a:pt x="262" y="62"/>
                </a:cubicBezTo>
                <a:cubicBezTo>
                  <a:pt x="262" y="73"/>
                  <a:pt x="256" y="82"/>
                  <a:pt x="254" y="92"/>
                </a:cubicBezTo>
                <a:cubicBezTo>
                  <a:pt x="253" y="97"/>
                  <a:pt x="252" y="102"/>
                  <a:pt x="250" y="106"/>
                </a:cubicBezTo>
                <a:cubicBezTo>
                  <a:pt x="249" y="111"/>
                  <a:pt x="247" y="116"/>
                  <a:pt x="246" y="122"/>
                </a:cubicBezTo>
                <a:cubicBezTo>
                  <a:pt x="245" y="127"/>
                  <a:pt x="242" y="132"/>
                  <a:pt x="241" y="136"/>
                </a:cubicBezTo>
                <a:cubicBezTo>
                  <a:pt x="241" y="141"/>
                  <a:pt x="240" y="145"/>
                  <a:pt x="239" y="149"/>
                </a:cubicBezTo>
                <a:cubicBezTo>
                  <a:pt x="238" y="152"/>
                  <a:pt x="237" y="156"/>
                  <a:pt x="235" y="159"/>
                </a:cubicBezTo>
                <a:cubicBezTo>
                  <a:pt x="234" y="159"/>
                  <a:pt x="233" y="159"/>
                  <a:pt x="232" y="158"/>
                </a:cubicBezTo>
                <a:cubicBezTo>
                  <a:pt x="225" y="158"/>
                  <a:pt x="217" y="157"/>
                  <a:pt x="210" y="158"/>
                </a:cubicBezTo>
                <a:cubicBezTo>
                  <a:pt x="208" y="157"/>
                  <a:pt x="207" y="159"/>
                  <a:pt x="206" y="159"/>
                </a:cubicBezTo>
                <a:cubicBezTo>
                  <a:pt x="203" y="159"/>
                  <a:pt x="199" y="159"/>
                  <a:pt x="196" y="160"/>
                </a:cubicBezTo>
                <a:cubicBezTo>
                  <a:pt x="193" y="160"/>
                  <a:pt x="190" y="160"/>
                  <a:pt x="188" y="161"/>
                </a:cubicBezTo>
                <a:cubicBezTo>
                  <a:pt x="181" y="161"/>
                  <a:pt x="174" y="162"/>
                  <a:pt x="168" y="163"/>
                </a:cubicBezTo>
                <a:cubicBezTo>
                  <a:pt x="167" y="163"/>
                  <a:pt x="166" y="164"/>
                  <a:pt x="165" y="164"/>
                </a:cubicBezTo>
                <a:cubicBezTo>
                  <a:pt x="157" y="166"/>
                  <a:pt x="150" y="168"/>
                  <a:pt x="143" y="172"/>
                </a:cubicBezTo>
                <a:cubicBezTo>
                  <a:pt x="156" y="170"/>
                  <a:pt x="169" y="168"/>
                  <a:pt x="183" y="167"/>
                </a:cubicBezTo>
                <a:cubicBezTo>
                  <a:pt x="188" y="166"/>
                  <a:pt x="194" y="165"/>
                  <a:pt x="200" y="165"/>
                </a:cubicBezTo>
                <a:cubicBezTo>
                  <a:pt x="204" y="165"/>
                  <a:pt x="207" y="165"/>
                  <a:pt x="210" y="165"/>
                </a:cubicBezTo>
                <a:cubicBezTo>
                  <a:pt x="212" y="165"/>
                  <a:pt x="215" y="164"/>
                  <a:pt x="215" y="166"/>
                </a:cubicBezTo>
                <a:cubicBezTo>
                  <a:pt x="212" y="168"/>
                  <a:pt x="209" y="166"/>
                  <a:pt x="206" y="166"/>
                </a:cubicBezTo>
                <a:cubicBezTo>
                  <a:pt x="197" y="166"/>
                  <a:pt x="188" y="168"/>
                  <a:pt x="182" y="169"/>
                </a:cubicBezTo>
                <a:cubicBezTo>
                  <a:pt x="175" y="169"/>
                  <a:pt x="171" y="170"/>
                  <a:pt x="165" y="170"/>
                </a:cubicBezTo>
                <a:cubicBezTo>
                  <a:pt x="162" y="171"/>
                  <a:pt x="158" y="172"/>
                  <a:pt x="154" y="172"/>
                </a:cubicBezTo>
                <a:cubicBezTo>
                  <a:pt x="146" y="173"/>
                  <a:pt x="140" y="174"/>
                  <a:pt x="134" y="177"/>
                </a:cubicBezTo>
                <a:cubicBezTo>
                  <a:pt x="135" y="178"/>
                  <a:pt x="135" y="178"/>
                  <a:pt x="135" y="179"/>
                </a:cubicBezTo>
                <a:cubicBezTo>
                  <a:pt x="138" y="178"/>
                  <a:pt x="142" y="176"/>
                  <a:pt x="147" y="176"/>
                </a:cubicBezTo>
                <a:cubicBezTo>
                  <a:pt x="172" y="172"/>
                  <a:pt x="202" y="171"/>
                  <a:pt x="229" y="168"/>
                </a:cubicBezTo>
                <a:cubicBezTo>
                  <a:pt x="235" y="167"/>
                  <a:pt x="243" y="170"/>
                  <a:pt x="247" y="166"/>
                </a:cubicBezTo>
                <a:cubicBezTo>
                  <a:pt x="251" y="156"/>
                  <a:pt x="252" y="145"/>
                  <a:pt x="254" y="135"/>
                </a:cubicBezTo>
                <a:cubicBezTo>
                  <a:pt x="255" y="131"/>
                  <a:pt x="257" y="128"/>
                  <a:pt x="258" y="125"/>
                </a:cubicBezTo>
                <a:cubicBezTo>
                  <a:pt x="259" y="121"/>
                  <a:pt x="260" y="117"/>
                  <a:pt x="261" y="113"/>
                </a:cubicBezTo>
                <a:cubicBezTo>
                  <a:pt x="261" y="110"/>
                  <a:pt x="263" y="106"/>
                  <a:pt x="263" y="102"/>
                </a:cubicBezTo>
                <a:cubicBezTo>
                  <a:pt x="264" y="99"/>
                  <a:pt x="265" y="95"/>
                  <a:pt x="266" y="91"/>
                </a:cubicBezTo>
                <a:cubicBezTo>
                  <a:pt x="266" y="89"/>
                  <a:pt x="267" y="88"/>
                  <a:pt x="268" y="87"/>
                </a:cubicBezTo>
                <a:cubicBezTo>
                  <a:pt x="269" y="82"/>
                  <a:pt x="269" y="76"/>
                  <a:pt x="270" y="72"/>
                </a:cubicBezTo>
                <a:cubicBezTo>
                  <a:pt x="270" y="68"/>
                  <a:pt x="273" y="62"/>
                  <a:pt x="270" y="58"/>
                </a:cubicBezTo>
                <a:cubicBezTo>
                  <a:pt x="268" y="57"/>
                  <a:pt x="265" y="58"/>
                  <a:pt x="263" y="58"/>
                </a:cubicBezTo>
                <a:close/>
                <a:moveTo>
                  <a:pt x="252" y="63"/>
                </a:moveTo>
                <a:cubicBezTo>
                  <a:pt x="248" y="73"/>
                  <a:pt x="247" y="84"/>
                  <a:pt x="244" y="95"/>
                </a:cubicBezTo>
                <a:cubicBezTo>
                  <a:pt x="243" y="98"/>
                  <a:pt x="242" y="101"/>
                  <a:pt x="241" y="104"/>
                </a:cubicBezTo>
                <a:cubicBezTo>
                  <a:pt x="240" y="107"/>
                  <a:pt x="239" y="110"/>
                  <a:pt x="239" y="114"/>
                </a:cubicBezTo>
                <a:cubicBezTo>
                  <a:pt x="237" y="120"/>
                  <a:pt x="235" y="127"/>
                  <a:pt x="233" y="133"/>
                </a:cubicBezTo>
                <a:cubicBezTo>
                  <a:pt x="233" y="135"/>
                  <a:pt x="233" y="136"/>
                  <a:pt x="232" y="137"/>
                </a:cubicBezTo>
                <a:cubicBezTo>
                  <a:pt x="232" y="138"/>
                  <a:pt x="232" y="139"/>
                  <a:pt x="232" y="139"/>
                </a:cubicBezTo>
                <a:cubicBezTo>
                  <a:pt x="224" y="140"/>
                  <a:pt x="216" y="140"/>
                  <a:pt x="208" y="142"/>
                </a:cubicBezTo>
                <a:cubicBezTo>
                  <a:pt x="195" y="144"/>
                  <a:pt x="183" y="147"/>
                  <a:pt x="172" y="152"/>
                </a:cubicBezTo>
                <a:cubicBezTo>
                  <a:pt x="165" y="155"/>
                  <a:pt x="158" y="159"/>
                  <a:pt x="151" y="163"/>
                </a:cubicBezTo>
                <a:cubicBezTo>
                  <a:pt x="148" y="165"/>
                  <a:pt x="145" y="167"/>
                  <a:pt x="141" y="169"/>
                </a:cubicBezTo>
                <a:cubicBezTo>
                  <a:pt x="139" y="170"/>
                  <a:pt x="136" y="171"/>
                  <a:pt x="134" y="173"/>
                </a:cubicBezTo>
                <a:cubicBezTo>
                  <a:pt x="134" y="173"/>
                  <a:pt x="133" y="174"/>
                  <a:pt x="133" y="175"/>
                </a:cubicBezTo>
                <a:cubicBezTo>
                  <a:pt x="134" y="175"/>
                  <a:pt x="135" y="174"/>
                  <a:pt x="136" y="173"/>
                </a:cubicBezTo>
                <a:cubicBezTo>
                  <a:pt x="138" y="172"/>
                  <a:pt x="140" y="171"/>
                  <a:pt x="142" y="170"/>
                </a:cubicBezTo>
                <a:cubicBezTo>
                  <a:pt x="145" y="169"/>
                  <a:pt x="147" y="168"/>
                  <a:pt x="149" y="167"/>
                </a:cubicBezTo>
                <a:cubicBezTo>
                  <a:pt x="163" y="161"/>
                  <a:pt x="179" y="159"/>
                  <a:pt x="195" y="158"/>
                </a:cubicBezTo>
                <a:cubicBezTo>
                  <a:pt x="208" y="156"/>
                  <a:pt x="222" y="154"/>
                  <a:pt x="235" y="157"/>
                </a:cubicBezTo>
                <a:cubicBezTo>
                  <a:pt x="239" y="139"/>
                  <a:pt x="244" y="120"/>
                  <a:pt x="249" y="104"/>
                </a:cubicBezTo>
                <a:cubicBezTo>
                  <a:pt x="249" y="103"/>
                  <a:pt x="249" y="101"/>
                  <a:pt x="250" y="100"/>
                </a:cubicBezTo>
                <a:cubicBezTo>
                  <a:pt x="250" y="98"/>
                  <a:pt x="251" y="96"/>
                  <a:pt x="252" y="95"/>
                </a:cubicBezTo>
                <a:cubicBezTo>
                  <a:pt x="252" y="93"/>
                  <a:pt x="253" y="90"/>
                  <a:pt x="253" y="88"/>
                </a:cubicBezTo>
                <a:cubicBezTo>
                  <a:pt x="256" y="80"/>
                  <a:pt x="259" y="72"/>
                  <a:pt x="260" y="64"/>
                </a:cubicBezTo>
                <a:cubicBezTo>
                  <a:pt x="257" y="63"/>
                  <a:pt x="254" y="63"/>
                  <a:pt x="252" y="63"/>
                </a:cubicBezTo>
                <a:close/>
                <a:moveTo>
                  <a:pt x="239" y="77"/>
                </a:moveTo>
                <a:cubicBezTo>
                  <a:pt x="239" y="76"/>
                  <a:pt x="240" y="75"/>
                  <a:pt x="240" y="74"/>
                </a:cubicBezTo>
                <a:cubicBezTo>
                  <a:pt x="239" y="75"/>
                  <a:pt x="239" y="76"/>
                  <a:pt x="239" y="77"/>
                </a:cubicBezTo>
                <a:close/>
                <a:moveTo>
                  <a:pt x="197" y="116"/>
                </a:moveTo>
                <a:cubicBezTo>
                  <a:pt x="189" y="117"/>
                  <a:pt x="183" y="122"/>
                  <a:pt x="176" y="126"/>
                </a:cubicBezTo>
                <a:cubicBezTo>
                  <a:pt x="171" y="130"/>
                  <a:pt x="165" y="134"/>
                  <a:pt x="160" y="138"/>
                </a:cubicBezTo>
                <a:cubicBezTo>
                  <a:pt x="150" y="149"/>
                  <a:pt x="140" y="161"/>
                  <a:pt x="132" y="173"/>
                </a:cubicBezTo>
                <a:cubicBezTo>
                  <a:pt x="138" y="166"/>
                  <a:pt x="145" y="159"/>
                  <a:pt x="152" y="153"/>
                </a:cubicBezTo>
                <a:cubicBezTo>
                  <a:pt x="155" y="153"/>
                  <a:pt x="157" y="150"/>
                  <a:pt x="159" y="148"/>
                </a:cubicBezTo>
                <a:cubicBezTo>
                  <a:pt x="165" y="146"/>
                  <a:pt x="169" y="142"/>
                  <a:pt x="174" y="139"/>
                </a:cubicBezTo>
                <a:cubicBezTo>
                  <a:pt x="180" y="136"/>
                  <a:pt x="185" y="133"/>
                  <a:pt x="191" y="131"/>
                </a:cubicBezTo>
                <a:cubicBezTo>
                  <a:pt x="191" y="130"/>
                  <a:pt x="192" y="130"/>
                  <a:pt x="192" y="130"/>
                </a:cubicBezTo>
                <a:cubicBezTo>
                  <a:pt x="201" y="127"/>
                  <a:pt x="213" y="123"/>
                  <a:pt x="223" y="125"/>
                </a:cubicBezTo>
                <a:cubicBezTo>
                  <a:pt x="223" y="124"/>
                  <a:pt x="222" y="123"/>
                  <a:pt x="222" y="122"/>
                </a:cubicBezTo>
                <a:cubicBezTo>
                  <a:pt x="221" y="122"/>
                  <a:pt x="219" y="122"/>
                  <a:pt x="218" y="122"/>
                </a:cubicBezTo>
                <a:cubicBezTo>
                  <a:pt x="215" y="120"/>
                  <a:pt x="210" y="121"/>
                  <a:pt x="206" y="121"/>
                </a:cubicBezTo>
                <a:cubicBezTo>
                  <a:pt x="201" y="122"/>
                  <a:pt x="194" y="124"/>
                  <a:pt x="190" y="127"/>
                </a:cubicBezTo>
                <a:cubicBezTo>
                  <a:pt x="188" y="128"/>
                  <a:pt x="187" y="130"/>
                  <a:pt x="185" y="130"/>
                </a:cubicBezTo>
                <a:cubicBezTo>
                  <a:pt x="185" y="129"/>
                  <a:pt x="187" y="128"/>
                  <a:pt x="188" y="128"/>
                </a:cubicBezTo>
                <a:cubicBezTo>
                  <a:pt x="193" y="121"/>
                  <a:pt x="206" y="120"/>
                  <a:pt x="216" y="119"/>
                </a:cubicBezTo>
                <a:cubicBezTo>
                  <a:pt x="216" y="118"/>
                  <a:pt x="216" y="117"/>
                  <a:pt x="216" y="117"/>
                </a:cubicBezTo>
                <a:cubicBezTo>
                  <a:pt x="207" y="117"/>
                  <a:pt x="197" y="120"/>
                  <a:pt x="191" y="122"/>
                </a:cubicBezTo>
                <a:cubicBezTo>
                  <a:pt x="195" y="119"/>
                  <a:pt x="203" y="117"/>
                  <a:pt x="208" y="116"/>
                </a:cubicBezTo>
                <a:cubicBezTo>
                  <a:pt x="205" y="116"/>
                  <a:pt x="201" y="115"/>
                  <a:pt x="197" y="116"/>
                </a:cubicBezTo>
                <a:close/>
                <a:moveTo>
                  <a:pt x="59" y="151"/>
                </a:moveTo>
                <a:cubicBezTo>
                  <a:pt x="58" y="151"/>
                  <a:pt x="57" y="150"/>
                  <a:pt x="57" y="150"/>
                </a:cubicBezTo>
                <a:cubicBezTo>
                  <a:pt x="49" y="148"/>
                  <a:pt x="41" y="146"/>
                  <a:pt x="34" y="144"/>
                </a:cubicBezTo>
                <a:cubicBezTo>
                  <a:pt x="26" y="142"/>
                  <a:pt x="17" y="141"/>
                  <a:pt x="10" y="140"/>
                </a:cubicBezTo>
                <a:cubicBezTo>
                  <a:pt x="9" y="140"/>
                  <a:pt x="9" y="140"/>
                  <a:pt x="7" y="140"/>
                </a:cubicBezTo>
                <a:cubicBezTo>
                  <a:pt x="6" y="142"/>
                  <a:pt x="5" y="143"/>
                  <a:pt x="4" y="145"/>
                </a:cubicBezTo>
                <a:cubicBezTo>
                  <a:pt x="8" y="145"/>
                  <a:pt x="11" y="146"/>
                  <a:pt x="14" y="146"/>
                </a:cubicBezTo>
                <a:cubicBezTo>
                  <a:pt x="27" y="148"/>
                  <a:pt x="40" y="151"/>
                  <a:pt x="53" y="152"/>
                </a:cubicBezTo>
                <a:cubicBezTo>
                  <a:pt x="58" y="153"/>
                  <a:pt x="64" y="153"/>
                  <a:pt x="70" y="154"/>
                </a:cubicBezTo>
                <a:cubicBezTo>
                  <a:pt x="71" y="154"/>
                  <a:pt x="72" y="155"/>
                  <a:pt x="72" y="154"/>
                </a:cubicBezTo>
                <a:cubicBezTo>
                  <a:pt x="68" y="153"/>
                  <a:pt x="63" y="152"/>
                  <a:pt x="59" y="151"/>
                </a:cubicBezTo>
                <a:close/>
                <a:moveTo>
                  <a:pt x="88" y="162"/>
                </a:moveTo>
                <a:cubicBezTo>
                  <a:pt x="85" y="161"/>
                  <a:pt x="82" y="160"/>
                  <a:pt x="79" y="159"/>
                </a:cubicBezTo>
                <a:cubicBezTo>
                  <a:pt x="78" y="158"/>
                  <a:pt x="76" y="158"/>
                  <a:pt x="74" y="157"/>
                </a:cubicBezTo>
                <a:cubicBezTo>
                  <a:pt x="71" y="156"/>
                  <a:pt x="67" y="156"/>
                  <a:pt x="63" y="156"/>
                </a:cubicBezTo>
                <a:cubicBezTo>
                  <a:pt x="58" y="155"/>
                  <a:pt x="52" y="154"/>
                  <a:pt x="47" y="154"/>
                </a:cubicBezTo>
                <a:cubicBezTo>
                  <a:pt x="32" y="152"/>
                  <a:pt x="19" y="148"/>
                  <a:pt x="6" y="147"/>
                </a:cubicBezTo>
                <a:cubicBezTo>
                  <a:pt x="5" y="149"/>
                  <a:pt x="3" y="151"/>
                  <a:pt x="3" y="153"/>
                </a:cubicBezTo>
                <a:cubicBezTo>
                  <a:pt x="9" y="153"/>
                  <a:pt x="16" y="154"/>
                  <a:pt x="23" y="155"/>
                </a:cubicBezTo>
                <a:cubicBezTo>
                  <a:pt x="30" y="156"/>
                  <a:pt x="41" y="156"/>
                  <a:pt x="48" y="156"/>
                </a:cubicBezTo>
                <a:cubicBezTo>
                  <a:pt x="51" y="157"/>
                  <a:pt x="54" y="157"/>
                  <a:pt x="57" y="158"/>
                </a:cubicBezTo>
                <a:cubicBezTo>
                  <a:pt x="58" y="158"/>
                  <a:pt x="59" y="158"/>
                  <a:pt x="59" y="159"/>
                </a:cubicBezTo>
                <a:cubicBezTo>
                  <a:pt x="64" y="160"/>
                  <a:pt x="68" y="159"/>
                  <a:pt x="73" y="160"/>
                </a:cubicBezTo>
                <a:cubicBezTo>
                  <a:pt x="80" y="162"/>
                  <a:pt x="86" y="164"/>
                  <a:pt x="92" y="166"/>
                </a:cubicBezTo>
                <a:cubicBezTo>
                  <a:pt x="94" y="166"/>
                  <a:pt x="96" y="167"/>
                  <a:pt x="99" y="167"/>
                </a:cubicBezTo>
                <a:cubicBezTo>
                  <a:pt x="95" y="166"/>
                  <a:pt x="92" y="164"/>
                  <a:pt x="88" y="162"/>
                </a:cubicBezTo>
                <a:close/>
                <a:moveTo>
                  <a:pt x="79" y="156"/>
                </a:moveTo>
                <a:cubicBezTo>
                  <a:pt x="77" y="156"/>
                  <a:pt x="75" y="155"/>
                  <a:pt x="73" y="154"/>
                </a:cubicBezTo>
                <a:cubicBezTo>
                  <a:pt x="74" y="156"/>
                  <a:pt x="77" y="156"/>
                  <a:pt x="79" y="156"/>
                </a:cubicBezTo>
                <a:close/>
                <a:moveTo>
                  <a:pt x="64" y="161"/>
                </a:moveTo>
                <a:cubicBezTo>
                  <a:pt x="60" y="161"/>
                  <a:pt x="58" y="160"/>
                  <a:pt x="54" y="160"/>
                </a:cubicBezTo>
                <a:cubicBezTo>
                  <a:pt x="48" y="159"/>
                  <a:pt x="43" y="157"/>
                  <a:pt x="38" y="157"/>
                </a:cubicBezTo>
                <a:cubicBezTo>
                  <a:pt x="30" y="157"/>
                  <a:pt x="23" y="157"/>
                  <a:pt x="17" y="156"/>
                </a:cubicBezTo>
                <a:cubicBezTo>
                  <a:pt x="15" y="156"/>
                  <a:pt x="14" y="156"/>
                  <a:pt x="12" y="156"/>
                </a:cubicBezTo>
                <a:cubicBezTo>
                  <a:pt x="11" y="156"/>
                  <a:pt x="8" y="155"/>
                  <a:pt x="7" y="155"/>
                </a:cubicBezTo>
                <a:cubicBezTo>
                  <a:pt x="5" y="156"/>
                  <a:pt x="4" y="159"/>
                  <a:pt x="4" y="162"/>
                </a:cubicBezTo>
                <a:cubicBezTo>
                  <a:pt x="8" y="161"/>
                  <a:pt x="12" y="162"/>
                  <a:pt x="14" y="160"/>
                </a:cubicBezTo>
                <a:cubicBezTo>
                  <a:pt x="16" y="161"/>
                  <a:pt x="20" y="160"/>
                  <a:pt x="23" y="160"/>
                </a:cubicBezTo>
                <a:cubicBezTo>
                  <a:pt x="24" y="160"/>
                  <a:pt x="26" y="161"/>
                  <a:pt x="27" y="161"/>
                </a:cubicBezTo>
                <a:cubicBezTo>
                  <a:pt x="33" y="161"/>
                  <a:pt x="40" y="161"/>
                  <a:pt x="47" y="161"/>
                </a:cubicBezTo>
                <a:cubicBezTo>
                  <a:pt x="62" y="161"/>
                  <a:pt x="75" y="166"/>
                  <a:pt x="87" y="167"/>
                </a:cubicBezTo>
                <a:cubicBezTo>
                  <a:pt x="80" y="164"/>
                  <a:pt x="72" y="162"/>
                  <a:pt x="64" y="161"/>
                </a:cubicBezTo>
                <a:close/>
                <a:moveTo>
                  <a:pt x="103" y="166"/>
                </a:moveTo>
                <a:cubicBezTo>
                  <a:pt x="108" y="169"/>
                  <a:pt x="114" y="171"/>
                  <a:pt x="118" y="173"/>
                </a:cubicBezTo>
                <a:cubicBezTo>
                  <a:pt x="108" y="167"/>
                  <a:pt x="97" y="163"/>
                  <a:pt x="85" y="159"/>
                </a:cubicBezTo>
                <a:cubicBezTo>
                  <a:pt x="91" y="161"/>
                  <a:pt x="97" y="165"/>
                  <a:pt x="103" y="166"/>
                </a:cubicBezTo>
                <a:close/>
                <a:moveTo>
                  <a:pt x="74" y="167"/>
                </a:moveTo>
                <a:cubicBezTo>
                  <a:pt x="71" y="166"/>
                  <a:pt x="68" y="165"/>
                  <a:pt x="64" y="165"/>
                </a:cubicBezTo>
                <a:cubicBezTo>
                  <a:pt x="51" y="162"/>
                  <a:pt x="33" y="163"/>
                  <a:pt x="21" y="162"/>
                </a:cubicBezTo>
                <a:cubicBezTo>
                  <a:pt x="17" y="165"/>
                  <a:pt x="17" y="172"/>
                  <a:pt x="14" y="177"/>
                </a:cubicBezTo>
                <a:cubicBezTo>
                  <a:pt x="24" y="173"/>
                  <a:pt x="35" y="170"/>
                  <a:pt x="47" y="169"/>
                </a:cubicBezTo>
                <a:cubicBezTo>
                  <a:pt x="67" y="168"/>
                  <a:pt x="88" y="170"/>
                  <a:pt x="105" y="172"/>
                </a:cubicBezTo>
                <a:cubicBezTo>
                  <a:pt x="94" y="170"/>
                  <a:pt x="84" y="168"/>
                  <a:pt x="74" y="167"/>
                </a:cubicBezTo>
                <a:close/>
                <a:moveTo>
                  <a:pt x="16" y="162"/>
                </a:moveTo>
                <a:cubicBezTo>
                  <a:pt x="13" y="164"/>
                  <a:pt x="12" y="166"/>
                  <a:pt x="11" y="168"/>
                </a:cubicBezTo>
                <a:cubicBezTo>
                  <a:pt x="10" y="170"/>
                  <a:pt x="9" y="172"/>
                  <a:pt x="8" y="173"/>
                </a:cubicBezTo>
                <a:cubicBezTo>
                  <a:pt x="5" y="178"/>
                  <a:pt x="3" y="182"/>
                  <a:pt x="3" y="188"/>
                </a:cubicBezTo>
                <a:cubicBezTo>
                  <a:pt x="13" y="192"/>
                  <a:pt x="25" y="189"/>
                  <a:pt x="35" y="189"/>
                </a:cubicBezTo>
                <a:cubicBezTo>
                  <a:pt x="46" y="189"/>
                  <a:pt x="57" y="187"/>
                  <a:pt x="68" y="186"/>
                </a:cubicBezTo>
                <a:cubicBezTo>
                  <a:pt x="75" y="185"/>
                  <a:pt x="81" y="185"/>
                  <a:pt x="86" y="184"/>
                </a:cubicBezTo>
                <a:cubicBezTo>
                  <a:pt x="95" y="182"/>
                  <a:pt x="105" y="182"/>
                  <a:pt x="115" y="182"/>
                </a:cubicBezTo>
                <a:cubicBezTo>
                  <a:pt x="114" y="181"/>
                  <a:pt x="114" y="180"/>
                  <a:pt x="114" y="179"/>
                </a:cubicBezTo>
                <a:cubicBezTo>
                  <a:pt x="100" y="180"/>
                  <a:pt x="88" y="180"/>
                  <a:pt x="76" y="182"/>
                </a:cubicBezTo>
                <a:cubicBezTo>
                  <a:pt x="73" y="182"/>
                  <a:pt x="72" y="183"/>
                  <a:pt x="69" y="183"/>
                </a:cubicBezTo>
                <a:cubicBezTo>
                  <a:pt x="69" y="183"/>
                  <a:pt x="68" y="183"/>
                  <a:pt x="67" y="183"/>
                </a:cubicBezTo>
                <a:cubicBezTo>
                  <a:pt x="57" y="184"/>
                  <a:pt x="45" y="187"/>
                  <a:pt x="34" y="187"/>
                </a:cubicBezTo>
                <a:cubicBezTo>
                  <a:pt x="40" y="184"/>
                  <a:pt x="46" y="185"/>
                  <a:pt x="52" y="184"/>
                </a:cubicBezTo>
                <a:cubicBezTo>
                  <a:pt x="58" y="182"/>
                  <a:pt x="65" y="181"/>
                  <a:pt x="72" y="180"/>
                </a:cubicBezTo>
                <a:cubicBezTo>
                  <a:pt x="64" y="180"/>
                  <a:pt x="55" y="180"/>
                  <a:pt x="45" y="181"/>
                </a:cubicBezTo>
                <a:cubicBezTo>
                  <a:pt x="43" y="182"/>
                  <a:pt x="40" y="182"/>
                  <a:pt x="38" y="182"/>
                </a:cubicBezTo>
                <a:cubicBezTo>
                  <a:pt x="33" y="182"/>
                  <a:pt x="29" y="183"/>
                  <a:pt x="25" y="183"/>
                </a:cubicBezTo>
                <a:cubicBezTo>
                  <a:pt x="21" y="183"/>
                  <a:pt x="18" y="183"/>
                  <a:pt x="15" y="183"/>
                </a:cubicBezTo>
                <a:cubicBezTo>
                  <a:pt x="14" y="183"/>
                  <a:pt x="12" y="184"/>
                  <a:pt x="11" y="184"/>
                </a:cubicBezTo>
                <a:cubicBezTo>
                  <a:pt x="11" y="183"/>
                  <a:pt x="11" y="182"/>
                  <a:pt x="12" y="181"/>
                </a:cubicBezTo>
                <a:cubicBezTo>
                  <a:pt x="12" y="179"/>
                  <a:pt x="12" y="177"/>
                  <a:pt x="12" y="177"/>
                </a:cubicBezTo>
                <a:cubicBezTo>
                  <a:pt x="14" y="173"/>
                  <a:pt x="16" y="168"/>
                  <a:pt x="17" y="164"/>
                </a:cubicBezTo>
                <a:cubicBezTo>
                  <a:pt x="18" y="163"/>
                  <a:pt x="19" y="162"/>
                  <a:pt x="18" y="162"/>
                </a:cubicBezTo>
                <a:cubicBezTo>
                  <a:pt x="18" y="162"/>
                  <a:pt x="16" y="162"/>
                  <a:pt x="16" y="162"/>
                </a:cubicBezTo>
                <a:close/>
                <a:moveTo>
                  <a:pt x="51" y="171"/>
                </a:moveTo>
                <a:cubicBezTo>
                  <a:pt x="51" y="171"/>
                  <a:pt x="51" y="171"/>
                  <a:pt x="51" y="171"/>
                </a:cubicBezTo>
                <a:cubicBezTo>
                  <a:pt x="45" y="171"/>
                  <a:pt x="39" y="172"/>
                  <a:pt x="32" y="173"/>
                </a:cubicBezTo>
                <a:cubicBezTo>
                  <a:pt x="26" y="174"/>
                  <a:pt x="20" y="176"/>
                  <a:pt x="15" y="179"/>
                </a:cubicBezTo>
                <a:cubicBezTo>
                  <a:pt x="17" y="179"/>
                  <a:pt x="19" y="178"/>
                  <a:pt x="21" y="179"/>
                </a:cubicBezTo>
                <a:cubicBezTo>
                  <a:pt x="18" y="180"/>
                  <a:pt x="14" y="179"/>
                  <a:pt x="14" y="182"/>
                </a:cubicBezTo>
                <a:cubicBezTo>
                  <a:pt x="33" y="181"/>
                  <a:pt x="54" y="178"/>
                  <a:pt x="72" y="178"/>
                </a:cubicBezTo>
                <a:cubicBezTo>
                  <a:pt x="87" y="178"/>
                  <a:pt x="97" y="178"/>
                  <a:pt x="111" y="177"/>
                </a:cubicBezTo>
                <a:cubicBezTo>
                  <a:pt x="105" y="176"/>
                  <a:pt x="98" y="175"/>
                  <a:pt x="90" y="175"/>
                </a:cubicBezTo>
                <a:cubicBezTo>
                  <a:pt x="91" y="174"/>
                  <a:pt x="93" y="174"/>
                  <a:pt x="95" y="174"/>
                </a:cubicBezTo>
                <a:cubicBezTo>
                  <a:pt x="80" y="169"/>
                  <a:pt x="64" y="172"/>
                  <a:pt x="51" y="171"/>
                </a:cubicBezTo>
                <a:close/>
                <a:moveTo>
                  <a:pt x="106" y="175"/>
                </a:moveTo>
                <a:cubicBezTo>
                  <a:pt x="104" y="174"/>
                  <a:pt x="102" y="174"/>
                  <a:pt x="100" y="174"/>
                </a:cubicBezTo>
                <a:cubicBezTo>
                  <a:pt x="102" y="174"/>
                  <a:pt x="105" y="175"/>
                  <a:pt x="106" y="175"/>
                </a:cubicBezTo>
                <a:close/>
                <a:moveTo>
                  <a:pt x="124" y="180"/>
                </a:moveTo>
                <a:cubicBezTo>
                  <a:pt x="124" y="180"/>
                  <a:pt x="122" y="180"/>
                  <a:pt x="123" y="181"/>
                </a:cubicBezTo>
                <a:cubicBezTo>
                  <a:pt x="121" y="180"/>
                  <a:pt x="118" y="179"/>
                  <a:pt x="116" y="179"/>
                </a:cubicBezTo>
                <a:cubicBezTo>
                  <a:pt x="115" y="181"/>
                  <a:pt x="117" y="181"/>
                  <a:pt x="118" y="182"/>
                </a:cubicBezTo>
                <a:cubicBezTo>
                  <a:pt x="123" y="183"/>
                  <a:pt x="130" y="184"/>
                  <a:pt x="133" y="180"/>
                </a:cubicBezTo>
                <a:cubicBezTo>
                  <a:pt x="133" y="179"/>
                  <a:pt x="132" y="178"/>
                  <a:pt x="131" y="177"/>
                </a:cubicBezTo>
                <a:cubicBezTo>
                  <a:pt x="130" y="177"/>
                  <a:pt x="129" y="178"/>
                  <a:pt x="128" y="179"/>
                </a:cubicBezTo>
                <a:cubicBezTo>
                  <a:pt x="128" y="178"/>
                  <a:pt x="126" y="180"/>
                  <a:pt x="124" y="180"/>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sp>
        <p:nvSpPr>
          <p:cNvPr id="29" name="Freeform 324">
            <a:extLst>
              <a:ext uri="{FF2B5EF4-FFF2-40B4-BE49-F238E27FC236}">
                <a16:creationId xmlns:a16="http://schemas.microsoft.com/office/drawing/2014/main" id="{7755CF57-378E-4BA4-B4FC-86DCE192335B}"/>
              </a:ext>
            </a:extLst>
          </p:cNvPr>
          <p:cNvSpPr>
            <a:spLocks noEditPoints="1"/>
          </p:cNvSpPr>
          <p:nvPr/>
        </p:nvSpPr>
        <p:spPr bwMode="auto">
          <a:xfrm rot="20870607">
            <a:off x="2643692" y="5228967"/>
            <a:ext cx="1214967" cy="1094317"/>
          </a:xfrm>
          <a:custGeom>
            <a:avLst/>
            <a:gdLst>
              <a:gd name="T0" fmla="*/ 36 w 289"/>
              <a:gd name="T1" fmla="*/ 218 h 260"/>
              <a:gd name="T2" fmla="*/ 28 w 289"/>
              <a:gd name="T3" fmla="*/ 175 h 260"/>
              <a:gd name="T4" fmla="*/ 10 w 289"/>
              <a:gd name="T5" fmla="*/ 126 h 260"/>
              <a:gd name="T6" fmla="*/ 7 w 289"/>
              <a:gd name="T7" fmla="*/ 87 h 260"/>
              <a:gd name="T8" fmla="*/ 130 w 289"/>
              <a:gd name="T9" fmla="*/ 50 h 260"/>
              <a:gd name="T10" fmla="*/ 173 w 289"/>
              <a:gd name="T11" fmla="*/ 1 h 260"/>
              <a:gd name="T12" fmla="*/ 284 w 289"/>
              <a:gd name="T13" fmla="*/ 53 h 260"/>
              <a:gd name="T14" fmla="*/ 232 w 289"/>
              <a:gd name="T15" fmla="*/ 192 h 260"/>
              <a:gd name="T16" fmla="*/ 172 w 289"/>
              <a:gd name="T17" fmla="*/ 212 h 260"/>
              <a:gd name="T18" fmla="*/ 118 w 289"/>
              <a:gd name="T19" fmla="*/ 244 h 260"/>
              <a:gd name="T20" fmla="*/ 243 w 289"/>
              <a:gd name="T21" fmla="*/ 154 h 260"/>
              <a:gd name="T22" fmla="*/ 274 w 289"/>
              <a:gd name="T23" fmla="*/ 46 h 260"/>
              <a:gd name="T24" fmla="*/ 163 w 289"/>
              <a:gd name="T25" fmla="*/ 28 h 260"/>
              <a:gd name="T26" fmla="*/ 171 w 289"/>
              <a:gd name="T27" fmla="*/ 34 h 260"/>
              <a:gd name="T28" fmla="*/ 232 w 289"/>
              <a:gd name="T29" fmla="*/ 38 h 260"/>
              <a:gd name="T30" fmla="*/ 277 w 289"/>
              <a:gd name="T31" fmla="*/ 57 h 260"/>
              <a:gd name="T32" fmla="*/ 240 w 289"/>
              <a:gd name="T33" fmla="*/ 144 h 260"/>
              <a:gd name="T34" fmla="*/ 216 w 289"/>
              <a:gd name="T35" fmla="*/ 203 h 260"/>
              <a:gd name="T36" fmla="*/ 221 w 289"/>
              <a:gd name="T37" fmla="*/ 212 h 260"/>
              <a:gd name="T38" fmla="*/ 257 w 289"/>
              <a:gd name="T39" fmla="*/ 94 h 260"/>
              <a:gd name="T40" fmla="*/ 225 w 289"/>
              <a:gd name="T41" fmla="*/ 38 h 260"/>
              <a:gd name="T42" fmla="*/ 177 w 289"/>
              <a:gd name="T43" fmla="*/ 30 h 260"/>
              <a:gd name="T44" fmla="*/ 157 w 289"/>
              <a:gd name="T45" fmla="*/ 86 h 260"/>
              <a:gd name="T46" fmla="*/ 199 w 289"/>
              <a:gd name="T47" fmla="*/ 194 h 260"/>
              <a:gd name="T48" fmla="*/ 63 w 289"/>
              <a:gd name="T49" fmla="*/ 246 h 260"/>
              <a:gd name="T50" fmla="*/ 103 w 289"/>
              <a:gd name="T51" fmla="*/ 246 h 260"/>
              <a:gd name="T52" fmla="*/ 166 w 289"/>
              <a:gd name="T53" fmla="*/ 193 h 260"/>
              <a:gd name="T54" fmla="*/ 73 w 289"/>
              <a:gd name="T55" fmla="*/ 66 h 260"/>
              <a:gd name="T56" fmla="*/ 11 w 289"/>
              <a:gd name="T57" fmla="*/ 96 h 260"/>
              <a:gd name="T58" fmla="*/ 30 w 289"/>
              <a:gd name="T59" fmla="*/ 133 h 260"/>
              <a:gd name="T60" fmla="*/ 39 w 289"/>
              <a:gd name="T61" fmla="*/ 170 h 260"/>
              <a:gd name="T62" fmla="*/ 49 w 289"/>
              <a:gd name="T63" fmla="*/ 199 h 260"/>
              <a:gd name="T64" fmla="*/ 61 w 289"/>
              <a:gd name="T65" fmla="*/ 239 h 260"/>
              <a:gd name="T66" fmla="*/ 147 w 289"/>
              <a:gd name="T67" fmla="*/ 68 h 260"/>
              <a:gd name="T68" fmla="*/ 60 w 289"/>
              <a:gd name="T69" fmla="*/ 246 h 260"/>
              <a:gd name="T70" fmla="*/ 54 w 289"/>
              <a:gd name="T71" fmla="*/ 249 h 260"/>
              <a:gd name="T72" fmla="*/ 51 w 289"/>
              <a:gd name="T73" fmla="*/ 230 h 260"/>
              <a:gd name="T74" fmla="*/ 51 w 289"/>
              <a:gd name="T75" fmla="*/ 230 h 260"/>
              <a:gd name="T76" fmla="*/ 39 w 289"/>
              <a:gd name="T77" fmla="*/ 219 h 260"/>
              <a:gd name="T78" fmla="*/ 49 w 289"/>
              <a:gd name="T79" fmla="*/ 208 h 260"/>
              <a:gd name="T80" fmla="*/ 46 w 289"/>
              <a:gd name="T81" fmla="*/ 205 h 260"/>
              <a:gd name="T82" fmla="*/ 36 w 289"/>
              <a:gd name="T83" fmla="*/ 200 h 260"/>
              <a:gd name="T84" fmla="*/ 43 w 289"/>
              <a:gd name="T85" fmla="*/ 187 h 260"/>
              <a:gd name="T86" fmla="*/ 32 w 289"/>
              <a:gd name="T87" fmla="*/ 187 h 260"/>
              <a:gd name="T88" fmla="*/ 40 w 289"/>
              <a:gd name="T89" fmla="*/ 174 h 260"/>
              <a:gd name="T90" fmla="*/ 26 w 289"/>
              <a:gd name="T91" fmla="*/ 169 h 260"/>
              <a:gd name="T92" fmla="*/ 30 w 289"/>
              <a:gd name="T93" fmla="*/ 156 h 260"/>
              <a:gd name="T94" fmla="*/ 21 w 289"/>
              <a:gd name="T95" fmla="*/ 150 h 260"/>
              <a:gd name="T96" fmla="*/ 20 w 289"/>
              <a:gd name="T97" fmla="*/ 142 h 260"/>
              <a:gd name="T98" fmla="*/ 16 w 289"/>
              <a:gd name="T99" fmla="*/ 136 h 260"/>
              <a:gd name="T100" fmla="*/ 19 w 289"/>
              <a:gd name="T101" fmla="*/ 122 h 260"/>
              <a:gd name="T102" fmla="*/ 11 w 289"/>
              <a:gd name="T103" fmla="*/ 115 h 260"/>
              <a:gd name="T104" fmla="*/ 11 w 289"/>
              <a:gd name="T105" fmla="*/ 109 h 260"/>
              <a:gd name="T106" fmla="*/ 5 w 289"/>
              <a:gd name="T107" fmla="*/ 9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260">
                <a:moveTo>
                  <a:pt x="53" y="256"/>
                </a:moveTo>
                <a:cubicBezTo>
                  <a:pt x="50" y="258"/>
                  <a:pt x="46" y="259"/>
                  <a:pt x="43" y="255"/>
                </a:cubicBezTo>
                <a:cubicBezTo>
                  <a:pt x="44" y="247"/>
                  <a:pt x="38" y="247"/>
                  <a:pt x="41" y="241"/>
                </a:cubicBezTo>
                <a:cubicBezTo>
                  <a:pt x="37" y="239"/>
                  <a:pt x="39" y="233"/>
                  <a:pt x="37" y="230"/>
                </a:cubicBezTo>
                <a:cubicBezTo>
                  <a:pt x="37" y="229"/>
                  <a:pt x="37" y="227"/>
                  <a:pt x="38" y="227"/>
                </a:cubicBezTo>
                <a:cubicBezTo>
                  <a:pt x="37" y="225"/>
                  <a:pt x="35" y="222"/>
                  <a:pt x="36" y="218"/>
                </a:cubicBezTo>
                <a:cubicBezTo>
                  <a:pt x="34" y="214"/>
                  <a:pt x="28" y="210"/>
                  <a:pt x="33" y="205"/>
                </a:cubicBezTo>
                <a:cubicBezTo>
                  <a:pt x="33" y="204"/>
                  <a:pt x="32" y="203"/>
                  <a:pt x="31" y="201"/>
                </a:cubicBezTo>
                <a:cubicBezTo>
                  <a:pt x="31" y="200"/>
                  <a:pt x="32" y="199"/>
                  <a:pt x="33" y="197"/>
                </a:cubicBezTo>
                <a:cubicBezTo>
                  <a:pt x="33" y="196"/>
                  <a:pt x="32" y="195"/>
                  <a:pt x="31" y="194"/>
                </a:cubicBezTo>
                <a:cubicBezTo>
                  <a:pt x="33" y="191"/>
                  <a:pt x="25" y="187"/>
                  <a:pt x="29" y="184"/>
                </a:cubicBezTo>
                <a:cubicBezTo>
                  <a:pt x="26" y="182"/>
                  <a:pt x="26" y="177"/>
                  <a:pt x="28" y="175"/>
                </a:cubicBezTo>
                <a:cubicBezTo>
                  <a:pt x="26" y="174"/>
                  <a:pt x="21" y="171"/>
                  <a:pt x="25" y="168"/>
                </a:cubicBezTo>
                <a:cubicBezTo>
                  <a:pt x="23" y="166"/>
                  <a:pt x="21" y="164"/>
                  <a:pt x="23" y="161"/>
                </a:cubicBezTo>
                <a:cubicBezTo>
                  <a:pt x="20" y="160"/>
                  <a:pt x="19" y="156"/>
                  <a:pt x="21" y="153"/>
                </a:cubicBezTo>
                <a:cubicBezTo>
                  <a:pt x="18" y="152"/>
                  <a:pt x="17" y="149"/>
                  <a:pt x="18" y="146"/>
                </a:cubicBezTo>
                <a:cubicBezTo>
                  <a:pt x="17" y="144"/>
                  <a:pt x="15" y="143"/>
                  <a:pt x="16" y="139"/>
                </a:cubicBezTo>
                <a:cubicBezTo>
                  <a:pt x="9" y="138"/>
                  <a:pt x="17" y="127"/>
                  <a:pt x="10" y="126"/>
                </a:cubicBezTo>
                <a:cubicBezTo>
                  <a:pt x="9" y="123"/>
                  <a:pt x="8" y="120"/>
                  <a:pt x="11" y="119"/>
                </a:cubicBezTo>
                <a:cubicBezTo>
                  <a:pt x="10" y="117"/>
                  <a:pt x="7" y="115"/>
                  <a:pt x="9" y="112"/>
                </a:cubicBezTo>
                <a:cubicBezTo>
                  <a:pt x="7" y="111"/>
                  <a:pt x="5" y="108"/>
                  <a:pt x="5" y="104"/>
                </a:cubicBezTo>
                <a:cubicBezTo>
                  <a:pt x="5" y="104"/>
                  <a:pt x="5" y="103"/>
                  <a:pt x="5" y="102"/>
                </a:cubicBezTo>
                <a:cubicBezTo>
                  <a:pt x="4" y="98"/>
                  <a:pt x="0" y="94"/>
                  <a:pt x="2" y="90"/>
                </a:cubicBezTo>
                <a:cubicBezTo>
                  <a:pt x="3" y="89"/>
                  <a:pt x="6" y="88"/>
                  <a:pt x="7" y="87"/>
                </a:cubicBezTo>
                <a:cubicBezTo>
                  <a:pt x="6" y="86"/>
                  <a:pt x="8" y="85"/>
                  <a:pt x="8" y="83"/>
                </a:cubicBezTo>
                <a:cubicBezTo>
                  <a:pt x="29" y="75"/>
                  <a:pt x="52" y="70"/>
                  <a:pt x="75" y="62"/>
                </a:cubicBezTo>
                <a:cubicBezTo>
                  <a:pt x="79" y="63"/>
                  <a:pt x="82" y="61"/>
                  <a:pt x="86" y="59"/>
                </a:cubicBezTo>
                <a:cubicBezTo>
                  <a:pt x="91" y="57"/>
                  <a:pt x="97" y="56"/>
                  <a:pt x="103" y="54"/>
                </a:cubicBezTo>
                <a:cubicBezTo>
                  <a:pt x="111" y="51"/>
                  <a:pt x="119" y="46"/>
                  <a:pt x="126" y="46"/>
                </a:cubicBezTo>
                <a:cubicBezTo>
                  <a:pt x="127" y="47"/>
                  <a:pt x="129" y="49"/>
                  <a:pt x="130" y="50"/>
                </a:cubicBezTo>
                <a:cubicBezTo>
                  <a:pt x="132" y="57"/>
                  <a:pt x="135" y="66"/>
                  <a:pt x="137" y="74"/>
                </a:cubicBezTo>
                <a:cubicBezTo>
                  <a:pt x="143" y="57"/>
                  <a:pt x="149" y="39"/>
                  <a:pt x="156" y="20"/>
                </a:cubicBezTo>
                <a:cubicBezTo>
                  <a:pt x="158" y="16"/>
                  <a:pt x="159" y="12"/>
                  <a:pt x="160" y="8"/>
                </a:cubicBezTo>
                <a:cubicBezTo>
                  <a:pt x="161" y="7"/>
                  <a:pt x="160" y="5"/>
                  <a:pt x="161" y="4"/>
                </a:cubicBezTo>
                <a:cubicBezTo>
                  <a:pt x="162" y="2"/>
                  <a:pt x="165" y="0"/>
                  <a:pt x="167" y="0"/>
                </a:cubicBezTo>
                <a:cubicBezTo>
                  <a:pt x="169" y="0"/>
                  <a:pt x="171" y="2"/>
                  <a:pt x="173" y="1"/>
                </a:cubicBezTo>
                <a:cubicBezTo>
                  <a:pt x="173" y="2"/>
                  <a:pt x="175" y="2"/>
                  <a:pt x="175" y="3"/>
                </a:cubicBezTo>
                <a:cubicBezTo>
                  <a:pt x="190" y="10"/>
                  <a:pt x="204" y="13"/>
                  <a:pt x="221" y="19"/>
                </a:cubicBezTo>
                <a:cubicBezTo>
                  <a:pt x="233" y="27"/>
                  <a:pt x="252" y="31"/>
                  <a:pt x="263" y="37"/>
                </a:cubicBezTo>
                <a:cubicBezTo>
                  <a:pt x="265" y="38"/>
                  <a:pt x="269" y="39"/>
                  <a:pt x="271" y="41"/>
                </a:cubicBezTo>
                <a:cubicBezTo>
                  <a:pt x="274" y="41"/>
                  <a:pt x="276" y="44"/>
                  <a:pt x="279" y="45"/>
                </a:cubicBezTo>
                <a:cubicBezTo>
                  <a:pt x="282" y="46"/>
                  <a:pt x="289" y="48"/>
                  <a:pt x="284" y="53"/>
                </a:cubicBezTo>
                <a:cubicBezTo>
                  <a:pt x="282" y="61"/>
                  <a:pt x="279" y="67"/>
                  <a:pt x="277" y="75"/>
                </a:cubicBezTo>
                <a:cubicBezTo>
                  <a:pt x="276" y="76"/>
                  <a:pt x="275" y="78"/>
                  <a:pt x="274" y="81"/>
                </a:cubicBezTo>
                <a:cubicBezTo>
                  <a:pt x="265" y="98"/>
                  <a:pt x="260" y="118"/>
                  <a:pt x="253" y="137"/>
                </a:cubicBezTo>
                <a:cubicBezTo>
                  <a:pt x="250" y="144"/>
                  <a:pt x="247" y="151"/>
                  <a:pt x="244" y="158"/>
                </a:cubicBezTo>
                <a:cubicBezTo>
                  <a:pt x="242" y="165"/>
                  <a:pt x="239" y="172"/>
                  <a:pt x="236" y="179"/>
                </a:cubicBezTo>
                <a:cubicBezTo>
                  <a:pt x="234" y="183"/>
                  <a:pt x="234" y="188"/>
                  <a:pt x="232" y="192"/>
                </a:cubicBezTo>
                <a:cubicBezTo>
                  <a:pt x="230" y="198"/>
                  <a:pt x="226" y="203"/>
                  <a:pt x="226" y="209"/>
                </a:cubicBezTo>
                <a:cubicBezTo>
                  <a:pt x="224" y="209"/>
                  <a:pt x="224" y="211"/>
                  <a:pt x="224" y="213"/>
                </a:cubicBezTo>
                <a:cubicBezTo>
                  <a:pt x="223" y="214"/>
                  <a:pt x="222" y="215"/>
                  <a:pt x="220" y="217"/>
                </a:cubicBezTo>
                <a:cubicBezTo>
                  <a:pt x="213" y="215"/>
                  <a:pt x="201" y="209"/>
                  <a:pt x="192" y="207"/>
                </a:cubicBezTo>
                <a:cubicBezTo>
                  <a:pt x="183" y="205"/>
                  <a:pt x="177" y="199"/>
                  <a:pt x="169" y="197"/>
                </a:cubicBezTo>
                <a:cubicBezTo>
                  <a:pt x="171" y="202"/>
                  <a:pt x="170" y="207"/>
                  <a:pt x="172" y="212"/>
                </a:cubicBezTo>
                <a:cubicBezTo>
                  <a:pt x="173" y="218"/>
                  <a:pt x="177" y="225"/>
                  <a:pt x="170" y="229"/>
                </a:cubicBezTo>
                <a:cubicBezTo>
                  <a:pt x="166" y="231"/>
                  <a:pt x="159" y="231"/>
                  <a:pt x="153" y="233"/>
                </a:cubicBezTo>
                <a:cubicBezTo>
                  <a:pt x="151" y="234"/>
                  <a:pt x="149" y="235"/>
                  <a:pt x="147" y="236"/>
                </a:cubicBezTo>
                <a:cubicBezTo>
                  <a:pt x="145" y="237"/>
                  <a:pt x="142" y="237"/>
                  <a:pt x="140" y="237"/>
                </a:cubicBezTo>
                <a:cubicBezTo>
                  <a:pt x="132" y="239"/>
                  <a:pt x="125" y="241"/>
                  <a:pt x="120" y="243"/>
                </a:cubicBezTo>
                <a:cubicBezTo>
                  <a:pt x="119" y="244"/>
                  <a:pt x="118" y="244"/>
                  <a:pt x="118" y="244"/>
                </a:cubicBezTo>
                <a:cubicBezTo>
                  <a:pt x="111" y="247"/>
                  <a:pt x="105" y="248"/>
                  <a:pt x="98" y="249"/>
                </a:cubicBezTo>
                <a:cubicBezTo>
                  <a:pt x="84" y="253"/>
                  <a:pt x="74" y="258"/>
                  <a:pt x="58" y="258"/>
                </a:cubicBezTo>
                <a:cubicBezTo>
                  <a:pt x="58" y="259"/>
                  <a:pt x="57" y="260"/>
                  <a:pt x="56" y="260"/>
                </a:cubicBezTo>
                <a:cubicBezTo>
                  <a:pt x="53" y="259"/>
                  <a:pt x="54" y="259"/>
                  <a:pt x="53" y="256"/>
                </a:cubicBezTo>
                <a:close/>
                <a:moveTo>
                  <a:pt x="227" y="197"/>
                </a:moveTo>
                <a:cubicBezTo>
                  <a:pt x="231" y="182"/>
                  <a:pt x="238" y="169"/>
                  <a:pt x="243" y="154"/>
                </a:cubicBezTo>
                <a:cubicBezTo>
                  <a:pt x="246" y="146"/>
                  <a:pt x="249" y="136"/>
                  <a:pt x="252" y="127"/>
                </a:cubicBezTo>
                <a:cubicBezTo>
                  <a:pt x="254" y="121"/>
                  <a:pt x="258" y="115"/>
                  <a:pt x="259" y="108"/>
                </a:cubicBezTo>
                <a:cubicBezTo>
                  <a:pt x="262" y="104"/>
                  <a:pt x="263" y="99"/>
                  <a:pt x="264" y="94"/>
                </a:cubicBezTo>
                <a:cubicBezTo>
                  <a:pt x="268" y="86"/>
                  <a:pt x="273" y="77"/>
                  <a:pt x="277" y="69"/>
                </a:cubicBezTo>
                <a:cubicBezTo>
                  <a:pt x="279" y="64"/>
                  <a:pt x="282" y="53"/>
                  <a:pt x="280" y="49"/>
                </a:cubicBezTo>
                <a:cubicBezTo>
                  <a:pt x="278" y="48"/>
                  <a:pt x="276" y="47"/>
                  <a:pt x="274" y="46"/>
                </a:cubicBezTo>
                <a:cubicBezTo>
                  <a:pt x="273" y="46"/>
                  <a:pt x="273" y="45"/>
                  <a:pt x="271" y="46"/>
                </a:cubicBezTo>
                <a:cubicBezTo>
                  <a:pt x="266" y="42"/>
                  <a:pt x="258" y="41"/>
                  <a:pt x="253" y="36"/>
                </a:cubicBezTo>
                <a:cubicBezTo>
                  <a:pt x="240" y="32"/>
                  <a:pt x="225" y="23"/>
                  <a:pt x="212" y="19"/>
                </a:cubicBezTo>
                <a:cubicBezTo>
                  <a:pt x="199" y="14"/>
                  <a:pt x="184" y="13"/>
                  <a:pt x="173" y="5"/>
                </a:cubicBezTo>
                <a:cubicBezTo>
                  <a:pt x="171" y="5"/>
                  <a:pt x="170" y="7"/>
                  <a:pt x="170" y="9"/>
                </a:cubicBezTo>
                <a:cubicBezTo>
                  <a:pt x="167" y="15"/>
                  <a:pt x="165" y="21"/>
                  <a:pt x="163" y="28"/>
                </a:cubicBezTo>
                <a:cubicBezTo>
                  <a:pt x="158" y="39"/>
                  <a:pt x="156" y="49"/>
                  <a:pt x="152" y="58"/>
                </a:cubicBezTo>
                <a:cubicBezTo>
                  <a:pt x="152" y="59"/>
                  <a:pt x="152" y="60"/>
                  <a:pt x="152" y="61"/>
                </a:cubicBezTo>
                <a:cubicBezTo>
                  <a:pt x="147" y="71"/>
                  <a:pt x="145" y="81"/>
                  <a:pt x="141" y="92"/>
                </a:cubicBezTo>
                <a:cubicBezTo>
                  <a:pt x="143" y="96"/>
                  <a:pt x="144" y="102"/>
                  <a:pt x="146" y="106"/>
                </a:cubicBezTo>
                <a:cubicBezTo>
                  <a:pt x="152" y="86"/>
                  <a:pt x="161" y="68"/>
                  <a:pt x="166" y="49"/>
                </a:cubicBezTo>
                <a:cubicBezTo>
                  <a:pt x="168" y="45"/>
                  <a:pt x="169" y="39"/>
                  <a:pt x="171" y="34"/>
                </a:cubicBezTo>
                <a:cubicBezTo>
                  <a:pt x="171" y="33"/>
                  <a:pt x="172" y="34"/>
                  <a:pt x="172" y="33"/>
                </a:cubicBezTo>
                <a:cubicBezTo>
                  <a:pt x="172" y="28"/>
                  <a:pt x="176" y="25"/>
                  <a:pt x="176" y="20"/>
                </a:cubicBezTo>
                <a:cubicBezTo>
                  <a:pt x="179" y="20"/>
                  <a:pt x="178" y="17"/>
                  <a:pt x="180" y="17"/>
                </a:cubicBezTo>
                <a:cubicBezTo>
                  <a:pt x="187" y="21"/>
                  <a:pt x="194" y="24"/>
                  <a:pt x="202" y="26"/>
                </a:cubicBezTo>
                <a:cubicBezTo>
                  <a:pt x="210" y="29"/>
                  <a:pt x="220" y="32"/>
                  <a:pt x="228" y="36"/>
                </a:cubicBezTo>
                <a:cubicBezTo>
                  <a:pt x="229" y="36"/>
                  <a:pt x="230" y="38"/>
                  <a:pt x="232" y="38"/>
                </a:cubicBezTo>
                <a:cubicBezTo>
                  <a:pt x="235" y="39"/>
                  <a:pt x="239" y="39"/>
                  <a:pt x="242" y="40"/>
                </a:cubicBezTo>
                <a:cubicBezTo>
                  <a:pt x="243" y="41"/>
                  <a:pt x="243" y="42"/>
                  <a:pt x="244" y="42"/>
                </a:cubicBezTo>
                <a:cubicBezTo>
                  <a:pt x="248" y="44"/>
                  <a:pt x="251" y="44"/>
                  <a:pt x="254" y="45"/>
                </a:cubicBezTo>
                <a:cubicBezTo>
                  <a:pt x="254" y="47"/>
                  <a:pt x="257" y="46"/>
                  <a:pt x="257" y="48"/>
                </a:cubicBezTo>
                <a:cubicBezTo>
                  <a:pt x="263" y="48"/>
                  <a:pt x="268" y="52"/>
                  <a:pt x="274" y="54"/>
                </a:cubicBezTo>
                <a:cubicBezTo>
                  <a:pt x="275" y="55"/>
                  <a:pt x="276" y="55"/>
                  <a:pt x="277" y="57"/>
                </a:cubicBezTo>
                <a:cubicBezTo>
                  <a:pt x="275" y="61"/>
                  <a:pt x="273" y="65"/>
                  <a:pt x="271" y="69"/>
                </a:cubicBezTo>
                <a:cubicBezTo>
                  <a:pt x="267" y="80"/>
                  <a:pt x="261" y="92"/>
                  <a:pt x="257" y="104"/>
                </a:cubicBezTo>
                <a:cubicBezTo>
                  <a:pt x="254" y="111"/>
                  <a:pt x="251" y="116"/>
                  <a:pt x="249" y="122"/>
                </a:cubicBezTo>
                <a:cubicBezTo>
                  <a:pt x="248" y="124"/>
                  <a:pt x="247" y="128"/>
                  <a:pt x="246" y="130"/>
                </a:cubicBezTo>
                <a:cubicBezTo>
                  <a:pt x="245" y="134"/>
                  <a:pt x="242" y="137"/>
                  <a:pt x="241" y="140"/>
                </a:cubicBezTo>
                <a:cubicBezTo>
                  <a:pt x="240" y="142"/>
                  <a:pt x="240" y="143"/>
                  <a:pt x="240" y="144"/>
                </a:cubicBezTo>
                <a:cubicBezTo>
                  <a:pt x="237" y="150"/>
                  <a:pt x="237" y="155"/>
                  <a:pt x="235" y="161"/>
                </a:cubicBezTo>
                <a:cubicBezTo>
                  <a:pt x="234" y="165"/>
                  <a:pt x="231" y="169"/>
                  <a:pt x="230" y="173"/>
                </a:cubicBezTo>
                <a:cubicBezTo>
                  <a:pt x="230" y="175"/>
                  <a:pt x="230" y="176"/>
                  <a:pt x="229" y="178"/>
                </a:cubicBezTo>
                <a:cubicBezTo>
                  <a:pt x="227" y="185"/>
                  <a:pt x="223" y="191"/>
                  <a:pt x="222" y="199"/>
                </a:cubicBezTo>
                <a:cubicBezTo>
                  <a:pt x="221" y="200"/>
                  <a:pt x="220" y="201"/>
                  <a:pt x="219" y="202"/>
                </a:cubicBezTo>
                <a:cubicBezTo>
                  <a:pt x="217" y="202"/>
                  <a:pt x="217" y="202"/>
                  <a:pt x="216" y="203"/>
                </a:cubicBezTo>
                <a:cubicBezTo>
                  <a:pt x="200" y="199"/>
                  <a:pt x="186" y="193"/>
                  <a:pt x="171" y="187"/>
                </a:cubicBezTo>
                <a:cubicBezTo>
                  <a:pt x="169" y="186"/>
                  <a:pt x="168" y="184"/>
                  <a:pt x="166" y="185"/>
                </a:cubicBezTo>
                <a:cubicBezTo>
                  <a:pt x="166" y="188"/>
                  <a:pt x="168" y="191"/>
                  <a:pt x="168" y="194"/>
                </a:cubicBezTo>
                <a:cubicBezTo>
                  <a:pt x="176" y="195"/>
                  <a:pt x="182" y="200"/>
                  <a:pt x="189" y="203"/>
                </a:cubicBezTo>
                <a:cubicBezTo>
                  <a:pt x="195" y="206"/>
                  <a:pt x="201" y="207"/>
                  <a:pt x="208" y="208"/>
                </a:cubicBezTo>
                <a:cubicBezTo>
                  <a:pt x="211" y="210"/>
                  <a:pt x="216" y="214"/>
                  <a:pt x="221" y="212"/>
                </a:cubicBezTo>
                <a:cubicBezTo>
                  <a:pt x="222" y="208"/>
                  <a:pt x="223" y="202"/>
                  <a:pt x="227" y="197"/>
                </a:cubicBezTo>
                <a:close/>
                <a:moveTo>
                  <a:pt x="219" y="192"/>
                </a:moveTo>
                <a:cubicBezTo>
                  <a:pt x="223" y="183"/>
                  <a:pt x="226" y="174"/>
                  <a:pt x="229" y="164"/>
                </a:cubicBezTo>
                <a:cubicBezTo>
                  <a:pt x="234" y="154"/>
                  <a:pt x="238" y="142"/>
                  <a:pt x="242" y="131"/>
                </a:cubicBezTo>
                <a:cubicBezTo>
                  <a:pt x="244" y="126"/>
                  <a:pt x="247" y="123"/>
                  <a:pt x="248" y="118"/>
                </a:cubicBezTo>
                <a:cubicBezTo>
                  <a:pt x="252" y="111"/>
                  <a:pt x="254" y="102"/>
                  <a:pt x="257" y="94"/>
                </a:cubicBezTo>
                <a:cubicBezTo>
                  <a:pt x="261" y="88"/>
                  <a:pt x="264" y="80"/>
                  <a:pt x="266" y="73"/>
                </a:cubicBezTo>
                <a:cubicBezTo>
                  <a:pt x="269" y="69"/>
                  <a:pt x="270" y="63"/>
                  <a:pt x="273" y="59"/>
                </a:cubicBezTo>
                <a:cubicBezTo>
                  <a:pt x="273" y="59"/>
                  <a:pt x="273" y="59"/>
                  <a:pt x="273" y="59"/>
                </a:cubicBezTo>
                <a:cubicBezTo>
                  <a:pt x="264" y="53"/>
                  <a:pt x="255" y="50"/>
                  <a:pt x="244" y="46"/>
                </a:cubicBezTo>
                <a:cubicBezTo>
                  <a:pt x="242" y="43"/>
                  <a:pt x="239" y="44"/>
                  <a:pt x="234" y="42"/>
                </a:cubicBezTo>
                <a:cubicBezTo>
                  <a:pt x="231" y="41"/>
                  <a:pt x="228" y="39"/>
                  <a:pt x="225" y="38"/>
                </a:cubicBezTo>
                <a:cubicBezTo>
                  <a:pt x="222" y="36"/>
                  <a:pt x="219" y="36"/>
                  <a:pt x="216" y="35"/>
                </a:cubicBezTo>
                <a:cubicBezTo>
                  <a:pt x="212" y="33"/>
                  <a:pt x="210" y="32"/>
                  <a:pt x="207" y="30"/>
                </a:cubicBezTo>
                <a:cubicBezTo>
                  <a:pt x="203" y="29"/>
                  <a:pt x="200" y="29"/>
                  <a:pt x="197" y="27"/>
                </a:cubicBezTo>
                <a:cubicBezTo>
                  <a:pt x="195" y="27"/>
                  <a:pt x="192" y="25"/>
                  <a:pt x="189" y="24"/>
                </a:cubicBezTo>
                <a:cubicBezTo>
                  <a:pt x="188" y="24"/>
                  <a:pt x="182" y="21"/>
                  <a:pt x="182" y="21"/>
                </a:cubicBezTo>
                <a:cubicBezTo>
                  <a:pt x="180" y="21"/>
                  <a:pt x="177" y="29"/>
                  <a:pt x="177" y="30"/>
                </a:cubicBezTo>
                <a:cubicBezTo>
                  <a:pt x="175" y="34"/>
                  <a:pt x="174" y="37"/>
                  <a:pt x="174" y="40"/>
                </a:cubicBezTo>
                <a:cubicBezTo>
                  <a:pt x="173" y="40"/>
                  <a:pt x="174" y="42"/>
                  <a:pt x="172" y="42"/>
                </a:cubicBezTo>
                <a:cubicBezTo>
                  <a:pt x="172" y="45"/>
                  <a:pt x="171" y="47"/>
                  <a:pt x="170" y="49"/>
                </a:cubicBezTo>
                <a:cubicBezTo>
                  <a:pt x="168" y="54"/>
                  <a:pt x="167" y="61"/>
                  <a:pt x="164" y="67"/>
                </a:cubicBezTo>
                <a:cubicBezTo>
                  <a:pt x="164" y="68"/>
                  <a:pt x="162" y="69"/>
                  <a:pt x="162" y="70"/>
                </a:cubicBezTo>
                <a:cubicBezTo>
                  <a:pt x="159" y="75"/>
                  <a:pt x="159" y="81"/>
                  <a:pt x="157" y="86"/>
                </a:cubicBezTo>
                <a:cubicBezTo>
                  <a:pt x="155" y="92"/>
                  <a:pt x="151" y="97"/>
                  <a:pt x="149" y="103"/>
                </a:cubicBezTo>
                <a:cubicBezTo>
                  <a:pt x="149" y="105"/>
                  <a:pt x="148" y="109"/>
                  <a:pt x="146" y="110"/>
                </a:cubicBezTo>
                <a:cubicBezTo>
                  <a:pt x="153" y="135"/>
                  <a:pt x="158" y="157"/>
                  <a:pt x="165" y="181"/>
                </a:cubicBezTo>
                <a:cubicBezTo>
                  <a:pt x="167" y="182"/>
                  <a:pt x="170" y="183"/>
                  <a:pt x="173" y="184"/>
                </a:cubicBezTo>
                <a:cubicBezTo>
                  <a:pt x="180" y="187"/>
                  <a:pt x="188" y="192"/>
                  <a:pt x="195" y="193"/>
                </a:cubicBezTo>
                <a:cubicBezTo>
                  <a:pt x="196" y="194"/>
                  <a:pt x="198" y="193"/>
                  <a:pt x="199" y="194"/>
                </a:cubicBezTo>
                <a:cubicBezTo>
                  <a:pt x="203" y="195"/>
                  <a:pt x="206" y="197"/>
                  <a:pt x="209" y="198"/>
                </a:cubicBezTo>
                <a:cubicBezTo>
                  <a:pt x="214" y="198"/>
                  <a:pt x="214" y="196"/>
                  <a:pt x="218" y="197"/>
                </a:cubicBezTo>
                <a:cubicBezTo>
                  <a:pt x="218" y="195"/>
                  <a:pt x="220" y="194"/>
                  <a:pt x="219" y="192"/>
                </a:cubicBezTo>
                <a:close/>
                <a:moveTo>
                  <a:pt x="61" y="239"/>
                </a:moveTo>
                <a:cubicBezTo>
                  <a:pt x="61" y="240"/>
                  <a:pt x="60" y="241"/>
                  <a:pt x="60" y="241"/>
                </a:cubicBezTo>
                <a:cubicBezTo>
                  <a:pt x="61" y="243"/>
                  <a:pt x="63" y="244"/>
                  <a:pt x="63" y="246"/>
                </a:cubicBezTo>
                <a:cubicBezTo>
                  <a:pt x="63" y="247"/>
                  <a:pt x="63" y="248"/>
                  <a:pt x="62" y="248"/>
                </a:cubicBezTo>
                <a:cubicBezTo>
                  <a:pt x="62" y="249"/>
                  <a:pt x="63" y="249"/>
                  <a:pt x="63" y="251"/>
                </a:cubicBezTo>
                <a:cubicBezTo>
                  <a:pt x="63" y="255"/>
                  <a:pt x="57" y="254"/>
                  <a:pt x="55" y="255"/>
                </a:cubicBezTo>
                <a:cubicBezTo>
                  <a:pt x="57" y="254"/>
                  <a:pt x="57" y="256"/>
                  <a:pt x="58" y="256"/>
                </a:cubicBezTo>
                <a:cubicBezTo>
                  <a:pt x="70" y="253"/>
                  <a:pt x="83" y="250"/>
                  <a:pt x="95" y="247"/>
                </a:cubicBezTo>
                <a:cubicBezTo>
                  <a:pt x="98" y="246"/>
                  <a:pt x="101" y="245"/>
                  <a:pt x="103" y="246"/>
                </a:cubicBezTo>
                <a:cubicBezTo>
                  <a:pt x="118" y="242"/>
                  <a:pt x="128" y="233"/>
                  <a:pt x="145" y="233"/>
                </a:cubicBezTo>
                <a:cubicBezTo>
                  <a:pt x="145" y="232"/>
                  <a:pt x="146" y="232"/>
                  <a:pt x="147" y="231"/>
                </a:cubicBezTo>
                <a:cubicBezTo>
                  <a:pt x="148" y="231"/>
                  <a:pt x="149" y="231"/>
                  <a:pt x="150" y="231"/>
                </a:cubicBezTo>
                <a:cubicBezTo>
                  <a:pt x="156" y="229"/>
                  <a:pt x="163" y="227"/>
                  <a:pt x="169" y="226"/>
                </a:cubicBezTo>
                <a:cubicBezTo>
                  <a:pt x="171" y="223"/>
                  <a:pt x="170" y="223"/>
                  <a:pt x="170" y="220"/>
                </a:cubicBezTo>
                <a:cubicBezTo>
                  <a:pt x="168" y="212"/>
                  <a:pt x="168" y="200"/>
                  <a:pt x="166" y="193"/>
                </a:cubicBezTo>
                <a:cubicBezTo>
                  <a:pt x="160" y="174"/>
                  <a:pt x="154" y="151"/>
                  <a:pt x="148" y="129"/>
                </a:cubicBezTo>
                <a:cubicBezTo>
                  <a:pt x="147" y="125"/>
                  <a:pt x="147" y="121"/>
                  <a:pt x="146" y="117"/>
                </a:cubicBezTo>
                <a:cubicBezTo>
                  <a:pt x="142" y="104"/>
                  <a:pt x="138" y="91"/>
                  <a:pt x="135" y="80"/>
                </a:cubicBezTo>
                <a:cubicBezTo>
                  <a:pt x="134" y="75"/>
                  <a:pt x="134" y="70"/>
                  <a:pt x="133" y="66"/>
                </a:cubicBezTo>
                <a:cubicBezTo>
                  <a:pt x="131" y="59"/>
                  <a:pt x="129" y="51"/>
                  <a:pt x="123" y="50"/>
                </a:cubicBezTo>
                <a:cubicBezTo>
                  <a:pt x="108" y="57"/>
                  <a:pt x="89" y="62"/>
                  <a:pt x="73" y="66"/>
                </a:cubicBezTo>
                <a:cubicBezTo>
                  <a:pt x="73" y="66"/>
                  <a:pt x="72" y="67"/>
                  <a:pt x="72" y="67"/>
                </a:cubicBezTo>
                <a:cubicBezTo>
                  <a:pt x="61" y="70"/>
                  <a:pt x="50" y="73"/>
                  <a:pt x="39" y="76"/>
                </a:cubicBezTo>
                <a:cubicBezTo>
                  <a:pt x="29" y="80"/>
                  <a:pt x="17" y="81"/>
                  <a:pt x="10" y="87"/>
                </a:cubicBezTo>
                <a:cubicBezTo>
                  <a:pt x="13" y="87"/>
                  <a:pt x="19" y="91"/>
                  <a:pt x="16" y="96"/>
                </a:cubicBezTo>
                <a:cubicBezTo>
                  <a:pt x="14" y="97"/>
                  <a:pt x="9" y="95"/>
                  <a:pt x="11" y="97"/>
                </a:cubicBezTo>
                <a:cubicBezTo>
                  <a:pt x="11" y="97"/>
                  <a:pt x="11" y="97"/>
                  <a:pt x="11" y="96"/>
                </a:cubicBezTo>
                <a:cubicBezTo>
                  <a:pt x="14" y="97"/>
                  <a:pt x="23" y="99"/>
                  <a:pt x="23" y="104"/>
                </a:cubicBezTo>
                <a:cubicBezTo>
                  <a:pt x="23" y="106"/>
                  <a:pt x="21" y="106"/>
                  <a:pt x="19" y="107"/>
                </a:cubicBezTo>
                <a:cubicBezTo>
                  <a:pt x="22" y="108"/>
                  <a:pt x="24" y="110"/>
                  <a:pt x="24" y="114"/>
                </a:cubicBezTo>
                <a:cubicBezTo>
                  <a:pt x="26" y="114"/>
                  <a:pt x="26" y="116"/>
                  <a:pt x="27" y="117"/>
                </a:cubicBezTo>
                <a:cubicBezTo>
                  <a:pt x="24" y="121"/>
                  <a:pt x="28" y="122"/>
                  <a:pt x="30" y="126"/>
                </a:cubicBezTo>
                <a:cubicBezTo>
                  <a:pt x="33" y="130"/>
                  <a:pt x="31" y="131"/>
                  <a:pt x="30" y="133"/>
                </a:cubicBezTo>
                <a:cubicBezTo>
                  <a:pt x="33" y="135"/>
                  <a:pt x="32" y="138"/>
                  <a:pt x="31" y="140"/>
                </a:cubicBezTo>
                <a:cubicBezTo>
                  <a:pt x="34" y="141"/>
                  <a:pt x="33" y="144"/>
                  <a:pt x="33" y="146"/>
                </a:cubicBezTo>
                <a:cubicBezTo>
                  <a:pt x="34" y="148"/>
                  <a:pt x="36" y="150"/>
                  <a:pt x="34" y="153"/>
                </a:cubicBezTo>
                <a:cubicBezTo>
                  <a:pt x="37" y="154"/>
                  <a:pt x="40" y="158"/>
                  <a:pt x="37" y="162"/>
                </a:cubicBezTo>
                <a:cubicBezTo>
                  <a:pt x="39" y="163"/>
                  <a:pt x="41" y="164"/>
                  <a:pt x="41" y="167"/>
                </a:cubicBezTo>
                <a:cubicBezTo>
                  <a:pt x="41" y="168"/>
                  <a:pt x="39" y="168"/>
                  <a:pt x="39" y="170"/>
                </a:cubicBezTo>
                <a:cubicBezTo>
                  <a:pt x="42" y="170"/>
                  <a:pt x="43" y="172"/>
                  <a:pt x="44" y="174"/>
                </a:cubicBezTo>
                <a:cubicBezTo>
                  <a:pt x="43" y="175"/>
                  <a:pt x="43" y="176"/>
                  <a:pt x="43" y="177"/>
                </a:cubicBezTo>
                <a:cubicBezTo>
                  <a:pt x="45" y="179"/>
                  <a:pt x="44" y="182"/>
                  <a:pt x="45" y="185"/>
                </a:cubicBezTo>
                <a:cubicBezTo>
                  <a:pt x="45" y="186"/>
                  <a:pt x="46" y="186"/>
                  <a:pt x="47" y="188"/>
                </a:cubicBezTo>
                <a:cubicBezTo>
                  <a:pt x="47" y="189"/>
                  <a:pt x="47" y="190"/>
                  <a:pt x="47" y="191"/>
                </a:cubicBezTo>
                <a:cubicBezTo>
                  <a:pt x="48" y="193"/>
                  <a:pt x="52" y="195"/>
                  <a:pt x="49" y="199"/>
                </a:cubicBezTo>
                <a:cubicBezTo>
                  <a:pt x="50" y="200"/>
                  <a:pt x="52" y="200"/>
                  <a:pt x="52" y="202"/>
                </a:cubicBezTo>
                <a:cubicBezTo>
                  <a:pt x="50" y="206"/>
                  <a:pt x="54" y="208"/>
                  <a:pt x="52" y="212"/>
                </a:cubicBezTo>
                <a:cubicBezTo>
                  <a:pt x="54" y="213"/>
                  <a:pt x="57" y="217"/>
                  <a:pt x="55" y="220"/>
                </a:cubicBezTo>
                <a:cubicBezTo>
                  <a:pt x="56" y="222"/>
                  <a:pt x="57" y="223"/>
                  <a:pt x="58" y="225"/>
                </a:cubicBezTo>
                <a:cubicBezTo>
                  <a:pt x="58" y="226"/>
                  <a:pt x="57" y="227"/>
                  <a:pt x="57" y="227"/>
                </a:cubicBezTo>
                <a:cubicBezTo>
                  <a:pt x="59" y="231"/>
                  <a:pt x="58" y="236"/>
                  <a:pt x="61" y="239"/>
                </a:cubicBezTo>
                <a:close/>
                <a:moveTo>
                  <a:pt x="166" y="4"/>
                </a:moveTo>
                <a:cubicBezTo>
                  <a:pt x="160" y="10"/>
                  <a:pt x="160" y="21"/>
                  <a:pt x="156" y="29"/>
                </a:cubicBezTo>
                <a:cubicBezTo>
                  <a:pt x="151" y="46"/>
                  <a:pt x="143" y="61"/>
                  <a:pt x="138" y="80"/>
                </a:cubicBezTo>
                <a:cubicBezTo>
                  <a:pt x="138" y="81"/>
                  <a:pt x="139" y="83"/>
                  <a:pt x="140" y="84"/>
                </a:cubicBezTo>
                <a:cubicBezTo>
                  <a:pt x="143" y="82"/>
                  <a:pt x="143" y="77"/>
                  <a:pt x="144" y="73"/>
                </a:cubicBezTo>
                <a:cubicBezTo>
                  <a:pt x="145" y="71"/>
                  <a:pt x="146" y="70"/>
                  <a:pt x="147" y="68"/>
                </a:cubicBezTo>
                <a:cubicBezTo>
                  <a:pt x="153" y="47"/>
                  <a:pt x="160" y="25"/>
                  <a:pt x="168" y="5"/>
                </a:cubicBezTo>
                <a:cubicBezTo>
                  <a:pt x="168" y="5"/>
                  <a:pt x="168" y="5"/>
                  <a:pt x="168" y="4"/>
                </a:cubicBezTo>
                <a:cubicBezTo>
                  <a:pt x="167" y="4"/>
                  <a:pt x="167" y="4"/>
                  <a:pt x="166" y="4"/>
                </a:cubicBezTo>
                <a:close/>
                <a:moveTo>
                  <a:pt x="45" y="249"/>
                </a:moveTo>
                <a:cubicBezTo>
                  <a:pt x="47" y="249"/>
                  <a:pt x="48" y="250"/>
                  <a:pt x="49" y="250"/>
                </a:cubicBezTo>
                <a:cubicBezTo>
                  <a:pt x="51" y="246"/>
                  <a:pt x="58" y="248"/>
                  <a:pt x="60" y="246"/>
                </a:cubicBezTo>
                <a:cubicBezTo>
                  <a:pt x="56" y="244"/>
                  <a:pt x="49" y="245"/>
                  <a:pt x="45" y="249"/>
                </a:cubicBezTo>
                <a:close/>
                <a:moveTo>
                  <a:pt x="54" y="249"/>
                </a:moveTo>
                <a:cubicBezTo>
                  <a:pt x="52" y="250"/>
                  <a:pt x="49" y="252"/>
                  <a:pt x="48" y="254"/>
                </a:cubicBezTo>
                <a:cubicBezTo>
                  <a:pt x="51" y="253"/>
                  <a:pt x="55" y="252"/>
                  <a:pt x="60" y="251"/>
                </a:cubicBezTo>
                <a:cubicBezTo>
                  <a:pt x="60" y="251"/>
                  <a:pt x="60" y="250"/>
                  <a:pt x="60" y="250"/>
                </a:cubicBezTo>
                <a:cubicBezTo>
                  <a:pt x="57" y="250"/>
                  <a:pt x="57" y="248"/>
                  <a:pt x="54" y="249"/>
                </a:cubicBezTo>
                <a:close/>
                <a:moveTo>
                  <a:pt x="58" y="239"/>
                </a:moveTo>
                <a:cubicBezTo>
                  <a:pt x="56" y="239"/>
                  <a:pt x="56" y="239"/>
                  <a:pt x="54" y="239"/>
                </a:cubicBezTo>
                <a:cubicBezTo>
                  <a:pt x="52" y="234"/>
                  <a:pt x="47" y="239"/>
                  <a:pt x="45" y="241"/>
                </a:cubicBezTo>
                <a:cubicBezTo>
                  <a:pt x="45" y="242"/>
                  <a:pt x="45" y="244"/>
                  <a:pt x="46" y="244"/>
                </a:cubicBezTo>
                <a:cubicBezTo>
                  <a:pt x="49" y="240"/>
                  <a:pt x="58" y="243"/>
                  <a:pt x="58" y="239"/>
                </a:cubicBezTo>
                <a:close/>
                <a:moveTo>
                  <a:pt x="51" y="230"/>
                </a:moveTo>
                <a:cubicBezTo>
                  <a:pt x="47" y="231"/>
                  <a:pt x="45" y="233"/>
                  <a:pt x="40" y="235"/>
                </a:cubicBezTo>
                <a:cubicBezTo>
                  <a:pt x="40" y="236"/>
                  <a:pt x="41" y="237"/>
                  <a:pt x="42" y="238"/>
                </a:cubicBezTo>
                <a:cubicBezTo>
                  <a:pt x="46" y="237"/>
                  <a:pt x="48" y="232"/>
                  <a:pt x="54" y="234"/>
                </a:cubicBezTo>
                <a:cubicBezTo>
                  <a:pt x="54" y="233"/>
                  <a:pt x="55" y="233"/>
                  <a:pt x="55" y="233"/>
                </a:cubicBezTo>
                <a:cubicBezTo>
                  <a:pt x="55" y="232"/>
                  <a:pt x="55" y="231"/>
                  <a:pt x="55" y="231"/>
                </a:cubicBezTo>
                <a:cubicBezTo>
                  <a:pt x="54" y="230"/>
                  <a:pt x="52" y="230"/>
                  <a:pt x="51" y="230"/>
                </a:cubicBezTo>
                <a:close/>
                <a:moveTo>
                  <a:pt x="54" y="224"/>
                </a:moveTo>
                <a:cubicBezTo>
                  <a:pt x="54" y="224"/>
                  <a:pt x="53" y="223"/>
                  <a:pt x="53" y="223"/>
                </a:cubicBezTo>
                <a:cubicBezTo>
                  <a:pt x="46" y="221"/>
                  <a:pt x="40" y="227"/>
                  <a:pt x="40" y="231"/>
                </a:cubicBezTo>
                <a:cubicBezTo>
                  <a:pt x="44" y="229"/>
                  <a:pt x="51" y="227"/>
                  <a:pt x="54" y="224"/>
                </a:cubicBezTo>
                <a:close/>
                <a:moveTo>
                  <a:pt x="50" y="215"/>
                </a:moveTo>
                <a:cubicBezTo>
                  <a:pt x="46" y="215"/>
                  <a:pt x="42" y="217"/>
                  <a:pt x="39" y="219"/>
                </a:cubicBezTo>
                <a:cubicBezTo>
                  <a:pt x="39" y="221"/>
                  <a:pt x="38" y="223"/>
                  <a:pt x="40" y="224"/>
                </a:cubicBezTo>
                <a:cubicBezTo>
                  <a:pt x="43" y="220"/>
                  <a:pt x="50" y="220"/>
                  <a:pt x="52" y="217"/>
                </a:cubicBezTo>
                <a:cubicBezTo>
                  <a:pt x="51" y="217"/>
                  <a:pt x="51" y="215"/>
                  <a:pt x="50" y="215"/>
                </a:cubicBezTo>
                <a:close/>
                <a:moveTo>
                  <a:pt x="37" y="214"/>
                </a:moveTo>
                <a:cubicBezTo>
                  <a:pt x="37" y="215"/>
                  <a:pt x="38" y="215"/>
                  <a:pt x="39" y="216"/>
                </a:cubicBezTo>
                <a:cubicBezTo>
                  <a:pt x="42" y="213"/>
                  <a:pt x="48" y="213"/>
                  <a:pt x="49" y="208"/>
                </a:cubicBezTo>
                <a:cubicBezTo>
                  <a:pt x="44" y="207"/>
                  <a:pt x="40" y="211"/>
                  <a:pt x="37" y="214"/>
                </a:cubicBezTo>
                <a:close/>
                <a:moveTo>
                  <a:pt x="48" y="202"/>
                </a:moveTo>
                <a:cubicBezTo>
                  <a:pt x="45" y="203"/>
                  <a:pt x="43" y="202"/>
                  <a:pt x="42" y="201"/>
                </a:cubicBezTo>
                <a:cubicBezTo>
                  <a:pt x="41" y="203"/>
                  <a:pt x="37" y="203"/>
                  <a:pt x="36" y="204"/>
                </a:cubicBezTo>
                <a:cubicBezTo>
                  <a:pt x="36" y="207"/>
                  <a:pt x="35" y="208"/>
                  <a:pt x="34" y="210"/>
                </a:cubicBezTo>
                <a:cubicBezTo>
                  <a:pt x="39" y="212"/>
                  <a:pt x="42" y="204"/>
                  <a:pt x="46" y="205"/>
                </a:cubicBezTo>
                <a:cubicBezTo>
                  <a:pt x="46" y="203"/>
                  <a:pt x="48" y="205"/>
                  <a:pt x="48" y="203"/>
                </a:cubicBezTo>
                <a:cubicBezTo>
                  <a:pt x="48" y="203"/>
                  <a:pt x="48" y="202"/>
                  <a:pt x="48" y="202"/>
                </a:cubicBezTo>
                <a:close/>
                <a:moveTo>
                  <a:pt x="36" y="200"/>
                </a:moveTo>
                <a:cubicBezTo>
                  <a:pt x="39" y="200"/>
                  <a:pt x="43" y="194"/>
                  <a:pt x="46" y="197"/>
                </a:cubicBezTo>
                <a:cubicBezTo>
                  <a:pt x="46" y="197"/>
                  <a:pt x="47" y="197"/>
                  <a:pt x="48" y="197"/>
                </a:cubicBezTo>
                <a:cubicBezTo>
                  <a:pt x="45" y="190"/>
                  <a:pt x="37" y="195"/>
                  <a:pt x="36" y="200"/>
                </a:cubicBezTo>
                <a:close/>
                <a:moveTo>
                  <a:pt x="43" y="187"/>
                </a:moveTo>
                <a:cubicBezTo>
                  <a:pt x="41" y="187"/>
                  <a:pt x="39" y="188"/>
                  <a:pt x="38" y="189"/>
                </a:cubicBezTo>
                <a:cubicBezTo>
                  <a:pt x="37" y="188"/>
                  <a:pt x="37" y="188"/>
                  <a:pt x="36" y="187"/>
                </a:cubicBezTo>
                <a:cubicBezTo>
                  <a:pt x="35" y="189"/>
                  <a:pt x="31" y="192"/>
                  <a:pt x="35" y="194"/>
                </a:cubicBezTo>
                <a:cubicBezTo>
                  <a:pt x="38" y="193"/>
                  <a:pt x="41" y="188"/>
                  <a:pt x="44" y="189"/>
                </a:cubicBezTo>
                <a:cubicBezTo>
                  <a:pt x="43" y="189"/>
                  <a:pt x="44" y="188"/>
                  <a:pt x="43" y="187"/>
                </a:cubicBezTo>
                <a:close/>
                <a:moveTo>
                  <a:pt x="40" y="179"/>
                </a:moveTo>
                <a:cubicBezTo>
                  <a:pt x="39" y="181"/>
                  <a:pt x="38" y="180"/>
                  <a:pt x="36" y="180"/>
                </a:cubicBezTo>
                <a:cubicBezTo>
                  <a:pt x="35" y="180"/>
                  <a:pt x="34" y="181"/>
                  <a:pt x="33" y="181"/>
                </a:cubicBezTo>
                <a:cubicBezTo>
                  <a:pt x="34" y="182"/>
                  <a:pt x="34" y="181"/>
                  <a:pt x="35" y="182"/>
                </a:cubicBezTo>
                <a:cubicBezTo>
                  <a:pt x="33" y="183"/>
                  <a:pt x="30" y="183"/>
                  <a:pt x="30" y="186"/>
                </a:cubicBezTo>
                <a:cubicBezTo>
                  <a:pt x="30" y="187"/>
                  <a:pt x="31" y="187"/>
                  <a:pt x="32" y="187"/>
                </a:cubicBezTo>
                <a:cubicBezTo>
                  <a:pt x="34" y="184"/>
                  <a:pt x="38" y="185"/>
                  <a:pt x="43" y="183"/>
                </a:cubicBezTo>
                <a:cubicBezTo>
                  <a:pt x="43" y="181"/>
                  <a:pt x="42" y="180"/>
                  <a:pt x="40" y="179"/>
                </a:cubicBezTo>
                <a:close/>
                <a:moveTo>
                  <a:pt x="39" y="172"/>
                </a:moveTo>
                <a:cubicBezTo>
                  <a:pt x="36" y="173"/>
                  <a:pt x="33" y="173"/>
                  <a:pt x="30" y="174"/>
                </a:cubicBezTo>
                <a:cubicBezTo>
                  <a:pt x="30" y="176"/>
                  <a:pt x="28" y="178"/>
                  <a:pt x="29" y="180"/>
                </a:cubicBezTo>
                <a:cubicBezTo>
                  <a:pt x="32" y="179"/>
                  <a:pt x="38" y="176"/>
                  <a:pt x="40" y="174"/>
                </a:cubicBezTo>
                <a:cubicBezTo>
                  <a:pt x="39" y="174"/>
                  <a:pt x="39" y="173"/>
                  <a:pt x="39" y="172"/>
                </a:cubicBezTo>
                <a:close/>
                <a:moveTo>
                  <a:pt x="26" y="169"/>
                </a:moveTo>
                <a:cubicBezTo>
                  <a:pt x="28" y="171"/>
                  <a:pt x="29" y="170"/>
                  <a:pt x="31" y="171"/>
                </a:cubicBezTo>
                <a:cubicBezTo>
                  <a:pt x="32" y="170"/>
                  <a:pt x="34" y="169"/>
                  <a:pt x="35" y="168"/>
                </a:cubicBezTo>
                <a:cubicBezTo>
                  <a:pt x="36" y="168"/>
                  <a:pt x="37" y="167"/>
                  <a:pt x="38" y="166"/>
                </a:cubicBezTo>
                <a:cubicBezTo>
                  <a:pt x="34" y="162"/>
                  <a:pt x="29" y="165"/>
                  <a:pt x="26" y="169"/>
                </a:cubicBezTo>
                <a:close/>
                <a:moveTo>
                  <a:pt x="30" y="156"/>
                </a:moveTo>
                <a:cubicBezTo>
                  <a:pt x="26" y="158"/>
                  <a:pt x="26" y="160"/>
                  <a:pt x="24" y="164"/>
                </a:cubicBezTo>
                <a:cubicBezTo>
                  <a:pt x="25" y="164"/>
                  <a:pt x="25" y="164"/>
                  <a:pt x="26" y="164"/>
                </a:cubicBezTo>
                <a:cubicBezTo>
                  <a:pt x="29" y="162"/>
                  <a:pt x="33" y="161"/>
                  <a:pt x="36" y="159"/>
                </a:cubicBezTo>
                <a:cubicBezTo>
                  <a:pt x="35" y="157"/>
                  <a:pt x="34" y="156"/>
                  <a:pt x="32" y="156"/>
                </a:cubicBezTo>
                <a:cubicBezTo>
                  <a:pt x="31" y="156"/>
                  <a:pt x="30" y="158"/>
                  <a:pt x="30" y="156"/>
                </a:cubicBezTo>
                <a:close/>
                <a:moveTo>
                  <a:pt x="22" y="156"/>
                </a:moveTo>
                <a:cubicBezTo>
                  <a:pt x="26" y="156"/>
                  <a:pt x="30" y="153"/>
                  <a:pt x="32" y="149"/>
                </a:cubicBezTo>
                <a:cubicBezTo>
                  <a:pt x="28" y="148"/>
                  <a:pt x="22" y="152"/>
                  <a:pt x="22" y="156"/>
                </a:cubicBezTo>
                <a:close/>
                <a:moveTo>
                  <a:pt x="28" y="144"/>
                </a:moveTo>
                <a:cubicBezTo>
                  <a:pt x="27" y="144"/>
                  <a:pt x="26" y="143"/>
                  <a:pt x="25" y="143"/>
                </a:cubicBezTo>
                <a:cubicBezTo>
                  <a:pt x="23" y="144"/>
                  <a:pt x="18" y="147"/>
                  <a:pt x="21" y="150"/>
                </a:cubicBezTo>
                <a:cubicBezTo>
                  <a:pt x="25" y="148"/>
                  <a:pt x="27" y="147"/>
                  <a:pt x="30" y="144"/>
                </a:cubicBezTo>
                <a:cubicBezTo>
                  <a:pt x="29" y="143"/>
                  <a:pt x="28" y="144"/>
                  <a:pt x="28" y="144"/>
                </a:cubicBezTo>
                <a:close/>
                <a:moveTo>
                  <a:pt x="28" y="135"/>
                </a:moveTo>
                <a:cubicBezTo>
                  <a:pt x="27" y="134"/>
                  <a:pt x="24" y="135"/>
                  <a:pt x="22" y="136"/>
                </a:cubicBezTo>
                <a:cubicBezTo>
                  <a:pt x="21" y="137"/>
                  <a:pt x="21" y="139"/>
                  <a:pt x="19" y="139"/>
                </a:cubicBezTo>
                <a:cubicBezTo>
                  <a:pt x="18" y="141"/>
                  <a:pt x="19" y="142"/>
                  <a:pt x="20" y="142"/>
                </a:cubicBezTo>
                <a:cubicBezTo>
                  <a:pt x="22" y="139"/>
                  <a:pt x="33" y="139"/>
                  <a:pt x="28" y="135"/>
                </a:cubicBezTo>
                <a:close/>
                <a:moveTo>
                  <a:pt x="28" y="129"/>
                </a:moveTo>
                <a:cubicBezTo>
                  <a:pt x="28" y="128"/>
                  <a:pt x="26" y="127"/>
                  <a:pt x="25" y="127"/>
                </a:cubicBezTo>
                <a:cubicBezTo>
                  <a:pt x="23" y="128"/>
                  <a:pt x="23" y="128"/>
                  <a:pt x="20" y="128"/>
                </a:cubicBezTo>
                <a:cubicBezTo>
                  <a:pt x="18" y="129"/>
                  <a:pt x="17" y="131"/>
                  <a:pt x="15" y="132"/>
                </a:cubicBezTo>
                <a:cubicBezTo>
                  <a:pt x="15" y="133"/>
                  <a:pt x="15" y="134"/>
                  <a:pt x="16" y="136"/>
                </a:cubicBezTo>
                <a:cubicBezTo>
                  <a:pt x="20" y="134"/>
                  <a:pt x="26" y="132"/>
                  <a:pt x="28" y="129"/>
                </a:cubicBezTo>
                <a:close/>
                <a:moveTo>
                  <a:pt x="19" y="122"/>
                </a:moveTo>
                <a:cubicBezTo>
                  <a:pt x="19" y="125"/>
                  <a:pt x="13" y="124"/>
                  <a:pt x="15" y="128"/>
                </a:cubicBezTo>
                <a:cubicBezTo>
                  <a:pt x="18" y="128"/>
                  <a:pt x="20" y="125"/>
                  <a:pt x="21" y="123"/>
                </a:cubicBezTo>
                <a:cubicBezTo>
                  <a:pt x="22" y="123"/>
                  <a:pt x="23" y="124"/>
                  <a:pt x="24" y="123"/>
                </a:cubicBezTo>
                <a:cubicBezTo>
                  <a:pt x="22" y="122"/>
                  <a:pt x="21" y="123"/>
                  <a:pt x="19" y="122"/>
                </a:cubicBezTo>
                <a:close/>
                <a:moveTo>
                  <a:pt x="18" y="116"/>
                </a:moveTo>
                <a:cubicBezTo>
                  <a:pt x="15" y="118"/>
                  <a:pt x="12" y="121"/>
                  <a:pt x="12" y="124"/>
                </a:cubicBezTo>
                <a:cubicBezTo>
                  <a:pt x="16" y="121"/>
                  <a:pt x="18" y="118"/>
                  <a:pt x="23" y="118"/>
                </a:cubicBezTo>
                <a:cubicBezTo>
                  <a:pt x="23" y="117"/>
                  <a:pt x="23" y="117"/>
                  <a:pt x="23" y="117"/>
                </a:cubicBezTo>
                <a:cubicBezTo>
                  <a:pt x="21" y="116"/>
                  <a:pt x="20" y="117"/>
                  <a:pt x="18" y="116"/>
                </a:cubicBezTo>
                <a:close/>
                <a:moveTo>
                  <a:pt x="11" y="115"/>
                </a:moveTo>
                <a:cubicBezTo>
                  <a:pt x="14" y="114"/>
                  <a:pt x="16" y="111"/>
                  <a:pt x="20" y="112"/>
                </a:cubicBezTo>
                <a:cubicBezTo>
                  <a:pt x="20" y="112"/>
                  <a:pt x="20" y="111"/>
                  <a:pt x="20" y="111"/>
                </a:cubicBezTo>
                <a:cubicBezTo>
                  <a:pt x="17" y="108"/>
                  <a:pt x="10" y="110"/>
                  <a:pt x="11" y="115"/>
                </a:cubicBezTo>
                <a:close/>
                <a:moveTo>
                  <a:pt x="19" y="103"/>
                </a:moveTo>
                <a:cubicBezTo>
                  <a:pt x="16" y="98"/>
                  <a:pt x="8" y="101"/>
                  <a:pt x="7" y="105"/>
                </a:cubicBezTo>
                <a:cubicBezTo>
                  <a:pt x="8" y="106"/>
                  <a:pt x="8" y="109"/>
                  <a:pt x="11" y="109"/>
                </a:cubicBezTo>
                <a:cubicBezTo>
                  <a:pt x="11" y="105"/>
                  <a:pt x="15" y="104"/>
                  <a:pt x="19" y="104"/>
                </a:cubicBezTo>
                <a:cubicBezTo>
                  <a:pt x="19" y="104"/>
                  <a:pt x="20" y="104"/>
                  <a:pt x="19" y="103"/>
                </a:cubicBezTo>
                <a:close/>
                <a:moveTo>
                  <a:pt x="5" y="92"/>
                </a:moveTo>
                <a:cubicBezTo>
                  <a:pt x="4" y="94"/>
                  <a:pt x="5" y="97"/>
                  <a:pt x="7" y="97"/>
                </a:cubicBezTo>
                <a:cubicBezTo>
                  <a:pt x="7" y="93"/>
                  <a:pt x="12" y="93"/>
                  <a:pt x="13" y="92"/>
                </a:cubicBezTo>
                <a:cubicBezTo>
                  <a:pt x="12" y="89"/>
                  <a:pt x="8" y="92"/>
                  <a:pt x="5" y="92"/>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sp>
        <p:nvSpPr>
          <p:cNvPr id="30" name="Freeform 337">
            <a:extLst>
              <a:ext uri="{FF2B5EF4-FFF2-40B4-BE49-F238E27FC236}">
                <a16:creationId xmlns:a16="http://schemas.microsoft.com/office/drawing/2014/main" id="{9A26C2BB-D238-4BDC-B708-E8742A3D7EC4}"/>
              </a:ext>
            </a:extLst>
          </p:cNvPr>
          <p:cNvSpPr>
            <a:spLocks noEditPoints="1"/>
          </p:cNvSpPr>
          <p:nvPr/>
        </p:nvSpPr>
        <p:spPr bwMode="auto">
          <a:xfrm rot="19272783">
            <a:off x="4303008" y="5467550"/>
            <a:ext cx="631062" cy="719473"/>
          </a:xfrm>
          <a:custGeom>
            <a:avLst/>
            <a:gdLst>
              <a:gd name="T0" fmla="*/ 59 w 104"/>
              <a:gd name="T1" fmla="*/ 37 h 119"/>
              <a:gd name="T2" fmla="*/ 103 w 104"/>
              <a:gd name="T3" fmla="*/ 23 h 119"/>
              <a:gd name="T4" fmla="*/ 96 w 104"/>
              <a:gd name="T5" fmla="*/ 63 h 119"/>
              <a:gd name="T6" fmla="*/ 83 w 104"/>
              <a:gd name="T7" fmla="*/ 109 h 119"/>
              <a:gd name="T8" fmla="*/ 42 w 104"/>
              <a:gd name="T9" fmla="*/ 109 h 119"/>
              <a:gd name="T10" fmla="*/ 13 w 104"/>
              <a:gd name="T11" fmla="*/ 117 h 119"/>
              <a:gd name="T12" fmla="*/ 9 w 104"/>
              <a:gd name="T13" fmla="*/ 105 h 119"/>
              <a:gd name="T14" fmla="*/ 21 w 104"/>
              <a:gd name="T15" fmla="*/ 62 h 119"/>
              <a:gd name="T16" fmla="*/ 12 w 104"/>
              <a:gd name="T17" fmla="*/ 31 h 119"/>
              <a:gd name="T18" fmla="*/ 45 w 104"/>
              <a:gd name="T19" fmla="*/ 12 h 119"/>
              <a:gd name="T20" fmla="*/ 43 w 104"/>
              <a:gd name="T21" fmla="*/ 46 h 119"/>
              <a:gd name="T22" fmla="*/ 9 w 104"/>
              <a:gd name="T23" fmla="*/ 91 h 119"/>
              <a:gd name="T24" fmla="*/ 4 w 104"/>
              <a:gd name="T25" fmla="*/ 71 h 119"/>
              <a:gd name="T26" fmla="*/ 24 w 104"/>
              <a:gd name="T27" fmla="*/ 86 h 119"/>
              <a:gd name="T28" fmla="*/ 52 w 104"/>
              <a:gd name="T29" fmla="*/ 68 h 119"/>
              <a:gd name="T30" fmla="*/ 53 w 104"/>
              <a:gd name="T31" fmla="*/ 66 h 119"/>
              <a:gd name="T32" fmla="*/ 3 w 104"/>
              <a:gd name="T33" fmla="*/ 68 h 119"/>
              <a:gd name="T34" fmla="*/ 9 w 104"/>
              <a:gd name="T35" fmla="*/ 114 h 119"/>
              <a:gd name="T36" fmla="*/ 14 w 104"/>
              <a:gd name="T37" fmla="*/ 99 h 119"/>
              <a:gd name="T38" fmla="*/ 7 w 104"/>
              <a:gd name="T39" fmla="*/ 71 h 119"/>
              <a:gd name="T40" fmla="*/ 35 w 104"/>
              <a:gd name="T41" fmla="*/ 32 h 119"/>
              <a:gd name="T42" fmla="*/ 24 w 104"/>
              <a:gd name="T43" fmla="*/ 6 h 119"/>
              <a:gd name="T44" fmla="*/ 16 w 104"/>
              <a:gd name="T45" fmla="*/ 33 h 119"/>
              <a:gd name="T46" fmla="*/ 8 w 104"/>
              <a:gd name="T47" fmla="*/ 22 h 119"/>
              <a:gd name="T48" fmla="*/ 9 w 104"/>
              <a:gd name="T49" fmla="*/ 13 h 119"/>
              <a:gd name="T50" fmla="*/ 32 w 104"/>
              <a:gd name="T51" fmla="*/ 26 h 119"/>
              <a:gd name="T52" fmla="*/ 41 w 104"/>
              <a:gd name="T53" fmla="*/ 49 h 119"/>
              <a:gd name="T54" fmla="*/ 16 w 104"/>
              <a:gd name="T55" fmla="*/ 114 h 119"/>
              <a:gd name="T56" fmla="*/ 28 w 104"/>
              <a:gd name="T57" fmla="*/ 55 h 119"/>
              <a:gd name="T58" fmla="*/ 30 w 104"/>
              <a:gd name="T59" fmla="*/ 25 h 119"/>
              <a:gd name="T60" fmla="*/ 32 w 104"/>
              <a:gd name="T61" fmla="*/ 108 h 119"/>
              <a:gd name="T62" fmla="*/ 31 w 104"/>
              <a:gd name="T63" fmla="*/ 113 h 119"/>
              <a:gd name="T64" fmla="*/ 51 w 104"/>
              <a:gd name="T65" fmla="*/ 83 h 119"/>
              <a:gd name="T66" fmla="*/ 70 w 104"/>
              <a:gd name="T67" fmla="*/ 19 h 119"/>
              <a:gd name="T68" fmla="*/ 77 w 104"/>
              <a:gd name="T69" fmla="*/ 46 h 119"/>
              <a:gd name="T70" fmla="*/ 75 w 104"/>
              <a:gd name="T71" fmla="*/ 80 h 119"/>
              <a:gd name="T72" fmla="*/ 82 w 104"/>
              <a:gd name="T73" fmla="*/ 41 h 119"/>
              <a:gd name="T74" fmla="*/ 73 w 104"/>
              <a:gd name="T75" fmla="*/ 13 h 119"/>
              <a:gd name="T76" fmla="*/ 56 w 104"/>
              <a:gd name="T77" fmla="*/ 31 h 119"/>
              <a:gd name="T78" fmla="*/ 38 w 104"/>
              <a:gd name="T79" fmla="*/ 106 h 119"/>
              <a:gd name="T80" fmla="*/ 71 w 104"/>
              <a:gd name="T81" fmla="*/ 66 h 119"/>
              <a:gd name="T82" fmla="*/ 64 w 104"/>
              <a:gd name="T83" fmla="*/ 58 h 119"/>
              <a:gd name="T84" fmla="*/ 76 w 104"/>
              <a:gd name="T85" fmla="*/ 43 h 119"/>
              <a:gd name="T86" fmla="*/ 63 w 104"/>
              <a:gd name="T87" fmla="*/ 27 h 119"/>
              <a:gd name="T88" fmla="*/ 70 w 104"/>
              <a:gd name="T89" fmla="*/ 43 h 119"/>
              <a:gd name="T90" fmla="*/ 71 w 104"/>
              <a:gd name="T91" fmla="*/ 102 h 119"/>
              <a:gd name="T92" fmla="*/ 81 w 104"/>
              <a:gd name="T93" fmla="*/ 98 h 119"/>
              <a:gd name="T94" fmla="*/ 88 w 104"/>
              <a:gd name="T95" fmla="*/ 64 h 119"/>
              <a:gd name="T96" fmla="*/ 80 w 104"/>
              <a:gd name="T97" fmla="*/ 61 h 119"/>
              <a:gd name="T98" fmla="*/ 78 w 104"/>
              <a:gd name="T99" fmla="*/ 10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119">
                <a:moveTo>
                  <a:pt x="47" y="57"/>
                </a:moveTo>
                <a:cubicBezTo>
                  <a:pt x="50" y="57"/>
                  <a:pt x="53" y="56"/>
                  <a:pt x="56" y="56"/>
                </a:cubicBezTo>
                <a:cubicBezTo>
                  <a:pt x="58" y="52"/>
                  <a:pt x="60" y="48"/>
                  <a:pt x="62" y="43"/>
                </a:cubicBezTo>
                <a:cubicBezTo>
                  <a:pt x="60" y="41"/>
                  <a:pt x="60" y="40"/>
                  <a:pt x="59" y="37"/>
                </a:cubicBezTo>
                <a:cubicBezTo>
                  <a:pt x="56" y="33"/>
                  <a:pt x="48" y="27"/>
                  <a:pt x="55" y="24"/>
                </a:cubicBezTo>
                <a:cubicBezTo>
                  <a:pt x="59" y="14"/>
                  <a:pt x="78" y="7"/>
                  <a:pt x="91" y="12"/>
                </a:cubicBezTo>
                <a:cubicBezTo>
                  <a:pt x="93" y="13"/>
                  <a:pt x="95" y="14"/>
                  <a:pt x="97" y="15"/>
                </a:cubicBezTo>
                <a:cubicBezTo>
                  <a:pt x="101" y="17"/>
                  <a:pt x="104" y="18"/>
                  <a:pt x="103" y="23"/>
                </a:cubicBezTo>
                <a:cubicBezTo>
                  <a:pt x="96" y="30"/>
                  <a:pt x="90" y="36"/>
                  <a:pt x="84" y="43"/>
                </a:cubicBezTo>
                <a:cubicBezTo>
                  <a:pt x="82" y="48"/>
                  <a:pt x="81" y="53"/>
                  <a:pt x="80" y="58"/>
                </a:cubicBezTo>
                <a:cubicBezTo>
                  <a:pt x="85" y="56"/>
                  <a:pt x="89" y="59"/>
                  <a:pt x="94" y="60"/>
                </a:cubicBezTo>
                <a:cubicBezTo>
                  <a:pt x="94" y="61"/>
                  <a:pt x="95" y="62"/>
                  <a:pt x="96" y="63"/>
                </a:cubicBezTo>
                <a:cubicBezTo>
                  <a:pt x="92" y="74"/>
                  <a:pt x="86" y="84"/>
                  <a:pt x="84" y="96"/>
                </a:cubicBezTo>
                <a:cubicBezTo>
                  <a:pt x="86" y="97"/>
                  <a:pt x="86" y="96"/>
                  <a:pt x="89" y="97"/>
                </a:cubicBezTo>
                <a:cubicBezTo>
                  <a:pt x="91" y="101"/>
                  <a:pt x="91" y="108"/>
                  <a:pt x="85" y="109"/>
                </a:cubicBezTo>
                <a:cubicBezTo>
                  <a:pt x="85" y="109"/>
                  <a:pt x="84" y="109"/>
                  <a:pt x="83" y="109"/>
                </a:cubicBezTo>
                <a:cubicBezTo>
                  <a:pt x="80" y="109"/>
                  <a:pt x="77" y="110"/>
                  <a:pt x="76" y="108"/>
                </a:cubicBezTo>
                <a:cubicBezTo>
                  <a:pt x="73" y="109"/>
                  <a:pt x="71" y="108"/>
                  <a:pt x="68" y="108"/>
                </a:cubicBezTo>
                <a:cubicBezTo>
                  <a:pt x="68" y="107"/>
                  <a:pt x="68" y="107"/>
                  <a:pt x="67" y="106"/>
                </a:cubicBezTo>
                <a:cubicBezTo>
                  <a:pt x="59" y="106"/>
                  <a:pt x="50" y="109"/>
                  <a:pt x="42" y="109"/>
                </a:cubicBezTo>
                <a:cubicBezTo>
                  <a:pt x="41" y="112"/>
                  <a:pt x="37" y="113"/>
                  <a:pt x="34" y="113"/>
                </a:cubicBezTo>
                <a:cubicBezTo>
                  <a:pt x="34" y="114"/>
                  <a:pt x="33" y="115"/>
                  <a:pt x="33" y="116"/>
                </a:cubicBezTo>
                <a:cubicBezTo>
                  <a:pt x="28" y="119"/>
                  <a:pt x="20" y="117"/>
                  <a:pt x="16" y="118"/>
                </a:cubicBezTo>
                <a:cubicBezTo>
                  <a:pt x="15" y="117"/>
                  <a:pt x="14" y="118"/>
                  <a:pt x="13" y="117"/>
                </a:cubicBezTo>
                <a:cubicBezTo>
                  <a:pt x="13" y="116"/>
                  <a:pt x="13" y="115"/>
                  <a:pt x="13" y="115"/>
                </a:cubicBezTo>
                <a:cubicBezTo>
                  <a:pt x="12" y="115"/>
                  <a:pt x="12" y="116"/>
                  <a:pt x="12" y="117"/>
                </a:cubicBezTo>
                <a:cubicBezTo>
                  <a:pt x="6" y="118"/>
                  <a:pt x="4" y="110"/>
                  <a:pt x="5" y="107"/>
                </a:cubicBezTo>
                <a:cubicBezTo>
                  <a:pt x="7" y="107"/>
                  <a:pt x="7" y="105"/>
                  <a:pt x="9" y="105"/>
                </a:cubicBezTo>
                <a:cubicBezTo>
                  <a:pt x="8" y="99"/>
                  <a:pt x="7" y="93"/>
                  <a:pt x="5" y="87"/>
                </a:cubicBezTo>
                <a:cubicBezTo>
                  <a:pt x="4" y="81"/>
                  <a:pt x="1" y="76"/>
                  <a:pt x="0" y="70"/>
                </a:cubicBezTo>
                <a:cubicBezTo>
                  <a:pt x="0" y="61"/>
                  <a:pt x="16" y="64"/>
                  <a:pt x="20" y="62"/>
                </a:cubicBezTo>
                <a:cubicBezTo>
                  <a:pt x="21" y="62"/>
                  <a:pt x="21" y="61"/>
                  <a:pt x="21" y="62"/>
                </a:cubicBezTo>
                <a:cubicBezTo>
                  <a:pt x="20" y="59"/>
                  <a:pt x="20" y="55"/>
                  <a:pt x="20" y="52"/>
                </a:cubicBezTo>
                <a:cubicBezTo>
                  <a:pt x="19" y="50"/>
                  <a:pt x="19" y="48"/>
                  <a:pt x="18" y="46"/>
                </a:cubicBezTo>
                <a:cubicBezTo>
                  <a:pt x="18" y="44"/>
                  <a:pt x="17" y="43"/>
                  <a:pt x="16" y="41"/>
                </a:cubicBezTo>
                <a:cubicBezTo>
                  <a:pt x="15" y="37"/>
                  <a:pt x="15" y="33"/>
                  <a:pt x="12" y="31"/>
                </a:cubicBezTo>
                <a:cubicBezTo>
                  <a:pt x="10" y="27"/>
                  <a:pt x="5" y="26"/>
                  <a:pt x="3" y="23"/>
                </a:cubicBezTo>
                <a:cubicBezTo>
                  <a:pt x="2" y="21"/>
                  <a:pt x="2" y="19"/>
                  <a:pt x="0" y="18"/>
                </a:cubicBezTo>
                <a:cubicBezTo>
                  <a:pt x="1" y="4"/>
                  <a:pt x="28" y="0"/>
                  <a:pt x="39" y="7"/>
                </a:cubicBezTo>
                <a:cubicBezTo>
                  <a:pt x="41" y="8"/>
                  <a:pt x="44" y="10"/>
                  <a:pt x="45" y="12"/>
                </a:cubicBezTo>
                <a:cubicBezTo>
                  <a:pt x="45" y="12"/>
                  <a:pt x="45" y="14"/>
                  <a:pt x="45" y="14"/>
                </a:cubicBezTo>
                <a:cubicBezTo>
                  <a:pt x="45" y="16"/>
                  <a:pt x="43" y="19"/>
                  <a:pt x="42" y="21"/>
                </a:cubicBezTo>
                <a:cubicBezTo>
                  <a:pt x="40" y="24"/>
                  <a:pt x="38" y="29"/>
                  <a:pt x="38" y="31"/>
                </a:cubicBezTo>
                <a:cubicBezTo>
                  <a:pt x="38" y="37"/>
                  <a:pt x="41" y="42"/>
                  <a:pt x="43" y="46"/>
                </a:cubicBezTo>
                <a:cubicBezTo>
                  <a:pt x="45" y="50"/>
                  <a:pt x="45" y="53"/>
                  <a:pt x="47" y="57"/>
                </a:cubicBezTo>
                <a:close/>
                <a:moveTo>
                  <a:pt x="3" y="73"/>
                </a:moveTo>
                <a:cubicBezTo>
                  <a:pt x="3" y="73"/>
                  <a:pt x="3" y="73"/>
                  <a:pt x="3" y="73"/>
                </a:cubicBezTo>
                <a:cubicBezTo>
                  <a:pt x="5" y="79"/>
                  <a:pt x="8" y="85"/>
                  <a:pt x="9" y="91"/>
                </a:cubicBezTo>
                <a:cubicBezTo>
                  <a:pt x="10" y="96"/>
                  <a:pt x="10" y="102"/>
                  <a:pt x="13" y="106"/>
                </a:cubicBezTo>
                <a:cubicBezTo>
                  <a:pt x="12" y="97"/>
                  <a:pt x="8" y="88"/>
                  <a:pt x="7" y="79"/>
                </a:cubicBezTo>
                <a:cubicBezTo>
                  <a:pt x="7" y="79"/>
                  <a:pt x="6" y="78"/>
                  <a:pt x="6" y="77"/>
                </a:cubicBezTo>
                <a:cubicBezTo>
                  <a:pt x="5" y="75"/>
                  <a:pt x="4" y="73"/>
                  <a:pt x="4" y="71"/>
                </a:cubicBezTo>
                <a:cubicBezTo>
                  <a:pt x="4" y="71"/>
                  <a:pt x="4" y="70"/>
                  <a:pt x="4" y="70"/>
                </a:cubicBezTo>
                <a:cubicBezTo>
                  <a:pt x="10" y="66"/>
                  <a:pt x="16" y="69"/>
                  <a:pt x="21" y="69"/>
                </a:cubicBezTo>
                <a:cubicBezTo>
                  <a:pt x="23" y="69"/>
                  <a:pt x="25" y="67"/>
                  <a:pt x="27" y="69"/>
                </a:cubicBezTo>
                <a:cubicBezTo>
                  <a:pt x="27" y="75"/>
                  <a:pt x="23" y="81"/>
                  <a:pt x="24" y="86"/>
                </a:cubicBezTo>
                <a:cubicBezTo>
                  <a:pt x="21" y="91"/>
                  <a:pt x="21" y="100"/>
                  <a:pt x="18" y="106"/>
                </a:cubicBezTo>
                <a:cubicBezTo>
                  <a:pt x="25" y="106"/>
                  <a:pt x="29" y="105"/>
                  <a:pt x="35" y="105"/>
                </a:cubicBezTo>
                <a:cubicBezTo>
                  <a:pt x="37" y="101"/>
                  <a:pt x="40" y="97"/>
                  <a:pt x="41" y="91"/>
                </a:cubicBezTo>
                <a:cubicBezTo>
                  <a:pt x="45" y="84"/>
                  <a:pt x="49" y="75"/>
                  <a:pt x="52" y="68"/>
                </a:cubicBezTo>
                <a:cubicBezTo>
                  <a:pt x="47" y="67"/>
                  <a:pt x="43" y="69"/>
                  <a:pt x="39" y="69"/>
                </a:cubicBezTo>
                <a:cubicBezTo>
                  <a:pt x="36" y="69"/>
                  <a:pt x="33" y="70"/>
                  <a:pt x="31" y="69"/>
                </a:cubicBezTo>
                <a:cubicBezTo>
                  <a:pt x="37" y="65"/>
                  <a:pt x="45" y="67"/>
                  <a:pt x="51" y="65"/>
                </a:cubicBezTo>
                <a:cubicBezTo>
                  <a:pt x="52" y="65"/>
                  <a:pt x="52" y="66"/>
                  <a:pt x="53" y="66"/>
                </a:cubicBezTo>
                <a:cubicBezTo>
                  <a:pt x="54" y="63"/>
                  <a:pt x="55" y="61"/>
                  <a:pt x="55" y="58"/>
                </a:cubicBezTo>
                <a:cubicBezTo>
                  <a:pt x="48" y="59"/>
                  <a:pt x="42" y="60"/>
                  <a:pt x="36" y="60"/>
                </a:cubicBezTo>
                <a:cubicBezTo>
                  <a:pt x="25" y="62"/>
                  <a:pt x="14" y="67"/>
                  <a:pt x="6" y="67"/>
                </a:cubicBezTo>
                <a:cubicBezTo>
                  <a:pt x="5" y="67"/>
                  <a:pt x="4" y="68"/>
                  <a:pt x="3" y="68"/>
                </a:cubicBezTo>
                <a:cubicBezTo>
                  <a:pt x="3" y="70"/>
                  <a:pt x="3" y="71"/>
                  <a:pt x="3" y="73"/>
                </a:cubicBezTo>
                <a:close/>
                <a:moveTo>
                  <a:pt x="9" y="114"/>
                </a:moveTo>
                <a:cubicBezTo>
                  <a:pt x="12" y="114"/>
                  <a:pt x="11" y="105"/>
                  <a:pt x="7" y="109"/>
                </a:cubicBezTo>
                <a:cubicBezTo>
                  <a:pt x="7" y="110"/>
                  <a:pt x="7" y="113"/>
                  <a:pt x="9" y="114"/>
                </a:cubicBezTo>
                <a:close/>
                <a:moveTo>
                  <a:pt x="8" y="75"/>
                </a:moveTo>
                <a:cubicBezTo>
                  <a:pt x="8" y="76"/>
                  <a:pt x="9" y="77"/>
                  <a:pt x="9" y="79"/>
                </a:cubicBezTo>
                <a:cubicBezTo>
                  <a:pt x="10" y="82"/>
                  <a:pt x="11" y="86"/>
                  <a:pt x="12" y="90"/>
                </a:cubicBezTo>
                <a:cubicBezTo>
                  <a:pt x="12" y="93"/>
                  <a:pt x="13" y="96"/>
                  <a:pt x="14" y="99"/>
                </a:cubicBezTo>
                <a:cubicBezTo>
                  <a:pt x="15" y="101"/>
                  <a:pt x="14" y="105"/>
                  <a:pt x="17" y="106"/>
                </a:cubicBezTo>
                <a:cubicBezTo>
                  <a:pt x="17" y="105"/>
                  <a:pt x="16" y="106"/>
                  <a:pt x="16" y="104"/>
                </a:cubicBezTo>
                <a:cubicBezTo>
                  <a:pt x="19" y="94"/>
                  <a:pt x="22" y="83"/>
                  <a:pt x="24" y="71"/>
                </a:cubicBezTo>
                <a:cubicBezTo>
                  <a:pt x="20" y="70"/>
                  <a:pt x="12" y="69"/>
                  <a:pt x="7" y="71"/>
                </a:cubicBezTo>
                <a:cubicBezTo>
                  <a:pt x="8" y="72"/>
                  <a:pt x="9" y="75"/>
                  <a:pt x="8" y="75"/>
                </a:cubicBezTo>
                <a:close/>
                <a:moveTo>
                  <a:pt x="41" y="49"/>
                </a:moveTo>
                <a:cubicBezTo>
                  <a:pt x="41" y="48"/>
                  <a:pt x="41" y="47"/>
                  <a:pt x="40" y="46"/>
                </a:cubicBezTo>
                <a:cubicBezTo>
                  <a:pt x="39" y="41"/>
                  <a:pt x="35" y="36"/>
                  <a:pt x="35" y="32"/>
                </a:cubicBezTo>
                <a:cubicBezTo>
                  <a:pt x="34" y="26"/>
                  <a:pt x="41" y="20"/>
                  <a:pt x="43" y="16"/>
                </a:cubicBezTo>
                <a:cubicBezTo>
                  <a:pt x="44" y="13"/>
                  <a:pt x="40" y="12"/>
                  <a:pt x="37" y="10"/>
                </a:cubicBezTo>
                <a:cubicBezTo>
                  <a:pt x="37" y="9"/>
                  <a:pt x="36" y="8"/>
                  <a:pt x="36" y="8"/>
                </a:cubicBezTo>
                <a:cubicBezTo>
                  <a:pt x="33" y="6"/>
                  <a:pt x="28" y="6"/>
                  <a:pt x="24" y="6"/>
                </a:cubicBezTo>
                <a:cubicBezTo>
                  <a:pt x="14" y="7"/>
                  <a:pt x="8" y="9"/>
                  <a:pt x="4" y="14"/>
                </a:cubicBezTo>
                <a:cubicBezTo>
                  <a:pt x="2" y="17"/>
                  <a:pt x="4" y="20"/>
                  <a:pt x="7" y="23"/>
                </a:cubicBezTo>
                <a:cubicBezTo>
                  <a:pt x="10" y="27"/>
                  <a:pt x="15" y="28"/>
                  <a:pt x="16" y="32"/>
                </a:cubicBezTo>
                <a:cubicBezTo>
                  <a:pt x="17" y="32"/>
                  <a:pt x="16" y="33"/>
                  <a:pt x="16" y="33"/>
                </a:cubicBezTo>
                <a:cubicBezTo>
                  <a:pt x="18" y="42"/>
                  <a:pt x="23" y="51"/>
                  <a:pt x="22" y="61"/>
                </a:cubicBezTo>
                <a:cubicBezTo>
                  <a:pt x="23" y="61"/>
                  <a:pt x="25" y="61"/>
                  <a:pt x="26" y="60"/>
                </a:cubicBezTo>
                <a:cubicBezTo>
                  <a:pt x="25" y="52"/>
                  <a:pt x="23" y="40"/>
                  <a:pt x="20" y="31"/>
                </a:cubicBezTo>
                <a:cubicBezTo>
                  <a:pt x="17" y="28"/>
                  <a:pt x="11" y="25"/>
                  <a:pt x="8" y="22"/>
                </a:cubicBezTo>
                <a:cubicBezTo>
                  <a:pt x="7" y="21"/>
                  <a:pt x="6" y="20"/>
                  <a:pt x="6" y="19"/>
                </a:cubicBezTo>
                <a:cubicBezTo>
                  <a:pt x="6" y="18"/>
                  <a:pt x="8" y="15"/>
                  <a:pt x="8" y="14"/>
                </a:cubicBezTo>
                <a:cubicBezTo>
                  <a:pt x="9" y="14"/>
                  <a:pt x="9" y="14"/>
                  <a:pt x="9" y="14"/>
                </a:cubicBezTo>
                <a:cubicBezTo>
                  <a:pt x="9" y="14"/>
                  <a:pt x="9" y="14"/>
                  <a:pt x="9" y="13"/>
                </a:cubicBezTo>
                <a:cubicBezTo>
                  <a:pt x="11" y="12"/>
                  <a:pt x="13" y="10"/>
                  <a:pt x="14" y="10"/>
                </a:cubicBezTo>
                <a:cubicBezTo>
                  <a:pt x="21" y="8"/>
                  <a:pt x="30" y="10"/>
                  <a:pt x="35" y="11"/>
                </a:cubicBezTo>
                <a:cubicBezTo>
                  <a:pt x="37" y="13"/>
                  <a:pt x="38" y="14"/>
                  <a:pt x="39" y="17"/>
                </a:cubicBezTo>
                <a:cubicBezTo>
                  <a:pt x="37" y="20"/>
                  <a:pt x="35" y="23"/>
                  <a:pt x="32" y="26"/>
                </a:cubicBezTo>
                <a:cubicBezTo>
                  <a:pt x="32" y="29"/>
                  <a:pt x="30" y="30"/>
                  <a:pt x="31" y="33"/>
                </a:cubicBezTo>
                <a:cubicBezTo>
                  <a:pt x="33" y="39"/>
                  <a:pt x="38" y="47"/>
                  <a:pt x="40" y="52"/>
                </a:cubicBezTo>
                <a:cubicBezTo>
                  <a:pt x="41" y="54"/>
                  <a:pt x="41" y="57"/>
                  <a:pt x="44" y="57"/>
                </a:cubicBezTo>
                <a:cubicBezTo>
                  <a:pt x="44" y="55"/>
                  <a:pt x="42" y="52"/>
                  <a:pt x="41" y="49"/>
                </a:cubicBezTo>
                <a:close/>
                <a:moveTo>
                  <a:pt x="16" y="114"/>
                </a:moveTo>
                <a:cubicBezTo>
                  <a:pt x="17" y="113"/>
                  <a:pt x="17" y="114"/>
                  <a:pt x="18" y="114"/>
                </a:cubicBezTo>
                <a:cubicBezTo>
                  <a:pt x="18" y="113"/>
                  <a:pt x="18" y="111"/>
                  <a:pt x="17" y="110"/>
                </a:cubicBezTo>
                <a:cubicBezTo>
                  <a:pt x="15" y="111"/>
                  <a:pt x="15" y="112"/>
                  <a:pt x="16" y="114"/>
                </a:cubicBezTo>
                <a:close/>
                <a:moveTo>
                  <a:pt x="22" y="12"/>
                </a:moveTo>
                <a:cubicBezTo>
                  <a:pt x="15" y="12"/>
                  <a:pt x="11" y="14"/>
                  <a:pt x="9" y="19"/>
                </a:cubicBezTo>
                <a:cubicBezTo>
                  <a:pt x="13" y="23"/>
                  <a:pt x="18" y="26"/>
                  <a:pt x="22" y="28"/>
                </a:cubicBezTo>
                <a:cubicBezTo>
                  <a:pt x="25" y="36"/>
                  <a:pt x="25" y="45"/>
                  <a:pt x="28" y="55"/>
                </a:cubicBezTo>
                <a:cubicBezTo>
                  <a:pt x="27" y="55"/>
                  <a:pt x="27" y="58"/>
                  <a:pt x="28" y="60"/>
                </a:cubicBezTo>
                <a:cubicBezTo>
                  <a:pt x="32" y="58"/>
                  <a:pt x="36" y="58"/>
                  <a:pt x="40" y="58"/>
                </a:cubicBezTo>
                <a:cubicBezTo>
                  <a:pt x="37" y="48"/>
                  <a:pt x="30" y="39"/>
                  <a:pt x="28" y="28"/>
                </a:cubicBezTo>
                <a:cubicBezTo>
                  <a:pt x="30" y="28"/>
                  <a:pt x="29" y="26"/>
                  <a:pt x="30" y="25"/>
                </a:cubicBezTo>
                <a:cubicBezTo>
                  <a:pt x="33" y="22"/>
                  <a:pt x="35" y="20"/>
                  <a:pt x="36" y="16"/>
                </a:cubicBezTo>
                <a:cubicBezTo>
                  <a:pt x="33" y="13"/>
                  <a:pt x="28" y="12"/>
                  <a:pt x="22" y="12"/>
                </a:cubicBezTo>
                <a:close/>
                <a:moveTo>
                  <a:pt x="31" y="113"/>
                </a:moveTo>
                <a:cubicBezTo>
                  <a:pt x="32" y="111"/>
                  <a:pt x="32" y="109"/>
                  <a:pt x="32" y="108"/>
                </a:cubicBezTo>
                <a:cubicBezTo>
                  <a:pt x="28" y="109"/>
                  <a:pt x="23" y="107"/>
                  <a:pt x="19" y="109"/>
                </a:cubicBezTo>
                <a:cubicBezTo>
                  <a:pt x="20" y="110"/>
                  <a:pt x="20" y="113"/>
                  <a:pt x="21" y="115"/>
                </a:cubicBezTo>
                <a:cubicBezTo>
                  <a:pt x="24" y="115"/>
                  <a:pt x="28" y="116"/>
                  <a:pt x="30" y="113"/>
                </a:cubicBezTo>
                <a:cubicBezTo>
                  <a:pt x="30" y="114"/>
                  <a:pt x="31" y="112"/>
                  <a:pt x="31" y="113"/>
                </a:cubicBezTo>
                <a:close/>
                <a:moveTo>
                  <a:pt x="42" y="103"/>
                </a:moveTo>
                <a:cubicBezTo>
                  <a:pt x="44" y="99"/>
                  <a:pt x="45" y="95"/>
                  <a:pt x="47" y="91"/>
                </a:cubicBezTo>
                <a:cubicBezTo>
                  <a:pt x="48" y="88"/>
                  <a:pt x="50" y="87"/>
                  <a:pt x="50" y="84"/>
                </a:cubicBezTo>
                <a:cubicBezTo>
                  <a:pt x="51" y="84"/>
                  <a:pt x="50" y="83"/>
                  <a:pt x="51" y="83"/>
                </a:cubicBezTo>
                <a:cubicBezTo>
                  <a:pt x="54" y="75"/>
                  <a:pt x="58" y="68"/>
                  <a:pt x="60" y="60"/>
                </a:cubicBezTo>
                <a:cubicBezTo>
                  <a:pt x="63" y="54"/>
                  <a:pt x="67" y="47"/>
                  <a:pt x="68" y="40"/>
                </a:cubicBezTo>
                <a:cubicBezTo>
                  <a:pt x="66" y="35"/>
                  <a:pt x="62" y="32"/>
                  <a:pt x="60" y="27"/>
                </a:cubicBezTo>
                <a:cubicBezTo>
                  <a:pt x="62" y="23"/>
                  <a:pt x="66" y="21"/>
                  <a:pt x="70" y="19"/>
                </a:cubicBezTo>
                <a:cubicBezTo>
                  <a:pt x="76" y="17"/>
                  <a:pt x="86" y="16"/>
                  <a:pt x="92" y="19"/>
                </a:cubicBezTo>
                <a:cubicBezTo>
                  <a:pt x="93" y="19"/>
                  <a:pt x="95" y="20"/>
                  <a:pt x="95" y="21"/>
                </a:cubicBezTo>
                <a:cubicBezTo>
                  <a:pt x="96" y="24"/>
                  <a:pt x="92" y="27"/>
                  <a:pt x="90" y="29"/>
                </a:cubicBezTo>
                <a:cubicBezTo>
                  <a:pt x="86" y="34"/>
                  <a:pt x="80" y="39"/>
                  <a:pt x="77" y="46"/>
                </a:cubicBezTo>
                <a:cubicBezTo>
                  <a:pt x="77" y="50"/>
                  <a:pt x="75" y="54"/>
                  <a:pt x="75" y="58"/>
                </a:cubicBezTo>
                <a:cubicBezTo>
                  <a:pt x="75" y="58"/>
                  <a:pt x="74" y="58"/>
                  <a:pt x="74" y="58"/>
                </a:cubicBezTo>
                <a:cubicBezTo>
                  <a:pt x="73" y="70"/>
                  <a:pt x="70" y="86"/>
                  <a:pt x="71" y="99"/>
                </a:cubicBezTo>
                <a:cubicBezTo>
                  <a:pt x="73" y="95"/>
                  <a:pt x="73" y="85"/>
                  <a:pt x="75" y="80"/>
                </a:cubicBezTo>
                <a:cubicBezTo>
                  <a:pt x="75" y="79"/>
                  <a:pt x="74" y="81"/>
                  <a:pt x="73" y="80"/>
                </a:cubicBezTo>
                <a:cubicBezTo>
                  <a:pt x="73" y="79"/>
                  <a:pt x="74" y="79"/>
                  <a:pt x="74" y="79"/>
                </a:cubicBezTo>
                <a:cubicBezTo>
                  <a:pt x="75" y="78"/>
                  <a:pt x="75" y="80"/>
                  <a:pt x="75" y="79"/>
                </a:cubicBezTo>
                <a:cubicBezTo>
                  <a:pt x="76" y="68"/>
                  <a:pt x="79" y="51"/>
                  <a:pt x="82" y="41"/>
                </a:cubicBezTo>
                <a:cubicBezTo>
                  <a:pt x="82" y="40"/>
                  <a:pt x="83" y="40"/>
                  <a:pt x="84" y="40"/>
                </a:cubicBezTo>
                <a:cubicBezTo>
                  <a:pt x="89" y="33"/>
                  <a:pt x="95" y="29"/>
                  <a:pt x="100" y="22"/>
                </a:cubicBezTo>
                <a:cubicBezTo>
                  <a:pt x="100" y="22"/>
                  <a:pt x="100" y="21"/>
                  <a:pt x="100" y="20"/>
                </a:cubicBezTo>
                <a:cubicBezTo>
                  <a:pt x="94" y="14"/>
                  <a:pt x="84" y="11"/>
                  <a:pt x="73" y="13"/>
                </a:cubicBezTo>
                <a:cubicBezTo>
                  <a:pt x="70" y="14"/>
                  <a:pt x="63" y="18"/>
                  <a:pt x="60" y="20"/>
                </a:cubicBezTo>
                <a:cubicBezTo>
                  <a:pt x="59" y="21"/>
                  <a:pt x="58" y="24"/>
                  <a:pt x="57" y="25"/>
                </a:cubicBezTo>
                <a:cubicBezTo>
                  <a:pt x="57" y="26"/>
                  <a:pt x="56" y="25"/>
                  <a:pt x="56" y="26"/>
                </a:cubicBezTo>
                <a:cubicBezTo>
                  <a:pt x="55" y="27"/>
                  <a:pt x="55" y="29"/>
                  <a:pt x="56" y="31"/>
                </a:cubicBezTo>
                <a:cubicBezTo>
                  <a:pt x="57" y="31"/>
                  <a:pt x="58" y="33"/>
                  <a:pt x="59" y="34"/>
                </a:cubicBezTo>
                <a:cubicBezTo>
                  <a:pt x="60" y="36"/>
                  <a:pt x="63" y="40"/>
                  <a:pt x="65" y="43"/>
                </a:cubicBezTo>
                <a:cubicBezTo>
                  <a:pt x="62" y="46"/>
                  <a:pt x="62" y="51"/>
                  <a:pt x="59" y="55"/>
                </a:cubicBezTo>
                <a:cubicBezTo>
                  <a:pt x="53" y="74"/>
                  <a:pt x="44" y="89"/>
                  <a:pt x="38" y="106"/>
                </a:cubicBezTo>
                <a:cubicBezTo>
                  <a:pt x="35" y="107"/>
                  <a:pt x="35" y="109"/>
                  <a:pt x="35" y="112"/>
                </a:cubicBezTo>
                <a:cubicBezTo>
                  <a:pt x="39" y="110"/>
                  <a:pt x="40" y="106"/>
                  <a:pt x="42" y="103"/>
                </a:cubicBezTo>
                <a:close/>
                <a:moveTo>
                  <a:pt x="68" y="103"/>
                </a:moveTo>
                <a:cubicBezTo>
                  <a:pt x="68" y="91"/>
                  <a:pt x="70" y="78"/>
                  <a:pt x="71" y="66"/>
                </a:cubicBezTo>
                <a:cubicBezTo>
                  <a:pt x="69" y="65"/>
                  <a:pt x="65" y="67"/>
                  <a:pt x="62" y="65"/>
                </a:cubicBezTo>
                <a:cubicBezTo>
                  <a:pt x="65" y="64"/>
                  <a:pt x="68" y="63"/>
                  <a:pt x="72" y="63"/>
                </a:cubicBezTo>
                <a:cubicBezTo>
                  <a:pt x="71" y="62"/>
                  <a:pt x="73" y="59"/>
                  <a:pt x="72" y="59"/>
                </a:cubicBezTo>
                <a:cubicBezTo>
                  <a:pt x="70" y="57"/>
                  <a:pt x="66" y="60"/>
                  <a:pt x="64" y="58"/>
                </a:cubicBezTo>
                <a:cubicBezTo>
                  <a:pt x="57" y="75"/>
                  <a:pt x="50" y="90"/>
                  <a:pt x="43" y="106"/>
                </a:cubicBezTo>
                <a:cubicBezTo>
                  <a:pt x="50" y="106"/>
                  <a:pt x="59" y="104"/>
                  <a:pt x="68" y="103"/>
                </a:cubicBezTo>
                <a:close/>
                <a:moveTo>
                  <a:pt x="73" y="56"/>
                </a:moveTo>
                <a:cubicBezTo>
                  <a:pt x="74" y="51"/>
                  <a:pt x="75" y="47"/>
                  <a:pt x="76" y="43"/>
                </a:cubicBezTo>
                <a:cubicBezTo>
                  <a:pt x="81" y="35"/>
                  <a:pt x="88" y="30"/>
                  <a:pt x="93" y="23"/>
                </a:cubicBezTo>
                <a:cubicBezTo>
                  <a:pt x="92" y="22"/>
                  <a:pt x="91" y="22"/>
                  <a:pt x="91" y="21"/>
                </a:cubicBezTo>
                <a:cubicBezTo>
                  <a:pt x="86" y="20"/>
                  <a:pt x="81" y="19"/>
                  <a:pt x="74" y="20"/>
                </a:cubicBezTo>
                <a:cubicBezTo>
                  <a:pt x="71" y="21"/>
                  <a:pt x="63" y="25"/>
                  <a:pt x="63" y="27"/>
                </a:cubicBezTo>
                <a:cubicBezTo>
                  <a:pt x="63" y="29"/>
                  <a:pt x="65" y="31"/>
                  <a:pt x="66" y="33"/>
                </a:cubicBezTo>
                <a:cubicBezTo>
                  <a:pt x="67" y="34"/>
                  <a:pt x="68" y="37"/>
                  <a:pt x="69" y="38"/>
                </a:cubicBezTo>
                <a:cubicBezTo>
                  <a:pt x="69" y="39"/>
                  <a:pt x="70" y="39"/>
                  <a:pt x="70" y="39"/>
                </a:cubicBezTo>
                <a:cubicBezTo>
                  <a:pt x="71" y="40"/>
                  <a:pt x="71" y="43"/>
                  <a:pt x="70" y="43"/>
                </a:cubicBezTo>
                <a:cubicBezTo>
                  <a:pt x="69" y="47"/>
                  <a:pt x="65" y="53"/>
                  <a:pt x="65" y="56"/>
                </a:cubicBezTo>
                <a:cubicBezTo>
                  <a:pt x="67" y="55"/>
                  <a:pt x="71" y="56"/>
                  <a:pt x="73" y="56"/>
                </a:cubicBezTo>
                <a:close/>
                <a:moveTo>
                  <a:pt x="76" y="103"/>
                </a:moveTo>
                <a:cubicBezTo>
                  <a:pt x="74" y="102"/>
                  <a:pt x="73" y="102"/>
                  <a:pt x="71" y="102"/>
                </a:cubicBezTo>
                <a:cubicBezTo>
                  <a:pt x="71" y="101"/>
                  <a:pt x="71" y="100"/>
                  <a:pt x="70" y="100"/>
                </a:cubicBezTo>
                <a:cubicBezTo>
                  <a:pt x="70" y="101"/>
                  <a:pt x="71" y="103"/>
                  <a:pt x="70" y="104"/>
                </a:cubicBezTo>
                <a:cubicBezTo>
                  <a:pt x="71" y="106"/>
                  <a:pt x="77" y="107"/>
                  <a:pt x="76" y="103"/>
                </a:cubicBezTo>
                <a:close/>
                <a:moveTo>
                  <a:pt x="81" y="98"/>
                </a:moveTo>
                <a:cubicBezTo>
                  <a:pt x="81" y="97"/>
                  <a:pt x="81" y="96"/>
                  <a:pt x="81" y="96"/>
                </a:cubicBezTo>
                <a:cubicBezTo>
                  <a:pt x="83" y="92"/>
                  <a:pt x="84" y="87"/>
                  <a:pt x="85" y="82"/>
                </a:cubicBezTo>
                <a:cubicBezTo>
                  <a:pt x="88" y="77"/>
                  <a:pt x="93" y="67"/>
                  <a:pt x="91" y="62"/>
                </a:cubicBezTo>
                <a:cubicBezTo>
                  <a:pt x="92" y="64"/>
                  <a:pt x="90" y="64"/>
                  <a:pt x="88" y="64"/>
                </a:cubicBezTo>
                <a:cubicBezTo>
                  <a:pt x="85" y="64"/>
                  <a:pt x="80" y="66"/>
                  <a:pt x="80" y="63"/>
                </a:cubicBezTo>
                <a:cubicBezTo>
                  <a:pt x="83" y="62"/>
                  <a:pt x="87" y="63"/>
                  <a:pt x="89" y="61"/>
                </a:cubicBezTo>
                <a:cubicBezTo>
                  <a:pt x="85" y="60"/>
                  <a:pt x="82" y="61"/>
                  <a:pt x="80" y="59"/>
                </a:cubicBezTo>
                <a:cubicBezTo>
                  <a:pt x="80" y="60"/>
                  <a:pt x="80" y="60"/>
                  <a:pt x="80" y="61"/>
                </a:cubicBezTo>
                <a:cubicBezTo>
                  <a:pt x="78" y="67"/>
                  <a:pt x="78" y="75"/>
                  <a:pt x="77" y="82"/>
                </a:cubicBezTo>
                <a:cubicBezTo>
                  <a:pt x="76" y="87"/>
                  <a:pt x="74" y="94"/>
                  <a:pt x="75" y="99"/>
                </a:cubicBezTo>
                <a:cubicBezTo>
                  <a:pt x="77" y="98"/>
                  <a:pt x="79" y="98"/>
                  <a:pt x="81" y="98"/>
                </a:cubicBezTo>
                <a:close/>
                <a:moveTo>
                  <a:pt x="78" y="107"/>
                </a:moveTo>
                <a:cubicBezTo>
                  <a:pt x="84" y="107"/>
                  <a:pt x="90" y="105"/>
                  <a:pt x="86" y="100"/>
                </a:cubicBezTo>
                <a:cubicBezTo>
                  <a:pt x="85" y="100"/>
                  <a:pt x="82" y="100"/>
                  <a:pt x="79" y="100"/>
                </a:cubicBezTo>
                <a:cubicBezTo>
                  <a:pt x="79" y="103"/>
                  <a:pt x="79" y="105"/>
                  <a:pt x="78" y="107"/>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grpSp>
        <p:nvGrpSpPr>
          <p:cNvPr id="31" name="组合 442">
            <a:extLst>
              <a:ext uri="{FF2B5EF4-FFF2-40B4-BE49-F238E27FC236}">
                <a16:creationId xmlns:a16="http://schemas.microsoft.com/office/drawing/2014/main" id="{0440F572-2521-4D5C-9C5C-B2C89BAA9629}"/>
              </a:ext>
            </a:extLst>
          </p:cNvPr>
          <p:cNvGrpSpPr>
            <a:grpSpLocks/>
          </p:cNvGrpSpPr>
          <p:nvPr/>
        </p:nvGrpSpPr>
        <p:grpSpPr bwMode="auto">
          <a:xfrm>
            <a:off x="537295" y="4616417"/>
            <a:ext cx="2282983" cy="1200329"/>
            <a:chOff x="7394576" y="3627438"/>
            <a:chExt cx="1077913" cy="566738"/>
          </a:xfrm>
          <a:gradFill>
            <a:gsLst>
              <a:gs pos="0">
                <a:schemeClr val="accent1">
                  <a:lumMod val="5000"/>
                  <a:lumOff val="95000"/>
                </a:schemeClr>
              </a:gs>
              <a:gs pos="100000">
                <a:schemeClr val="tx1">
                  <a:lumMod val="95000"/>
                  <a:lumOff val="5000"/>
                  <a:alpha val="0"/>
                </a:schemeClr>
              </a:gs>
            </a:gsLst>
            <a:lin ang="5400000" scaled="1"/>
          </a:gradFill>
        </p:grpSpPr>
        <p:sp>
          <p:nvSpPr>
            <p:cNvPr id="32" name="Freeform 100">
              <a:extLst>
                <a:ext uri="{FF2B5EF4-FFF2-40B4-BE49-F238E27FC236}">
                  <a16:creationId xmlns:a16="http://schemas.microsoft.com/office/drawing/2014/main" id="{64F44510-DB03-4FCD-AFA8-4F420A2B58B3}"/>
                </a:ext>
              </a:extLst>
            </p:cNvPr>
            <p:cNvSpPr>
              <a:spLocks/>
            </p:cNvSpPr>
            <p:nvPr/>
          </p:nvSpPr>
          <p:spPr bwMode="auto">
            <a:xfrm>
              <a:off x="8123239" y="3681413"/>
              <a:ext cx="96837" cy="15875"/>
            </a:xfrm>
            <a:custGeom>
              <a:avLst/>
              <a:gdLst>
                <a:gd name="T0" fmla="*/ 31 w 31"/>
                <a:gd name="T1" fmla="*/ 2 h 5"/>
                <a:gd name="T2" fmla="*/ 30 w 31"/>
                <a:gd name="T3" fmla="*/ 5 h 5"/>
                <a:gd name="T4" fmla="*/ 0 w 31"/>
                <a:gd name="T5" fmla="*/ 4 h 5"/>
                <a:gd name="T6" fmla="*/ 12 w 31"/>
                <a:gd name="T7" fmla="*/ 1 h 5"/>
                <a:gd name="T8" fmla="*/ 18 w 31"/>
                <a:gd name="T9" fmla="*/ 0 h 5"/>
                <a:gd name="T10" fmla="*/ 26 w 31"/>
                <a:gd name="T11" fmla="*/ 2 h 5"/>
                <a:gd name="T12" fmla="*/ 31 w 31"/>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31" h="5">
                  <a:moveTo>
                    <a:pt x="31" y="2"/>
                  </a:moveTo>
                  <a:cubicBezTo>
                    <a:pt x="31" y="3"/>
                    <a:pt x="31" y="4"/>
                    <a:pt x="30" y="5"/>
                  </a:cubicBezTo>
                  <a:cubicBezTo>
                    <a:pt x="21" y="2"/>
                    <a:pt x="11" y="3"/>
                    <a:pt x="0" y="4"/>
                  </a:cubicBezTo>
                  <a:cubicBezTo>
                    <a:pt x="1" y="0"/>
                    <a:pt x="8" y="1"/>
                    <a:pt x="12" y="1"/>
                  </a:cubicBezTo>
                  <a:cubicBezTo>
                    <a:pt x="14" y="1"/>
                    <a:pt x="16" y="0"/>
                    <a:pt x="18" y="0"/>
                  </a:cubicBezTo>
                  <a:cubicBezTo>
                    <a:pt x="20" y="0"/>
                    <a:pt x="23" y="1"/>
                    <a:pt x="26" y="2"/>
                  </a:cubicBezTo>
                  <a:cubicBezTo>
                    <a:pt x="28" y="2"/>
                    <a:pt x="30" y="0"/>
                    <a:pt x="3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3" name="Freeform 101">
              <a:extLst>
                <a:ext uri="{FF2B5EF4-FFF2-40B4-BE49-F238E27FC236}">
                  <a16:creationId xmlns:a16="http://schemas.microsoft.com/office/drawing/2014/main" id="{47045993-3234-44D4-B38B-95FE852BC4B1}"/>
                </a:ext>
              </a:extLst>
            </p:cNvPr>
            <p:cNvSpPr>
              <a:spLocks/>
            </p:cNvSpPr>
            <p:nvPr/>
          </p:nvSpPr>
          <p:spPr bwMode="auto">
            <a:xfrm>
              <a:off x="8129589" y="3706813"/>
              <a:ext cx="90487" cy="15875"/>
            </a:xfrm>
            <a:custGeom>
              <a:avLst/>
              <a:gdLst>
                <a:gd name="T0" fmla="*/ 28 w 29"/>
                <a:gd name="T1" fmla="*/ 2 h 5"/>
                <a:gd name="T2" fmla="*/ 29 w 29"/>
                <a:gd name="T3" fmla="*/ 5 h 5"/>
                <a:gd name="T4" fmla="*/ 21 w 29"/>
                <a:gd name="T5" fmla="*/ 3 h 5"/>
                <a:gd name="T6" fmla="*/ 0 w 29"/>
                <a:gd name="T7" fmla="*/ 5 h 5"/>
                <a:gd name="T8" fmla="*/ 0 w 29"/>
                <a:gd name="T9" fmla="*/ 3 h 5"/>
                <a:gd name="T10" fmla="*/ 18 w 29"/>
                <a:gd name="T11" fmla="*/ 0 h 5"/>
                <a:gd name="T12" fmla="*/ 28 w 29"/>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9" h="5">
                  <a:moveTo>
                    <a:pt x="28" y="2"/>
                  </a:moveTo>
                  <a:cubicBezTo>
                    <a:pt x="28" y="2"/>
                    <a:pt x="29" y="3"/>
                    <a:pt x="29" y="5"/>
                  </a:cubicBezTo>
                  <a:cubicBezTo>
                    <a:pt x="26" y="5"/>
                    <a:pt x="23" y="3"/>
                    <a:pt x="21" y="3"/>
                  </a:cubicBezTo>
                  <a:cubicBezTo>
                    <a:pt x="13" y="2"/>
                    <a:pt x="7" y="3"/>
                    <a:pt x="0" y="5"/>
                  </a:cubicBezTo>
                  <a:cubicBezTo>
                    <a:pt x="0" y="4"/>
                    <a:pt x="0" y="3"/>
                    <a:pt x="0" y="3"/>
                  </a:cubicBezTo>
                  <a:cubicBezTo>
                    <a:pt x="0" y="0"/>
                    <a:pt x="13" y="0"/>
                    <a:pt x="18" y="0"/>
                  </a:cubicBezTo>
                  <a:cubicBezTo>
                    <a:pt x="22" y="1"/>
                    <a:pt x="24" y="1"/>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4" name="Freeform 102">
              <a:extLst>
                <a:ext uri="{FF2B5EF4-FFF2-40B4-BE49-F238E27FC236}">
                  <a16:creationId xmlns:a16="http://schemas.microsoft.com/office/drawing/2014/main" id="{030BA461-88AB-4911-81CC-C20468E0E757}"/>
                </a:ext>
              </a:extLst>
            </p:cNvPr>
            <p:cNvSpPr>
              <a:spLocks/>
            </p:cNvSpPr>
            <p:nvPr/>
          </p:nvSpPr>
          <p:spPr bwMode="auto">
            <a:xfrm>
              <a:off x="8145464" y="3884613"/>
              <a:ext cx="69850" cy="15875"/>
            </a:xfrm>
            <a:custGeom>
              <a:avLst/>
              <a:gdLst>
                <a:gd name="T0" fmla="*/ 21 w 22"/>
                <a:gd name="T1" fmla="*/ 1 h 5"/>
                <a:gd name="T2" fmla="*/ 22 w 22"/>
                <a:gd name="T3" fmla="*/ 3 h 5"/>
                <a:gd name="T4" fmla="*/ 20 w 22"/>
                <a:gd name="T5" fmla="*/ 5 h 5"/>
                <a:gd name="T6" fmla="*/ 0 w 22"/>
                <a:gd name="T7" fmla="*/ 3 h 5"/>
                <a:gd name="T8" fmla="*/ 5 w 22"/>
                <a:gd name="T9" fmla="*/ 1 h 5"/>
                <a:gd name="T10" fmla="*/ 21 w 22"/>
                <a:gd name="T11" fmla="*/ 1 h 5"/>
              </a:gdLst>
              <a:ahLst/>
              <a:cxnLst>
                <a:cxn ang="0">
                  <a:pos x="T0" y="T1"/>
                </a:cxn>
                <a:cxn ang="0">
                  <a:pos x="T2" y="T3"/>
                </a:cxn>
                <a:cxn ang="0">
                  <a:pos x="T4" y="T5"/>
                </a:cxn>
                <a:cxn ang="0">
                  <a:pos x="T6" y="T7"/>
                </a:cxn>
                <a:cxn ang="0">
                  <a:pos x="T8" y="T9"/>
                </a:cxn>
                <a:cxn ang="0">
                  <a:pos x="T10" y="T11"/>
                </a:cxn>
              </a:cxnLst>
              <a:rect l="0" t="0" r="r" b="b"/>
              <a:pathLst>
                <a:path w="22" h="5">
                  <a:moveTo>
                    <a:pt x="21" y="1"/>
                  </a:moveTo>
                  <a:cubicBezTo>
                    <a:pt x="21" y="2"/>
                    <a:pt x="22" y="2"/>
                    <a:pt x="22" y="3"/>
                  </a:cubicBezTo>
                  <a:cubicBezTo>
                    <a:pt x="22" y="4"/>
                    <a:pt x="21" y="4"/>
                    <a:pt x="20" y="5"/>
                  </a:cubicBezTo>
                  <a:cubicBezTo>
                    <a:pt x="15" y="2"/>
                    <a:pt x="5" y="4"/>
                    <a:pt x="0" y="3"/>
                  </a:cubicBezTo>
                  <a:cubicBezTo>
                    <a:pt x="0" y="0"/>
                    <a:pt x="4" y="1"/>
                    <a:pt x="5" y="1"/>
                  </a:cubicBezTo>
                  <a:cubicBezTo>
                    <a:pt x="9" y="0"/>
                    <a:pt x="17" y="2"/>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5" name="Freeform 103">
              <a:extLst>
                <a:ext uri="{FF2B5EF4-FFF2-40B4-BE49-F238E27FC236}">
                  <a16:creationId xmlns:a16="http://schemas.microsoft.com/office/drawing/2014/main" id="{ECE7ED75-75F9-4B0E-B725-6CB197865CDF}"/>
                </a:ext>
              </a:extLst>
            </p:cNvPr>
            <p:cNvSpPr>
              <a:spLocks/>
            </p:cNvSpPr>
            <p:nvPr/>
          </p:nvSpPr>
          <p:spPr bwMode="auto">
            <a:xfrm>
              <a:off x="8145464" y="3900488"/>
              <a:ext cx="71437" cy="20637"/>
            </a:xfrm>
            <a:custGeom>
              <a:avLst/>
              <a:gdLst>
                <a:gd name="T0" fmla="*/ 22 w 23"/>
                <a:gd name="T1" fmla="*/ 3 h 7"/>
                <a:gd name="T2" fmla="*/ 22 w 23"/>
                <a:gd name="T3" fmla="*/ 7 h 7"/>
                <a:gd name="T4" fmla="*/ 8 w 23"/>
                <a:gd name="T5" fmla="*/ 4 h 7"/>
                <a:gd name="T6" fmla="*/ 0 w 23"/>
                <a:gd name="T7" fmla="*/ 3 h 7"/>
                <a:gd name="T8" fmla="*/ 22 w 23"/>
                <a:gd name="T9" fmla="*/ 3 h 7"/>
              </a:gdLst>
              <a:ahLst/>
              <a:cxnLst>
                <a:cxn ang="0">
                  <a:pos x="T0" y="T1"/>
                </a:cxn>
                <a:cxn ang="0">
                  <a:pos x="T2" y="T3"/>
                </a:cxn>
                <a:cxn ang="0">
                  <a:pos x="T4" y="T5"/>
                </a:cxn>
                <a:cxn ang="0">
                  <a:pos x="T6" y="T7"/>
                </a:cxn>
                <a:cxn ang="0">
                  <a:pos x="T8" y="T9"/>
                </a:cxn>
              </a:cxnLst>
              <a:rect l="0" t="0" r="r" b="b"/>
              <a:pathLst>
                <a:path w="23" h="7">
                  <a:moveTo>
                    <a:pt x="22" y="3"/>
                  </a:moveTo>
                  <a:cubicBezTo>
                    <a:pt x="23" y="4"/>
                    <a:pt x="22" y="6"/>
                    <a:pt x="22" y="7"/>
                  </a:cubicBezTo>
                  <a:cubicBezTo>
                    <a:pt x="18" y="6"/>
                    <a:pt x="13" y="5"/>
                    <a:pt x="8" y="4"/>
                  </a:cubicBezTo>
                  <a:cubicBezTo>
                    <a:pt x="5" y="4"/>
                    <a:pt x="0" y="6"/>
                    <a:pt x="0" y="3"/>
                  </a:cubicBezTo>
                  <a:cubicBezTo>
                    <a:pt x="6" y="0"/>
                    <a:pt x="13" y="4"/>
                    <a:pt x="2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6" name="Freeform 104">
              <a:extLst>
                <a:ext uri="{FF2B5EF4-FFF2-40B4-BE49-F238E27FC236}">
                  <a16:creationId xmlns:a16="http://schemas.microsoft.com/office/drawing/2014/main" id="{A0BCEC4F-9D40-4109-9EE3-F79AFD57CC0C}"/>
                </a:ext>
              </a:extLst>
            </p:cNvPr>
            <p:cNvSpPr>
              <a:spLocks/>
            </p:cNvSpPr>
            <p:nvPr/>
          </p:nvSpPr>
          <p:spPr bwMode="auto">
            <a:xfrm>
              <a:off x="8142289" y="4073526"/>
              <a:ext cx="77787" cy="19050"/>
            </a:xfrm>
            <a:custGeom>
              <a:avLst/>
              <a:gdLst>
                <a:gd name="T0" fmla="*/ 23 w 25"/>
                <a:gd name="T1" fmla="*/ 2 h 6"/>
                <a:gd name="T2" fmla="*/ 22 w 25"/>
                <a:gd name="T3" fmla="*/ 6 h 6"/>
                <a:gd name="T4" fmla="*/ 20 w 25"/>
                <a:gd name="T5" fmla="*/ 5 h 6"/>
                <a:gd name="T6" fmla="*/ 0 w 25"/>
                <a:gd name="T7" fmla="*/ 4 h 6"/>
                <a:gd name="T8" fmla="*/ 13 w 25"/>
                <a:gd name="T9" fmla="*/ 2 h 6"/>
                <a:gd name="T10" fmla="*/ 23 w 25"/>
                <a:gd name="T11" fmla="*/ 2 h 6"/>
              </a:gdLst>
              <a:ahLst/>
              <a:cxnLst>
                <a:cxn ang="0">
                  <a:pos x="T0" y="T1"/>
                </a:cxn>
                <a:cxn ang="0">
                  <a:pos x="T2" y="T3"/>
                </a:cxn>
                <a:cxn ang="0">
                  <a:pos x="T4" y="T5"/>
                </a:cxn>
                <a:cxn ang="0">
                  <a:pos x="T6" y="T7"/>
                </a:cxn>
                <a:cxn ang="0">
                  <a:pos x="T8" y="T9"/>
                </a:cxn>
                <a:cxn ang="0">
                  <a:pos x="T10" y="T11"/>
                </a:cxn>
              </a:cxnLst>
              <a:rect l="0" t="0" r="r" b="b"/>
              <a:pathLst>
                <a:path w="25" h="6">
                  <a:moveTo>
                    <a:pt x="23" y="2"/>
                  </a:moveTo>
                  <a:cubicBezTo>
                    <a:pt x="25" y="3"/>
                    <a:pt x="25" y="6"/>
                    <a:pt x="22" y="6"/>
                  </a:cubicBezTo>
                  <a:cubicBezTo>
                    <a:pt x="22" y="6"/>
                    <a:pt x="21" y="6"/>
                    <a:pt x="20" y="5"/>
                  </a:cubicBezTo>
                  <a:cubicBezTo>
                    <a:pt x="15" y="4"/>
                    <a:pt x="5" y="5"/>
                    <a:pt x="0" y="4"/>
                  </a:cubicBezTo>
                  <a:cubicBezTo>
                    <a:pt x="3" y="0"/>
                    <a:pt x="10" y="2"/>
                    <a:pt x="13" y="2"/>
                  </a:cubicBezTo>
                  <a:cubicBezTo>
                    <a:pt x="18" y="2"/>
                    <a:pt x="19" y="3"/>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7" name="Freeform 105">
              <a:extLst>
                <a:ext uri="{FF2B5EF4-FFF2-40B4-BE49-F238E27FC236}">
                  <a16:creationId xmlns:a16="http://schemas.microsoft.com/office/drawing/2014/main" id="{4146A47D-BDFC-434D-ADFB-503F8038BD6A}"/>
                </a:ext>
              </a:extLst>
            </p:cNvPr>
            <p:cNvSpPr>
              <a:spLocks/>
            </p:cNvSpPr>
            <p:nvPr/>
          </p:nvSpPr>
          <p:spPr bwMode="auto">
            <a:xfrm>
              <a:off x="8139114" y="4098926"/>
              <a:ext cx="80962" cy="22225"/>
            </a:xfrm>
            <a:custGeom>
              <a:avLst/>
              <a:gdLst>
                <a:gd name="T0" fmla="*/ 25 w 26"/>
                <a:gd name="T1" fmla="*/ 1 h 7"/>
                <a:gd name="T2" fmla="*/ 26 w 26"/>
                <a:gd name="T3" fmla="*/ 4 h 7"/>
                <a:gd name="T4" fmla="*/ 20 w 26"/>
                <a:gd name="T5" fmla="*/ 5 h 7"/>
                <a:gd name="T6" fmla="*/ 5 w 26"/>
                <a:gd name="T7" fmla="*/ 4 h 7"/>
                <a:gd name="T8" fmla="*/ 0 w 26"/>
                <a:gd name="T9" fmla="*/ 3 h 7"/>
                <a:gd name="T10" fmla="*/ 25 w 26"/>
                <a:gd name="T11" fmla="*/ 1 h 7"/>
              </a:gdLst>
              <a:ahLst/>
              <a:cxnLst>
                <a:cxn ang="0">
                  <a:pos x="T0" y="T1"/>
                </a:cxn>
                <a:cxn ang="0">
                  <a:pos x="T2" y="T3"/>
                </a:cxn>
                <a:cxn ang="0">
                  <a:pos x="T4" y="T5"/>
                </a:cxn>
                <a:cxn ang="0">
                  <a:pos x="T6" y="T7"/>
                </a:cxn>
                <a:cxn ang="0">
                  <a:pos x="T8" y="T9"/>
                </a:cxn>
                <a:cxn ang="0">
                  <a:pos x="T10" y="T11"/>
                </a:cxn>
              </a:cxnLst>
              <a:rect l="0" t="0" r="r" b="b"/>
              <a:pathLst>
                <a:path w="26" h="7">
                  <a:moveTo>
                    <a:pt x="25" y="1"/>
                  </a:moveTo>
                  <a:cubicBezTo>
                    <a:pt x="25" y="2"/>
                    <a:pt x="26" y="3"/>
                    <a:pt x="26" y="4"/>
                  </a:cubicBezTo>
                  <a:cubicBezTo>
                    <a:pt x="25" y="7"/>
                    <a:pt x="23" y="6"/>
                    <a:pt x="20" y="5"/>
                  </a:cubicBezTo>
                  <a:cubicBezTo>
                    <a:pt x="16" y="5"/>
                    <a:pt x="10" y="4"/>
                    <a:pt x="5" y="4"/>
                  </a:cubicBezTo>
                  <a:cubicBezTo>
                    <a:pt x="3" y="4"/>
                    <a:pt x="1" y="5"/>
                    <a:pt x="0" y="3"/>
                  </a:cubicBezTo>
                  <a:cubicBezTo>
                    <a:pt x="6" y="0"/>
                    <a:pt x="17" y="5"/>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8" name="Freeform 106">
              <a:extLst>
                <a:ext uri="{FF2B5EF4-FFF2-40B4-BE49-F238E27FC236}">
                  <a16:creationId xmlns:a16="http://schemas.microsoft.com/office/drawing/2014/main" id="{1B4F3E72-CAB6-4ED5-93E2-620A0182D82C}"/>
                </a:ext>
              </a:extLst>
            </p:cNvPr>
            <p:cNvSpPr>
              <a:spLocks noEditPoints="1"/>
            </p:cNvSpPr>
            <p:nvPr/>
          </p:nvSpPr>
          <p:spPr bwMode="auto">
            <a:xfrm>
              <a:off x="7394576" y="3627438"/>
              <a:ext cx="1077913" cy="566738"/>
            </a:xfrm>
            <a:custGeom>
              <a:avLst/>
              <a:gdLst>
                <a:gd name="T0" fmla="*/ 114 w 342"/>
                <a:gd name="T1" fmla="*/ 19 h 179"/>
                <a:gd name="T2" fmla="*/ 194 w 342"/>
                <a:gd name="T3" fmla="*/ 30 h 179"/>
                <a:gd name="T4" fmla="*/ 265 w 342"/>
                <a:gd name="T5" fmla="*/ 19 h 179"/>
                <a:gd name="T6" fmla="*/ 335 w 342"/>
                <a:gd name="T7" fmla="*/ 144 h 179"/>
                <a:gd name="T8" fmla="*/ 288 w 342"/>
                <a:gd name="T9" fmla="*/ 167 h 179"/>
                <a:gd name="T10" fmla="*/ 235 w 342"/>
                <a:gd name="T11" fmla="*/ 178 h 179"/>
                <a:gd name="T12" fmla="*/ 173 w 342"/>
                <a:gd name="T13" fmla="*/ 172 h 179"/>
                <a:gd name="T14" fmla="*/ 112 w 342"/>
                <a:gd name="T15" fmla="*/ 168 h 179"/>
                <a:gd name="T16" fmla="*/ 43 w 342"/>
                <a:gd name="T17" fmla="*/ 169 h 179"/>
                <a:gd name="T18" fmla="*/ 52 w 342"/>
                <a:gd name="T19" fmla="*/ 47 h 179"/>
                <a:gd name="T20" fmla="*/ 264 w 342"/>
                <a:gd name="T21" fmla="*/ 132 h 179"/>
                <a:gd name="T22" fmla="*/ 229 w 342"/>
                <a:gd name="T23" fmla="*/ 10 h 179"/>
                <a:gd name="T24" fmla="*/ 246 w 342"/>
                <a:gd name="T25" fmla="*/ 177 h 179"/>
                <a:gd name="T26" fmla="*/ 224 w 342"/>
                <a:gd name="T27" fmla="*/ 168 h 179"/>
                <a:gd name="T28" fmla="*/ 225 w 342"/>
                <a:gd name="T29" fmla="*/ 11 h 179"/>
                <a:gd name="T30" fmla="*/ 134 w 342"/>
                <a:gd name="T31" fmla="*/ 20 h 179"/>
                <a:gd name="T32" fmla="*/ 98 w 342"/>
                <a:gd name="T33" fmla="*/ 49 h 179"/>
                <a:gd name="T34" fmla="*/ 112 w 342"/>
                <a:gd name="T35" fmla="*/ 165 h 179"/>
                <a:gd name="T36" fmla="*/ 111 w 342"/>
                <a:gd name="T37" fmla="*/ 24 h 179"/>
                <a:gd name="T38" fmla="*/ 195 w 342"/>
                <a:gd name="T39" fmla="*/ 57 h 179"/>
                <a:gd name="T40" fmla="*/ 154 w 342"/>
                <a:gd name="T41" fmla="*/ 34 h 179"/>
                <a:gd name="T42" fmla="*/ 156 w 342"/>
                <a:gd name="T43" fmla="*/ 142 h 179"/>
                <a:gd name="T44" fmla="*/ 114 w 342"/>
                <a:gd name="T45" fmla="*/ 39 h 179"/>
                <a:gd name="T46" fmla="*/ 52 w 342"/>
                <a:gd name="T47" fmla="*/ 50 h 179"/>
                <a:gd name="T48" fmla="*/ 15 w 342"/>
                <a:gd name="T49" fmla="*/ 153 h 179"/>
                <a:gd name="T50" fmla="*/ 75 w 342"/>
                <a:gd name="T51" fmla="*/ 45 h 179"/>
                <a:gd name="T52" fmla="*/ 221 w 342"/>
                <a:gd name="T53" fmla="*/ 51 h 179"/>
                <a:gd name="T54" fmla="*/ 221 w 342"/>
                <a:gd name="T55" fmla="*/ 170 h 179"/>
                <a:gd name="T56" fmla="*/ 69 w 342"/>
                <a:gd name="T57" fmla="*/ 85 h 179"/>
                <a:gd name="T58" fmla="*/ 82 w 342"/>
                <a:gd name="T59" fmla="*/ 58 h 179"/>
                <a:gd name="T60" fmla="*/ 72 w 342"/>
                <a:gd name="T61" fmla="*/ 74 h 179"/>
                <a:gd name="T62" fmla="*/ 63 w 342"/>
                <a:gd name="T63" fmla="*/ 93 h 179"/>
                <a:gd name="T64" fmla="*/ 45 w 342"/>
                <a:gd name="T65" fmla="*/ 133 h 179"/>
                <a:gd name="T66" fmla="*/ 50 w 342"/>
                <a:gd name="T67" fmla="*/ 131 h 179"/>
                <a:gd name="T68" fmla="*/ 114 w 342"/>
                <a:gd name="T69" fmla="*/ 51 h 179"/>
                <a:gd name="T70" fmla="*/ 153 w 342"/>
                <a:gd name="T71" fmla="*/ 110 h 179"/>
                <a:gd name="T72" fmla="*/ 198 w 342"/>
                <a:gd name="T73" fmla="*/ 165 h 179"/>
                <a:gd name="T74" fmla="*/ 279 w 342"/>
                <a:gd name="T75" fmla="*/ 76 h 179"/>
                <a:gd name="T76" fmla="*/ 267 w 342"/>
                <a:gd name="T77" fmla="*/ 63 h 179"/>
                <a:gd name="T78" fmla="*/ 76 w 342"/>
                <a:gd name="T79" fmla="*/ 57 h 179"/>
                <a:gd name="T80" fmla="*/ 85 w 342"/>
                <a:gd name="T81" fmla="*/ 61 h 179"/>
                <a:gd name="T82" fmla="*/ 107 w 342"/>
                <a:gd name="T83" fmla="*/ 167 h 179"/>
                <a:gd name="T84" fmla="*/ 93 w 342"/>
                <a:gd name="T85" fmla="*/ 64 h 179"/>
                <a:gd name="T86" fmla="*/ 265 w 342"/>
                <a:gd name="T87" fmla="*/ 103 h 179"/>
                <a:gd name="T88" fmla="*/ 306 w 342"/>
                <a:gd name="T89" fmla="*/ 169 h 179"/>
                <a:gd name="T90" fmla="*/ 265 w 342"/>
                <a:gd name="T91" fmla="*/ 73 h 179"/>
                <a:gd name="T92" fmla="*/ 300 w 342"/>
                <a:gd name="T93" fmla="*/ 78 h 179"/>
                <a:gd name="T94" fmla="*/ 278 w 342"/>
                <a:gd name="T95" fmla="*/ 96 h 179"/>
                <a:gd name="T96" fmla="*/ 64 w 342"/>
                <a:gd name="T97" fmla="*/ 105 h 179"/>
                <a:gd name="T98" fmla="*/ 71 w 342"/>
                <a:gd name="T99" fmla="*/ 123 h 179"/>
                <a:gd name="T100" fmla="*/ 280 w 342"/>
                <a:gd name="T101" fmla="*/ 100 h 179"/>
                <a:gd name="T102" fmla="*/ 52 w 342"/>
                <a:gd name="T103" fmla="*/ 111 h 179"/>
                <a:gd name="T104" fmla="*/ 66 w 342"/>
                <a:gd name="T105" fmla="*/ 118 h 179"/>
                <a:gd name="T106" fmla="*/ 323 w 342"/>
                <a:gd name="T107" fmla="*/ 125 h 179"/>
                <a:gd name="T108" fmla="*/ 37 w 342"/>
                <a:gd name="T109" fmla="*/ 140 h 179"/>
                <a:gd name="T110" fmla="*/ 332 w 342"/>
                <a:gd name="T111" fmla="*/ 153 h 179"/>
                <a:gd name="T112" fmla="*/ 153 w 342"/>
                <a:gd name="T113" fmla="*/ 156 h 179"/>
                <a:gd name="T114" fmla="*/ 34 w 342"/>
                <a:gd name="T115" fmla="*/ 149 h 179"/>
                <a:gd name="T116" fmla="*/ 339 w 342"/>
                <a:gd name="T117" fmla="*/ 162 h 179"/>
                <a:gd name="T118" fmla="*/ 115 w 342"/>
                <a:gd name="T119" fmla="*/ 1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179">
                  <a:moveTo>
                    <a:pt x="79" y="39"/>
                  </a:moveTo>
                  <a:cubicBezTo>
                    <a:pt x="80" y="39"/>
                    <a:pt x="82" y="40"/>
                    <a:pt x="83" y="40"/>
                  </a:cubicBezTo>
                  <a:cubicBezTo>
                    <a:pt x="84" y="37"/>
                    <a:pt x="83" y="32"/>
                    <a:pt x="85" y="30"/>
                  </a:cubicBezTo>
                  <a:cubicBezTo>
                    <a:pt x="92" y="28"/>
                    <a:pt x="99" y="28"/>
                    <a:pt x="106" y="24"/>
                  </a:cubicBezTo>
                  <a:cubicBezTo>
                    <a:pt x="108" y="23"/>
                    <a:pt x="110" y="22"/>
                    <a:pt x="111" y="21"/>
                  </a:cubicBezTo>
                  <a:cubicBezTo>
                    <a:pt x="112" y="21"/>
                    <a:pt x="112" y="20"/>
                    <a:pt x="113" y="21"/>
                  </a:cubicBezTo>
                  <a:cubicBezTo>
                    <a:pt x="113" y="20"/>
                    <a:pt x="114" y="20"/>
                    <a:pt x="114" y="19"/>
                  </a:cubicBezTo>
                  <a:cubicBezTo>
                    <a:pt x="120" y="18"/>
                    <a:pt x="126" y="17"/>
                    <a:pt x="131" y="17"/>
                  </a:cubicBezTo>
                  <a:cubicBezTo>
                    <a:pt x="136" y="17"/>
                    <a:pt x="140" y="18"/>
                    <a:pt x="145" y="19"/>
                  </a:cubicBezTo>
                  <a:cubicBezTo>
                    <a:pt x="147" y="20"/>
                    <a:pt x="150" y="20"/>
                    <a:pt x="152" y="23"/>
                  </a:cubicBezTo>
                  <a:cubicBezTo>
                    <a:pt x="153" y="25"/>
                    <a:pt x="153" y="26"/>
                    <a:pt x="153" y="28"/>
                  </a:cubicBezTo>
                  <a:cubicBezTo>
                    <a:pt x="155" y="28"/>
                    <a:pt x="157" y="27"/>
                    <a:pt x="160" y="26"/>
                  </a:cubicBezTo>
                  <a:cubicBezTo>
                    <a:pt x="164" y="26"/>
                    <a:pt x="170" y="28"/>
                    <a:pt x="176" y="28"/>
                  </a:cubicBezTo>
                  <a:cubicBezTo>
                    <a:pt x="182" y="29"/>
                    <a:pt x="190" y="26"/>
                    <a:pt x="194" y="30"/>
                  </a:cubicBezTo>
                  <a:cubicBezTo>
                    <a:pt x="196" y="32"/>
                    <a:pt x="198" y="37"/>
                    <a:pt x="198" y="41"/>
                  </a:cubicBezTo>
                  <a:cubicBezTo>
                    <a:pt x="199" y="43"/>
                    <a:pt x="198" y="45"/>
                    <a:pt x="198" y="47"/>
                  </a:cubicBezTo>
                  <a:cubicBezTo>
                    <a:pt x="201" y="47"/>
                    <a:pt x="203" y="45"/>
                    <a:pt x="205" y="45"/>
                  </a:cubicBezTo>
                  <a:cubicBezTo>
                    <a:pt x="207" y="34"/>
                    <a:pt x="204" y="22"/>
                    <a:pt x="207" y="15"/>
                  </a:cubicBezTo>
                  <a:cubicBezTo>
                    <a:pt x="214" y="14"/>
                    <a:pt x="221" y="10"/>
                    <a:pt x="228" y="7"/>
                  </a:cubicBezTo>
                  <a:cubicBezTo>
                    <a:pt x="237" y="0"/>
                    <a:pt x="250" y="1"/>
                    <a:pt x="260" y="4"/>
                  </a:cubicBezTo>
                  <a:cubicBezTo>
                    <a:pt x="265" y="6"/>
                    <a:pt x="264" y="12"/>
                    <a:pt x="265" y="19"/>
                  </a:cubicBezTo>
                  <a:cubicBezTo>
                    <a:pt x="266" y="31"/>
                    <a:pt x="266" y="47"/>
                    <a:pt x="265" y="59"/>
                  </a:cubicBezTo>
                  <a:cubicBezTo>
                    <a:pt x="271" y="54"/>
                    <a:pt x="281" y="50"/>
                    <a:pt x="291" y="52"/>
                  </a:cubicBezTo>
                  <a:cubicBezTo>
                    <a:pt x="293" y="56"/>
                    <a:pt x="294" y="60"/>
                    <a:pt x="296" y="64"/>
                  </a:cubicBezTo>
                  <a:cubicBezTo>
                    <a:pt x="297" y="66"/>
                    <a:pt x="298" y="68"/>
                    <a:pt x="299" y="70"/>
                  </a:cubicBezTo>
                  <a:cubicBezTo>
                    <a:pt x="302" y="80"/>
                    <a:pt x="309" y="89"/>
                    <a:pt x="313" y="99"/>
                  </a:cubicBezTo>
                  <a:cubicBezTo>
                    <a:pt x="314" y="101"/>
                    <a:pt x="316" y="103"/>
                    <a:pt x="317" y="106"/>
                  </a:cubicBezTo>
                  <a:cubicBezTo>
                    <a:pt x="323" y="118"/>
                    <a:pt x="329" y="132"/>
                    <a:pt x="335" y="144"/>
                  </a:cubicBezTo>
                  <a:cubicBezTo>
                    <a:pt x="336" y="145"/>
                    <a:pt x="336" y="146"/>
                    <a:pt x="337" y="147"/>
                  </a:cubicBezTo>
                  <a:cubicBezTo>
                    <a:pt x="337" y="148"/>
                    <a:pt x="337" y="148"/>
                    <a:pt x="337" y="148"/>
                  </a:cubicBezTo>
                  <a:cubicBezTo>
                    <a:pt x="339" y="151"/>
                    <a:pt x="340" y="155"/>
                    <a:pt x="342" y="158"/>
                  </a:cubicBezTo>
                  <a:cubicBezTo>
                    <a:pt x="342" y="165"/>
                    <a:pt x="335" y="174"/>
                    <a:pt x="327" y="175"/>
                  </a:cubicBezTo>
                  <a:cubicBezTo>
                    <a:pt x="321" y="176"/>
                    <a:pt x="316" y="176"/>
                    <a:pt x="311" y="174"/>
                  </a:cubicBezTo>
                  <a:cubicBezTo>
                    <a:pt x="308" y="173"/>
                    <a:pt x="306" y="172"/>
                    <a:pt x="303" y="172"/>
                  </a:cubicBezTo>
                  <a:cubicBezTo>
                    <a:pt x="299" y="170"/>
                    <a:pt x="293" y="169"/>
                    <a:pt x="288" y="167"/>
                  </a:cubicBezTo>
                  <a:cubicBezTo>
                    <a:pt x="285" y="167"/>
                    <a:pt x="282" y="165"/>
                    <a:pt x="281" y="164"/>
                  </a:cubicBezTo>
                  <a:cubicBezTo>
                    <a:pt x="280" y="163"/>
                    <a:pt x="279" y="158"/>
                    <a:pt x="278" y="156"/>
                  </a:cubicBezTo>
                  <a:cubicBezTo>
                    <a:pt x="277" y="153"/>
                    <a:pt x="275" y="150"/>
                    <a:pt x="274" y="148"/>
                  </a:cubicBezTo>
                  <a:cubicBezTo>
                    <a:pt x="272" y="142"/>
                    <a:pt x="269" y="137"/>
                    <a:pt x="267" y="132"/>
                  </a:cubicBezTo>
                  <a:cubicBezTo>
                    <a:pt x="266" y="141"/>
                    <a:pt x="266" y="156"/>
                    <a:pt x="267" y="168"/>
                  </a:cubicBezTo>
                  <a:cubicBezTo>
                    <a:pt x="267" y="178"/>
                    <a:pt x="255" y="179"/>
                    <a:pt x="247" y="179"/>
                  </a:cubicBezTo>
                  <a:cubicBezTo>
                    <a:pt x="243" y="179"/>
                    <a:pt x="239" y="178"/>
                    <a:pt x="235" y="178"/>
                  </a:cubicBezTo>
                  <a:cubicBezTo>
                    <a:pt x="232" y="176"/>
                    <a:pt x="227" y="171"/>
                    <a:pt x="222" y="172"/>
                  </a:cubicBezTo>
                  <a:cubicBezTo>
                    <a:pt x="220" y="172"/>
                    <a:pt x="219" y="174"/>
                    <a:pt x="217" y="174"/>
                  </a:cubicBezTo>
                  <a:cubicBezTo>
                    <a:pt x="212" y="175"/>
                    <a:pt x="208" y="175"/>
                    <a:pt x="205" y="171"/>
                  </a:cubicBezTo>
                  <a:cubicBezTo>
                    <a:pt x="203" y="171"/>
                    <a:pt x="200" y="170"/>
                    <a:pt x="198" y="168"/>
                  </a:cubicBezTo>
                  <a:cubicBezTo>
                    <a:pt x="195" y="168"/>
                    <a:pt x="194" y="170"/>
                    <a:pt x="193" y="171"/>
                  </a:cubicBezTo>
                  <a:cubicBezTo>
                    <a:pt x="190" y="173"/>
                    <a:pt x="186" y="172"/>
                    <a:pt x="182" y="172"/>
                  </a:cubicBezTo>
                  <a:cubicBezTo>
                    <a:pt x="179" y="172"/>
                    <a:pt x="176" y="172"/>
                    <a:pt x="173" y="172"/>
                  </a:cubicBezTo>
                  <a:cubicBezTo>
                    <a:pt x="169" y="172"/>
                    <a:pt x="165" y="170"/>
                    <a:pt x="161" y="171"/>
                  </a:cubicBezTo>
                  <a:cubicBezTo>
                    <a:pt x="158" y="170"/>
                    <a:pt x="156" y="170"/>
                    <a:pt x="154" y="169"/>
                  </a:cubicBezTo>
                  <a:cubicBezTo>
                    <a:pt x="151" y="172"/>
                    <a:pt x="140" y="173"/>
                    <a:pt x="138" y="172"/>
                  </a:cubicBezTo>
                  <a:cubicBezTo>
                    <a:pt x="137" y="172"/>
                    <a:pt x="138" y="173"/>
                    <a:pt x="137" y="173"/>
                  </a:cubicBezTo>
                  <a:cubicBezTo>
                    <a:pt x="134" y="171"/>
                    <a:pt x="122" y="171"/>
                    <a:pt x="115" y="169"/>
                  </a:cubicBezTo>
                  <a:cubicBezTo>
                    <a:pt x="114" y="169"/>
                    <a:pt x="114" y="172"/>
                    <a:pt x="113" y="171"/>
                  </a:cubicBezTo>
                  <a:cubicBezTo>
                    <a:pt x="112" y="171"/>
                    <a:pt x="112" y="170"/>
                    <a:pt x="112" y="168"/>
                  </a:cubicBezTo>
                  <a:cubicBezTo>
                    <a:pt x="111" y="170"/>
                    <a:pt x="109" y="171"/>
                    <a:pt x="109" y="171"/>
                  </a:cubicBezTo>
                  <a:cubicBezTo>
                    <a:pt x="102" y="171"/>
                    <a:pt x="94" y="173"/>
                    <a:pt x="86" y="170"/>
                  </a:cubicBezTo>
                  <a:cubicBezTo>
                    <a:pt x="81" y="165"/>
                    <a:pt x="75" y="160"/>
                    <a:pt x="68" y="157"/>
                  </a:cubicBezTo>
                  <a:cubicBezTo>
                    <a:pt x="69" y="144"/>
                    <a:pt x="69" y="131"/>
                    <a:pt x="70" y="117"/>
                  </a:cubicBezTo>
                  <a:cubicBezTo>
                    <a:pt x="65" y="128"/>
                    <a:pt x="60" y="139"/>
                    <a:pt x="55" y="150"/>
                  </a:cubicBezTo>
                  <a:cubicBezTo>
                    <a:pt x="53" y="155"/>
                    <a:pt x="51" y="162"/>
                    <a:pt x="48" y="167"/>
                  </a:cubicBezTo>
                  <a:cubicBezTo>
                    <a:pt x="46" y="169"/>
                    <a:pt x="45" y="167"/>
                    <a:pt x="43" y="169"/>
                  </a:cubicBezTo>
                  <a:cubicBezTo>
                    <a:pt x="38" y="167"/>
                    <a:pt x="31" y="166"/>
                    <a:pt x="28" y="161"/>
                  </a:cubicBezTo>
                  <a:cubicBezTo>
                    <a:pt x="19" y="157"/>
                    <a:pt x="9" y="153"/>
                    <a:pt x="0" y="150"/>
                  </a:cubicBezTo>
                  <a:cubicBezTo>
                    <a:pt x="0" y="149"/>
                    <a:pt x="1" y="147"/>
                    <a:pt x="0" y="147"/>
                  </a:cubicBezTo>
                  <a:cubicBezTo>
                    <a:pt x="7" y="132"/>
                    <a:pt x="15" y="118"/>
                    <a:pt x="22" y="104"/>
                  </a:cubicBezTo>
                  <a:cubicBezTo>
                    <a:pt x="22" y="98"/>
                    <a:pt x="26" y="94"/>
                    <a:pt x="28" y="89"/>
                  </a:cubicBezTo>
                  <a:cubicBezTo>
                    <a:pt x="32" y="79"/>
                    <a:pt x="37" y="72"/>
                    <a:pt x="41" y="63"/>
                  </a:cubicBezTo>
                  <a:cubicBezTo>
                    <a:pt x="43" y="59"/>
                    <a:pt x="48" y="49"/>
                    <a:pt x="52" y="47"/>
                  </a:cubicBezTo>
                  <a:cubicBezTo>
                    <a:pt x="54" y="45"/>
                    <a:pt x="59" y="44"/>
                    <a:pt x="62" y="44"/>
                  </a:cubicBezTo>
                  <a:cubicBezTo>
                    <a:pt x="64" y="43"/>
                    <a:pt x="66" y="43"/>
                    <a:pt x="68" y="42"/>
                  </a:cubicBezTo>
                  <a:cubicBezTo>
                    <a:pt x="72" y="41"/>
                    <a:pt x="76" y="42"/>
                    <a:pt x="79" y="39"/>
                  </a:cubicBezTo>
                  <a:close/>
                  <a:moveTo>
                    <a:pt x="246" y="177"/>
                  </a:moveTo>
                  <a:cubicBezTo>
                    <a:pt x="252" y="177"/>
                    <a:pt x="262" y="175"/>
                    <a:pt x="264" y="171"/>
                  </a:cubicBezTo>
                  <a:cubicBezTo>
                    <a:pt x="264" y="169"/>
                    <a:pt x="264" y="164"/>
                    <a:pt x="264" y="161"/>
                  </a:cubicBezTo>
                  <a:cubicBezTo>
                    <a:pt x="264" y="153"/>
                    <a:pt x="264" y="141"/>
                    <a:pt x="264" y="132"/>
                  </a:cubicBezTo>
                  <a:cubicBezTo>
                    <a:pt x="264" y="127"/>
                    <a:pt x="263" y="121"/>
                    <a:pt x="263" y="115"/>
                  </a:cubicBezTo>
                  <a:cubicBezTo>
                    <a:pt x="263" y="103"/>
                    <a:pt x="262" y="92"/>
                    <a:pt x="262" y="80"/>
                  </a:cubicBezTo>
                  <a:cubicBezTo>
                    <a:pt x="263" y="53"/>
                    <a:pt x="264" y="32"/>
                    <a:pt x="262" y="10"/>
                  </a:cubicBezTo>
                  <a:cubicBezTo>
                    <a:pt x="261" y="10"/>
                    <a:pt x="261" y="8"/>
                    <a:pt x="261" y="8"/>
                  </a:cubicBezTo>
                  <a:cubicBezTo>
                    <a:pt x="257" y="5"/>
                    <a:pt x="253" y="5"/>
                    <a:pt x="249" y="5"/>
                  </a:cubicBezTo>
                  <a:cubicBezTo>
                    <a:pt x="246" y="4"/>
                    <a:pt x="243" y="4"/>
                    <a:pt x="241" y="4"/>
                  </a:cubicBezTo>
                  <a:cubicBezTo>
                    <a:pt x="237" y="5"/>
                    <a:pt x="230" y="6"/>
                    <a:pt x="229" y="10"/>
                  </a:cubicBezTo>
                  <a:cubicBezTo>
                    <a:pt x="227" y="15"/>
                    <a:pt x="229" y="27"/>
                    <a:pt x="229" y="32"/>
                  </a:cubicBezTo>
                  <a:cubicBezTo>
                    <a:pt x="229" y="38"/>
                    <a:pt x="229" y="45"/>
                    <a:pt x="230" y="52"/>
                  </a:cubicBezTo>
                  <a:cubicBezTo>
                    <a:pt x="231" y="60"/>
                    <a:pt x="233" y="69"/>
                    <a:pt x="233" y="79"/>
                  </a:cubicBezTo>
                  <a:cubicBezTo>
                    <a:pt x="233" y="94"/>
                    <a:pt x="234" y="112"/>
                    <a:pt x="233" y="128"/>
                  </a:cubicBezTo>
                  <a:cubicBezTo>
                    <a:pt x="232" y="131"/>
                    <a:pt x="233" y="133"/>
                    <a:pt x="233" y="137"/>
                  </a:cubicBezTo>
                  <a:cubicBezTo>
                    <a:pt x="233" y="149"/>
                    <a:pt x="232" y="161"/>
                    <a:pt x="231" y="173"/>
                  </a:cubicBezTo>
                  <a:cubicBezTo>
                    <a:pt x="235" y="175"/>
                    <a:pt x="240" y="177"/>
                    <a:pt x="246" y="177"/>
                  </a:cubicBezTo>
                  <a:close/>
                  <a:moveTo>
                    <a:pt x="208" y="19"/>
                  </a:moveTo>
                  <a:cubicBezTo>
                    <a:pt x="208" y="28"/>
                    <a:pt x="208" y="39"/>
                    <a:pt x="208" y="45"/>
                  </a:cubicBezTo>
                  <a:cubicBezTo>
                    <a:pt x="212" y="46"/>
                    <a:pt x="218" y="47"/>
                    <a:pt x="222" y="48"/>
                  </a:cubicBezTo>
                  <a:cubicBezTo>
                    <a:pt x="222" y="49"/>
                    <a:pt x="223" y="49"/>
                    <a:pt x="224" y="50"/>
                  </a:cubicBezTo>
                  <a:cubicBezTo>
                    <a:pt x="225" y="55"/>
                    <a:pt x="224" y="62"/>
                    <a:pt x="224" y="68"/>
                  </a:cubicBezTo>
                  <a:cubicBezTo>
                    <a:pt x="224" y="85"/>
                    <a:pt x="226" y="104"/>
                    <a:pt x="225" y="123"/>
                  </a:cubicBezTo>
                  <a:cubicBezTo>
                    <a:pt x="225" y="137"/>
                    <a:pt x="225" y="151"/>
                    <a:pt x="224" y="168"/>
                  </a:cubicBezTo>
                  <a:cubicBezTo>
                    <a:pt x="226" y="169"/>
                    <a:pt x="226" y="170"/>
                    <a:pt x="229" y="171"/>
                  </a:cubicBezTo>
                  <a:cubicBezTo>
                    <a:pt x="231" y="152"/>
                    <a:pt x="230" y="134"/>
                    <a:pt x="230" y="111"/>
                  </a:cubicBezTo>
                  <a:cubicBezTo>
                    <a:pt x="230" y="108"/>
                    <a:pt x="231" y="105"/>
                    <a:pt x="231" y="102"/>
                  </a:cubicBezTo>
                  <a:cubicBezTo>
                    <a:pt x="231" y="94"/>
                    <a:pt x="231" y="85"/>
                    <a:pt x="231" y="77"/>
                  </a:cubicBezTo>
                  <a:cubicBezTo>
                    <a:pt x="230" y="68"/>
                    <a:pt x="228" y="58"/>
                    <a:pt x="228" y="48"/>
                  </a:cubicBezTo>
                  <a:cubicBezTo>
                    <a:pt x="227" y="38"/>
                    <a:pt x="227" y="29"/>
                    <a:pt x="226" y="19"/>
                  </a:cubicBezTo>
                  <a:cubicBezTo>
                    <a:pt x="226" y="16"/>
                    <a:pt x="227" y="14"/>
                    <a:pt x="225" y="11"/>
                  </a:cubicBezTo>
                  <a:cubicBezTo>
                    <a:pt x="219" y="14"/>
                    <a:pt x="214" y="16"/>
                    <a:pt x="208" y="19"/>
                  </a:cubicBezTo>
                  <a:close/>
                  <a:moveTo>
                    <a:pt x="123" y="38"/>
                  </a:moveTo>
                  <a:cubicBezTo>
                    <a:pt x="128" y="39"/>
                    <a:pt x="132" y="40"/>
                    <a:pt x="137" y="40"/>
                  </a:cubicBezTo>
                  <a:cubicBezTo>
                    <a:pt x="140" y="40"/>
                    <a:pt x="145" y="39"/>
                    <a:pt x="146" y="39"/>
                  </a:cubicBezTo>
                  <a:cubicBezTo>
                    <a:pt x="147" y="39"/>
                    <a:pt x="149" y="38"/>
                    <a:pt x="150" y="37"/>
                  </a:cubicBezTo>
                  <a:cubicBezTo>
                    <a:pt x="150" y="32"/>
                    <a:pt x="150" y="27"/>
                    <a:pt x="149" y="23"/>
                  </a:cubicBezTo>
                  <a:cubicBezTo>
                    <a:pt x="145" y="22"/>
                    <a:pt x="140" y="20"/>
                    <a:pt x="134" y="20"/>
                  </a:cubicBezTo>
                  <a:cubicBezTo>
                    <a:pt x="128" y="20"/>
                    <a:pt x="117" y="20"/>
                    <a:pt x="115" y="23"/>
                  </a:cubicBezTo>
                  <a:cubicBezTo>
                    <a:pt x="113" y="25"/>
                    <a:pt x="114" y="28"/>
                    <a:pt x="114" y="31"/>
                  </a:cubicBezTo>
                  <a:cubicBezTo>
                    <a:pt x="114" y="34"/>
                    <a:pt x="113" y="36"/>
                    <a:pt x="114" y="38"/>
                  </a:cubicBezTo>
                  <a:cubicBezTo>
                    <a:pt x="116" y="35"/>
                    <a:pt x="120" y="38"/>
                    <a:pt x="123" y="38"/>
                  </a:cubicBezTo>
                  <a:close/>
                  <a:moveTo>
                    <a:pt x="86" y="34"/>
                  </a:moveTo>
                  <a:cubicBezTo>
                    <a:pt x="86" y="36"/>
                    <a:pt x="85" y="39"/>
                    <a:pt x="85" y="41"/>
                  </a:cubicBezTo>
                  <a:cubicBezTo>
                    <a:pt x="90" y="42"/>
                    <a:pt x="94" y="46"/>
                    <a:pt x="98" y="49"/>
                  </a:cubicBezTo>
                  <a:cubicBezTo>
                    <a:pt x="99" y="52"/>
                    <a:pt x="96" y="57"/>
                    <a:pt x="95" y="61"/>
                  </a:cubicBezTo>
                  <a:cubicBezTo>
                    <a:pt x="101" y="60"/>
                    <a:pt x="105" y="61"/>
                    <a:pt x="109" y="63"/>
                  </a:cubicBezTo>
                  <a:cubicBezTo>
                    <a:pt x="109" y="66"/>
                    <a:pt x="108" y="69"/>
                    <a:pt x="110" y="71"/>
                  </a:cubicBezTo>
                  <a:cubicBezTo>
                    <a:pt x="111" y="87"/>
                    <a:pt x="112" y="105"/>
                    <a:pt x="111" y="121"/>
                  </a:cubicBezTo>
                  <a:cubicBezTo>
                    <a:pt x="111" y="124"/>
                    <a:pt x="110" y="126"/>
                    <a:pt x="110" y="129"/>
                  </a:cubicBezTo>
                  <a:cubicBezTo>
                    <a:pt x="110" y="138"/>
                    <a:pt x="111" y="148"/>
                    <a:pt x="111" y="157"/>
                  </a:cubicBezTo>
                  <a:cubicBezTo>
                    <a:pt x="110" y="160"/>
                    <a:pt x="109" y="163"/>
                    <a:pt x="112" y="165"/>
                  </a:cubicBezTo>
                  <a:cubicBezTo>
                    <a:pt x="111" y="163"/>
                    <a:pt x="113" y="157"/>
                    <a:pt x="111" y="154"/>
                  </a:cubicBezTo>
                  <a:cubicBezTo>
                    <a:pt x="111" y="153"/>
                    <a:pt x="112" y="154"/>
                    <a:pt x="112" y="153"/>
                  </a:cubicBezTo>
                  <a:cubicBezTo>
                    <a:pt x="112" y="139"/>
                    <a:pt x="112" y="122"/>
                    <a:pt x="112" y="108"/>
                  </a:cubicBezTo>
                  <a:cubicBezTo>
                    <a:pt x="113" y="97"/>
                    <a:pt x="112" y="85"/>
                    <a:pt x="112" y="75"/>
                  </a:cubicBezTo>
                  <a:cubicBezTo>
                    <a:pt x="112" y="66"/>
                    <a:pt x="112" y="56"/>
                    <a:pt x="112" y="48"/>
                  </a:cubicBezTo>
                  <a:cubicBezTo>
                    <a:pt x="112" y="40"/>
                    <a:pt x="112" y="32"/>
                    <a:pt x="111" y="24"/>
                  </a:cubicBezTo>
                  <a:cubicBezTo>
                    <a:pt x="111" y="24"/>
                    <a:pt x="111" y="24"/>
                    <a:pt x="111" y="24"/>
                  </a:cubicBezTo>
                  <a:cubicBezTo>
                    <a:pt x="105" y="28"/>
                    <a:pt x="93" y="31"/>
                    <a:pt x="86" y="34"/>
                  </a:cubicBezTo>
                  <a:close/>
                  <a:moveTo>
                    <a:pt x="179" y="170"/>
                  </a:moveTo>
                  <a:cubicBezTo>
                    <a:pt x="186" y="171"/>
                    <a:pt x="192" y="169"/>
                    <a:pt x="194" y="165"/>
                  </a:cubicBezTo>
                  <a:cubicBezTo>
                    <a:pt x="195" y="157"/>
                    <a:pt x="194" y="147"/>
                    <a:pt x="194" y="139"/>
                  </a:cubicBezTo>
                  <a:cubicBezTo>
                    <a:pt x="194" y="120"/>
                    <a:pt x="194" y="103"/>
                    <a:pt x="195" y="87"/>
                  </a:cubicBezTo>
                  <a:cubicBezTo>
                    <a:pt x="196" y="79"/>
                    <a:pt x="195" y="70"/>
                    <a:pt x="195" y="61"/>
                  </a:cubicBezTo>
                  <a:cubicBezTo>
                    <a:pt x="195" y="60"/>
                    <a:pt x="195" y="58"/>
                    <a:pt x="195" y="57"/>
                  </a:cubicBezTo>
                  <a:cubicBezTo>
                    <a:pt x="195" y="55"/>
                    <a:pt x="195" y="54"/>
                    <a:pt x="195" y="52"/>
                  </a:cubicBezTo>
                  <a:cubicBezTo>
                    <a:pt x="195" y="48"/>
                    <a:pt x="197" y="39"/>
                    <a:pt x="194" y="35"/>
                  </a:cubicBezTo>
                  <a:cubicBezTo>
                    <a:pt x="193" y="33"/>
                    <a:pt x="188" y="31"/>
                    <a:pt x="185" y="31"/>
                  </a:cubicBezTo>
                  <a:cubicBezTo>
                    <a:pt x="180" y="30"/>
                    <a:pt x="176" y="31"/>
                    <a:pt x="171" y="30"/>
                  </a:cubicBezTo>
                  <a:cubicBezTo>
                    <a:pt x="166" y="29"/>
                    <a:pt x="161" y="28"/>
                    <a:pt x="158" y="29"/>
                  </a:cubicBezTo>
                  <a:cubicBezTo>
                    <a:pt x="157" y="29"/>
                    <a:pt x="154" y="30"/>
                    <a:pt x="154" y="32"/>
                  </a:cubicBezTo>
                  <a:cubicBezTo>
                    <a:pt x="153" y="32"/>
                    <a:pt x="154" y="33"/>
                    <a:pt x="154" y="34"/>
                  </a:cubicBezTo>
                  <a:cubicBezTo>
                    <a:pt x="154" y="36"/>
                    <a:pt x="154" y="40"/>
                    <a:pt x="154" y="43"/>
                  </a:cubicBezTo>
                  <a:cubicBezTo>
                    <a:pt x="154" y="44"/>
                    <a:pt x="153" y="45"/>
                    <a:pt x="153" y="46"/>
                  </a:cubicBezTo>
                  <a:cubicBezTo>
                    <a:pt x="153" y="50"/>
                    <a:pt x="153" y="54"/>
                    <a:pt x="153" y="57"/>
                  </a:cubicBezTo>
                  <a:cubicBezTo>
                    <a:pt x="153" y="66"/>
                    <a:pt x="155" y="77"/>
                    <a:pt x="155" y="88"/>
                  </a:cubicBezTo>
                  <a:cubicBezTo>
                    <a:pt x="155" y="93"/>
                    <a:pt x="155" y="98"/>
                    <a:pt x="155" y="103"/>
                  </a:cubicBezTo>
                  <a:cubicBezTo>
                    <a:pt x="155" y="108"/>
                    <a:pt x="156" y="113"/>
                    <a:pt x="156" y="118"/>
                  </a:cubicBezTo>
                  <a:cubicBezTo>
                    <a:pt x="156" y="126"/>
                    <a:pt x="156" y="134"/>
                    <a:pt x="156" y="142"/>
                  </a:cubicBezTo>
                  <a:cubicBezTo>
                    <a:pt x="155" y="150"/>
                    <a:pt x="154" y="159"/>
                    <a:pt x="156" y="167"/>
                  </a:cubicBezTo>
                  <a:cubicBezTo>
                    <a:pt x="162" y="167"/>
                    <a:pt x="171" y="169"/>
                    <a:pt x="179" y="170"/>
                  </a:cubicBezTo>
                  <a:close/>
                  <a:moveTo>
                    <a:pt x="114" y="47"/>
                  </a:moveTo>
                  <a:cubicBezTo>
                    <a:pt x="118" y="47"/>
                    <a:pt x="122" y="50"/>
                    <a:pt x="127" y="51"/>
                  </a:cubicBezTo>
                  <a:cubicBezTo>
                    <a:pt x="133" y="52"/>
                    <a:pt x="146" y="53"/>
                    <a:pt x="151" y="49"/>
                  </a:cubicBezTo>
                  <a:cubicBezTo>
                    <a:pt x="150" y="45"/>
                    <a:pt x="150" y="44"/>
                    <a:pt x="151" y="40"/>
                  </a:cubicBezTo>
                  <a:cubicBezTo>
                    <a:pt x="140" y="44"/>
                    <a:pt x="126" y="42"/>
                    <a:pt x="114" y="39"/>
                  </a:cubicBezTo>
                  <a:cubicBezTo>
                    <a:pt x="113" y="42"/>
                    <a:pt x="114" y="44"/>
                    <a:pt x="114" y="47"/>
                  </a:cubicBezTo>
                  <a:close/>
                  <a:moveTo>
                    <a:pt x="94" y="49"/>
                  </a:moveTo>
                  <a:cubicBezTo>
                    <a:pt x="90" y="47"/>
                    <a:pt x="86" y="43"/>
                    <a:pt x="80" y="43"/>
                  </a:cubicBezTo>
                  <a:cubicBezTo>
                    <a:pt x="79" y="44"/>
                    <a:pt x="77" y="45"/>
                    <a:pt x="77" y="47"/>
                  </a:cubicBezTo>
                  <a:cubicBezTo>
                    <a:pt x="84" y="47"/>
                    <a:pt x="88" y="52"/>
                    <a:pt x="94" y="55"/>
                  </a:cubicBezTo>
                  <a:cubicBezTo>
                    <a:pt x="95" y="52"/>
                    <a:pt x="96" y="51"/>
                    <a:pt x="94" y="49"/>
                  </a:cubicBezTo>
                  <a:close/>
                  <a:moveTo>
                    <a:pt x="52" y="50"/>
                  </a:moveTo>
                  <a:cubicBezTo>
                    <a:pt x="43" y="64"/>
                    <a:pt x="36" y="80"/>
                    <a:pt x="28" y="95"/>
                  </a:cubicBezTo>
                  <a:cubicBezTo>
                    <a:pt x="28" y="96"/>
                    <a:pt x="27" y="97"/>
                    <a:pt x="26" y="98"/>
                  </a:cubicBezTo>
                  <a:cubicBezTo>
                    <a:pt x="25" y="100"/>
                    <a:pt x="25" y="103"/>
                    <a:pt x="24" y="105"/>
                  </a:cubicBezTo>
                  <a:cubicBezTo>
                    <a:pt x="21" y="113"/>
                    <a:pt x="15" y="121"/>
                    <a:pt x="12" y="130"/>
                  </a:cubicBezTo>
                  <a:cubicBezTo>
                    <a:pt x="8" y="135"/>
                    <a:pt x="6" y="141"/>
                    <a:pt x="4" y="147"/>
                  </a:cubicBezTo>
                  <a:cubicBezTo>
                    <a:pt x="6" y="150"/>
                    <a:pt x="11" y="151"/>
                    <a:pt x="13" y="152"/>
                  </a:cubicBezTo>
                  <a:cubicBezTo>
                    <a:pt x="14" y="153"/>
                    <a:pt x="15" y="153"/>
                    <a:pt x="15" y="153"/>
                  </a:cubicBezTo>
                  <a:cubicBezTo>
                    <a:pt x="20" y="155"/>
                    <a:pt x="24" y="156"/>
                    <a:pt x="27" y="156"/>
                  </a:cubicBezTo>
                  <a:cubicBezTo>
                    <a:pt x="28" y="155"/>
                    <a:pt x="28" y="154"/>
                    <a:pt x="28" y="152"/>
                  </a:cubicBezTo>
                  <a:cubicBezTo>
                    <a:pt x="28" y="151"/>
                    <a:pt x="29" y="152"/>
                    <a:pt x="30" y="151"/>
                  </a:cubicBezTo>
                  <a:cubicBezTo>
                    <a:pt x="37" y="135"/>
                    <a:pt x="45" y="119"/>
                    <a:pt x="51" y="102"/>
                  </a:cubicBezTo>
                  <a:cubicBezTo>
                    <a:pt x="58" y="85"/>
                    <a:pt x="65" y="65"/>
                    <a:pt x="74" y="50"/>
                  </a:cubicBezTo>
                  <a:cubicBezTo>
                    <a:pt x="73" y="49"/>
                    <a:pt x="72" y="49"/>
                    <a:pt x="72" y="48"/>
                  </a:cubicBezTo>
                  <a:cubicBezTo>
                    <a:pt x="74" y="47"/>
                    <a:pt x="75" y="47"/>
                    <a:pt x="75" y="45"/>
                  </a:cubicBezTo>
                  <a:cubicBezTo>
                    <a:pt x="69" y="44"/>
                    <a:pt x="58" y="46"/>
                    <a:pt x="52" y="50"/>
                  </a:cubicBezTo>
                  <a:close/>
                  <a:moveTo>
                    <a:pt x="222" y="152"/>
                  </a:moveTo>
                  <a:cubicBezTo>
                    <a:pt x="223" y="137"/>
                    <a:pt x="223" y="119"/>
                    <a:pt x="223" y="105"/>
                  </a:cubicBezTo>
                  <a:cubicBezTo>
                    <a:pt x="223" y="100"/>
                    <a:pt x="222" y="96"/>
                    <a:pt x="222" y="93"/>
                  </a:cubicBezTo>
                  <a:cubicBezTo>
                    <a:pt x="222" y="91"/>
                    <a:pt x="222" y="90"/>
                    <a:pt x="222" y="88"/>
                  </a:cubicBezTo>
                  <a:cubicBezTo>
                    <a:pt x="222" y="82"/>
                    <a:pt x="222" y="76"/>
                    <a:pt x="222" y="70"/>
                  </a:cubicBezTo>
                  <a:cubicBezTo>
                    <a:pt x="222" y="65"/>
                    <a:pt x="223" y="53"/>
                    <a:pt x="221" y="51"/>
                  </a:cubicBezTo>
                  <a:cubicBezTo>
                    <a:pt x="220" y="50"/>
                    <a:pt x="211" y="48"/>
                    <a:pt x="208" y="48"/>
                  </a:cubicBezTo>
                  <a:cubicBezTo>
                    <a:pt x="208" y="48"/>
                    <a:pt x="206" y="48"/>
                    <a:pt x="205" y="49"/>
                  </a:cubicBezTo>
                  <a:cubicBezTo>
                    <a:pt x="206" y="53"/>
                    <a:pt x="205" y="58"/>
                    <a:pt x="205" y="63"/>
                  </a:cubicBezTo>
                  <a:cubicBezTo>
                    <a:pt x="205" y="68"/>
                    <a:pt x="205" y="73"/>
                    <a:pt x="205" y="77"/>
                  </a:cubicBezTo>
                  <a:cubicBezTo>
                    <a:pt x="205" y="87"/>
                    <a:pt x="206" y="97"/>
                    <a:pt x="206" y="107"/>
                  </a:cubicBezTo>
                  <a:cubicBezTo>
                    <a:pt x="207" y="128"/>
                    <a:pt x="206" y="149"/>
                    <a:pt x="205" y="169"/>
                  </a:cubicBezTo>
                  <a:cubicBezTo>
                    <a:pt x="209" y="174"/>
                    <a:pt x="217" y="172"/>
                    <a:pt x="221" y="170"/>
                  </a:cubicBezTo>
                  <a:cubicBezTo>
                    <a:pt x="223" y="164"/>
                    <a:pt x="222" y="158"/>
                    <a:pt x="222" y="152"/>
                  </a:cubicBezTo>
                  <a:close/>
                  <a:moveTo>
                    <a:pt x="68" y="115"/>
                  </a:moveTo>
                  <a:cubicBezTo>
                    <a:pt x="68" y="114"/>
                    <a:pt x="69" y="113"/>
                    <a:pt x="70" y="111"/>
                  </a:cubicBezTo>
                  <a:cubicBezTo>
                    <a:pt x="69" y="112"/>
                    <a:pt x="68" y="112"/>
                    <a:pt x="67" y="111"/>
                  </a:cubicBezTo>
                  <a:cubicBezTo>
                    <a:pt x="67" y="107"/>
                    <a:pt x="62" y="108"/>
                    <a:pt x="60" y="105"/>
                  </a:cubicBezTo>
                  <a:cubicBezTo>
                    <a:pt x="60" y="105"/>
                    <a:pt x="60" y="103"/>
                    <a:pt x="62" y="103"/>
                  </a:cubicBezTo>
                  <a:cubicBezTo>
                    <a:pt x="63" y="97"/>
                    <a:pt x="68" y="93"/>
                    <a:pt x="69" y="85"/>
                  </a:cubicBezTo>
                  <a:cubicBezTo>
                    <a:pt x="72" y="82"/>
                    <a:pt x="76" y="87"/>
                    <a:pt x="79" y="88"/>
                  </a:cubicBezTo>
                  <a:cubicBezTo>
                    <a:pt x="80" y="87"/>
                    <a:pt x="81" y="86"/>
                    <a:pt x="81" y="85"/>
                  </a:cubicBezTo>
                  <a:cubicBezTo>
                    <a:pt x="78" y="82"/>
                    <a:pt x="75" y="83"/>
                    <a:pt x="72" y="81"/>
                  </a:cubicBezTo>
                  <a:cubicBezTo>
                    <a:pt x="71" y="76"/>
                    <a:pt x="76" y="76"/>
                    <a:pt x="76" y="71"/>
                  </a:cubicBezTo>
                  <a:cubicBezTo>
                    <a:pt x="78" y="69"/>
                    <a:pt x="79" y="66"/>
                    <a:pt x="80" y="63"/>
                  </a:cubicBezTo>
                  <a:cubicBezTo>
                    <a:pt x="81" y="61"/>
                    <a:pt x="81" y="57"/>
                    <a:pt x="82" y="59"/>
                  </a:cubicBezTo>
                  <a:cubicBezTo>
                    <a:pt x="82" y="58"/>
                    <a:pt x="81" y="58"/>
                    <a:pt x="82" y="58"/>
                  </a:cubicBezTo>
                  <a:cubicBezTo>
                    <a:pt x="86" y="56"/>
                    <a:pt x="89" y="59"/>
                    <a:pt x="92" y="61"/>
                  </a:cubicBezTo>
                  <a:cubicBezTo>
                    <a:pt x="92" y="60"/>
                    <a:pt x="93" y="59"/>
                    <a:pt x="93" y="58"/>
                  </a:cubicBezTo>
                  <a:cubicBezTo>
                    <a:pt x="89" y="53"/>
                    <a:pt x="83" y="50"/>
                    <a:pt x="76" y="49"/>
                  </a:cubicBezTo>
                  <a:cubicBezTo>
                    <a:pt x="76" y="51"/>
                    <a:pt x="74" y="52"/>
                    <a:pt x="75" y="53"/>
                  </a:cubicBezTo>
                  <a:cubicBezTo>
                    <a:pt x="77" y="54"/>
                    <a:pt x="82" y="57"/>
                    <a:pt x="78" y="60"/>
                  </a:cubicBezTo>
                  <a:cubicBezTo>
                    <a:pt x="78" y="61"/>
                    <a:pt x="77" y="62"/>
                    <a:pt x="77" y="63"/>
                  </a:cubicBezTo>
                  <a:cubicBezTo>
                    <a:pt x="75" y="67"/>
                    <a:pt x="73" y="71"/>
                    <a:pt x="72" y="74"/>
                  </a:cubicBezTo>
                  <a:cubicBezTo>
                    <a:pt x="71" y="76"/>
                    <a:pt x="71" y="79"/>
                    <a:pt x="69" y="80"/>
                  </a:cubicBezTo>
                  <a:cubicBezTo>
                    <a:pt x="68" y="79"/>
                    <a:pt x="67" y="78"/>
                    <a:pt x="66" y="77"/>
                  </a:cubicBezTo>
                  <a:cubicBezTo>
                    <a:pt x="65" y="78"/>
                    <a:pt x="64" y="78"/>
                    <a:pt x="63" y="78"/>
                  </a:cubicBezTo>
                  <a:cubicBezTo>
                    <a:pt x="62" y="79"/>
                    <a:pt x="62" y="80"/>
                    <a:pt x="62" y="82"/>
                  </a:cubicBezTo>
                  <a:cubicBezTo>
                    <a:pt x="63" y="83"/>
                    <a:pt x="66" y="84"/>
                    <a:pt x="66" y="86"/>
                  </a:cubicBezTo>
                  <a:cubicBezTo>
                    <a:pt x="66" y="87"/>
                    <a:pt x="64" y="88"/>
                    <a:pt x="63" y="90"/>
                  </a:cubicBezTo>
                  <a:cubicBezTo>
                    <a:pt x="63" y="91"/>
                    <a:pt x="63" y="92"/>
                    <a:pt x="63" y="93"/>
                  </a:cubicBezTo>
                  <a:cubicBezTo>
                    <a:pt x="61" y="97"/>
                    <a:pt x="59" y="102"/>
                    <a:pt x="58" y="105"/>
                  </a:cubicBezTo>
                  <a:cubicBezTo>
                    <a:pt x="57" y="105"/>
                    <a:pt x="57" y="105"/>
                    <a:pt x="56" y="105"/>
                  </a:cubicBezTo>
                  <a:cubicBezTo>
                    <a:pt x="55" y="105"/>
                    <a:pt x="55" y="104"/>
                    <a:pt x="53" y="103"/>
                  </a:cubicBezTo>
                  <a:cubicBezTo>
                    <a:pt x="52" y="105"/>
                    <a:pt x="52" y="107"/>
                    <a:pt x="51" y="108"/>
                  </a:cubicBezTo>
                  <a:cubicBezTo>
                    <a:pt x="53" y="109"/>
                    <a:pt x="55" y="110"/>
                    <a:pt x="55" y="112"/>
                  </a:cubicBezTo>
                  <a:cubicBezTo>
                    <a:pt x="51" y="117"/>
                    <a:pt x="48" y="125"/>
                    <a:pt x="48" y="131"/>
                  </a:cubicBezTo>
                  <a:cubicBezTo>
                    <a:pt x="47" y="132"/>
                    <a:pt x="46" y="132"/>
                    <a:pt x="45" y="133"/>
                  </a:cubicBezTo>
                  <a:cubicBezTo>
                    <a:pt x="44" y="132"/>
                    <a:pt x="43" y="130"/>
                    <a:pt x="42" y="130"/>
                  </a:cubicBezTo>
                  <a:cubicBezTo>
                    <a:pt x="41" y="133"/>
                    <a:pt x="39" y="135"/>
                    <a:pt x="39" y="138"/>
                  </a:cubicBezTo>
                  <a:cubicBezTo>
                    <a:pt x="45" y="136"/>
                    <a:pt x="50" y="141"/>
                    <a:pt x="55" y="143"/>
                  </a:cubicBezTo>
                  <a:cubicBezTo>
                    <a:pt x="56" y="142"/>
                    <a:pt x="57" y="141"/>
                    <a:pt x="57" y="140"/>
                  </a:cubicBezTo>
                  <a:cubicBezTo>
                    <a:pt x="55" y="137"/>
                    <a:pt x="52" y="135"/>
                    <a:pt x="49" y="134"/>
                  </a:cubicBezTo>
                  <a:cubicBezTo>
                    <a:pt x="49" y="134"/>
                    <a:pt x="49" y="133"/>
                    <a:pt x="49" y="133"/>
                  </a:cubicBezTo>
                  <a:cubicBezTo>
                    <a:pt x="49" y="132"/>
                    <a:pt x="49" y="131"/>
                    <a:pt x="50" y="131"/>
                  </a:cubicBezTo>
                  <a:cubicBezTo>
                    <a:pt x="50" y="130"/>
                    <a:pt x="50" y="130"/>
                    <a:pt x="50" y="129"/>
                  </a:cubicBezTo>
                  <a:cubicBezTo>
                    <a:pt x="54" y="126"/>
                    <a:pt x="54" y="120"/>
                    <a:pt x="58" y="117"/>
                  </a:cubicBezTo>
                  <a:cubicBezTo>
                    <a:pt x="58" y="114"/>
                    <a:pt x="58" y="112"/>
                    <a:pt x="60" y="111"/>
                  </a:cubicBezTo>
                  <a:cubicBezTo>
                    <a:pt x="63" y="112"/>
                    <a:pt x="65" y="114"/>
                    <a:pt x="68" y="115"/>
                  </a:cubicBezTo>
                  <a:close/>
                  <a:moveTo>
                    <a:pt x="140" y="54"/>
                  </a:moveTo>
                  <a:cubicBezTo>
                    <a:pt x="131" y="55"/>
                    <a:pt x="122" y="52"/>
                    <a:pt x="114" y="50"/>
                  </a:cubicBezTo>
                  <a:cubicBezTo>
                    <a:pt x="114" y="50"/>
                    <a:pt x="114" y="51"/>
                    <a:pt x="114" y="51"/>
                  </a:cubicBezTo>
                  <a:cubicBezTo>
                    <a:pt x="115" y="82"/>
                    <a:pt x="113" y="115"/>
                    <a:pt x="114" y="142"/>
                  </a:cubicBezTo>
                  <a:cubicBezTo>
                    <a:pt x="115" y="141"/>
                    <a:pt x="117" y="142"/>
                    <a:pt x="117" y="142"/>
                  </a:cubicBezTo>
                  <a:cubicBezTo>
                    <a:pt x="119" y="141"/>
                    <a:pt x="119" y="142"/>
                    <a:pt x="121" y="143"/>
                  </a:cubicBezTo>
                  <a:cubicBezTo>
                    <a:pt x="122" y="143"/>
                    <a:pt x="123" y="142"/>
                    <a:pt x="124" y="143"/>
                  </a:cubicBezTo>
                  <a:cubicBezTo>
                    <a:pt x="125" y="143"/>
                    <a:pt x="126" y="143"/>
                    <a:pt x="126" y="143"/>
                  </a:cubicBezTo>
                  <a:cubicBezTo>
                    <a:pt x="135" y="145"/>
                    <a:pt x="145" y="144"/>
                    <a:pt x="153" y="143"/>
                  </a:cubicBezTo>
                  <a:cubicBezTo>
                    <a:pt x="153" y="132"/>
                    <a:pt x="154" y="121"/>
                    <a:pt x="153" y="110"/>
                  </a:cubicBezTo>
                  <a:cubicBezTo>
                    <a:pt x="152" y="101"/>
                    <a:pt x="153" y="91"/>
                    <a:pt x="152" y="82"/>
                  </a:cubicBezTo>
                  <a:cubicBezTo>
                    <a:pt x="152" y="73"/>
                    <a:pt x="150" y="62"/>
                    <a:pt x="151" y="53"/>
                  </a:cubicBezTo>
                  <a:cubicBezTo>
                    <a:pt x="147" y="52"/>
                    <a:pt x="144" y="54"/>
                    <a:pt x="140" y="54"/>
                  </a:cubicBezTo>
                  <a:close/>
                  <a:moveTo>
                    <a:pt x="197" y="51"/>
                  </a:moveTo>
                  <a:cubicBezTo>
                    <a:pt x="197" y="57"/>
                    <a:pt x="198" y="59"/>
                    <a:pt x="197" y="62"/>
                  </a:cubicBezTo>
                  <a:cubicBezTo>
                    <a:pt x="198" y="70"/>
                    <a:pt x="199" y="78"/>
                    <a:pt x="198" y="86"/>
                  </a:cubicBezTo>
                  <a:cubicBezTo>
                    <a:pt x="196" y="112"/>
                    <a:pt x="197" y="141"/>
                    <a:pt x="198" y="165"/>
                  </a:cubicBezTo>
                  <a:cubicBezTo>
                    <a:pt x="199" y="166"/>
                    <a:pt x="201" y="168"/>
                    <a:pt x="202" y="167"/>
                  </a:cubicBezTo>
                  <a:cubicBezTo>
                    <a:pt x="205" y="146"/>
                    <a:pt x="204" y="126"/>
                    <a:pt x="204" y="105"/>
                  </a:cubicBezTo>
                  <a:cubicBezTo>
                    <a:pt x="204" y="98"/>
                    <a:pt x="203" y="92"/>
                    <a:pt x="202" y="85"/>
                  </a:cubicBezTo>
                  <a:cubicBezTo>
                    <a:pt x="202" y="74"/>
                    <a:pt x="203" y="62"/>
                    <a:pt x="203" y="51"/>
                  </a:cubicBezTo>
                  <a:cubicBezTo>
                    <a:pt x="200" y="51"/>
                    <a:pt x="199" y="52"/>
                    <a:pt x="198" y="51"/>
                  </a:cubicBezTo>
                  <a:cubicBezTo>
                    <a:pt x="198" y="51"/>
                    <a:pt x="197" y="51"/>
                    <a:pt x="197" y="51"/>
                  </a:cubicBezTo>
                  <a:close/>
                  <a:moveTo>
                    <a:pt x="279" y="76"/>
                  </a:moveTo>
                  <a:cubicBezTo>
                    <a:pt x="284" y="75"/>
                    <a:pt x="291" y="72"/>
                    <a:pt x="294" y="68"/>
                  </a:cubicBezTo>
                  <a:cubicBezTo>
                    <a:pt x="296" y="65"/>
                    <a:pt x="293" y="62"/>
                    <a:pt x="292" y="60"/>
                  </a:cubicBezTo>
                  <a:cubicBezTo>
                    <a:pt x="291" y="58"/>
                    <a:pt x="290" y="55"/>
                    <a:pt x="288" y="54"/>
                  </a:cubicBezTo>
                  <a:cubicBezTo>
                    <a:pt x="287" y="54"/>
                    <a:pt x="284" y="54"/>
                    <a:pt x="281" y="54"/>
                  </a:cubicBezTo>
                  <a:cubicBezTo>
                    <a:pt x="279" y="55"/>
                    <a:pt x="276" y="55"/>
                    <a:pt x="275" y="55"/>
                  </a:cubicBezTo>
                  <a:cubicBezTo>
                    <a:pt x="272" y="56"/>
                    <a:pt x="269" y="59"/>
                    <a:pt x="267" y="60"/>
                  </a:cubicBezTo>
                  <a:cubicBezTo>
                    <a:pt x="268" y="61"/>
                    <a:pt x="266" y="62"/>
                    <a:pt x="267" y="63"/>
                  </a:cubicBezTo>
                  <a:cubicBezTo>
                    <a:pt x="266" y="63"/>
                    <a:pt x="265" y="63"/>
                    <a:pt x="265" y="64"/>
                  </a:cubicBezTo>
                  <a:cubicBezTo>
                    <a:pt x="265" y="69"/>
                    <a:pt x="268" y="73"/>
                    <a:pt x="270" y="77"/>
                  </a:cubicBezTo>
                  <a:cubicBezTo>
                    <a:pt x="273" y="76"/>
                    <a:pt x="275" y="76"/>
                    <a:pt x="279" y="76"/>
                  </a:cubicBezTo>
                  <a:close/>
                  <a:moveTo>
                    <a:pt x="73" y="56"/>
                  </a:moveTo>
                  <a:cubicBezTo>
                    <a:pt x="70" y="62"/>
                    <a:pt x="67" y="68"/>
                    <a:pt x="64" y="75"/>
                  </a:cubicBezTo>
                  <a:cubicBezTo>
                    <a:pt x="66" y="74"/>
                    <a:pt x="66" y="76"/>
                    <a:pt x="68" y="76"/>
                  </a:cubicBezTo>
                  <a:cubicBezTo>
                    <a:pt x="71" y="70"/>
                    <a:pt x="74" y="63"/>
                    <a:pt x="76" y="57"/>
                  </a:cubicBezTo>
                  <a:cubicBezTo>
                    <a:pt x="76" y="56"/>
                    <a:pt x="75" y="55"/>
                    <a:pt x="73" y="56"/>
                  </a:cubicBezTo>
                  <a:close/>
                  <a:moveTo>
                    <a:pt x="85" y="61"/>
                  </a:moveTo>
                  <a:cubicBezTo>
                    <a:pt x="83" y="63"/>
                    <a:pt x="82" y="66"/>
                    <a:pt x="80" y="70"/>
                  </a:cubicBezTo>
                  <a:cubicBezTo>
                    <a:pt x="79" y="73"/>
                    <a:pt x="76" y="76"/>
                    <a:pt x="76" y="78"/>
                  </a:cubicBezTo>
                  <a:cubicBezTo>
                    <a:pt x="77" y="81"/>
                    <a:pt x="80" y="81"/>
                    <a:pt x="81" y="83"/>
                  </a:cubicBezTo>
                  <a:cubicBezTo>
                    <a:pt x="86" y="77"/>
                    <a:pt x="88" y="70"/>
                    <a:pt x="91" y="64"/>
                  </a:cubicBezTo>
                  <a:cubicBezTo>
                    <a:pt x="89" y="62"/>
                    <a:pt x="87" y="61"/>
                    <a:pt x="85" y="61"/>
                  </a:cubicBezTo>
                  <a:close/>
                  <a:moveTo>
                    <a:pt x="93" y="64"/>
                  </a:moveTo>
                  <a:cubicBezTo>
                    <a:pt x="91" y="70"/>
                    <a:pt x="86" y="77"/>
                    <a:pt x="84" y="83"/>
                  </a:cubicBezTo>
                  <a:cubicBezTo>
                    <a:pt x="83" y="89"/>
                    <a:pt x="84" y="98"/>
                    <a:pt x="85" y="105"/>
                  </a:cubicBezTo>
                  <a:cubicBezTo>
                    <a:pt x="85" y="111"/>
                    <a:pt x="84" y="117"/>
                    <a:pt x="84" y="123"/>
                  </a:cubicBezTo>
                  <a:cubicBezTo>
                    <a:pt x="85" y="135"/>
                    <a:pt x="85" y="150"/>
                    <a:pt x="85" y="163"/>
                  </a:cubicBezTo>
                  <a:cubicBezTo>
                    <a:pt x="85" y="164"/>
                    <a:pt x="87" y="165"/>
                    <a:pt x="86" y="167"/>
                  </a:cubicBezTo>
                  <a:cubicBezTo>
                    <a:pt x="93" y="170"/>
                    <a:pt x="101" y="169"/>
                    <a:pt x="107" y="167"/>
                  </a:cubicBezTo>
                  <a:cubicBezTo>
                    <a:pt x="109" y="159"/>
                    <a:pt x="108" y="152"/>
                    <a:pt x="108" y="144"/>
                  </a:cubicBezTo>
                  <a:cubicBezTo>
                    <a:pt x="108" y="132"/>
                    <a:pt x="109" y="119"/>
                    <a:pt x="109" y="105"/>
                  </a:cubicBezTo>
                  <a:cubicBezTo>
                    <a:pt x="109" y="101"/>
                    <a:pt x="109" y="96"/>
                    <a:pt x="109" y="93"/>
                  </a:cubicBezTo>
                  <a:cubicBezTo>
                    <a:pt x="109" y="92"/>
                    <a:pt x="108" y="91"/>
                    <a:pt x="108" y="90"/>
                  </a:cubicBezTo>
                  <a:cubicBezTo>
                    <a:pt x="108" y="87"/>
                    <a:pt x="109" y="84"/>
                    <a:pt x="108" y="81"/>
                  </a:cubicBezTo>
                  <a:cubicBezTo>
                    <a:pt x="108" y="75"/>
                    <a:pt x="106" y="70"/>
                    <a:pt x="106" y="64"/>
                  </a:cubicBezTo>
                  <a:cubicBezTo>
                    <a:pt x="102" y="62"/>
                    <a:pt x="97" y="62"/>
                    <a:pt x="93" y="64"/>
                  </a:cubicBezTo>
                  <a:close/>
                  <a:moveTo>
                    <a:pt x="271" y="79"/>
                  </a:moveTo>
                  <a:cubicBezTo>
                    <a:pt x="271" y="82"/>
                    <a:pt x="272" y="83"/>
                    <a:pt x="273" y="84"/>
                  </a:cubicBezTo>
                  <a:cubicBezTo>
                    <a:pt x="274" y="84"/>
                    <a:pt x="274" y="83"/>
                    <a:pt x="276" y="83"/>
                  </a:cubicBezTo>
                  <a:cubicBezTo>
                    <a:pt x="285" y="87"/>
                    <a:pt x="306" y="80"/>
                    <a:pt x="296" y="69"/>
                  </a:cubicBezTo>
                  <a:cubicBezTo>
                    <a:pt x="292" y="77"/>
                    <a:pt x="281" y="78"/>
                    <a:pt x="271" y="79"/>
                  </a:cubicBezTo>
                  <a:close/>
                  <a:moveTo>
                    <a:pt x="265" y="96"/>
                  </a:moveTo>
                  <a:cubicBezTo>
                    <a:pt x="265" y="98"/>
                    <a:pt x="265" y="100"/>
                    <a:pt x="265" y="103"/>
                  </a:cubicBezTo>
                  <a:cubicBezTo>
                    <a:pt x="265" y="107"/>
                    <a:pt x="265" y="112"/>
                    <a:pt x="265" y="118"/>
                  </a:cubicBezTo>
                  <a:cubicBezTo>
                    <a:pt x="265" y="121"/>
                    <a:pt x="265" y="125"/>
                    <a:pt x="266" y="127"/>
                  </a:cubicBezTo>
                  <a:cubicBezTo>
                    <a:pt x="266" y="128"/>
                    <a:pt x="268" y="130"/>
                    <a:pt x="269" y="132"/>
                  </a:cubicBezTo>
                  <a:cubicBezTo>
                    <a:pt x="272" y="136"/>
                    <a:pt x="274" y="141"/>
                    <a:pt x="276" y="147"/>
                  </a:cubicBezTo>
                  <a:cubicBezTo>
                    <a:pt x="278" y="151"/>
                    <a:pt x="281" y="160"/>
                    <a:pt x="284" y="163"/>
                  </a:cubicBezTo>
                  <a:cubicBezTo>
                    <a:pt x="285" y="164"/>
                    <a:pt x="289" y="165"/>
                    <a:pt x="291" y="166"/>
                  </a:cubicBezTo>
                  <a:cubicBezTo>
                    <a:pt x="296" y="168"/>
                    <a:pt x="302" y="168"/>
                    <a:pt x="306" y="169"/>
                  </a:cubicBezTo>
                  <a:cubicBezTo>
                    <a:pt x="304" y="166"/>
                    <a:pt x="303" y="162"/>
                    <a:pt x="302" y="159"/>
                  </a:cubicBezTo>
                  <a:cubicBezTo>
                    <a:pt x="301" y="156"/>
                    <a:pt x="299" y="153"/>
                    <a:pt x="298" y="151"/>
                  </a:cubicBezTo>
                  <a:cubicBezTo>
                    <a:pt x="298" y="150"/>
                    <a:pt x="298" y="148"/>
                    <a:pt x="298" y="147"/>
                  </a:cubicBezTo>
                  <a:cubicBezTo>
                    <a:pt x="296" y="141"/>
                    <a:pt x="292" y="135"/>
                    <a:pt x="290" y="128"/>
                  </a:cubicBezTo>
                  <a:cubicBezTo>
                    <a:pt x="287" y="122"/>
                    <a:pt x="285" y="115"/>
                    <a:pt x="282" y="109"/>
                  </a:cubicBezTo>
                  <a:cubicBezTo>
                    <a:pt x="276" y="97"/>
                    <a:pt x="271" y="84"/>
                    <a:pt x="265" y="73"/>
                  </a:cubicBezTo>
                  <a:cubicBezTo>
                    <a:pt x="265" y="72"/>
                    <a:pt x="265" y="72"/>
                    <a:pt x="265" y="73"/>
                  </a:cubicBezTo>
                  <a:cubicBezTo>
                    <a:pt x="264" y="79"/>
                    <a:pt x="265" y="87"/>
                    <a:pt x="265" y="96"/>
                  </a:cubicBezTo>
                  <a:close/>
                  <a:moveTo>
                    <a:pt x="274" y="87"/>
                  </a:moveTo>
                  <a:cubicBezTo>
                    <a:pt x="276" y="89"/>
                    <a:pt x="276" y="92"/>
                    <a:pt x="278" y="94"/>
                  </a:cubicBezTo>
                  <a:cubicBezTo>
                    <a:pt x="278" y="93"/>
                    <a:pt x="278" y="93"/>
                    <a:pt x="278" y="93"/>
                  </a:cubicBezTo>
                  <a:cubicBezTo>
                    <a:pt x="280" y="93"/>
                    <a:pt x="283" y="93"/>
                    <a:pt x="285" y="93"/>
                  </a:cubicBezTo>
                  <a:cubicBezTo>
                    <a:pt x="291" y="93"/>
                    <a:pt x="299" y="87"/>
                    <a:pt x="301" y="83"/>
                  </a:cubicBezTo>
                  <a:cubicBezTo>
                    <a:pt x="302" y="81"/>
                    <a:pt x="302" y="79"/>
                    <a:pt x="300" y="78"/>
                  </a:cubicBezTo>
                  <a:cubicBezTo>
                    <a:pt x="295" y="87"/>
                    <a:pt x="283" y="86"/>
                    <a:pt x="274" y="87"/>
                  </a:cubicBezTo>
                  <a:close/>
                  <a:moveTo>
                    <a:pt x="278" y="96"/>
                  </a:moveTo>
                  <a:cubicBezTo>
                    <a:pt x="279" y="96"/>
                    <a:pt x="279" y="97"/>
                    <a:pt x="279" y="98"/>
                  </a:cubicBezTo>
                  <a:cubicBezTo>
                    <a:pt x="283" y="98"/>
                    <a:pt x="287" y="99"/>
                    <a:pt x="290" y="98"/>
                  </a:cubicBezTo>
                  <a:cubicBezTo>
                    <a:pt x="297" y="98"/>
                    <a:pt x="302" y="92"/>
                    <a:pt x="305" y="87"/>
                  </a:cubicBezTo>
                  <a:cubicBezTo>
                    <a:pt x="304" y="86"/>
                    <a:pt x="304" y="84"/>
                    <a:pt x="303" y="84"/>
                  </a:cubicBezTo>
                  <a:cubicBezTo>
                    <a:pt x="298" y="92"/>
                    <a:pt x="289" y="97"/>
                    <a:pt x="278" y="96"/>
                  </a:cubicBezTo>
                  <a:close/>
                  <a:moveTo>
                    <a:pt x="54" y="102"/>
                  </a:moveTo>
                  <a:cubicBezTo>
                    <a:pt x="55" y="102"/>
                    <a:pt x="56" y="103"/>
                    <a:pt x="57" y="102"/>
                  </a:cubicBezTo>
                  <a:cubicBezTo>
                    <a:pt x="57" y="100"/>
                    <a:pt x="60" y="96"/>
                    <a:pt x="61" y="92"/>
                  </a:cubicBezTo>
                  <a:cubicBezTo>
                    <a:pt x="62" y="90"/>
                    <a:pt x="65" y="84"/>
                    <a:pt x="60" y="84"/>
                  </a:cubicBezTo>
                  <a:cubicBezTo>
                    <a:pt x="59" y="91"/>
                    <a:pt x="56" y="95"/>
                    <a:pt x="54" y="102"/>
                  </a:cubicBezTo>
                  <a:close/>
                  <a:moveTo>
                    <a:pt x="72" y="88"/>
                  </a:moveTo>
                  <a:cubicBezTo>
                    <a:pt x="69" y="92"/>
                    <a:pt x="66" y="99"/>
                    <a:pt x="64" y="105"/>
                  </a:cubicBezTo>
                  <a:cubicBezTo>
                    <a:pt x="66" y="106"/>
                    <a:pt x="68" y="108"/>
                    <a:pt x="70" y="110"/>
                  </a:cubicBezTo>
                  <a:cubicBezTo>
                    <a:pt x="73" y="104"/>
                    <a:pt x="76" y="98"/>
                    <a:pt x="78" y="91"/>
                  </a:cubicBezTo>
                  <a:cubicBezTo>
                    <a:pt x="77" y="89"/>
                    <a:pt x="74" y="88"/>
                    <a:pt x="72" y="88"/>
                  </a:cubicBezTo>
                  <a:close/>
                  <a:moveTo>
                    <a:pt x="79" y="94"/>
                  </a:moveTo>
                  <a:cubicBezTo>
                    <a:pt x="79" y="95"/>
                    <a:pt x="79" y="96"/>
                    <a:pt x="79" y="97"/>
                  </a:cubicBezTo>
                  <a:cubicBezTo>
                    <a:pt x="77" y="101"/>
                    <a:pt x="74" y="105"/>
                    <a:pt x="73" y="109"/>
                  </a:cubicBezTo>
                  <a:cubicBezTo>
                    <a:pt x="72" y="113"/>
                    <a:pt x="72" y="118"/>
                    <a:pt x="71" y="123"/>
                  </a:cubicBezTo>
                  <a:cubicBezTo>
                    <a:pt x="71" y="135"/>
                    <a:pt x="72" y="143"/>
                    <a:pt x="70" y="154"/>
                  </a:cubicBezTo>
                  <a:cubicBezTo>
                    <a:pt x="74" y="157"/>
                    <a:pt x="78" y="160"/>
                    <a:pt x="82" y="163"/>
                  </a:cubicBezTo>
                  <a:cubicBezTo>
                    <a:pt x="83" y="155"/>
                    <a:pt x="83" y="148"/>
                    <a:pt x="83" y="139"/>
                  </a:cubicBezTo>
                  <a:cubicBezTo>
                    <a:pt x="83" y="131"/>
                    <a:pt x="82" y="123"/>
                    <a:pt x="82" y="117"/>
                  </a:cubicBezTo>
                  <a:cubicBezTo>
                    <a:pt x="82" y="109"/>
                    <a:pt x="83" y="97"/>
                    <a:pt x="82" y="89"/>
                  </a:cubicBezTo>
                  <a:cubicBezTo>
                    <a:pt x="81" y="91"/>
                    <a:pt x="80" y="92"/>
                    <a:pt x="79" y="94"/>
                  </a:cubicBezTo>
                  <a:close/>
                  <a:moveTo>
                    <a:pt x="280" y="100"/>
                  </a:moveTo>
                  <a:cubicBezTo>
                    <a:pt x="285" y="111"/>
                    <a:pt x="290" y="124"/>
                    <a:pt x="295" y="136"/>
                  </a:cubicBezTo>
                  <a:cubicBezTo>
                    <a:pt x="305" y="137"/>
                    <a:pt x="318" y="131"/>
                    <a:pt x="322" y="122"/>
                  </a:cubicBezTo>
                  <a:cubicBezTo>
                    <a:pt x="317" y="111"/>
                    <a:pt x="312" y="100"/>
                    <a:pt x="306" y="90"/>
                  </a:cubicBezTo>
                  <a:cubicBezTo>
                    <a:pt x="302" y="97"/>
                    <a:pt x="291" y="104"/>
                    <a:pt x="280" y="100"/>
                  </a:cubicBezTo>
                  <a:close/>
                  <a:moveTo>
                    <a:pt x="43" y="128"/>
                  </a:moveTo>
                  <a:cubicBezTo>
                    <a:pt x="44" y="129"/>
                    <a:pt x="44" y="129"/>
                    <a:pt x="45" y="129"/>
                  </a:cubicBezTo>
                  <a:cubicBezTo>
                    <a:pt x="47" y="123"/>
                    <a:pt x="50" y="117"/>
                    <a:pt x="52" y="111"/>
                  </a:cubicBezTo>
                  <a:cubicBezTo>
                    <a:pt x="51" y="112"/>
                    <a:pt x="51" y="111"/>
                    <a:pt x="50" y="111"/>
                  </a:cubicBezTo>
                  <a:cubicBezTo>
                    <a:pt x="48" y="117"/>
                    <a:pt x="45" y="122"/>
                    <a:pt x="43" y="128"/>
                  </a:cubicBezTo>
                  <a:close/>
                  <a:moveTo>
                    <a:pt x="62" y="115"/>
                  </a:moveTo>
                  <a:cubicBezTo>
                    <a:pt x="59" y="116"/>
                    <a:pt x="58" y="121"/>
                    <a:pt x="57" y="124"/>
                  </a:cubicBezTo>
                  <a:cubicBezTo>
                    <a:pt x="56" y="126"/>
                    <a:pt x="53" y="129"/>
                    <a:pt x="52" y="133"/>
                  </a:cubicBezTo>
                  <a:cubicBezTo>
                    <a:pt x="54" y="134"/>
                    <a:pt x="57" y="136"/>
                    <a:pt x="58" y="138"/>
                  </a:cubicBezTo>
                  <a:cubicBezTo>
                    <a:pt x="61" y="132"/>
                    <a:pt x="64" y="125"/>
                    <a:pt x="66" y="118"/>
                  </a:cubicBezTo>
                  <a:cubicBezTo>
                    <a:pt x="65" y="117"/>
                    <a:pt x="64" y="116"/>
                    <a:pt x="62" y="115"/>
                  </a:cubicBezTo>
                  <a:close/>
                  <a:moveTo>
                    <a:pt x="297" y="139"/>
                  </a:moveTo>
                  <a:cubicBezTo>
                    <a:pt x="297" y="140"/>
                    <a:pt x="297" y="141"/>
                    <a:pt x="298" y="142"/>
                  </a:cubicBezTo>
                  <a:cubicBezTo>
                    <a:pt x="298" y="141"/>
                    <a:pt x="298" y="141"/>
                    <a:pt x="299" y="140"/>
                  </a:cubicBezTo>
                  <a:cubicBezTo>
                    <a:pt x="302" y="141"/>
                    <a:pt x="306" y="140"/>
                    <a:pt x="308" y="140"/>
                  </a:cubicBezTo>
                  <a:cubicBezTo>
                    <a:pt x="314" y="139"/>
                    <a:pt x="320" y="135"/>
                    <a:pt x="323" y="132"/>
                  </a:cubicBezTo>
                  <a:cubicBezTo>
                    <a:pt x="324" y="130"/>
                    <a:pt x="326" y="127"/>
                    <a:pt x="323" y="125"/>
                  </a:cubicBezTo>
                  <a:cubicBezTo>
                    <a:pt x="317" y="134"/>
                    <a:pt x="308" y="138"/>
                    <a:pt x="297" y="139"/>
                  </a:cubicBezTo>
                  <a:close/>
                  <a:moveTo>
                    <a:pt x="326" y="131"/>
                  </a:moveTo>
                  <a:cubicBezTo>
                    <a:pt x="321" y="139"/>
                    <a:pt x="310" y="145"/>
                    <a:pt x="298" y="142"/>
                  </a:cubicBezTo>
                  <a:cubicBezTo>
                    <a:pt x="299" y="146"/>
                    <a:pt x="301" y="150"/>
                    <a:pt x="306" y="148"/>
                  </a:cubicBezTo>
                  <a:cubicBezTo>
                    <a:pt x="316" y="150"/>
                    <a:pt x="327" y="146"/>
                    <a:pt x="330" y="137"/>
                  </a:cubicBezTo>
                  <a:cubicBezTo>
                    <a:pt x="328" y="135"/>
                    <a:pt x="328" y="132"/>
                    <a:pt x="326" y="131"/>
                  </a:cubicBezTo>
                  <a:close/>
                  <a:moveTo>
                    <a:pt x="37" y="140"/>
                  </a:moveTo>
                  <a:cubicBezTo>
                    <a:pt x="36" y="142"/>
                    <a:pt x="35" y="145"/>
                    <a:pt x="34" y="147"/>
                  </a:cubicBezTo>
                  <a:cubicBezTo>
                    <a:pt x="38" y="148"/>
                    <a:pt x="41" y="147"/>
                    <a:pt x="45" y="149"/>
                  </a:cubicBezTo>
                  <a:cubicBezTo>
                    <a:pt x="47" y="150"/>
                    <a:pt x="49" y="153"/>
                    <a:pt x="51" y="154"/>
                  </a:cubicBezTo>
                  <a:cubicBezTo>
                    <a:pt x="52" y="151"/>
                    <a:pt x="53" y="150"/>
                    <a:pt x="54" y="147"/>
                  </a:cubicBezTo>
                  <a:cubicBezTo>
                    <a:pt x="50" y="143"/>
                    <a:pt x="44" y="140"/>
                    <a:pt x="37" y="140"/>
                  </a:cubicBezTo>
                  <a:close/>
                  <a:moveTo>
                    <a:pt x="313" y="160"/>
                  </a:moveTo>
                  <a:cubicBezTo>
                    <a:pt x="320" y="161"/>
                    <a:pt x="328" y="157"/>
                    <a:pt x="332" y="153"/>
                  </a:cubicBezTo>
                  <a:cubicBezTo>
                    <a:pt x="335" y="149"/>
                    <a:pt x="334" y="145"/>
                    <a:pt x="332" y="141"/>
                  </a:cubicBezTo>
                  <a:cubicBezTo>
                    <a:pt x="332" y="141"/>
                    <a:pt x="331" y="141"/>
                    <a:pt x="331" y="141"/>
                  </a:cubicBezTo>
                  <a:cubicBezTo>
                    <a:pt x="326" y="150"/>
                    <a:pt x="312" y="151"/>
                    <a:pt x="302" y="151"/>
                  </a:cubicBezTo>
                  <a:cubicBezTo>
                    <a:pt x="303" y="154"/>
                    <a:pt x="304" y="157"/>
                    <a:pt x="306" y="159"/>
                  </a:cubicBezTo>
                  <a:cubicBezTo>
                    <a:pt x="308" y="159"/>
                    <a:pt x="311" y="160"/>
                    <a:pt x="313" y="160"/>
                  </a:cubicBezTo>
                  <a:close/>
                  <a:moveTo>
                    <a:pt x="114" y="154"/>
                  </a:moveTo>
                  <a:cubicBezTo>
                    <a:pt x="125" y="157"/>
                    <a:pt x="139" y="158"/>
                    <a:pt x="153" y="156"/>
                  </a:cubicBezTo>
                  <a:cubicBezTo>
                    <a:pt x="153" y="152"/>
                    <a:pt x="153" y="149"/>
                    <a:pt x="153" y="145"/>
                  </a:cubicBezTo>
                  <a:cubicBezTo>
                    <a:pt x="139" y="147"/>
                    <a:pt x="124" y="147"/>
                    <a:pt x="115" y="144"/>
                  </a:cubicBezTo>
                  <a:cubicBezTo>
                    <a:pt x="114" y="147"/>
                    <a:pt x="114" y="150"/>
                    <a:pt x="114" y="154"/>
                  </a:cubicBezTo>
                  <a:close/>
                  <a:moveTo>
                    <a:pt x="32" y="153"/>
                  </a:moveTo>
                  <a:cubicBezTo>
                    <a:pt x="40" y="153"/>
                    <a:pt x="44" y="158"/>
                    <a:pt x="49" y="160"/>
                  </a:cubicBezTo>
                  <a:cubicBezTo>
                    <a:pt x="49" y="159"/>
                    <a:pt x="50" y="158"/>
                    <a:pt x="50" y="157"/>
                  </a:cubicBezTo>
                  <a:cubicBezTo>
                    <a:pt x="47" y="152"/>
                    <a:pt x="41" y="150"/>
                    <a:pt x="34" y="149"/>
                  </a:cubicBezTo>
                  <a:cubicBezTo>
                    <a:pt x="34" y="149"/>
                    <a:pt x="33" y="149"/>
                    <a:pt x="33" y="149"/>
                  </a:cubicBezTo>
                  <a:cubicBezTo>
                    <a:pt x="33" y="150"/>
                    <a:pt x="32" y="151"/>
                    <a:pt x="32" y="153"/>
                  </a:cubicBezTo>
                  <a:close/>
                  <a:moveTo>
                    <a:pt x="332" y="156"/>
                  </a:moveTo>
                  <a:cubicBezTo>
                    <a:pt x="326" y="163"/>
                    <a:pt x="317" y="163"/>
                    <a:pt x="307" y="162"/>
                  </a:cubicBezTo>
                  <a:cubicBezTo>
                    <a:pt x="309" y="166"/>
                    <a:pt x="310" y="171"/>
                    <a:pt x="314" y="172"/>
                  </a:cubicBezTo>
                  <a:cubicBezTo>
                    <a:pt x="316" y="173"/>
                    <a:pt x="321" y="173"/>
                    <a:pt x="323" y="173"/>
                  </a:cubicBezTo>
                  <a:cubicBezTo>
                    <a:pt x="331" y="172"/>
                    <a:pt x="337" y="168"/>
                    <a:pt x="339" y="162"/>
                  </a:cubicBezTo>
                  <a:cubicBezTo>
                    <a:pt x="341" y="158"/>
                    <a:pt x="338" y="154"/>
                    <a:pt x="336" y="150"/>
                  </a:cubicBezTo>
                  <a:cubicBezTo>
                    <a:pt x="335" y="152"/>
                    <a:pt x="333" y="155"/>
                    <a:pt x="332" y="156"/>
                  </a:cubicBezTo>
                  <a:close/>
                  <a:moveTo>
                    <a:pt x="30" y="160"/>
                  </a:moveTo>
                  <a:cubicBezTo>
                    <a:pt x="33" y="164"/>
                    <a:pt x="45" y="169"/>
                    <a:pt x="48" y="162"/>
                  </a:cubicBezTo>
                  <a:cubicBezTo>
                    <a:pt x="42" y="159"/>
                    <a:pt x="38" y="155"/>
                    <a:pt x="31" y="154"/>
                  </a:cubicBezTo>
                  <a:cubicBezTo>
                    <a:pt x="30" y="156"/>
                    <a:pt x="30" y="158"/>
                    <a:pt x="30" y="160"/>
                  </a:cubicBezTo>
                  <a:close/>
                  <a:moveTo>
                    <a:pt x="115" y="166"/>
                  </a:moveTo>
                  <a:cubicBezTo>
                    <a:pt x="119" y="167"/>
                    <a:pt x="125" y="169"/>
                    <a:pt x="132" y="169"/>
                  </a:cubicBezTo>
                  <a:cubicBezTo>
                    <a:pt x="138" y="170"/>
                    <a:pt x="149" y="171"/>
                    <a:pt x="152" y="167"/>
                  </a:cubicBezTo>
                  <a:cubicBezTo>
                    <a:pt x="153" y="165"/>
                    <a:pt x="152" y="160"/>
                    <a:pt x="152" y="159"/>
                  </a:cubicBezTo>
                  <a:cubicBezTo>
                    <a:pt x="139" y="159"/>
                    <a:pt x="125" y="160"/>
                    <a:pt x="114" y="156"/>
                  </a:cubicBezTo>
                  <a:cubicBezTo>
                    <a:pt x="114" y="160"/>
                    <a:pt x="113" y="164"/>
                    <a:pt x="115" y="1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9" name="Freeform 107">
              <a:extLst>
                <a:ext uri="{FF2B5EF4-FFF2-40B4-BE49-F238E27FC236}">
                  <a16:creationId xmlns:a16="http://schemas.microsoft.com/office/drawing/2014/main" id="{2274201B-23E2-43E0-9D47-AF312DF56EE2}"/>
                </a:ext>
              </a:extLst>
            </p:cNvPr>
            <p:cNvSpPr>
              <a:spLocks noEditPoints="1"/>
            </p:cNvSpPr>
            <p:nvPr/>
          </p:nvSpPr>
          <p:spPr bwMode="auto">
            <a:xfrm>
              <a:off x="7893051" y="3754438"/>
              <a:ext cx="96838" cy="369888"/>
            </a:xfrm>
            <a:custGeom>
              <a:avLst/>
              <a:gdLst>
                <a:gd name="T0" fmla="*/ 28 w 31"/>
                <a:gd name="T1" fmla="*/ 114 h 117"/>
                <a:gd name="T2" fmla="*/ 4 w 31"/>
                <a:gd name="T3" fmla="*/ 114 h 117"/>
                <a:gd name="T4" fmla="*/ 2 w 31"/>
                <a:gd name="T5" fmla="*/ 91 h 117"/>
                <a:gd name="T6" fmla="*/ 3 w 31"/>
                <a:gd name="T7" fmla="*/ 67 h 117"/>
                <a:gd name="T8" fmla="*/ 2 w 31"/>
                <a:gd name="T9" fmla="*/ 61 h 117"/>
                <a:gd name="T10" fmla="*/ 2 w 31"/>
                <a:gd name="T11" fmla="*/ 34 h 117"/>
                <a:gd name="T12" fmla="*/ 1 w 31"/>
                <a:gd name="T13" fmla="*/ 18 h 117"/>
                <a:gd name="T14" fmla="*/ 2 w 31"/>
                <a:gd name="T15" fmla="*/ 5 h 117"/>
                <a:gd name="T16" fmla="*/ 7 w 31"/>
                <a:gd name="T17" fmla="*/ 1 h 117"/>
                <a:gd name="T18" fmla="*/ 12 w 31"/>
                <a:gd name="T19" fmla="*/ 1 h 117"/>
                <a:gd name="T20" fmla="*/ 29 w 31"/>
                <a:gd name="T21" fmla="*/ 7 h 117"/>
                <a:gd name="T22" fmla="*/ 29 w 31"/>
                <a:gd name="T23" fmla="*/ 24 h 117"/>
                <a:gd name="T24" fmla="*/ 29 w 31"/>
                <a:gd name="T25" fmla="*/ 82 h 117"/>
                <a:gd name="T26" fmla="*/ 28 w 31"/>
                <a:gd name="T27" fmla="*/ 114 h 117"/>
                <a:gd name="T28" fmla="*/ 9 w 31"/>
                <a:gd name="T29" fmla="*/ 112 h 117"/>
                <a:gd name="T30" fmla="*/ 19 w 31"/>
                <a:gd name="T31" fmla="*/ 112 h 117"/>
                <a:gd name="T32" fmla="*/ 26 w 31"/>
                <a:gd name="T33" fmla="*/ 108 h 117"/>
                <a:gd name="T34" fmla="*/ 26 w 31"/>
                <a:gd name="T35" fmla="*/ 97 h 117"/>
                <a:gd name="T36" fmla="*/ 26 w 31"/>
                <a:gd name="T37" fmla="*/ 76 h 117"/>
                <a:gd name="T38" fmla="*/ 27 w 31"/>
                <a:gd name="T39" fmla="*/ 24 h 117"/>
                <a:gd name="T40" fmla="*/ 27 w 31"/>
                <a:gd name="T41" fmla="*/ 10 h 117"/>
                <a:gd name="T42" fmla="*/ 21 w 31"/>
                <a:gd name="T43" fmla="*/ 5 h 117"/>
                <a:gd name="T44" fmla="*/ 7 w 31"/>
                <a:gd name="T45" fmla="*/ 5 h 117"/>
                <a:gd name="T46" fmla="*/ 4 w 31"/>
                <a:gd name="T47" fmla="*/ 13 h 117"/>
                <a:gd name="T48" fmla="*/ 4 w 31"/>
                <a:gd name="T49" fmla="*/ 15 h 117"/>
                <a:gd name="T50" fmla="*/ 5 w 31"/>
                <a:gd name="T51" fmla="*/ 54 h 117"/>
                <a:gd name="T52" fmla="*/ 4 w 31"/>
                <a:gd name="T53" fmla="*/ 106 h 117"/>
                <a:gd name="T54" fmla="*/ 4 w 31"/>
                <a:gd name="T55" fmla="*/ 109 h 117"/>
                <a:gd name="T56" fmla="*/ 8 w 31"/>
                <a:gd name="T57" fmla="*/ 113 h 117"/>
                <a:gd name="T58" fmla="*/ 9 w 31"/>
                <a:gd name="T59" fmla="*/ 1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117">
                  <a:moveTo>
                    <a:pt x="28" y="114"/>
                  </a:moveTo>
                  <a:cubicBezTo>
                    <a:pt x="22" y="117"/>
                    <a:pt x="12" y="117"/>
                    <a:pt x="4" y="114"/>
                  </a:cubicBezTo>
                  <a:cubicBezTo>
                    <a:pt x="0" y="108"/>
                    <a:pt x="2" y="100"/>
                    <a:pt x="2" y="91"/>
                  </a:cubicBezTo>
                  <a:cubicBezTo>
                    <a:pt x="2" y="83"/>
                    <a:pt x="3" y="75"/>
                    <a:pt x="3" y="67"/>
                  </a:cubicBezTo>
                  <a:cubicBezTo>
                    <a:pt x="3" y="65"/>
                    <a:pt x="2" y="63"/>
                    <a:pt x="2" y="61"/>
                  </a:cubicBezTo>
                  <a:cubicBezTo>
                    <a:pt x="3" y="51"/>
                    <a:pt x="2" y="42"/>
                    <a:pt x="2" y="34"/>
                  </a:cubicBezTo>
                  <a:cubicBezTo>
                    <a:pt x="1" y="28"/>
                    <a:pt x="1" y="23"/>
                    <a:pt x="1" y="18"/>
                  </a:cubicBezTo>
                  <a:cubicBezTo>
                    <a:pt x="2" y="14"/>
                    <a:pt x="0" y="9"/>
                    <a:pt x="2" y="5"/>
                  </a:cubicBezTo>
                  <a:cubicBezTo>
                    <a:pt x="3" y="3"/>
                    <a:pt x="6" y="1"/>
                    <a:pt x="7" y="1"/>
                  </a:cubicBezTo>
                  <a:cubicBezTo>
                    <a:pt x="8" y="1"/>
                    <a:pt x="10" y="1"/>
                    <a:pt x="12" y="1"/>
                  </a:cubicBezTo>
                  <a:cubicBezTo>
                    <a:pt x="19" y="1"/>
                    <a:pt x="26" y="0"/>
                    <a:pt x="29" y="7"/>
                  </a:cubicBezTo>
                  <a:cubicBezTo>
                    <a:pt x="31" y="13"/>
                    <a:pt x="29" y="19"/>
                    <a:pt x="29" y="24"/>
                  </a:cubicBezTo>
                  <a:cubicBezTo>
                    <a:pt x="28" y="41"/>
                    <a:pt x="29" y="64"/>
                    <a:pt x="29" y="82"/>
                  </a:cubicBezTo>
                  <a:cubicBezTo>
                    <a:pt x="29" y="94"/>
                    <a:pt x="30" y="104"/>
                    <a:pt x="28" y="114"/>
                  </a:cubicBezTo>
                  <a:close/>
                  <a:moveTo>
                    <a:pt x="9" y="112"/>
                  </a:moveTo>
                  <a:cubicBezTo>
                    <a:pt x="10" y="113"/>
                    <a:pt x="16" y="114"/>
                    <a:pt x="19" y="112"/>
                  </a:cubicBezTo>
                  <a:cubicBezTo>
                    <a:pt x="23" y="114"/>
                    <a:pt x="26" y="112"/>
                    <a:pt x="26" y="108"/>
                  </a:cubicBezTo>
                  <a:cubicBezTo>
                    <a:pt x="27" y="105"/>
                    <a:pt x="26" y="101"/>
                    <a:pt x="26" y="97"/>
                  </a:cubicBezTo>
                  <a:cubicBezTo>
                    <a:pt x="27" y="90"/>
                    <a:pt x="26" y="83"/>
                    <a:pt x="26" y="76"/>
                  </a:cubicBezTo>
                  <a:cubicBezTo>
                    <a:pt x="27" y="56"/>
                    <a:pt x="26" y="43"/>
                    <a:pt x="27" y="24"/>
                  </a:cubicBezTo>
                  <a:cubicBezTo>
                    <a:pt x="27" y="19"/>
                    <a:pt x="28" y="13"/>
                    <a:pt x="27" y="10"/>
                  </a:cubicBezTo>
                  <a:cubicBezTo>
                    <a:pt x="26" y="8"/>
                    <a:pt x="24" y="6"/>
                    <a:pt x="21" y="5"/>
                  </a:cubicBezTo>
                  <a:cubicBezTo>
                    <a:pt x="17" y="2"/>
                    <a:pt x="10" y="5"/>
                    <a:pt x="7" y="5"/>
                  </a:cubicBezTo>
                  <a:cubicBezTo>
                    <a:pt x="4" y="6"/>
                    <a:pt x="4" y="10"/>
                    <a:pt x="4" y="13"/>
                  </a:cubicBezTo>
                  <a:cubicBezTo>
                    <a:pt x="4" y="13"/>
                    <a:pt x="4" y="14"/>
                    <a:pt x="4" y="15"/>
                  </a:cubicBezTo>
                  <a:cubicBezTo>
                    <a:pt x="3" y="27"/>
                    <a:pt x="4" y="41"/>
                    <a:pt x="5" y="54"/>
                  </a:cubicBezTo>
                  <a:cubicBezTo>
                    <a:pt x="6" y="71"/>
                    <a:pt x="4" y="91"/>
                    <a:pt x="4" y="106"/>
                  </a:cubicBezTo>
                  <a:cubicBezTo>
                    <a:pt x="4" y="107"/>
                    <a:pt x="5" y="108"/>
                    <a:pt x="4" y="109"/>
                  </a:cubicBezTo>
                  <a:cubicBezTo>
                    <a:pt x="6" y="110"/>
                    <a:pt x="7" y="112"/>
                    <a:pt x="8" y="113"/>
                  </a:cubicBezTo>
                  <a:cubicBezTo>
                    <a:pt x="8" y="112"/>
                    <a:pt x="8" y="111"/>
                    <a:pt x="9"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grpSp>
        <p:nvGrpSpPr>
          <p:cNvPr id="7" name="组合 6">
            <a:extLst>
              <a:ext uri="{FF2B5EF4-FFF2-40B4-BE49-F238E27FC236}">
                <a16:creationId xmlns:a16="http://schemas.microsoft.com/office/drawing/2014/main" id="{5CF2C337-5F01-4682-8E5A-09C9EB814BAE}"/>
              </a:ext>
            </a:extLst>
          </p:cNvPr>
          <p:cNvGrpSpPr/>
          <p:nvPr/>
        </p:nvGrpSpPr>
        <p:grpSpPr>
          <a:xfrm rot="5400000">
            <a:off x="5792978" y="5013913"/>
            <a:ext cx="672063" cy="1646553"/>
            <a:chOff x="1820334" y="4988984"/>
            <a:chExt cx="465667" cy="1140883"/>
          </a:xfrm>
          <a:gradFill flip="none" rotWithShape="1">
            <a:gsLst>
              <a:gs pos="0">
                <a:schemeClr val="accent1">
                  <a:lumMod val="5000"/>
                  <a:lumOff val="95000"/>
                </a:schemeClr>
              </a:gs>
              <a:gs pos="100000">
                <a:schemeClr val="tx1">
                  <a:lumMod val="95000"/>
                  <a:lumOff val="5000"/>
                  <a:alpha val="0"/>
                </a:schemeClr>
              </a:gs>
            </a:gsLst>
            <a:lin ang="0" scaled="1"/>
            <a:tileRect/>
          </a:gradFill>
        </p:grpSpPr>
        <p:sp>
          <p:nvSpPr>
            <p:cNvPr id="40" name="Freeform 296">
              <a:extLst>
                <a:ext uri="{FF2B5EF4-FFF2-40B4-BE49-F238E27FC236}">
                  <a16:creationId xmlns:a16="http://schemas.microsoft.com/office/drawing/2014/main" id="{9109EA3D-2A88-43A4-84F3-4EAC82D9C756}"/>
                </a:ext>
              </a:extLst>
            </p:cNvPr>
            <p:cNvSpPr>
              <a:spLocks noEditPoints="1"/>
            </p:cNvSpPr>
            <p:nvPr/>
          </p:nvSpPr>
          <p:spPr bwMode="auto">
            <a:xfrm>
              <a:off x="2089152" y="4988984"/>
              <a:ext cx="196849" cy="1123949"/>
            </a:xfrm>
            <a:custGeom>
              <a:avLst/>
              <a:gdLst>
                <a:gd name="T0" fmla="*/ 21 w 47"/>
                <a:gd name="T1" fmla="*/ 263 h 267"/>
                <a:gd name="T2" fmla="*/ 16 w 47"/>
                <a:gd name="T3" fmla="*/ 259 h 267"/>
                <a:gd name="T4" fmla="*/ 15 w 47"/>
                <a:gd name="T5" fmla="*/ 248 h 267"/>
                <a:gd name="T6" fmla="*/ 11 w 47"/>
                <a:gd name="T7" fmla="*/ 199 h 267"/>
                <a:gd name="T8" fmla="*/ 8 w 47"/>
                <a:gd name="T9" fmla="*/ 149 h 267"/>
                <a:gd name="T10" fmla="*/ 7 w 47"/>
                <a:gd name="T11" fmla="*/ 133 h 267"/>
                <a:gd name="T12" fmla="*/ 7 w 47"/>
                <a:gd name="T13" fmla="*/ 124 h 267"/>
                <a:gd name="T14" fmla="*/ 1 w 47"/>
                <a:gd name="T15" fmla="*/ 52 h 267"/>
                <a:gd name="T16" fmla="*/ 3 w 47"/>
                <a:gd name="T17" fmla="*/ 38 h 267"/>
                <a:gd name="T18" fmla="*/ 14 w 47"/>
                <a:gd name="T19" fmla="*/ 1 h 267"/>
                <a:gd name="T20" fmla="*/ 23 w 47"/>
                <a:gd name="T21" fmla="*/ 19 h 267"/>
                <a:gd name="T22" fmla="*/ 30 w 47"/>
                <a:gd name="T23" fmla="*/ 38 h 267"/>
                <a:gd name="T24" fmla="*/ 35 w 47"/>
                <a:gd name="T25" fmla="*/ 69 h 267"/>
                <a:gd name="T26" fmla="*/ 36 w 47"/>
                <a:gd name="T27" fmla="*/ 83 h 267"/>
                <a:gd name="T28" fmla="*/ 42 w 47"/>
                <a:gd name="T29" fmla="*/ 152 h 267"/>
                <a:gd name="T30" fmla="*/ 44 w 47"/>
                <a:gd name="T31" fmla="*/ 167 h 267"/>
                <a:gd name="T32" fmla="*/ 44 w 47"/>
                <a:gd name="T33" fmla="*/ 189 h 267"/>
                <a:gd name="T34" fmla="*/ 47 w 47"/>
                <a:gd name="T35" fmla="*/ 236 h 267"/>
                <a:gd name="T36" fmla="*/ 47 w 47"/>
                <a:gd name="T37" fmla="*/ 253 h 267"/>
                <a:gd name="T38" fmla="*/ 31 w 47"/>
                <a:gd name="T39" fmla="*/ 43 h 267"/>
                <a:gd name="T40" fmla="*/ 3 w 47"/>
                <a:gd name="T41" fmla="*/ 44 h 267"/>
                <a:gd name="T42" fmla="*/ 4 w 47"/>
                <a:gd name="T43" fmla="*/ 69 h 267"/>
                <a:gd name="T44" fmla="*/ 7 w 47"/>
                <a:gd name="T45" fmla="*/ 93 h 267"/>
                <a:gd name="T46" fmla="*/ 11 w 47"/>
                <a:gd name="T47" fmla="*/ 156 h 267"/>
                <a:gd name="T48" fmla="*/ 13 w 47"/>
                <a:gd name="T49" fmla="*/ 173 h 267"/>
                <a:gd name="T50" fmla="*/ 17 w 47"/>
                <a:gd name="T51" fmla="*/ 229 h 267"/>
                <a:gd name="T52" fmla="*/ 18 w 47"/>
                <a:gd name="T53" fmla="*/ 258 h 267"/>
                <a:gd name="T54" fmla="*/ 44 w 47"/>
                <a:gd name="T55" fmla="*/ 257 h 267"/>
                <a:gd name="T56" fmla="*/ 44 w 47"/>
                <a:gd name="T57" fmla="*/ 226 h 267"/>
                <a:gd name="T58" fmla="*/ 42 w 47"/>
                <a:gd name="T59" fmla="*/ 191 h 267"/>
                <a:gd name="T60" fmla="*/ 23 w 47"/>
                <a:gd name="T61" fmla="*/ 181 h 267"/>
                <a:gd name="T62" fmla="*/ 21 w 47"/>
                <a:gd name="T63" fmla="*/ 138 h 267"/>
                <a:gd name="T64" fmla="*/ 16 w 47"/>
                <a:gd name="T65" fmla="*/ 79 h 267"/>
                <a:gd name="T66" fmla="*/ 15 w 47"/>
                <a:gd name="T67" fmla="*/ 59 h 267"/>
                <a:gd name="T68" fmla="*/ 31 w 47"/>
                <a:gd name="T69" fmla="*/ 57 h 267"/>
                <a:gd name="T70" fmla="*/ 31 w 47"/>
                <a:gd name="T71" fmla="*/ 43 h 267"/>
                <a:gd name="T72" fmla="*/ 12 w 47"/>
                <a:gd name="T73" fmla="*/ 42 h 267"/>
                <a:gd name="T74" fmla="*/ 22 w 47"/>
                <a:gd name="T75" fmla="*/ 42 h 267"/>
                <a:gd name="T76" fmla="*/ 39 w 47"/>
                <a:gd name="T77" fmla="*/ 149 h 267"/>
                <a:gd name="T78" fmla="*/ 38 w 47"/>
                <a:gd name="T79" fmla="*/ 138 h 267"/>
                <a:gd name="T80" fmla="*/ 35 w 47"/>
                <a:gd name="T81" fmla="*/ 105 h 267"/>
                <a:gd name="T82" fmla="*/ 35 w 47"/>
                <a:gd name="T83" fmla="*/ 89 h 267"/>
                <a:gd name="T84" fmla="*/ 31 w 47"/>
                <a:gd name="T85" fmla="*/ 61 h 267"/>
                <a:gd name="T86" fmla="*/ 19 w 47"/>
                <a:gd name="T87" fmla="*/ 87 h 267"/>
                <a:gd name="T88" fmla="*/ 25 w 47"/>
                <a:gd name="T89" fmla="*/ 190 h 267"/>
                <a:gd name="T90" fmla="*/ 40 w 47"/>
                <a:gd name="T91" fmla="*/ 155 h 267"/>
                <a:gd name="T92" fmla="*/ 15 w 47"/>
                <a:gd name="T93" fmla="*/ 4 h 267"/>
                <a:gd name="T94" fmla="*/ 8 w 47"/>
                <a:gd name="T95" fmla="*/ 34 h 267"/>
                <a:gd name="T96" fmla="*/ 9 w 47"/>
                <a:gd name="T97" fmla="*/ 39 h 267"/>
                <a:gd name="T98" fmla="*/ 21 w 47"/>
                <a:gd name="T99" fmla="*/ 17 h 267"/>
                <a:gd name="T100" fmla="*/ 21 w 47"/>
                <a:gd name="T101" fmla="*/ 17 h 267"/>
                <a:gd name="T102" fmla="*/ 5 w 47"/>
                <a:gd name="T103" fmla="*/ 40 h 267"/>
                <a:gd name="T104" fmla="*/ 12 w 47"/>
                <a:gd name="T105" fmla="*/ 4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 h="267">
                  <a:moveTo>
                    <a:pt x="46" y="259"/>
                  </a:moveTo>
                  <a:cubicBezTo>
                    <a:pt x="39" y="265"/>
                    <a:pt x="29" y="267"/>
                    <a:pt x="21" y="263"/>
                  </a:cubicBezTo>
                  <a:cubicBezTo>
                    <a:pt x="20" y="263"/>
                    <a:pt x="21" y="263"/>
                    <a:pt x="20" y="262"/>
                  </a:cubicBezTo>
                  <a:cubicBezTo>
                    <a:pt x="19" y="262"/>
                    <a:pt x="16" y="261"/>
                    <a:pt x="16" y="259"/>
                  </a:cubicBezTo>
                  <a:cubicBezTo>
                    <a:pt x="15" y="258"/>
                    <a:pt x="16" y="257"/>
                    <a:pt x="16" y="255"/>
                  </a:cubicBezTo>
                  <a:cubicBezTo>
                    <a:pt x="16" y="253"/>
                    <a:pt x="15" y="250"/>
                    <a:pt x="15" y="248"/>
                  </a:cubicBezTo>
                  <a:cubicBezTo>
                    <a:pt x="15" y="245"/>
                    <a:pt x="15" y="241"/>
                    <a:pt x="15" y="238"/>
                  </a:cubicBezTo>
                  <a:cubicBezTo>
                    <a:pt x="15" y="224"/>
                    <a:pt x="13" y="211"/>
                    <a:pt x="11" y="199"/>
                  </a:cubicBezTo>
                  <a:cubicBezTo>
                    <a:pt x="11" y="196"/>
                    <a:pt x="10" y="194"/>
                    <a:pt x="11" y="192"/>
                  </a:cubicBezTo>
                  <a:cubicBezTo>
                    <a:pt x="11" y="178"/>
                    <a:pt x="8" y="165"/>
                    <a:pt x="8" y="149"/>
                  </a:cubicBezTo>
                  <a:cubicBezTo>
                    <a:pt x="8" y="146"/>
                    <a:pt x="8" y="144"/>
                    <a:pt x="8" y="142"/>
                  </a:cubicBezTo>
                  <a:cubicBezTo>
                    <a:pt x="8" y="139"/>
                    <a:pt x="7" y="136"/>
                    <a:pt x="7" y="133"/>
                  </a:cubicBezTo>
                  <a:cubicBezTo>
                    <a:pt x="7" y="132"/>
                    <a:pt x="8" y="130"/>
                    <a:pt x="8" y="129"/>
                  </a:cubicBezTo>
                  <a:cubicBezTo>
                    <a:pt x="8" y="127"/>
                    <a:pt x="7" y="126"/>
                    <a:pt x="7" y="124"/>
                  </a:cubicBezTo>
                  <a:cubicBezTo>
                    <a:pt x="7" y="121"/>
                    <a:pt x="7" y="118"/>
                    <a:pt x="7" y="115"/>
                  </a:cubicBezTo>
                  <a:cubicBezTo>
                    <a:pt x="5" y="95"/>
                    <a:pt x="1" y="74"/>
                    <a:pt x="1" y="52"/>
                  </a:cubicBezTo>
                  <a:cubicBezTo>
                    <a:pt x="1" y="48"/>
                    <a:pt x="1" y="43"/>
                    <a:pt x="0" y="40"/>
                  </a:cubicBezTo>
                  <a:cubicBezTo>
                    <a:pt x="0" y="39"/>
                    <a:pt x="2" y="39"/>
                    <a:pt x="3" y="38"/>
                  </a:cubicBezTo>
                  <a:cubicBezTo>
                    <a:pt x="6" y="29"/>
                    <a:pt x="8" y="17"/>
                    <a:pt x="12" y="6"/>
                  </a:cubicBezTo>
                  <a:cubicBezTo>
                    <a:pt x="12" y="5"/>
                    <a:pt x="13" y="2"/>
                    <a:pt x="14" y="1"/>
                  </a:cubicBezTo>
                  <a:cubicBezTo>
                    <a:pt x="15" y="0"/>
                    <a:pt x="16" y="1"/>
                    <a:pt x="18" y="1"/>
                  </a:cubicBezTo>
                  <a:cubicBezTo>
                    <a:pt x="21" y="5"/>
                    <a:pt x="22" y="12"/>
                    <a:pt x="23" y="19"/>
                  </a:cubicBezTo>
                  <a:cubicBezTo>
                    <a:pt x="24" y="21"/>
                    <a:pt x="26" y="24"/>
                    <a:pt x="26" y="27"/>
                  </a:cubicBezTo>
                  <a:cubicBezTo>
                    <a:pt x="27" y="31"/>
                    <a:pt x="28" y="35"/>
                    <a:pt x="30" y="38"/>
                  </a:cubicBezTo>
                  <a:cubicBezTo>
                    <a:pt x="31" y="38"/>
                    <a:pt x="33" y="39"/>
                    <a:pt x="33" y="40"/>
                  </a:cubicBezTo>
                  <a:cubicBezTo>
                    <a:pt x="33" y="47"/>
                    <a:pt x="34" y="58"/>
                    <a:pt x="35" y="69"/>
                  </a:cubicBezTo>
                  <a:cubicBezTo>
                    <a:pt x="35" y="71"/>
                    <a:pt x="36" y="72"/>
                    <a:pt x="36" y="74"/>
                  </a:cubicBezTo>
                  <a:cubicBezTo>
                    <a:pt x="36" y="77"/>
                    <a:pt x="36" y="80"/>
                    <a:pt x="36" y="83"/>
                  </a:cubicBezTo>
                  <a:cubicBezTo>
                    <a:pt x="37" y="98"/>
                    <a:pt x="39" y="120"/>
                    <a:pt x="40" y="139"/>
                  </a:cubicBezTo>
                  <a:cubicBezTo>
                    <a:pt x="41" y="143"/>
                    <a:pt x="41" y="148"/>
                    <a:pt x="42" y="152"/>
                  </a:cubicBezTo>
                  <a:cubicBezTo>
                    <a:pt x="42" y="156"/>
                    <a:pt x="42" y="160"/>
                    <a:pt x="43" y="164"/>
                  </a:cubicBezTo>
                  <a:cubicBezTo>
                    <a:pt x="43" y="165"/>
                    <a:pt x="43" y="166"/>
                    <a:pt x="44" y="167"/>
                  </a:cubicBezTo>
                  <a:cubicBezTo>
                    <a:pt x="44" y="169"/>
                    <a:pt x="43" y="170"/>
                    <a:pt x="43" y="172"/>
                  </a:cubicBezTo>
                  <a:cubicBezTo>
                    <a:pt x="44" y="178"/>
                    <a:pt x="44" y="183"/>
                    <a:pt x="44" y="189"/>
                  </a:cubicBezTo>
                  <a:cubicBezTo>
                    <a:pt x="44" y="200"/>
                    <a:pt x="46" y="210"/>
                    <a:pt x="46" y="220"/>
                  </a:cubicBezTo>
                  <a:cubicBezTo>
                    <a:pt x="46" y="226"/>
                    <a:pt x="47" y="231"/>
                    <a:pt x="47" y="236"/>
                  </a:cubicBezTo>
                  <a:cubicBezTo>
                    <a:pt x="47" y="242"/>
                    <a:pt x="47" y="246"/>
                    <a:pt x="47" y="251"/>
                  </a:cubicBezTo>
                  <a:cubicBezTo>
                    <a:pt x="47" y="252"/>
                    <a:pt x="47" y="252"/>
                    <a:pt x="47" y="253"/>
                  </a:cubicBezTo>
                  <a:cubicBezTo>
                    <a:pt x="47" y="254"/>
                    <a:pt x="47" y="257"/>
                    <a:pt x="46" y="259"/>
                  </a:cubicBezTo>
                  <a:close/>
                  <a:moveTo>
                    <a:pt x="31" y="43"/>
                  </a:moveTo>
                  <a:cubicBezTo>
                    <a:pt x="28" y="43"/>
                    <a:pt x="25" y="45"/>
                    <a:pt x="21" y="45"/>
                  </a:cubicBezTo>
                  <a:cubicBezTo>
                    <a:pt x="15" y="46"/>
                    <a:pt x="8" y="44"/>
                    <a:pt x="3" y="44"/>
                  </a:cubicBezTo>
                  <a:cubicBezTo>
                    <a:pt x="2" y="50"/>
                    <a:pt x="4" y="57"/>
                    <a:pt x="4" y="64"/>
                  </a:cubicBezTo>
                  <a:cubicBezTo>
                    <a:pt x="4" y="66"/>
                    <a:pt x="4" y="67"/>
                    <a:pt x="4" y="69"/>
                  </a:cubicBezTo>
                  <a:cubicBezTo>
                    <a:pt x="4" y="73"/>
                    <a:pt x="5" y="77"/>
                    <a:pt x="5" y="81"/>
                  </a:cubicBezTo>
                  <a:cubicBezTo>
                    <a:pt x="6" y="85"/>
                    <a:pt x="6" y="89"/>
                    <a:pt x="7" y="93"/>
                  </a:cubicBezTo>
                  <a:cubicBezTo>
                    <a:pt x="9" y="112"/>
                    <a:pt x="10" y="132"/>
                    <a:pt x="11" y="150"/>
                  </a:cubicBezTo>
                  <a:cubicBezTo>
                    <a:pt x="11" y="152"/>
                    <a:pt x="11" y="154"/>
                    <a:pt x="11" y="156"/>
                  </a:cubicBezTo>
                  <a:cubicBezTo>
                    <a:pt x="11" y="158"/>
                    <a:pt x="12" y="160"/>
                    <a:pt x="12" y="162"/>
                  </a:cubicBezTo>
                  <a:cubicBezTo>
                    <a:pt x="12" y="166"/>
                    <a:pt x="11" y="170"/>
                    <a:pt x="13" y="173"/>
                  </a:cubicBezTo>
                  <a:cubicBezTo>
                    <a:pt x="13" y="182"/>
                    <a:pt x="13" y="191"/>
                    <a:pt x="14" y="199"/>
                  </a:cubicBezTo>
                  <a:cubicBezTo>
                    <a:pt x="15" y="209"/>
                    <a:pt x="17" y="219"/>
                    <a:pt x="17" y="229"/>
                  </a:cubicBezTo>
                  <a:cubicBezTo>
                    <a:pt x="17" y="230"/>
                    <a:pt x="17" y="232"/>
                    <a:pt x="17" y="233"/>
                  </a:cubicBezTo>
                  <a:cubicBezTo>
                    <a:pt x="17" y="241"/>
                    <a:pt x="17" y="249"/>
                    <a:pt x="18" y="258"/>
                  </a:cubicBezTo>
                  <a:cubicBezTo>
                    <a:pt x="22" y="261"/>
                    <a:pt x="26" y="262"/>
                    <a:pt x="30" y="263"/>
                  </a:cubicBezTo>
                  <a:cubicBezTo>
                    <a:pt x="35" y="262"/>
                    <a:pt x="41" y="260"/>
                    <a:pt x="44" y="257"/>
                  </a:cubicBezTo>
                  <a:cubicBezTo>
                    <a:pt x="45" y="249"/>
                    <a:pt x="45" y="238"/>
                    <a:pt x="43" y="228"/>
                  </a:cubicBezTo>
                  <a:cubicBezTo>
                    <a:pt x="43" y="227"/>
                    <a:pt x="44" y="226"/>
                    <a:pt x="44" y="226"/>
                  </a:cubicBezTo>
                  <a:cubicBezTo>
                    <a:pt x="43" y="224"/>
                    <a:pt x="44" y="222"/>
                    <a:pt x="44" y="220"/>
                  </a:cubicBezTo>
                  <a:cubicBezTo>
                    <a:pt x="43" y="211"/>
                    <a:pt x="42" y="201"/>
                    <a:pt x="42" y="191"/>
                  </a:cubicBezTo>
                  <a:cubicBezTo>
                    <a:pt x="38" y="194"/>
                    <a:pt x="28" y="196"/>
                    <a:pt x="24" y="191"/>
                  </a:cubicBezTo>
                  <a:cubicBezTo>
                    <a:pt x="22" y="189"/>
                    <a:pt x="23" y="185"/>
                    <a:pt x="23" y="181"/>
                  </a:cubicBezTo>
                  <a:cubicBezTo>
                    <a:pt x="23" y="172"/>
                    <a:pt x="21" y="162"/>
                    <a:pt x="21" y="153"/>
                  </a:cubicBezTo>
                  <a:cubicBezTo>
                    <a:pt x="21" y="148"/>
                    <a:pt x="21" y="143"/>
                    <a:pt x="21" y="138"/>
                  </a:cubicBezTo>
                  <a:cubicBezTo>
                    <a:pt x="20" y="121"/>
                    <a:pt x="19" y="101"/>
                    <a:pt x="17" y="84"/>
                  </a:cubicBezTo>
                  <a:cubicBezTo>
                    <a:pt x="17" y="83"/>
                    <a:pt x="16" y="81"/>
                    <a:pt x="16" y="79"/>
                  </a:cubicBezTo>
                  <a:cubicBezTo>
                    <a:pt x="16" y="77"/>
                    <a:pt x="16" y="75"/>
                    <a:pt x="16" y="73"/>
                  </a:cubicBezTo>
                  <a:cubicBezTo>
                    <a:pt x="16" y="68"/>
                    <a:pt x="13" y="62"/>
                    <a:pt x="15" y="59"/>
                  </a:cubicBezTo>
                  <a:cubicBezTo>
                    <a:pt x="16" y="59"/>
                    <a:pt x="17" y="61"/>
                    <a:pt x="18" y="61"/>
                  </a:cubicBezTo>
                  <a:cubicBezTo>
                    <a:pt x="22" y="62"/>
                    <a:pt x="30" y="61"/>
                    <a:pt x="31" y="57"/>
                  </a:cubicBezTo>
                  <a:cubicBezTo>
                    <a:pt x="31" y="53"/>
                    <a:pt x="31" y="47"/>
                    <a:pt x="31" y="43"/>
                  </a:cubicBezTo>
                  <a:cubicBezTo>
                    <a:pt x="31" y="43"/>
                    <a:pt x="31" y="43"/>
                    <a:pt x="31" y="43"/>
                  </a:cubicBezTo>
                  <a:close/>
                  <a:moveTo>
                    <a:pt x="22" y="42"/>
                  </a:moveTo>
                  <a:cubicBezTo>
                    <a:pt x="18" y="42"/>
                    <a:pt x="14" y="41"/>
                    <a:pt x="12" y="42"/>
                  </a:cubicBezTo>
                  <a:cubicBezTo>
                    <a:pt x="18" y="43"/>
                    <a:pt x="25" y="44"/>
                    <a:pt x="30" y="41"/>
                  </a:cubicBezTo>
                  <a:cubicBezTo>
                    <a:pt x="27" y="39"/>
                    <a:pt x="25" y="41"/>
                    <a:pt x="22" y="42"/>
                  </a:cubicBezTo>
                  <a:close/>
                  <a:moveTo>
                    <a:pt x="40" y="155"/>
                  </a:moveTo>
                  <a:cubicBezTo>
                    <a:pt x="40" y="153"/>
                    <a:pt x="40" y="151"/>
                    <a:pt x="39" y="149"/>
                  </a:cubicBezTo>
                  <a:cubicBezTo>
                    <a:pt x="39" y="146"/>
                    <a:pt x="39" y="143"/>
                    <a:pt x="39" y="142"/>
                  </a:cubicBezTo>
                  <a:cubicBezTo>
                    <a:pt x="39" y="141"/>
                    <a:pt x="38" y="139"/>
                    <a:pt x="38" y="138"/>
                  </a:cubicBezTo>
                  <a:cubicBezTo>
                    <a:pt x="37" y="136"/>
                    <a:pt x="38" y="134"/>
                    <a:pt x="38" y="132"/>
                  </a:cubicBezTo>
                  <a:cubicBezTo>
                    <a:pt x="37" y="122"/>
                    <a:pt x="36" y="116"/>
                    <a:pt x="35" y="105"/>
                  </a:cubicBezTo>
                  <a:cubicBezTo>
                    <a:pt x="35" y="102"/>
                    <a:pt x="34" y="99"/>
                    <a:pt x="34" y="97"/>
                  </a:cubicBezTo>
                  <a:cubicBezTo>
                    <a:pt x="34" y="94"/>
                    <a:pt x="34" y="91"/>
                    <a:pt x="35" y="89"/>
                  </a:cubicBezTo>
                  <a:cubicBezTo>
                    <a:pt x="35" y="86"/>
                    <a:pt x="34" y="83"/>
                    <a:pt x="33" y="79"/>
                  </a:cubicBezTo>
                  <a:cubicBezTo>
                    <a:pt x="33" y="72"/>
                    <a:pt x="32" y="66"/>
                    <a:pt x="31" y="61"/>
                  </a:cubicBezTo>
                  <a:cubicBezTo>
                    <a:pt x="27" y="63"/>
                    <a:pt x="21" y="63"/>
                    <a:pt x="17" y="63"/>
                  </a:cubicBezTo>
                  <a:cubicBezTo>
                    <a:pt x="17" y="70"/>
                    <a:pt x="18" y="79"/>
                    <a:pt x="19" y="87"/>
                  </a:cubicBezTo>
                  <a:cubicBezTo>
                    <a:pt x="20" y="98"/>
                    <a:pt x="22" y="110"/>
                    <a:pt x="22" y="118"/>
                  </a:cubicBezTo>
                  <a:cubicBezTo>
                    <a:pt x="23" y="141"/>
                    <a:pt x="24" y="169"/>
                    <a:pt x="25" y="190"/>
                  </a:cubicBezTo>
                  <a:cubicBezTo>
                    <a:pt x="31" y="193"/>
                    <a:pt x="38" y="192"/>
                    <a:pt x="42" y="188"/>
                  </a:cubicBezTo>
                  <a:cubicBezTo>
                    <a:pt x="42" y="176"/>
                    <a:pt x="40" y="164"/>
                    <a:pt x="40" y="155"/>
                  </a:cubicBezTo>
                  <a:close/>
                  <a:moveTo>
                    <a:pt x="21" y="17"/>
                  </a:moveTo>
                  <a:cubicBezTo>
                    <a:pt x="19" y="12"/>
                    <a:pt x="19" y="6"/>
                    <a:pt x="15" y="4"/>
                  </a:cubicBezTo>
                  <a:cubicBezTo>
                    <a:pt x="11" y="14"/>
                    <a:pt x="9" y="27"/>
                    <a:pt x="6" y="38"/>
                  </a:cubicBezTo>
                  <a:cubicBezTo>
                    <a:pt x="8" y="37"/>
                    <a:pt x="7" y="35"/>
                    <a:pt x="8" y="34"/>
                  </a:cubicBezTo>
                  <a:cubicBezTo>
                    <a:pt x="9" y="32"/>
                    <a:pt x="9" y="28"/>
                    <a:pt x="11" y="27"/>
                  </a:cubicBezTo>
                  <a:cubicBezTo>
                    <a:pt x="10" y="31"/>
                    <a:pt x="9" y="35"/>
                    <a:pt x="9" y="39"/>
                  </a:cubicBezTo>
                  <a:cubicBezTo>
                    <a:pt x="14" y="39"/>
                    <a:pt x="20" y="40"/>
                    <a:pt x="26" y="38"/>
                  </a:cubicBezTo>
                  <a:cubicBezTo>
                    <a:pt x="26" y="30"/>
                    <a:pt x="22" y="25"/>
                    <a:pt x="21" y="17"/>
                  </a:cubicBezTo>
                  <a:cubicBezTo>
                    <a:pt x="21" y="17"/>
                    <a:pt x="21" y="18"/>
                    <a:pt x="21" y="17"/>
                  </a:cubicBezTo>
                  <a:cubicBezTo>
                    <a:pt x="21" y="17"/>
                    <a:pt x="21" y="17"/>
                    <a:pt x="21" y="17"/>
                  </a:cubicBezTo>
                  <a:close/>
                  <a:moveTo>
                    <a:pt x="5" y="41"/>
                  </a:moveTo>
                  <a:cubicBezTo>
                    <a:pt x="5" y="41"/>
                    <a:pt x="5" y="40"/>
                    <a:pt x="5" y="40"/>
                  </a:cubicBezTo>
                  <a:cubicBezTo>
                    <a:pt x="4" y="41"/>
                    <a:pt x="3" y="39"/>
                    <a:pt x="3" y="41"/>
                  </a:cubicBezTo>
                  <a:cubicBezTo>
                    <a:pt x="6" y="42"/>
                    <a:pt x="9" y="42"/>
                    <a:pt x="12" y="42"/>
                  </a:cubicBezTo>
                  <a:cubicBezTo>
                    <a:pt x="9" y="42"/>
                    <a:pt x="7" y="40"/>
                    <a:pt x="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1" name="Freeform 297">
              <a:extLst>
                <a:ext uri="{FF2B5EF4-FFF2-40B4-BE49-F238E27FC236}">
                  <a16:creationId xmlns:a16="http://schemas.microsoft.com/office/drawing/2014/main" id="{BB5E559D-27A4-4CFA-B856-EC73BD2793D6}"/>
                </a:ext>
              </a:extLst>
            </p:cNvPr>
            <p:cNvSpPr>
              <a:spLocks noEditPoints="1"/>
            </p:cNvSpPr>
            <p:nvPr/>
          </p:nvSpPr>
          <p:spPr bwMode="auto">
            <a:xfrm>
              <a:off x="1820334" y="5031318"/>
              <a:ext cx="332317" cy="1098549"/>
            </a:xfrm>
            <a:custGeom>
              <a:avLst/>
              <a:gdLst>
                <a:gd name="T0" fmla="*/ 5 w 79"/>
                <a:gd name="T1" fmla="*/ 41 h 261"/>
                <a:gd name="T2" fmla="*/ 6 w 79"/>
                <a:gd name="T3" fmla="*/ 8 h 261"/>
                <a:gd name="T4" fmla="*/ 12 w 79"/>
                <a:gd name="T5" fmla="*/ 4 h 261"/>
                <a:gd name="T6" fmla="*/ 27 w 79"/>
                <a:gd name="T7" fmla="*/ 27 h 261"/>
                <a:gd name="T8" fmla="*/ 34 w 79"/>
                <a:gd name="T9" fmla="*/ 35 h 261"/>
                <a:gd name="T10" fmla="*/ 38 w 79"/>
                <a:gd name="T11" fmla="*/ 46 h 261"/>
                <a:gd name="T12" fmla="*/ 43 w 79"/>
                <a:gd name="T13" fmla="*/ 69 h 261"/>
                <a:gd name="T14" fmla="*/ 61 w 79"/>
                <a:gd name="T15" fmla="*/ 137 h 261"/>
                <a:gd name="T16" fmla="*/ 70 w 79"/>
                <a:gd name="T17" fmla="*/ 187 h 261"/>
                <a:gd name="T18" fmla="*/ 77 w 79"/>
                <a:gd name="T19" fmla="*/ 229 h 261"/>
                <a:gd name="T20" fmla="*/ 76 w 79"/>
                <a:gd name="T21" fmla="*/ 252 h 261"/>
                <a:gd name="T22" fmla="*/ 53 w 79"/>
                <a:gd name="T23" fmla="*/ 259 h 261"/>
                <a:gd name="T24" fmla="*/ 46 w 79"/>
                <a:gd name="T25" fmla="*/ 257 h 261"/>
                <a:gd name="T26" fmla="*/ 41 w 79"/>
                <a:gd name="T27" fmla="*/ 221 h 261"/>
                <a:gd name="T28" fmla="*/ 36 w 79"/>
                <a:gd name="T29" fmla="*/ 190 h 261"/>
                <a:gd name="T30" fmla="*/ 24 w 79"/>
                <a:gd name="T31" fmla="*/ 140 h 261"/>
                <a:gd name="T32" fmla="*/ 14 w 79"/>
                <a:gd name="T33" fmla="*/ 101 h 261"/>
                <a:gd name="T34" fmla="*/ 7 w 79"/>
                <a:gd name="T35" fmla="*/ 69 h 261"/>
                <a:gd name="T36" fmla="*/ 2 w 79"/>
                <a:gd name="T37" fmla="*/ 50 h 261"/>
                <a:gd name="T38" fmla="*/ 13 w 79"/>
                <a:gd name="T39" fmla="*/ 85 h 261"/>
                <a:gd name="T40" fmla="*/ 17 w 79"/>
                <a:gd name="T41" fmla="*/ 102 h 261"/>
                <a:gd name="T42" fmla="*/ 33 w 79"/>
                <a:gd name="T43" fmla="*/ 172 h 261"/>
                <a:gd name="T44" fmla="*/ 40 w 79"/>
                <a:gd name="T45" fmla="*/ 201 h 261"/>
                <a:gd name="T46" fmla="*/ 48 w 79"/>
                <a:gd name="T47" fmla="*/ 255 h 261"/>
                <a:gd name="T48" fmla="*/ 56 w 79"/>
                <a:gd name="T49" fmla="*/ 258 h 261"/>
                <a:gd name="T50" fmla="*/ 75 w 79"/>
                <a:gd name="T51" fmla="*/ 250 h 261"/>
                <a:gd name="T52" fmla="*/ 75 w 79"/>
                <a:gd name="T53" fmla="*/ 234 h 261"/>
                <a:gd name="T54" fmla="*/ 51 w 79"/>
                <a:gd name="T55" fmla="*/ 201 h 261"/>
                <a:gd name="T56" fmla="*/ 45 w 79"/>
                <a:gd name="T57" fmla="*/ 195 h 261"/>
                <a:gd name="T58" fmla="*/ 38 w 79"/>
                <a:gd name="T59" fmla="*/ 154 h 261"/>
                <a:gd name="T60" fmla="*/ 19 w 79"/>
                <a:gd name="T61" fmla="*/ 78 h 261"/>
                <a:gd name="T62" fmla="*/ 13 w 79"/>
                <a:gd name="T63" fmla="*/ 55 h 261"/>
                <a:gd name="T64" fmla="*/ 33 w 79"/>
                <a:gd name="T65" fmla="*/ 38 h 261"/>
                <a:gd name="T66" fmla="*/ 13 w 79"/>
                <a:gd name="T67" fmla="*/ 85 h 261"/>
                <a:gd name="T68" fmla="*/ 34 w 79"/>
                <a:gd name="T69" fmla="*/ 128 h 261"/>
                <a:gd name="T70" fmla="*/ 48 w 79"/>
                <a:gd name="T71" fmla="*/ 194 h 261"/>
                <a:gd name="T72" fmla="*/ 67 w 79"/>
                <a:gd name="T73" fmla="*/ 194 h 261"/>
                <a:gd name="T74" fmla="*/ 62 w 79"/>
                <a:gd name="T75" fmla="*/ 156 h 261"/>
                <a:gd name="T76" fmla="*/ 59 w 79"/>
                <a:gd name="T77" fmla="*/ 137 h 261"/>
                <a:gd name="T78" fmla="*/ 47 w 79"/>
                <a:gd name="T79" fmla="*/ 95 h 261"/>
                <a:gd name="T80" fmla="*/ 33 w 79"/>
                <a:gd name="T81" fmla="*/ 52 h 261"/>
                <a:gd name="T82" fmla="*/ 28 w 79"/>
                <a:gd name="T83" fmla="*/ 105 h 261"/>
                <a:gd name="T84" fmla="*/ 6 w 79"/>
                <a:gd name="T85" fmla="*/ 43 h 261"/>
                <a:gd name="T86" fmla="*/ 32 w 79"/>
                <a:gd name="T87" fmla="*/ 36 h 261"/>
                <a:gd name="T88" fmla="*/ 26 w 79"/>
                <a:gd name="T89" fmla="*/ 30 h 261"/>
                <a:gd name="T90" fmla="*/ 11 w 79"/>
                <a:gd name="T91" fmla="*/ 5 h 261"/>
                <a:gd name="T92" fmla="*/ 7 w 79"/>
                <a:gd name="T93" fmla="*/ 40 h 261"/>
                <a:gd name="T94" fmla="*/ 19 w 79"/>
                <a:gd name="T95" fmla="*/ 22 h 261"/>
                <a:gd name="T96" fmla="*/ 26 w 79"/>
                <a:gd name="T97" fmla="*/ 3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9" h="261">
                  <a:moveTo>
                    <a:pt x="0" y="45"/>
                  </a:moveTo>
                  <a:cubicBezTo>
                    <a:pt x="1" y="44"/>
                    <a:pt x="3" y="43"/>
                    <a:pt x="5" y="41"/>
                  </a:cubicBezTo>
                  <a:cubicBezTo>
                    <a:pt x="6" y="34"/>
                    <a:pt x="5" y="27"/>
                    <a:pt x="5" y="18"/>
                  </a:cubicBezTo>
                  <a:cubicBezTo>
                    <a:pt x="5" y="14"/>
                    <a:pt x="5" y="11"/>
                    <a:pt x="6" y="8"/>
                  </a:cubicBezTo>
                  <a:cubicBezTo>
                    <a:pt x="6" y="5"/>
                    <a:pt x="5" y="1"/>
                    <a:pt x="7" y="1"/>
                  </a:cubicBezTo>
                  <a:cubicBezTo>
                    <a:pt x="10" y="0"/>
                    <a:pt x="11" y="2"/>
                    <a:pt x="12" y="4"/>
                  </a:cubicBezTo>
                  <a:cubicBezTo>
                    <a:pt x="16" y="8"/>
                    <a:pt x="18" y="12"/>
                    <a:pt x="21" y="18"/>
                  </a:cubicBezTo>
                  <a:cubicBezTo>
                    <a:pt x="23" y="21"/>
                    <a:pt x="26" y="25"/>
                    <a:pt x="27" y="27"/>
                  </a:cubicBezTo>
                  <a:cubicBezTo>
                    <a:pt x="28" y="29"/>
                    <a:pt x="28" y="30"/>
                    <a:pt x="29" y="31"/>
                  </a:cubicBezTo>
                  <a:cubicBezTo>
                    <a:pt x="30" y="32"/>
                    <a:pt x="33" y="34"/>
                    <a:pt x="34" y="35"/>
                  </a:cubicBezTo>
                  <a:cubicBezTo>
                    <a:pt x="35" y="35"/>
                    <a:pt x="35" y="37"/>
                    <a:pt x="36" y="36"/>
                  </a:cubicBezTo>
                  <a:cubicBezTo>
                    <a:pt x="36" y="40"/>
                    <a:pt x="36" y="44"/>
                    <a:pt x="38" y="46"/>
                  </a:cubicBezTo>
                  <a:cubicBezTo>
                    <a:pt x="38" y="50"/>
                    <a:pt x="40" y="54"/>
                    <a:pt x="41" y="59"/>
                  </a:cubicBezTo>
                  <a:cubicBezTo>
                    <a:pt x="42" y="62"/>
                    <a:pt x="42" y="65"/>
                    <a:pt x="43" y="69"/>
                  </a:cubicBezTo>
                  <a:cubicBezTo>
                    <a:pt x="45" y="75"/>
                    <a:pt x="47" y="81"/>
                    <a:pt x="48" y="88"/>
                  </a:cubicBezTo>
                  <a:cubicBezTo>
                    <a:pt x="52" y="104"/>
                    <a:pt x="57" y="120"/>
                    <a:pt x="61" y="137"/>
                  </a:cubicBezTo>
                  <a:cubicBezTo>
                    <a:pt x="63" y="147"/>
                    <a:pt x="65" y="158"/>
                    <a:pt x="67" y="170"/>
                  </a:cubicBezTo>
                  <a:cubicBezTo>
                    <a:pt x="68" y="176"/>
                    <a:pt x="68" y="182"/>
                    <a:pt x="70" y="187"/>
                  </a:cubicBezTo>
                  <a:cubicBezTo>
                    <a:pt x="71" y="193"/>
                    <a:pt x="71" y="198"/>
                    <a:pt x="72" y="204"/>
                  </a:cubicBezTo>
                  <a:cubicBezTo>
                    <a:pt x="74" y="212"/>
                    <a:pt x="76" y="221"/>
                    <a:pt x="77" y="229"/>
                  </a:cubicBezTo>
                  <a:cubicBezTo>
                    <a:pt x="78" y="234"/>
                    <a:pt x="78" y="240"/>
                    <a:pt x="79" y="245"/>
                  </a:cubicBezTo>
                  <a:cubicBezTo>
                    <a:pt x="79" y="248"/>
                    <a:pt x="77" y="249"/>
                    <a:pt x="76" y="252"/>
                  </a:cubicBezTo>
                  <a:cubicBezTo>
                    <a:pt x="72" y="255"/>
                    <a:pt x="65" y="261"/>
                    <a:pt x="56" y="260"/>
                  </a:cubicBezTo>
                  <a:cubicBezTo>
                    <a:pt x="55" y="260"/>
                    <a:pt x="54" y="259"/>
                    <a:pt x="53" y="259"/>
                  </a:cubicBezTo>
                  <a:cubicBezTo>
                    <a:pt x="52" y="259"/>
                    <a:pt x="50" y="259"/>
                    <a:pt x="49" y="259"/>
                  </a:cubicBezTo>
                  <a:cubicBezTo>
                    <a:pt x="49" y="259"/>
                    <a:pt x="47" y="258"/>
                    <a:pt x="46" y="257"/>
                  </a:cubicBezTo>
                  <a:cubicBezTo>
                    <a:pt x="45" y="256"/>
                    <a:pt x="45" y="251"/>
                    <a:pt x="44" y="248"/>
                  </a:cubicBezTo>
                  <a:cubicBezTo>
                    <a:pt x="44" y="242"/>
                    <a:pt x="42" y="229"/>
                    <a:pt x="41" y="221"/>
                  </a:cubicBezTo>
                  <a:cubicBezTo>
                    <a:pt x="41" y="220"/>
                    <a:pt x="41" y="218"/>
                    <a:pt x="40" y="216"/>
                  </a:cubicBezTo>
                  <a:cubicBezTo>
                    <a:pt x="39" y="207"/>
                    <a:pt x="37" y="199"/>
                    <a:pt x="36" y="190"/>
                  </a:cubicBezTo>
                  <a:cubicBezTo>
                    <a:pt x="34" y="182"/>
                    <a:pt x="32" y="174"/>
                    <a:pt x="30" y="165"/>
                  </a:cubicBezTo>
                  <a:cubicBezTo>
                    <a:pt x="29" y="157"/>
                    <a:pt x="27" y="148"/>
                    <a:pt x="24" y="140"/>
                  </a:cubicBezTo>
                  <a:cubicBezTo>
                    <a:pt x="21" y="132"/>
                    <a:pt x="20" y="122"/>
                    <a:pt x="18" y="114"/>
                  </a:cubicBezTo>
                  <a:cubicBezTo>
                    <a:pt x="17" y="109"/>
                    <a:pt x="15" y="105"/>
                    <a:pt x="14" y="101"/>
                  </a:cubicBezTo>
                  <a:cubicBezTo>
                    <a:pt x="13" y="97"/>
                    <a:pt x="13" y="93"/>
                    <a:pt x="12" y="89"/>
                  </a:cubicBezTo>
                  <a:cubicBezTo>
                    <a:pt x="10" y="82"/>
                    <a:pt x="9" y="75"/>
                    <a:pt x="7" y="69"/>
                  </a:cubicBezTo>
                  <a:cubicBezTo>
                    <a:pt x="5" y="65"/>
                    <a:pt x="4" y="61"/>
                    <a:pt x="3" y="57"/>
                  </a:cubicBezTo>
                  <a:cubicBezTo>
                    <a:pt x="2" y="54"/>
                    <a:pt x="2" y="52"/>
                    <a:pt x="2" y="50"/>
                  </a:cubicBezTo>
                  <a:cubicBezTo>
                    <a:pt x="1" y="48"/>
                    <a:pt x="0" y="47"/>
                    <a:pt x="0" y="45"/>
                  </a:cubicBezTo>
                  <a:close/>
                  <a:moveTo>
                    <a:pt x="13" y="85"/>
                  </a:moveTo>
                  <a:cubicBezTo>
                    <a:pt x="14" y="87"/>
                    <a:pt x="15" y="89"/>
                    <a:pt x="15" y="91"/>
                  </a:cubicBezTo>
                  <a:cubicBezTo>
                    <a:pt x="16" y="94"/>
                    <a:pt x="16" y="98"/>
                    <a:pt x="17" y="102"/>
                  </a:cubicBezTo>
                  <a:cubicBezTo>
                    <a:pt x="20" y="113"/>
                    <a:pt x="23" y="125"/>
                    <a:pt x="26" y="137"/>
                  </a:cubicBezTo>
                  <a:cubicBezTo>
                    <a:pt x="29" y="149"/>
                    <a:pt x="31" y="160"/>
                    <a:pt x="33" y="172"/>
                  </a:cubicBezTo>
                  <a:cubicBezTo>
                    <a:pt x="34" y="176"/>
                    <a:pt x="35" y="180"/>
                    <a:pt x="36" y="184"/>
                  </a:cubicBezTo>
                  <a:cubicBezTo>
                    <a:pt x="38" y="189"/>
                    <a:pt x="38" y="195"/>
                    <a:pt x="40" y="201"/>
                  </a:cubicBezTo>
                  <a:cubicBezTo>
                    <a:pt x="41" y="210"/>
                    <a:pt x="42" y="218"/>
                    <a:pt x="44" y="228"/>
                  </a:cubicBezTo>
                  <a:cubicBezTo>
                    <a:pt x="46" y="237"/>
                    <a:pt x="46" y="247"/>
                    <a:pt x="48" y="255"/>
                  </a:cubicBezTo>
                  <a:cubicBezTo>
                    <a:pt x="49" y="255"/>
                    <a:pt x="50" y="256"/>
                    <a:pt x="51" y="257"/>
                  </a:cubicBezTo>
                  <a:cubicBezTo>
                    <a:pt x="53" y="256"/>
                    <a:pt x="54" y="258"/>
                    <a:pt x="56" y="258"/>
                  </a:cubicBezTo>
                  <a:cubicBezTo>
                    <a:pt x="62" y="258"/>
                    <a:pt x="66" y="256"/>
                    <a:pt x="70" y="254"/>
                  </a:cubicBezTo>
                  <a:cubicBezTo>
                    <a:pt x="72" y="253"/>
                    <a:pt x="74" y="251"/>
                    <a:pt x="75" y="250"/>
                  </a:cubicBezTo>
                  <a:cubicBezTo>
                    <a:pt x="77" y="247"/>
                    <a:pt x="76" y="243"/>
                    <a:pt x="75" y="240"/>
                  </a:cubicBezTo>
                  <a:cubicBezTo>
                    <a:pt x="75" y="238"/>
                    <a:pt x="75" y="236"/>
                    <a:pt x="75" y="234"/>
                  </a:cubicBezTo>
                  <a:cubicBezTo>
                    <a:pt x="74" y="222"/>
                    <a:pt x="70" y="209"/>
                    <a:pt x="69" y="197"/>
                  </a:cubicBezTo>
                  <a:cubicBezTo>
                    <a:pt x="65" y="198"/>
                    <a:pt x="57" y="202"/>
                    <a:pt x="51" y="201"/>
                  </a:cubicBezTo>
                  <a:cubicBezTo>
                    <a:pt x="49" y="201"/>
                    <a:pt x="46" y="200"/>
                    <a:pt x="45" y="199"/>
                  </a:cubicBezTo>
                  <a:cubicBezTo>
                    <a:pt x="45" y="198"/>
                    <a:pt x="45" y="196"/>
                    <a:pt x="45" y="195"/>
                  </a:cubicBezTo>
                  <a:cubicBezTo>
                    <a:pt x="45" y="190"/>
                    <a:pt x="44" y="185"/>
                    <a:pt x="43" y="180"/>
                  </a:cubicBezTo>
                  <a:cubicBezTo>
                    <a:pt x="42" y="171"/>
                    <a:pt x="40" y="163"/>
                    <a:pt x="38" y="154"/>
                  </a:cubicBezTo>
                  <a:cubicBezTo>
                    <a:pt x="34" y="134"/>
                    <a:pt x="30" y="113"/>
                    <a:pt x="23" y="93"/>
                  </a:cubicBezTo>
                  <a:cubicBezTo>
                    <a:pt x="21" y="88"/>
                    <a:pt x="20" y="83"/>
                    <a:pt x="19" y="78"/>
                  </a:cubicBezTo>
                  <a:cubicBezTo>
                    <a:pt x="17" y="72"/>
                    <a:pt x="17" y="66"/>
                    <a:pt x="15" y="61"/>
                  </a:cubicBezTo>
                  <a:cubicBezTo>
                    <a:pt x="14" y="60"/>
                    <a:pt x="12" y="58"/>
                    <a:pt x="13" y="55"/>
                  </a:cubicBezTo>
                  <a:cubicBezTo>
                    <a:pt x="22" y="57"/>
                    <a:pt x="32" y="52"/>
                    <a:pt x="36" y="46"/>
                  </a:cubicBezTo>
                  <a:cubicBezTo>
                    <a:pt x="35" y="44"/>
                    <a:pt x="34" y="41"/>
                    <a:pt x="33" y="38"/>
                  </a:cubicBezTo>
                  <a:cubicBezTo>
                    <a:pt x="25" y="44"/>
                    <a:pt x="15" y="47"/>
                    <a:pt x="3" y="48"/>
                  </a:cubicBezTo>
                  <a:cubicBezTo>
                    <a:pt x="5" y="60"/>
                    <a:pt x="10" y="72"/>
                    <a:pt x="13" y="85"/>
                  </a:cubicBezTo>
                  <a:close/>
                  <a:moveTo>
                    <a:pt x="28" y="105"/>
                  </a:moveTo>
                  <a:cubicBezTo>
                    <a:pt x="31" y="112"/>
                    <a:pt x="32" y="120"/>
                    <a:pt x="34" y="128"/>
                  </a:cubicBezTo>
                  <a:cubicBezTo>
                    <a:pt x="36" y="138"/>
                    <a:pt x="39" y="147"/>
                    <a:pt x="41" y="156"/>
                  </a:cubicBezTo>
                  <a:cubicBezTo>
                    <a:pt x="43" y="169"/>
                    <a:pt x="45" y="182"/>
                    <a:pt x="48" y="194"/>
                  </a:cubicBezTo>
                  <a:cubicBezTo>
                    <a:pt x="45" y="199"/>
                    <a:pt x="52" y="199"/>
                    <a:pt x="57" y="199"/>
                  </a:cubicBezTo>
                  <a:cubicBezTo>
                    <a:pt x="60" y="198"/>
                    <a:pt x="66" y="196"/>
                    <a:pt x="67" y="194"/>
                  </a:cubicBezTo>
                  <a:cubicBezTo>
                    <a:pt x="68" y="192"/>
                    <a:pt x="67" y="190"/>
                    <a:pt x="67" y="189"/>
                  </a:cubicBezTo>
                  <a:cubicBezTo>
                    <a:pt x="65" y="178"/>
                    <a:pt x="64" y="166"/>
                    <a:pt x="62" y="156"/>
                  </a:cubicBezTo>
                  <a:cubicBezTo>
                    <a:pt x="62" y="153"/>
                    <a:pt x="61" y="151"/>
                    <a:pt x="60" y="148"/>
                  </a:cubicBezTo>
                  <a:cubicBezTo>
                    <a:pt x="59" y="145"/>
                    <a:pt x="59" y="141"/>
                    <a:pt x="59" y="137"/>
                  </a:cubicBezTo>
                  <a:cubicBezTo>
                    <a:pt x="56" y="126"/>
                    <a:pt x="53" y="117"/>
                    <a:pt x="50" y="106"/>
                  </a:cubicBezTo>
                  <a:cubicBezTo>
                    <a:pt x="49" y="103"/>
                    <a:pt x="48" y="99"/>
                    <a:pt x="47" y="95"/>
                  </a:cubicBezTo>
                  <a:cubicBezTo>
                    <a:pt x="44" y="81"/>
                    <a:pt x="41" y="64"/>
                    <a:pt x="36" y="50"/>
                  </a:cubicBezTo>
                  <a:cubicBezTo>
                    <a:pt x="35" y="50"/>
                    <a:pt x="34" y="51"/>
                    <a:pt x="33" y="52"/>
                  </a:cubicBezTo>
                  <a:cubicBezTo>
                    <a:pt x="27" y="56"/>
                    <a:pt x="21" y="58"/>
                    <a:pt x="16" y="58"/>
                  </a:cubicBezTo>
                  <a:cubicBezTo>
                    <a:pt x="19" y="73"/>
                    <a:pt x="23" y="89"/>
                    <a:pt x="28" y="105"/>
                  </a:cubicBezTo>
                  <a:close/>
                  <a:moveTo>
                    <a:pt x="27" y="37"/>
                  </a:moveTo>
                  <a:cubicBezTo>
                    <a:pt x="21" y="40"/>
                    <a:pt x="10" y="42"/>
                    <a:pt x="6" y="43"/>
                  </a:cubicBezTo>
                  <a:cubicBezTo>
                    <a:pt x="6" y="44"/>
                    <a:pt x="4" y="44"/>
                    <a:pt x="4" y="46"/>
                  </a:cubicBezTo>
                  <a:cubicBezTo>
                    <a:pt x="14" y="44"/>
                    <a:pt x="24" y="42"/>
                    <a:pt x="32" y="36"/>
                  </a:cubicBezTo>
                  <a:cubicBezTo>
                    <a:pt x="30" y="34"/>
                    <a:pt x="29" y="36"/>
                    <a:pt x="27" y="37"/>
                  </a:cubicBezTo>
                  <a:close/>
                  <a:moveTo>
                    <a:pt x="26" y="30"/>
                  </a:moveTo>
                  <a:cubicBezTo>
                    <a:pt x="23" y="25"/>
                    <a:pt x="19" y="19"/>
                    <a:pt x="17" y="14"/>
                  </a:cubicBezTo>
                  <a:cubicBezTo>
                    <a:pt x="15" y="11"/>
                    <a:pt x="14" y="7"/>
                    <a:pt x="11" y="5"/>
                  </a:cubicBezTo>
                  <a:cubicBezTo>
                    <a:pt x="10" y="4"/>
                    <a:pt x="9" y="3"/>
                    <a:pt x="8" y="3"/>
                  </a:cubicBezTo>
                  <a:cubicBezTo>
                    <a:pt x="5" y="15"/>
                    <a:pt x="8" y="28"/>
                    <a:pt x="7" y="40"/>
                  </a:cubicBezTo>
                  <a:cubicBezTo>
                    <a:pt x="13" y="39"/>
                    <a:pt x="17" y="37"/>
                    <a:pt x="24" y="36"/>
                  </a:cubicBezTo>
                  <a:cubicBezTo>
                    <a:pt x="23" y="30"/>
                    <a:pt x="19" y="27"/>
                    <a:pt x="19" y="22"/>
                  </a:cubicBezTo>
                  <a:cubicBezTo>
                    <a:pt x="22" y="26"/>
                    <a:pt x="24" y="30"/>
                    <a:pt x="25" y="35"/>
                  </a:cubicBezTo>
                  <a:cubicBezTo>
                    <a:pt x="29" y="34"/>
                    <a:pt x="27" y="32"/>
                    <a:pt x="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sp>
        <p:nvSpPr>
          <p:cNvPr id="42" name="Freeform 206">
            <a:extLst>
              <a:ext uri="{FF2B5EF4-FFF2-40B4-BE49-F238E27FC236}">
                <a16:creationId xmlns:a16="http://schemas.microsoft.com/office/drawing/2014/main" id="{78A9AE6F-8E2C-42A0-A767-5E6978D43F3B}"/>
              </a:ext>
            </a:extLst>
          </p:cNvPr>
          <p:cNvSpPr>
            <a:spLocks noEditPoints="1"/>
          </p:cNvSpPr>
          <p:nvPr/>
        </p:nvSpPr>
        <p:spPr bwMode="auto">
          <a:xfrm>
            <a:off x="7322269" y="5422787"/>
            <a:ext cx="723900" cy="791633"/>
          </a:xfrm>
          <a:custGeom>
            <a:avLst/>
            <a:gdLst>
              <a:gd name="T0" fmla="*/ 79 w 172"/>
              <a:gd name="T1" fmla="*/ 173 h 188"/>
              <a:gd name="T2" fmla="*/ 41 w 172"/>
              <a:gd name="T3" fmla="*/ 170 h 188"/>
              <a:gd name="T4" fmla="*/ 1 w 172"/>
              <a:gd name="T5" fmla="*/ 94 h 188"/>
              <a:gd name="T6" fmla="*/ 12 w 172"/>
              <a:gd name="T7" fmla="*/ 65 h 188"/>
              <a:gd name="T8" fmla="*/ 83 w 172"/>
              <a:gd name="T9" fmla="*/ 40 h 188"/>
              <a:gd name="T10" fmla="*/ 112 w 172"/>
              <a:gd name="T11" fmla="*/ 9 h 188"/>
              <a:gd name="T12" fmla="*/ 126 w 172"/>
              <a:gd name="T13" fmla="*/ 25 h 188"/>
              <a:gd name="T14" fmla="*/ 168 w 172"/>
              <a:gd name="T15" fmla="*/ 28 h 188"/>
              <a:gd name="T16" fmla="*/ 155 w 172"/>
              <a:gd name="T17" fmla="*/ 59 h 188"/>
              <a:gd name="T18" fmla="*/ 168 w 172"/>
              <a:gd name="T19" fmla="*/ 84 h 188"/>
              <a:gd name="T20" fmla="*/ 149 w 172"/>
              <a:gd name="T21" fmla="*/ 151 h 188"/>
              <a:gd name="T22" fmla="*/ 91 w 172"/>
              <a:gd name="T23" fmla="*/ 177 h 188"/>
              <a:gd name="T24" fmla="*/ 79 w 172"/>
              <a:gd name="T25" fmla="*/ 179 h 188"/>
              <a:gd name="T26" fmla="*/ 105 w 172"/>
              <a:gd name="T27" fmla="*/ 9 h 188"/>
              <a:gd name="T28" fmla="*/ 96 w 172"/>
              <a:gd name="T29" fmla="*/ 11 h 188"/>
              <a:gd name="T30" fmla="*/ 90 w 172"/>
              <a:gd name="T31" fmla="*/ 28 h 188"/>
              <a:gd name="T32" fmla="*/ 86 w 172"/>
              <a:gd name="T33" fmla="*/ 42 h 188"/>
              <a:gd name="T34" fmla="*/ 105 w 172"/>
              <a:gd name="T35" fmla="*/ 12 h 188"/>
              <a:gd name="T36" fmla="*/ 149 w 172"/>
              <a:gd name="T37" fmla="*/ 30 h 188"/>
              <a:gd name="T38" fmla="*/ 108 w 172"/>
              <a:gd name="T39" fmla="*/ 38 h 188"/>
              <a:gd name="T40" fmla="*/ 116 w 172"/>
              <a:gd name="T41" fmla="*/ 44 h 188"/>
              <a:gd name="T42" fmla="*/ 119 w 172"/>
              <a:gd name="T43" fmla="*/ 43 h 188"/>
              <a:gd name="T44" fmla="*/ 134 w 172"/>
              <a:gd name="T45" fmla="*/ 32 h 188"/>
              <a:gd name="T46" fmla="*/ 139 w 172"/>
              <a:gd name="T47" fmla="*/ 41 h 188"/>
              <a:gd name="T48" fmla="*/ 155 w 172"/>
              <a:gd name="T49" fmla="*/ 37 h 188"/>
              <a:gd name="T50" fmla="*/ 142 w 172"/>
              <a:gd name="T51" fmla="*/ 58 h 188"/>
              <a:gd name="T52" fmla="*/ 132 w 172"/>
              <a:gd name="T53" fmla="*/ 63 h 188"/>
              <a:gd name="T54" fmla="*/ 113 w 172"/>
              <a:gd name="T55" fmla="*/ 50 h 188"/>
              <a:gd name="T56" fmla="*/ 126 w 172"/>
              <a:gd name="T57" fmla="*/ 64 h 188"/>
              <a:gd name="T58" fmla="*/ 166 w 172"/>
              <a:gd name="T59" fmla="*/ 33 h 188"/>
              <a:gd name="T60" fmla="*/ 60 w 172"/>
              <a:gd name="T61" fmla="*/ 42 h 188"/>
              <a:gd name="T62" fmla="*/ 22 w 172"/>
              <a:gd name="T63" fmla="*/ 59 h 188"/>
              <a:gd name="T64" fmla="*/ 16 w 172"/>
              <a:gd name="T65" fmla="*/ 66 h 188"/>
              <a:gd name="T66" fmla="*/ 6 w 172"/>
              <a:gd name="T67" fmla="*/ 113 h 188"/>
              <a:gd name="T68" fmla="*/ 28 w 172"/>
              <a:gd name="T69" fmla="*/ 152 h 188"/>
              <a:gd name="T70" fmla="*/ 71 w 172"/>
              <a:gd name="T71" fmla="*/ 171 h 188"/>
              <a:gd name="T72" fmla="*/ 74 w 172"/>
              <a:gd name="T73" fmla="*/ 169 h 188"/>
              <a:gd name="T74" fmla="*/ 95 w 172"/>
              <a:gd name="T75" fmla="*/ 154 h 188"/>
              <a:gd name="T76" fmla="*/ 110 w 172"/>
              <a:gd name="T77" fmla="*/ 174 h 188"/>
              <a:gd name="T78" fmla="*/ 142 w 172"/>
              <a:gd name="T79" fmla="*/ 153 h 188"/>
              <a:gd name="T80" fmla="*/ 164 w 172"/>
              <a:gd name="T81" fmla="*/ 97 h 188"/>
              <a:gd name="T82" fmla="*/ 150 w 172"/>
              <a:gd name="T83" fmla="*/ 63 h 188"/>
              <a:gd name="T84" fmla="*/ 98 w 172"/>
              <a:gd name="T85" fmla="*/ 65 h 188"/>
              <a:gd name="T86" fmla="*/ 78 w 172"/>
              <a:gd name="T87" fmla="*/ 54 h 188"/>
              <a:gd name="T88" fmla="*/ 87 w 172"/>
              <a:gd name="T89" fmla="*/ 63 h 188"/>
              <a:gd name="T90" fmla="*/ 60 w 172"/>
              <a:gd name="T91" fmla="*/ 4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2" h="188">
                <a:moveTo>
                  <a:pt x="79" y="179"/>
                </a:moveTo>
                <a:cubicBezTo>
                  <a:pt x="78" y="177"/>
                  <a:pt x="78" y="175"/>
                  <a:pt x="79" y="173"/>
                </a:cubicBezTo>
                <a:cubicBezTo>
                  <a:pt x="75" y="175"/>
                  <a:pt x="70" y="178"/>
                  <a:pt x="65" y="181"/>
                </a:cubicBezTo>
                <a:cubicBezTo>
                  <a:pt x="55" y="182"/>
                  <a:pt x="49" y="176"/>
                  <a:pt x="41" y="170"/>
                </a:cubicBezTo>
                <a:cubicBezTo>
                  <a:pt x="30" y="162"/>
                  <a:pt x="22" y="153"/>
                  <a:pt x="14" y="140"/>
                </a:cubicBezTo>
                <a:cubicBezTo>
                  <a:pt x="7" y="127"/>
                  <a:pt x="0" y="115"/>
                  <a:pt x="1" y="94"/>
                </a:cubicBezTo>
                <a:cubicBezTo>
                  <a:pt x="2" y="87"/>
                  <a:pt x="4" y="84"/>
                  <a:pt x="6" y="77"/>
                </a:cubicBezTo>
                <a:cubicBezTo>
                  <a:pt x="8" y="74"/>
                  <a:pt x="10" y="70"/>
                  <a:pt x="12" y="65"/>
                </a:cubicBezTo>
                <a:cubicBezTo>
                  <a:pt x="22" y="56"/>
                  <a:pt x="31" y="44"/>
                  <a:pt x="47" y="41"/>
                </a:cubicBezTo>
                <a:cubicBezTo>
                  <a:pt x="56" y="34"/>
                  <a:pt x="74" y="37"/>
                  <a:pt x="83" y="40"/>
                </a:cubicBezTo>
                <a:cubicBezTo>
                  <a:pt x="84" y="30"/>
                  <a:pt x="89" y="17"/>
                  <a:pt x="92" y="7"/>
                </a:cubicBezTo>
                <a:cubicBezTo>
                  <a:pt x="98" y="2"/>
                  <a:pt x="109" y="0"/>
                  <a:pt x="112" y="9"/>
                </a:cubicBezTo>
                <a:cubicBezTo>
                  <a:pt x="104" y="21"/>
                  <a:pt x="99" y="30"/>
                  <a:pt x="95" y="45"/>
                </a:cubicBezTo>
                <a:cubicBezTo>
                  <a:pt x="101" y="36"/>
                  <a:pt x="112" y="25"/>
                  <a:pt x="126" y="25"/>
                </a:cubicBezTo>
                <a:cubicBezTo>
                  <a:pt x="130" y="24"/>
                  <a:pt x="134" y="26"/>
                  <a:pt x="137" y="24"/>
                </a:cubicBezTo>
                <a:cubicBezTo>
                  <a:pt x="148" y="27"/>
                  <a:pt x="160" y="31"/>
                  <a:pt x="168" y="28"/>
                </a:cubicBezTo>
                <a:cubicBezTo>
                  <a:pt x="170" y="28"/>
                  <a:pt x="171" y="29"/>
                  <a:pt x="172" y="30"/>
                </a:cubicBezTo>
                <a:cubicBezTo>
                  <a:pt x="169" y="40"/>
                  <a:pt x="165" y="54"/>
                  <a:pt x="155" y="59"/>
                </a:cubicBezTo>
                <a:cubicBezTo>
                  <a:pt x="159" y="62"/>
                  <a:pt x="160" y="65"/>
                  <a:pt x="163" y="70"/>
                </a:cubicBezTo>
                <a:cubicBezTo>
                  <a:pt x="166" y="75"/>
                  <a:pt x="167" y="76"/>
                  <a:pt x="168" y="84"/>
                </a:cubicBezTo>
                <a:cubicBezTo>
                  <a:pt x="169" y="105"/>
                  <a:pt x="165" y="119"/>
                  <a:pt x="157" y="135"/>
                </a:cubicBezTo>
                <a:cubicBezTo>
                  <a:pt x="154" y="141"/>
                  <a:pt x="150" y="146"/>
                  <a:pt x="149" y="151"/>
                </a:cubicBezTo>
                <a:cubicBezTo>
                  <a:pt x="135" y="166"/>
                  <a:pt x="116" y="188"/>
                  <a:pt x="91" y="173"/>
                </a:cubicBezTo>
                <a:cubicBezTo>
                  <a:pt x="90" y="174"/>
                  <a:pt x="93" y="175"/>
                  <a:pt x="91" y="177"/>
                </a:cubicBezTo>
                <a:cubicBezTo>
                  <a:pt x="88" y="177"/>
                  <a:pt x="87" y="176"/>
                  <a:pt x="86" y="174"/>
                </a:cubicBezTo>
                <a:cubicBezTo>
                  <a:pt x="85" y="174"/>
                  <a:pt x="84" y="180"/>
                  <a:pt x="79" y="179"/>
                </a:cubicBezTo>
                <a:close/>
                <a:moveTo>
                  <a:pt x="98" y="8"/>
                </a:moveTo>
                <a:cubicBezTo>
                  <a:pt x="99" y="9"/>
                  <a:pt x="103" y="9"/>
                  <a:pt x="105" y="9"/>
                </a:cubicBezTo>
                <a:cubicBezTo>
                  <a:pt x="104" y="6"/>
                  <a:pt x="101" y="8"/>
                  <a:pt x="98" y="8"/>
                </a:cubicBezTo>
                <a:close/>
                <a:moveTo>
                  <a:pt x="96" y="11"/>
                </a:moveTo>
                <a:cubicBezTo>
                  <a:pt x="94" y="13"/>
                  <a:pt x="90" y="23"/>
                  <a:pt x="90" y="26"/>
                </a:cubicBezTo>
                <a:cubicBezTo>
                  <a:pt x="90" y="27"/>
                  <a:pt x="90" y="28"/>
                  <a:pt x="90" y="28"/>
                </a:cubicBezTo>
                <a:cubicBezTo>
                  <a:pt x="90" y="29"/>
                  <a:pt x="89" y="29"/>
                  <a:pt x="88" y="30"/>
                </a:cubicBezTo>
                <a:cubicBezTo>
                  <a:pt x="87" y="34"/>
                  <a:pt x="89" y="39"/>
                  <a:pt x="86" y="42"/>
                </a:cubicBezTo>
                <a:cubicBezTo>
                  <a:pt x="87" y="48"/>
                  <a:pt x="87" y="54"/>
                  <a:pt x="91" y="59"/>
                </a:cubicBezTo>
                <a:cubicBezTo>
                  <a:pt x="90" y="40"/>
                  <a:pt x="97" y="26"/>
                  <a:pt x="105" y="12"/>
                </a:cubicBezTo>
                <a:cubicBezTo>
                  <a:pt x="102" y="13"/>
                  <a:pt x="99" y="12"/>
                  <a:pt x="96" y="11"/>
                </a:cubicBezTo>
                <a:close/>
                <a:moveTo>
                  <a:pt x="149" y="30"/>
                </a:moveTo>
                <a:cubicBezTo>
                  <a:pt x="145" y="31"/>
                  <a:pt x="142" y="29"/>
                  <a:pt x="139" y="29"/>
                </a:cubicBezTo>
                <a:cubicBezTo>
                  <a:pt x="128" y="28"/>
                  <a:pt x="117" y="35"/>
                  <a:pt x="108" y="38"/>
                </a:cubicBezTo>
                <a:cubicBezTo>
                  <a:pt x="105" y="43"/>
                  <a:pt x="98" y="48"/>
                  <a:pt x="97" y="55"/>
                </a:cubicBezTo>
                <a:cubicBezTo>
                  <a:pt x="102" y="50"/>
                  <a:pt x="109" y="46"/>
                  <a:pt x="116" y="44"/>
                </a:cubicBezTo>
                <a:cubicBezTo>
                  <a:pt x="116" y="41"/>
                  <a:pt x="116" y="40"/>
                  <a:pt x="118" y="38"/>
                </a:cubicBezTo>
                <a:cubicBezTo>
                  <a:pt x="119" y="40"/>
                  <a:pt x="118" y="41"/>
                  <a:pt x="119" y="43"/>
                </a:cubicBezTo>
                <a:cubicBezTo>
                  <a:pt x="121" y="43"/>
                  <a:pt x="121" y="42"/>
                  <a:pt x="122" y="42"/>
                </a:cubicBezTo>
                <a:cubicBezTo>
                  <a:pt x="131" y="43"/>
                  <a:pt x="131" y="35"/>
                  <a:pt x="134" y="32"/>
                </a:cubicBezTo>
                <a:cubicBezTo>
                  <a:pt x="135" y="34"/>
                  <a:pt x="134" y="38"/>
                  <a:pt x="134" y="41"/>
                </a:cubicBezTo>
                <a:cubicBezTo>
                  <a:pt x="135" y="39"/>
                  <a:pt x="137" y="41"/>
                  <a:pt x="139" y="41"/>
                </a:cubicBezTo>
                <a:cubicBezTo>
                  <a:pt x="144" y="40"/>
                  <a:pt x="149" y="38"/>
                  <a:pt x="153" y="36"/>
                </a:cubicBezTo>
                <a:cubicBezTo>
                  <a:pt x="153" y="37"/>
                  <a:pt x="155" y="36"/>
                  <a:pt x="155" y="37"/>
                </a:cubicBezTo>
                <a:cubicBezTo>
                  <a:pt x="151" y="44"/>
                  <a:pt x="143" y="46"/>
                  <a:pt x="136" y="46"/>
                </a:cubicBezTo>
                <a:cubicBezTo>
                  <a:pt x="138" y="50"/>
                  <a:pt x="143" y="54"/>
                  <a:pt x="142" y="58"/>
                </a:cubicBezTo>
                <a:cubicBezTo>
                  <a:pt x="137" y="54"/>
                  <a:pt x="131" y="42"/>
                  <a:pt x="122" y="48"/>
                </a:cubicBezTo>
                <a:cubicBezTo>
                  <a:pt x="126" y="52"/>
                  <a:pt x="133" y="57"/>
                  <a:pt x="132" y="63"/>
                </a:cubicBezTo>
                <a:cubicBezTo>
                  <a:pt x="127" y="60"/>
                  <a:pt x="125" y="54"/>
                  <a:pt x="119" y="51"/>
                </a:cubicBezTo>
                <a:cubicBezTo>
                  <a:pt x="118" y="53"/>
                  <a:pt x="114" y="51"/>
                  <a:pt x="113" y="50"/>
                </a:cubicBezTo>
                <a:cubicBezTo>
                  <a:pt x="108" y="54"/>
                  <a:pt x="102" y="57"/>
                  <a:pt x="99" y="61"/>
                </a:cubicBezTo>
                <a:cubicBezTo>
                  <a:pt x="107" y="60"/>
                  <a:pt x="117" y="63"/>
                  <a:pt x="126" y="64"/>
                </a:cubicBezTo>
                <a:cubicBezTo>
                  <a:pt x="134" y="65"/>
                  <a:pt x="144" y="64"/>
                  <a:pt x="150" y="58"/>
                </a:cubicBezTo>
                <a:cubicBezTo>
                  <a:pt x="158" y="52"/>
                  <a:pt x="165" y="44"/>
                  <a:pt x="166" y="33"/>
                </a:cubicBezTo>
                <a:cubicBezTo>
                  <a:pt x="160" y="33"/>
                  <a:pt x="155" y="33"/>
                  <a:pt x="149" y="30"/>
                </a:cubicBezTo>
                <a:close/>
                <a:moveTo>
                  <a:pt x="60" y="42"/>
                </a:moveTo>
                <a:cubicBezTo>
                  <a:pt x="49" y="43"/>
                  <a:pt x="44" y="45"/>
                  <a:pt x="37" y="50"/>
                </a:cubicBezTo>
                <a:cubicBezTo>
                  <a:pt x="32" y="53"/>
                  <a:pt x="27" y="56"/>
                  <a:pt x="22" y="59"/>
                </a:cubicBezTo>
                <a:cubicBezTo>
                  <a:pt x="20" y="61"/>
                  <a:pt x="20" y="63"/>
                  <a:pt x="19" y="65"/>
                </a:cubicBezTo>
                <a:cubicBezTo>
                  <a:pt x="18" y="65"/>
                  <a:pt x="16" y="66"/>
                  <a:pt x="16" y="66"/>
                </a:cubicBezTo>
                <a:cubicBezTo>
                  <a:pt x="11" y="73"/>
                  <a:pt x="9" y="81"/>
                  <a:pt x="6" y="87"/>
                </a:cubicBezTo>
                <a:cubicBezTo>
                  <a:pt x="6" y="96"/>
                  <a:pt x="4" y="104"/>
                  <a:pt x="6" y="113"/>
                </a:cubicBezTo>
                <a:cubicBezTo>
                  <a:pt x="7" y="116"/>
                  <a:pt x="10" y="120"/>
                  <a:pt x="11" y="124"/>
                </a:cubicBezTo>
                <a:cubicBezTo>
                  <a:pt x="16" y="135"/>
                  <a:pt x="20" y="143"/>
                  <a:pt x="28" y="152"/>
                </a:cubicBezTo>
                <a:cubicBezTo>
                  <a:pt x="38" y="163"/>
                  <a:pt x="48" y="172"/>
                  <a:pt x="62" y="176"/>
                </a:cubicBezTo>
                <a:cubicBezTo>
                  <a:pt x="66" y="175"/>
                  <a:pt x="69" y="173"/>
                  <a:pt x="71" y="171"/>
                </a:cubicBezTo>
                <a:cubicBezTo>
                  <a:pt x="66" y="169"/>
                  <a:pt x="61" y="165"/>
                  <a:pt x="61" y="160"/>
                </a:cubicBezTo>
                <a:cubicBezTo>
                  <a:pt x="65" y="163"/>
                  <a:pt x="68" y="168"/>
                  <a:pt x="74" y="169"/>
                </a:cubicBezTo>
                <a:cubicBezTo>
                  <a:pt x="80" y="169"/>
                  <a:pt x="85" y="165"/>
                  <a:pt x="90" y="162"/>
                </a:cubicBezTo>
                <a:cubicBezTo>
                  <a:pt x="91" y="160"/>
                  <a:pt x="91" y="155"/>
                  <a:pt x="95" y="154"/>
                </a:cubicBezTo>
                <a:cubicBezTo>
                  <a:pt x="97" y="159"/>
                  <a:pt x="92" y="165"/>
                  <a:pt x="90" y="168"/>
                </a:cubicBezTo>
                <a:cubicBezTo>
                  <a:pt x="97" y="170"/>
                  <a:pt x="103" y="175"/>
                  <a:pt x="110" y="174"/>
                </a:cubicBezTo>
                <a:cubicBezTo>
                  <a:pt x="118" y="173"/>
                  <a:pt x="126" y="168"/>
                  <a:pt x="132" y="163"/>
                </a:cubicBezTo>
                <a:cubicBezTo>
                  <a:pt x="135" y="161"/>
                  <a:pt x="140" y="155"/>
                  <a:pt x="142" y="153"/>
                </a:cubicBezTo>
                <a:cubicBezTo>
                  <a:pt x="151" y="137"/>
                  <a:pt x="162" y="122"/>
                  <a:pt x="162" y="100"/>
                </a:cubicBezTo>
                <a:cubicBezTo>
                  <a:pt x="162" y="99"/>
                  <a:pt x="164" y="98"/>
                  <a:pt x="164" y="97"/>
                </a:cubicBezTo>
                <a:cubicBezTo>
                  <a:pt x="163" y="87"/>
                  <a:pt x="163" y="80"/>
                  <a:pt x="159" y="71"/>
                </a:cubicBezTo>
                <a:cubicBezTo>
                  <a:pt x="156" y="68"/>
                  <a:pt x="153" y="65"/>
                  <a:pt x="150" y="63"/>
                </a:cubicBezTo>
                <a:cubicBezTo>
                  <a:pt x="144" y="68"/>
                  <a:pt x="133" y="68"/>
                  <a:pt x="122" y="68"/>
                </a:cubicBezTo>
                <a:cubicBezTo>
                  <a:pt x="116" y="65"/>
                  <a:pt x="104" y="65"/>
                  <a:pt x="98" y="65"/>
                </a:cubicBezTo>
                <a:cubicBezTo>
                  <a:pt x="93" y="70"/>
                  <a:pt x="83" y="67"/>
                  <a:pt x="78" y="65"/>
                </a:cubicBezTo>
                <a:cubicBezTo>
                  <a:pt x="75" y="61"/>
                  <a:pt x="72" y="55"/>
                  <a:pt x="78" y="54"/>
                </a:cubicBezTo>
                <a:cubicBezTo>
                  <a:pt x="80" y="56"/>
                  <a:pt x="78" y="58"/>
                  <a:pt x="79" y="61"/>
                </a:cubicBezTo>
                <a:cubicBezTo>
                  <a:pt x="81" y="62"/>
                  <a:pt x="84" y="62"/>
                  <a:pt x="87" y="63"/>
                </a:cubicBezTo>
                <a:cubicBezTo>
                  <a:pt x="84" y="57"/>
                  <a:pt x="83" y="51"/>
                  <a:pt x="82" y="44"/>
                </a:cubicBezTo>
                <a:cubicBezTo>
                  <a:pt x="76" y="38"/>
                  <a:pt x="68" y="42"/>
                  <a:pt x="60" y="42"/>
                </a:cubicBezTo>
                <a:close/>
              </a:path>
            </a:pathLst>
          </a:custGeom>
          <a:gradFill flip="none" rotWithShape="1">
            <a:gsLst>
              <a:gs pos="0">
                <a:schemeClr val="accent1">
                  <a:lumMod val="5000"/>
                  <a:lumOff val="95000"/>
                </a:schemeClr>
              </a:gs>
              <a:gs pos="100000">
                <a:schemeClr val="tx1">
                  <a:lumMod val="95000"/>
                  <a:lumOff val="5000"/>
                  <a:alpha val="0"/>
                </a:schemeClr>
              </a:gs>
            </a:gsLst>
            <a:lin ang="5400000" scaled="1"/>
            <a:tileRect/>
          </a:gradFill>
          <a:ln>
            <a:noFill/>
          </a:ln>
        </p:spPr>
        <p:txBody>
          <a:bodyPr/>
          <a:lstStyle/>
          <a:p>
            <a:pPr>
              <a:defRPr/>
            </a:pPr>
            <a:endParaRPr lang="zh-CN" altLang="en-US" dirty="0">
              <a:ea typeface="微软雅黑" panose="020B0503020204020204" pitchFamily="34" charset="-122"/>
            </a:endParaRPr>
          </a:p>
        </p:txBody>
      </p:sp>
      <p:grpSp>
        <p:nvGrpSpPr>
          <p:cNvPr id="8" name="组合 7">
            <a:extLst>
              <a:ext uri="{FF2B5EF4-FFF2-40B4-BE49-F238E27FC236}">
                <a16:creationId xmlns:a16="http://schemas.microsoft.com/office/drawing/2014/main" id="{4BF29DF0-5074-4118-BFB7-328449EE745B}"/>
              </a:ext>
            </a:extLst>
          </p:cNvPr>
          <p:cNvGrpSpPr/>
          <p:nvPr/>
        </p:nvGrpSpPr>
        <p:grpSpPr>
          <a:xfrm>
            <a:off x="8482978" y="5349221"/>
            <a:ext cx="1528668" cy="814825"/>
            <a:chOff x="588434" y="1629834"/>
            <a:chExt cx="929217" cy="495300"/>
          </a:xfrm>
          <a:gradFill>
            <a:gsLst>
              <a:gs pos="0">
                <a:schemeClr val="accent1">
                  <a:lumMod val="5000"/>
                  <a:lumOff val="95000"/>
                </a:schemeClr>
              </a:gs>
              <a:gs pos="100000">
                <a:schemeClr val="tx1">
                  <a:lumMod val="95000"/>
                  <a:lumOff val="5000"/>
                  <a:alpha val="0"/>
                </a:schemeClr>
              </a:gs>
            </a:gsLst>
            <a:lin ang="5400000" scaled="1"/>
          </a:gradFill>
        </p:grpSpPr>
        <p:sp>
          <p:nvSpPr>
            <p:cNvPr id="45" name="Freeform 328">
              <a:extLst>
                <a:ext uri="{FF2B5EF4-FFF2-40B4-BE49-F238E27FC236}">
                  <a16:creationId xmlns:a16="http://schemas.microsoft.com/office/drawing/2014/main" id="{74F6A38C-594D-468D-A2B5-06ABCB639C6D}"/>
                </a:ext>
              </a:extLst>
            </p:cNvPr>
            <p:cNvSpPr>
              <a:spLocks/>
            </p:cNvSpPr>
            <p:nvPr/>
          </p:nvSpPr>
          <p:spPr bwMode="auto">
            <a:xfrm>
              <a:off x="814917" y="1742018"/>
              <a:ext cx="135467" cy="131233"/>
            </a:xfrm>
            <a:custGeom>
              <a:avLst/>
              <a:gdLst>
                <a:gd name="T0" fmla="*/ 32 w 32"/>
                <a:gd name="T1" fmla="*/ 6 h 31"/>
                <a:gd name="T2" fmla="*/ 29 w 32"/>
                <a:gd name="T3" fmla="*/ 5 h 31"/>
                <a:gd name="T4" fmla="*/ 24 w 32"/>
                <a:gd name="T5" fmla="*/ 4 h 31"/>
                <a:gd name="T6" fmla="*/ 15 w 32"/>
                <a:gd name="T7" fmla="*/ 4 h 31"/>
                <a:gd name="T8" fmla="*/ 14 w 32"/>
                <a:gd name="T9" fmla="*/ 6 h 31"/>
                <a:gd name="T10" fmla="*/ 10 w 32"/>
                <a:gd name="T11" fmla="*/ 11 h 31"/>
                <a:gd name="T12" fmla="*/ 17 w 32"/>
                <a:gd name="T13" fmla="*/ 12 h 31"/>
                <a:gd name="T14" fmla="*/ 21 w 32"/>
                <a:gd name="T15" fmla="*/ 15 h 31"/>
                <a:gd name="T16" fmla="*/ 9 w 32"/>
                <a:gd name="T17" fmla="*/ 13 h 31"/>
                <a:gd name="T18" fmla="*/ 6 w 32"/>
                <a:gd name="T19" fmla="*/ 17 h 31"/>
                <a:gd name="T20" fmla="*/ 4 w 32"/>
                <a:gd name="T21" fmla="*/ 20 h 31"/>
                <a:gd name="T22" fmla="*/ 20 w 32"/>
                <a:gd name="T23" fmla="*/ 29 h 31"/>
                <a:gd name="T24" fmla="*/ 14 w 32"/>
                <a:gd name="T25" fmla="*/ 30 h 31"/>
                <a:gd name="T26" fmla="*/ 6 w 32"/>
                <a:gd name="T27" fmla="*/ 28 h 31"/>
                <a:gd name="T28" fmla="*/ 2 w 32"/>
                <a:gd name="T29" fmla="*/ 20 h 31"/>
                <a:gd name="T30" fmla="*/ 5 w 32"/>
                <a:gd name="T31" fmla="*/ 16 h 31"/>
                <a:gd name="T32" fmla="*/ 9 w 32"/>
                <a:gd name="T33" fmla="*/ 9 h 31"/>
                <a:gd name="T34" fmla="*/ 13 w 32"/>
                <a:gd name="T35" fmla="*/ 4 h 31"/>
                <a:gd name="T36" fmla="*/ 20 w 32"/>
                <a:gd name="T37" fmla="*/ 1 h 31"/>
                <a:gd name="T38" fmla="*/ 23 w 32"/>
                <a:gd name="T39" fmla="*/ 2 h 31"/>
                <a:gd name="T40" fmla="*/ 32 w 32"/>
                <a:gd name="T41"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1">
                  <a:moveTo>
                    <a:pt x="32" y="6"/>
                  </a:moveTo>
                  <a:cubicBezTo>
                    <a:pt x="31" y="6"/>
                    <a:pt x="30" y="5"/>
                    <a:pt x="29" y="5"/>
                  </a:cubicBezTo>
                  <a:cubicBezTo>
                    <a:pt x="28" y="4"/>
                    <a:pt x="25" y="4"/>
                    <a:pt x="24" y="4"/>
                  </a:cubicBezTo>
                  <a:cubicBezTo>
                    <a:pt x="20" y="3"/>
                    <a:pt x="18" y="2"/>
                    <a:pt x="15" y="4"/>
                  </a:cubicBezTo>
                  <a:cubicBezTo>
                    <a:pt x="15" y="5"/>
                    <a:pt x="14" y="6"/>
                    <a:pt x="14" y="6"/>
                  </a:cubicBezTo>
                  <a:cubicBezTo>
                    <a:pt x="12" y="8"/>
                    <a:pt x="11" y="9"/>
                    <a:pt x="10" y="11"/>
                  </a:cubicBezTo>
                  <a:cubicBezTo>
                    <a:pt x="12" y="12"/>
                    <a:pt x="15" y="12"/>
                    <a:pt x="17" y="12"/>
                  </a:cubicBezTo>
                  <a:cubicBezTo>
                    <a:pt x="18" y="13"/>
                    <a:pt x="21" y="13"/>
                    <a:pt x="21" y="15"/>
                  </a:cubicBezTo>
                  <a:cubicBezTo>
                    <a:pt x="17" y="14"/>
                    <a:pt x="13" y="13"/>
                    <a:pt x="9" y="13"/>
                  </a:cubicBezTo>
                  <a:cubicBezTo>
                    <a:pt x="8" y="14"/>
                    <a:pt x="7" y="15"/>
                    <a:pt x="6" y="17"/>
                  </a:cubicBezTo>
                  <a:cubicBezTo>
                    <a:pt x="5" y="18"/>
                    <a:pt x="4" y="19"/>
                    <a:pt x="4" y="20"/>
                  </a:cubicBezTo>
                  <a:cubicBezTo>
                    <a:pt x="0" y="28"/>
                    <a:pt x="15" y="28"/>
                    <a:pt x="20" y="29"/>
                  </a:cubicBezTo>
                  <a:cubicBezTo>
                    <a:pt x="19" y="31"/>
                    <a:pt x="16" y="30"/>
                    <a:pt x="14" y="30"/>
                  </a:cubicBezTo>
                  <a:cubicBezTo>
                    <a:pt x="11" y="29"/>
                    <a:pt x="8" y="29"/>
                    <a:pt x="6" y="28"/>
                  </a:cubicBezTo>
                  <a:cubicBezTo>
                    <a:pt x="2" y="26"/>
                    <a:pt x="0" y="25"/>
                    <a:pt x="2" y="20"/>
                  </a:cubicBezTo>
                  <a:cubicBezTo>
                    <a:pt x="3" y="18"/>
                    <a:pt x="4" y="17"/>
                    <a:pt x="5" y="16"/>
                  </a:cubicBezTo>
                  <a:cubicBezTo>
                    <a:pt x="5" y="13"/>
                    <a:pt x="8" y="11"/>
                    <a:pt x="9" y="9"/>
                  </a:cubicBezTo>
                  <a:cubicBezTo>
                    <a:pt x="11" y="7"/>
                    <a:pt x="11" y="6"/>
                    <a:pt x="13" y="4"/>
                  </a:cubicBezTo>
                  <a:cubicBezTo>
                    <a:pt x="15" y="2"/>
                    <a:pt x="16" y="0"/>
                    <a:pt x="20" y="1"/>
                  </a:cubicBezTo>
                  <a:cubicBezTo>
                    <a:pt x="21" y="1"/>
                    <a:pt x="22" y="1"/>
                    <a:pt x="23" y="2"/>
                  </a:cubicBezTo>
                  <a:cubicBezTo>
                    <a:pt x="27" y="2"/>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6" name="Freeform 329">
              <a:extLst>
                <a:ext uri="{FF2B5EF4-FFF2-40B4-BE49-F238E27FC236}">
                  <a16:creationId xmlns:a16="http://schemas.microsoft.com/office/drawing/2014/main" id="{556204A3-1B1D-4751-BB84-BD5CB43FD412}"/>
                </a:ext>
              </a:extLst>
            </p:cNvPr>
            <p:cNvSpPr>
              <a:spLocks/>
            </p:cNvSpPr>
            <p:nvPr/>
          </p:nvSpPr>
          <p:spPr bwMode="auto">
            <a:xfrm>
              <a:off x="946151" y="1797051"/>
              <a:ext cx="57149" cy="16933"/>
            </a:xfrm>
            <a:custGeom>
              <a:avLst/>
              <a:gdLst>
                <a:gd name="T0" fmla="*/ 14 w 14"/>
                <a:gd name="T1" fmla="*/ 3 h 4"/>
                <a:gd name="T2" fmla="*/ 14 w 14"/>
                <a:gd name="T3" fmla="*/ 4 h 4"/>
                <a:gd name="T4" fmla="*/ 5 w 14"/>
                <a:gd name="T5" fmla="*/ 2 h 4"/>
                <a:gd name="T6" fmla="*/ 0 w 14"/>
                <a:gd name="T7" fmla="*/ 1 h 4"/>
                <a:gd name="T8" fmla="*/ 0 w 14"/>
                <a:gd name="T9" fmla="*/ 0 h 4"/>
                <a:gd name="T10" fmla="*/ 1 w 14"/>
                <a:gd name="T11" fmla="*/ 0 h 4"/>
                <a:gd name="T12" fmla="*/ 12 w 14"/>
                <a:gd name="T13" fmla="*/ 2 h 4"/>
                <a:gd name="T14" fmla="*/ 14 w 1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4">
                  <a:moveTo>
                    <a:pt x="14" y="3"/>
                  </a:moveTo>
                  <a:cubicBezTo>
                    <a:pt x="14" y="3"/>
                    <a:pt x="14" y="4"/>
                    <a:pt x="14" y="4"/>
                  </a:cubicBezTo>
                  <a:cubicBezTo>
                    <a:pt x="11" y="4"/>
                    <a:pt x="8" y="2"/>
                    <a:pt x="5" y="2"/>
                  </a:cubicBezTo>
                  <a:cubicBezTo>
                    <a:pt x="3" y="2"/>
                    <a:pt x="1" y="1"/>
                    <a:pt x="0" y="1"/>
                  </a:cubicBezTo>
                  <a:cubicBezTo>
                    <a:pt x="0" y="0"/>
                    <a:pt x="0" y="0"/>
                    <a:pt x="0" y="0"/>
                  </a:cubicBezTo>
                  <a:cubicBezTo>
                    <a:pt x="0" y="0"/>
                    <a:pt x="0" y="0"/>
                    <a:pt x="1" y="0"/>
                  </a:cubicBezTo>
                  <a:cubicBezTo>
                    <a:pt x="4" y="0"/>
                    <a:pt x="9" y="0"/>
                    <a:pt x="12" y="2"/>
                  </a:cubicBezTo>
                  <a:cubicBezTo>
                    <a:pt x="13" y="2"/>
                    <a:pt x="14" y="2"/>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7" name="Freeform 330">
              <a:extLst>
                <a:ext uri="{FF2B5EF4-FFF2-40B4-BE49-F238E27FC236}">
                  <a16:creationId xmlns:a16="http://schemas.microsoft.com/office/drawing/2014/main" id="{5D1CFCA1-E5A7-4775-B137-080B0333AE1F}"/>
                </a:ext>
              </a:extLst>
            </p:cNvPr>
            <p:cNvSpPr>
              <a:spLocks/>
            </p:cNvSpPr>
            <p:nvPr/>
          </p:nvSpPr>
          <p:spPr bwMode="auto">
            <a:xfrm>
              <a:off x="1276351" y="1801284"/>
              <a:ext cx="71967" cy="76200"/>
            </a:xfrm>
            <a:custGeom>
              <a:avLst/>
              <a:gdLst>
                <a:gd name="T0" fmla="*/ 3 w 17"/>
                <a:gd name="T1" fmla="*/ 13 h 18"/>
                <a:gd name="T2" fmla="*/ 3 w 17"/>
                <a:gd name="T3" fmla="*/ 14 h 18"/>
                <a:gd name="T4" fmla="*/ 11 w 17"/>
                <a:gd name="T5" fmla="*/ 16 h 18"/>
                <a:gd name="T6" fmla="*/ 14 w 17"/>
                <a:gd name="T7" fmla="*/ 16 h 18"/>
                <a:gd name="T8" fmla="*/ 0 w 17"/>
                <a:gd name="T9" fmla="*/ 15 h 18"/>
                <a:gd name="T10" fmla="*/ 2 w 17"/>
                <a:gd name="T11" fmla="*/ 11 h 18"/>
                <a:gd name="T12" fmla="*/ 14 w 17"/>
                <a:gd name="T13" fmla="*/ 4 h 18"/>
                <a:gd name="T14" fmla="*/ 11 w 17"/>
                <a:gd name="T15" fmla="*/ 3 h 18"/>
                <a:gd name="T16" fmla="*/ 6 w 17"/>
                <a:gd name="T17" fmla="*/ 6 h 18"/>
                <a:gd name="T18" fmla="*/ 15 w 17"/>
                <a:gd name="T19" fmla="*/ 3 h 18"/>
                <a:gd name="T20" fmla="*/ 16 w 17"/>
                <a:gd name="T21" fmla="*/ 6 h 18"/>
                <a:gd name="T22" fmla="*/ 3 w 17"/>
                <a:gd name="T23"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8">
                  <a:moveTo>
                    <a:pt x="3" y="13"/>
                  </a:moveTo>
                  <a:cubicBezTo>
                    <a:pt x="4" y="13"/>
                    <a:pt x="3" y="14"/>
                    <a:pt x="3" y="14"/>
                  </a:cubicBezTo>
                  <a:cubicBezTo>
                    <a:pt x="5" y="15"/>
                    <a:pt x="9" y="16"/>
                    <a:pt x="11" y="16"/>
                  </a:cubicBezTo>
                  <a:cubicBezTo>
                    <a:pt x="13" y="16"/>
                    <a:pt x="14" y="15"/>
                    <a:pt x="14" y="16"/>
                  </a:cubicBezTo>
                  <a:cubicBezTo>
                    <a:pt x="11" y="18"/>
                    <a:pt x="4" y="17"/>
                    <a:pt x="0" y="15"/>
                  </a:cubicBezTo>
                  <a:cubicBezTo>
                    <a:pt x="0" y="13"/>
                    <a:pt x="1" y="12"/>
                    <a:pt x="2" y="11"/>
                  </a:cubicBezTo>
                  <a:cubicBezTo>
                    <a:pt x="6" y="10"/>
                    <a:pt x="17" y="10"/>
                    <a:pt x="14" y="4"/>
                  </a:cubicBezTo>
                  <a:cubicBezTo>
                    <a:pt x="12" y="3"/>
                    <a:pt x="12" y="3"/>
                    <a:pt x="11" y="3"/>
                  </a:cubicBezTo>
                  <a:cubicBezTo>
                    <a:pt x="9" y="3"/>
                    <a:pt x="8" y="6"/>
                    <a:pt x="6" y="6"/>
                  </a:cubicBezTo>
                  <a:cubicBezTo>
                    <a:pt x="6" y="2"/>
                    <a:pt x="12" y="0"/>
                    <a:pt x="15" y="3"/>
                  </a:cubicBezTo>
                  <a:cubicBezTo>
                    <a:pt x="16" y="4"/>
                    <a:pt x="16" y="5"/>
                    <a:pt x="16" y="6"/>
                  </a:cubicBezTo>
                  <a:cubicBezTo>
                    <a:pt x="16" y="12"/>
                    <a:pt x="8" y="12"/>
                    <a:pt x="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8" name="Freeform 331">
              <a:extLst>
                <a:ext uri="{FF2B5EF4-FFF2-40B4-BE49-F238E27FC236}">
                  <a16:creationId xmlns:a16="http://schemas.microsoft.com/office/drawing/2014/main" id="{A0F9572A-E972-47C9-97A0-15618A83CBC4}"/>
                </a:ext>
              </a:extLst>
            </p:cNvPr>
            <p:cNvSpPr>
              <a:spLocks/>
            </p:cNvSpPr>
            <p:nvPr/>
          </p:nvSpPr>
          <p:spPr bwMode="auto">
            <a:xfrm>
              <a:off x="1024468" y="1809751"/>
              <a:ext cx="131233" cy="101600"/>
            </a:xfrm>
            <a:custGeom>
              <a:avLst/>
              <a:gdLst>
                <a:gd name="T0" fmla="*/ 8 w 31"/>
                <a:gd name="T1" fmla="*/ 2 h 24"/>
                <a:gd name="T2" fmla="*/ 6 w 31"/>
                <a:gd name="T3" fmla="*/ 6 h 24"/>
                <a:gd name="T4" fmla="*/ 18 w 31"/>
                <a:gd name="T5" fmla="*/ 8 h 24"/>
                <a:gd name="T6" fmla="*/ 28 w 31"/>
                <a:gd name="T7" fmla="*/ 12 h 24"/>
                <a:gd name="T8" fmla="*/ 26 w 31"/>
                <a:gd name="T9" fmla="*/ 17 h 24"/>
                <a:gd name="T10" fmla="*/ 23 w 31"/>
                <a:gd name="T11" fmla="*/ 23 h 24"/>
                <a:gd name="T12" fmla="*/ 22 w 31"/>
                <a:gd name="T13" fmla="*/ 24 h 24"/>
                <a:gd name="T14" fmla="*/ 22 w 31"/>
                <a:gd name="T15" fmla="*/ 21 h 24"/>
                <a:gd name="T16" fmla="*/ 27 w 31"/>
                <a:gd name="T17" fmla="*/ 12 h 24"/>
                <a:gd name="T18" fmla="*/ 26 w 31"/>
                <a:gd name="T19" fmla="*/ 8 h 24"/>
                <a:gd name="T20" fmla="*/ 18 w 31"/>
                <a:gd name="T21" fmla="*/ 11 h 24"/>
                <a:gd name="T22" fmla="*/ 15 w 31"/>
                <a:gd name="T23" fmla="*/ 16 h 24"/>
                <a:gd name="T24" fmla="*/ 11 w 31"/>
                <a:gd name="T25" fmla="*/ 19 h 24"/>
                <a:gd name="T26" fmla="*/ 16 w 31"/>
                <a:gd name="T27" fmla="*/ 5 h 24"/>
                <a:gd name="T28" fmla="*/ 5 w 31"/>
                <a:gd name="T29" fmla="*/ 9 h 24"/>
                <a:gd name="T30" fmla="*/ 1 w 31"/>
                <a:gd name="T31" fmla="*/ 17 h 24"/>
                <a:gd name="T32" fmla="*/ 0 w 31"/>
                <a:gd name="T33" fmla="*/ 17 h 24"/>
                <a:gd name="T34" fmla="*/ 6 w 31"/>
                <a:gd name="T35" fmla="*/ 2 h 24"/>
                <a:gd name="T36" fmla="*/ 7 w 31"/>
                <a:gd name="T37" fmla="*/ 1 h 24"/>
                <a:gd name="T38" fmla="*/ 8 w 31"/>
                <a:gd name="T39"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24">
                  <a:moveTo>
                    <a:pt x="8" y="2"/>
                  </a:moveTo>
                  <a:cubicBezTo>
                    <a:pt x="8" y="3"/>
                    <a:pt x="7" y="5"/>
                    <a:pt x="6" y="6"/>
                  </a:cubicBezTo>
                  <a:cubicBezTo>
                    <a:pt x="8" y="4"/>
                    <a:pt x="21" y="0"/>
                    <a:pt x="18" y="8"/>
                  </a:cubicBezTo>
                  <a:cubicBezTo>
                    <a:pt x="22" y="6"/>
                    <a:pt x="31" y="4"/>
                    <a:pt x="28" y="12"/>
                  </a:cubicBezTo>
                  <a:cubicBezTo>
                    <a:pt x="28" y="13"/>
                    <a:pt x="27" y="15"/>
                    <a:pt x="26" y="17"/>
                  </a:cubicBezTo>
                  <a:cubicBezTo>
                    <a:pt x="25" y="19"/>
                    <a:pt x="24" y="21"/>
                    <a:pt x="23" y="23"/>
                  </a:cubicBezTo>
                  <a:cubicBezTo>
                    <a:pt x="23" y="23"/>
                    <a:pt x="22" y="24"/>
                    <a:pt x="22" y="24"/>
                  </a:cubicBezTo>
                  <a:cubicBezTo>
                    <a:pt x="20" y="22"/>
                    <a:pt x="22" y="22"/>
                    <a:pt x="22" y="21"/>
                  </a:cubicBezTo>
                  <a:cubicBezTo>
                    <a:pt x="24" y="19"/>
                    <a:pt x="25" y="14"/>
                    <a:pt x="27" y="12"/>
                  </a:cubicBezTo>
                  <a:cubicBezTo>
                    <a:pt x="27" y="10"/>
                    <a:pt x="27" y="9"/>
                    <a:pt x="26" y="8"/>
                  </a:cubicBezTo>
                  <a:cubicBezTo>
                    <a:pt x="23" y="7"/>
                    <a:pt x="20" y="10"/>
                    <a:pt x="18" y="11"/>
                  </a:cubicBezTo>
                  <a:cubicBezTo>
                    <a:pt x="17" y="13"/>
                    <a:pt x="16" y="14"/>
                    <a:pt x="15" y="16"/>
                  </a:cubicBezTo>
                  <a:cubicBezTo>
                    <a:pt x="14" y="17"/>
                    <a:pt x="14" y="20"/>
                    <a:pt x="11" y="19"/>
                  </a:cubicBezTo>
                  <a:cubicBezTo>
                    <a:pt x="13" y="14"/>
                    <a:pt x="18" y="11"/>
                    <a:pt x="16" y="5"/>
                  </a:cubicBezTo>
                  <a:cubicBezTo>
                    <a:pt x="10" y="5"/>
                    <a:pt x="9" y="7"/>
                    <a:pt x="5" y="9"/>
                  </a:cubicBezTo>
                  <a:cubicBezTo>
                    <a:pt x="4" y="12"/>
                    <a:pt x="3" y="15"/>
                    <a:pt x="1" y="17"/>
                  </a:cubicBezTo>
                  <a:cubicBezTo>
                    <a:pt x="0" y="17"/>
                    <a:pt x="0" y="17"/>
                    <a:pt x="0" y="17"/>
                  </a:cubicBezTo>
                  <a:cubicBezTo>
                    <a:pt x="2" y="12"/>
                    <a:pt x="5" y="7"/>
                    <a:pt x="6" y="2"/>
                  </a:cubicBezTo>
                  <a:cubicBezTo>
                    <a:pt x="6" y="1"/>
                    <a:pt x="6" y="1"/>
                    <a:pt x="7" y="1"/>
                  </a:cubicBezTo>
                  <a:cubicBezTo>
                    <a:pt x="7" y="1"/>
                    <a:pt x="7" y="1"/>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9" name="Freeform 332">
              <a:extLst>
                <a:ext uri="{FF2B5EF4-FFF2-40B4-BE49-F238E27FC236}">
                  <a16:creationId xmlns:a16="http://schemas.microsoft.com/office/drawing/2014/main" id="{78F2D652-B8CB-45D1-B001-AB4042CBE69A}"/>
                </a:ext>
              </a:extLst>
            </p:cNvPr>
            <p:cNvSpPr>
              <a:spLocks/>
            </p:cNvSpPr>
            <p:nvPr/>
          </p:nvSpPr>
          <p:spPr bwMode="auto">
            <a:xfrm>
              <a:off x="937684" y="1822451"/>
              <a:ext cx="57149" cy="21167"/>
            </a:xfrm>
            <a:custGeom>
              <a:avLst/>
              <a:gdLst>
                <a:gd name="T0" fmla="*/ 14 w 14"/>
                <a:gd name="T1" fmla="*/ 4 h 5"/>
                <a:gd name="T2" fmla="*/ 11 w 14"/>
                <a:gd name="T3" fmla="*/ 3 h 5"/>
                <a:gd name="T4" fmla="*/ 9 w 14"/>
                <a:gd name="T5" fmla="*/ 3 h 5"/>
                <a:gd name="T6" fmla="*/ 6 w 14"/>
                <a:gd name="T7" fmla="*/ 3 h 5"/>
                <a:gd name="T8" fmla="*/ 0 w 14"/>
                <a:gd name="T9" fmla="*/ 1 h 5"/>
                <a:gd name="T10" fmla="*/ 0 w 14"/>
                <a:gd name="T11" fmla="*/ 1 h 5"/>
                <a:gd name="T12" fmla="*/ 11 w 14"/>
                <a:gd name="T13" fmla="*/ 2 h 5"/>
                <a:gd name="T14" fmla="*/ 14 w 14"/>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
                  <a:moveTo>
                    <a:pt x="14" y="4"/>
                  </a:moveTo>
                  <a:cubicBezTo>
                    <a:pt x="13" y="5"/>
                    <a:pt x="12" y="3"/>
                    <a:pt x="11" y="3"/>
                  </a:cubicBezTo>
                  <a:cubicBezTo>
                    <a:pt x="10" y="3"/>
                    <a:pt x="10" y="3"/>
                    <a:pt x="9" y="3"/>
                  </a:cubicBezTo>
                  <a:cubicBezTo>
                    <a:pt x="8" y="3"/>
                    <a:pt x="7" y="3"/>
                    <a:pt x="6" y="3"/>
                  </a:cubicBezTo>
                  <a:cubicBezTo>
                    <a:pt x="4" y="2"/>
                    <a:pt x="1" y="3"/>
                    <a:pt x="0" y="1"/>
                  </a:cubicBezTo>
                  <a:cubicBezTo>
                    <a:pt x="0" y="1"/>
                    <a:pt x="0" y="1"/>
                    <a:pt x="0" y="1"/>
                  </a:cubicBezTo>
                  <a:cubicBezTo>
                    <a:pt x="4" y="0"/>
                    <a:pt x="8" y="2"/>
                    <a:pt x="11" y="2"/>
                  </a:cubicBezTo>
                  <a:cubicBezTo>
                    <a:pt x="13" y="2"/>
                    <a:pt x="14" y="2"/>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50" name="Freeform 333">
              <a:extLst>
                <a:ext uri="{FF2B5EF4-FFF2-40B4-BE49-F238E27FC236}">
                  <a16:creationId xmlns:a16="http://schemas.microsoft.com/office/drawing/2014/main" id="{F73E0715-4656-469B-9C4E-F913C19BF5CB}"/>
                </a:ext>
              </a:extLst>
            </p:cNvPr>
            <p:cNvSpPr>
              <a:spLocks/>
            </p:cNvSpPr>
            <p:nvPr/>
          </p:nvSpPr>
          <p:spPr bwMode="auto">
            <a:xfrm>
              <a:off x="1168400" y="1852084"/>
              <a:ext cx="76200" cy="84667"/>
            </a:xfrm>
            <a:custGeom>
              <a:avLst/>
              <a:gdLst>
                <a:gd name="T0" fmla="*/ 16 w 18"/>
                <a:gd name="T1" fmla="*/ 4 h 20"/>
                <a:gd name="T2" fmla="*/ 14 w 18"/>
                <a:gd name="T3" fmla="*/ 5 h 20"/>
                <a:gd name="T4" fmla="*/ 13 w 18"/>
                <a:gd name="T5" fmla="*/ 3 h 20"/>
                <a:gd name="T6" fmla="*/ 13 w 18"/>
                <a:gd name="T7" fmla="*/ 2 h 20"/>
                <a:gd name="T8" fmla="*/ 5 w 18"/>
                <a:gd name="T9" fmla="*/ 4 h 20"/>
                <a:gd name="T10" fmla="*/ 5 w 18"/>
                <a:gd name="T11" fmla="*/ 16 h 20"/>
                <a:gd name="T12" fmla="*/ 16 w 18"/>
                <a:gd name="T13" fmla="*/ 13 h 20"/>
                <a:gd name="T14" fmla="*/ 10 w 18"/>
                <a:gd name="T15" fmla="*/ 18 h 20"/>
                <a:gd name="T16" fmla="*/ 0 w 18"/>
                <a:gd name="T17" fmla="*/ 10 h 20"/>
                <a:gd name="T18" fmla="*/ 5 w 18"/>
                <a:gd name="T19" fmla="*/ 2 h 20"/>
                <a:gd name="T20" fmla="*/ 16 w 18"/>
                <a:gd name="T21"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20">
                  <a:moveTo>
                    <a:pt x="16" y="4"/>
                  </a:moveTo>
                  <a:cubicBezTo>
                    <a:pt x="16" y="4"/>
                    <a:pt x="15" y="5"/>
                    <a:pt x="14" y="5"/>
                  </a:cubicBezTo>
                  <a:cubicBezTo>
                    <a:pt x="13" y="4"/>
                    <a:pt x="14" y="3"/>
                    <a:pt x="13" y="3"/>
                  </a:cubicBezTo>
                  <a:cubicBezTo>
                    <a:pt x="13" y="3"/>
                    <a:pt x="13" y="3"/>
                    <a:pt x="13" y="2"/>
                  </a:cubicBezTo>
                  <a:cubicBezTo>
                    <a:pt x="9" y="2"/>
                    <a:pt x="7" y="2"/>
                    <a:pt x="5" y="4"/>
                  </a:cubicBezTo>
                  <a:cubicBezTo>
                    <a:pt x="2" y="7"/>
                    <a:pt x="0" y="15"/>
                    <a:pt x="5" y="16"/>
                  </a:cubicBezTo>
                  <a:cubicBezTo>
                    <a:pt x="8" y="18"/>
                    <a:pt x="14" y="16"/>
                    <a:pt x="16" y="13"/>
                  </a:cubicBezTo>
                  <a:cubicBezTo>
                    <a:pt x="18" y="16"/>
                    <a:pt x="12" y="18"/>
                    <a:pt x="10" y="18"/>
                  </a:cubicBezTo>
                  <a:cubicBezTo>
                    <a:pt x="4" y="20"/>
                    <a:pt x="0" y="16"/>
                    <a:pt x="0" y="10"/>
                  </a:cubicBezTo>
                  <a:cubicBezTo>
                    <a:pt x="0" y="7"/>
                    <a:pt x="2" y="3"/>
                    <a:pt x="5" y="2"/>
                  </a:cubicBezTo>
                  <a:cubicBezTo>
                    <a:pt x="9" y="0"/>
                    <a:pt x="15"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51" name="Freeform 334">
              <a:extLst>
                <a:ext uri="{FF2B5EF4-FFF2-40B4-BE49-F238E27FC236}">
                  <a16:creationId xmlns:a16="http://schemas.microsoft.com/office/drawing/2014/main" id="{8617BDF8-6109-48DC-8CD1-3E9A059BE4FE}"/>
                </a:ext>
              </a:extLst>
            </p:cNvPr>
            <p:cNvSpPr>
              <a:spLocks noEditPoints="1"/>
            </p:cNvSpPr>
            <p:nvPr/>
          </p:nvSpPr>
          <p:spPr bwMode="auto">
            <a:xfrm>
              <a:off x="588434" y="1629834"/>
              <a:ext cx="929217" cy="495300"/>
            </a:xfrm>
            <a:custGeom>
              <a:avLst/>
              <a:gdLst>
                <a:gd name="T0" fmla="*/ 27 w 221"/>
                <a:gd name="T1" fmla="*/ 46 h 118"/>
                <a:gd name="T2" fmla="*/ 17 w 221"/>
                <a:gd name="T3" fmla="*/ 45 h 118"/>
                <a:gd name="T4" fmla="*/ 19 w 221"/>
                <a:gd name="T5" fmla="*/ 31 h 118"/>
                <a:gd name="T6" fmla="*/ 32 w 221"/>
                <a:gd name="T7" fmla="*/ 27 h 118"/>
                <a:gd name="T8" fmla="*/ 20 w 221"/>
                <a:gd name="T9" fmla="*/ 26 h 118"/>
                <a:gd name="T10" fmla="*/ 29 w 221"/>
                <a:gd name="T11" fmla="*/ 17 h 118"/>
                <a:gd name="T12" fmla="*/ 36 w 221"/>
                <a:gd name="T13" fmla="*/ 11 h 118"/>
                <a:gd name="T14" fmla="*/ 29 w 221"/>
                <a:gd name="T15" fmla="*/ 8 h 118"/>
                <a:gd name="T16" fmla="*/ 89 w 221"/>
                <a:gd name="T17" fmla="*/ 11 h 118"/>
                <a:gd name="T18" fmla="*/ 148 w 221"/>
                <a:gd name="T19" fmla="*/ 21 h 118"/>
                <a:gd name="T20" fmla="*/ 220 w 221"/>
                <a:gd name="T21" fmla="*/ 44 h 118"/>
                <a:gd name="T22" fmla="*/ 191 w 221"/>
                <a:gd name="T23" fmla="*/ 101 h 118"/>
                <a:gd name="T24" fmla="*/ 164 w 221"/>
                <a:gd name="T25" fmla="*/ 115 h 118"/>
                <a:gd name="T26" fmla="*/ 100 w 221"/>
                <a:gd name="T27" fmla="*/ 103 h 118"/>
                <a:gd name="T28" fmla="*/ 41 w 221"/>
                <a:gd name="T29" fmla="*/ 91 h 118"/>
                <a:gd name="T30" fmla="*/ 0 w 221"/>
                <a:gd name="T31" fmla="*/ 80 h 118"/>
                <a:gd name="T32" fmla="*/ 16 w 221"/>
                <a:gd name="T33" fmla="*/ 67 h 118"/>
                <a:gd name="T34" fmla="*/ 16 w 221"/>
                <a:gd name="T35" fmla="*/ 63 h 118"/>
                <a:gd name="T36" fmla="*/ 9 w 221"/>
                <a:gd name="T37" fmla="*/ 59 h 118"/>
                <a:gd name="T38" fmla="*/ 11 w 221"/>
                <a:gd name="T39" fmla="*/ 59 h 118"/>
                <a:gd name="T40" fmla="*/ 23 w 221"/>
                <a:gd name="T41" fmla="*/ 65 h 118"/>
                <a:gd name="T42" fmla="*/ 4 w 221"/>
                <a:gd name="T43" fmla="*/ 79 h 118"/>
                <a:gd name="T44" fmla="*/ 59 w 221"/>
                <a:gd name="T45" fmla="*/ 93 h 118"/>
                <a:gd name="T46" fmla="*/ 120 w 221"/>
                <a:gd name="T47" fmla="*/ 106 h 118"/>
                <a:gd name="T48" fmla="*/ 189 w 221"/>
                <a:gd name="T49" fmla="*/ 101 h 118"/>
                <a:gd name="T50" fmla="*/ 166 w 221"/>
                <a:gd name="T51" fmla="*/ 106 h 118"/>
                <a:gd name="T52" fmla="*/ 154 w 221"/>
                <a:gd name="T53" fmla="*/ 99 h 118"/>
                <a:gd name="T54" fmla="*/ 138 w 221"/>
                <a:gd name="T55" fmla="*/ 97 h 118"/>
                <a:gd name="T56" fmla="*/ 128 w 221"/>
                <a:gd name="T57" fmla="*/ 90 h 118"/>
                <a:gd name="T58" fmla="*/ 144 w 221"/>
                <a:gd name="T59" fmla="*/ 86 h 118"/>
                <a:gd name="T60" fmla="*/ 142 w 221"/>
                <a:gd name="T61" fmla="*/ 91 h 118"/>
                <a:gd name="T62" fmla="*/ 165 w 221"/>
                <a:gd name="T63" fmla="*/ 81 h 118"/>
                <a:gd name="T64" fmla="*/ 172 w 221"/>
                <a:gd name="T65" fmla="*/ 74 h 118"/>
                <a:gd name="T66" fmla="*/ 189 w 221"/>
                <a:gd name="T67" fmla="*/ 72 h 118"/>
                <a:gd name="T68" fmla="*/ 195 w 221"/>
                <a:gd name="T69" fmla="*/ 66 h 118"/>
                <a:gd name="T70" fmla="*/ 218 w 221"/>
                <a:gd name="T71" fmla="*/ 44 h 118"/>
                <a:gd name="T72" fmla="*/ 198 w 221"/>
                <a:gd name="T73" fmla="*/ 36 h 118"/>
                <a:gd name="T74" fmla="*/ 188 w 221"/>
                <a:gd name="T75" fmla="*/ 33 h 118"/>
                <a:gd name="T76" fmla="*/ 171 w 221"/>
                <a:gd name="T77" fmla="*/ 29 h 118"/>
                <a:gd name="T78" fmla="*/ 137 w 221"/>
                <a:gd name="T79" fmla="*/ 22 h 118"/>
                <a:gd name="T80" fmla="*/ 105 w 221"/>
                <a:gd name="T81" fmla="*/ 16 h 118"/>
                <a:gd name="T82" fmla="*/ 71 w 221"/>
                <a:gd name="T83" fmla="*/ 8 h 118"/>
                <a:gd name="T84" fmla="*/ 32 w 221"/>
                <a:gd name="T85" fmla="*/ 11 h 118"/>
                <a:gd name="T86" fmla="*/ 32 w 221"/>
                <a:gd name="T87" fmla="*/ 22 h 118"/>
                <a:gd name="T88" fmla="*/ 23 w 221"/>
                <a:gd name="T89" fmla="*/ 25 h 118"/>
                <a:gd name="T90" fmla="*/ 35 w 221"/>
                <a:gd name="T91" fmla="*/ 34 h 118"/>
                <a:gd name="T92" fmla="*/ 21 w 221"/>
                <a:gd name="T93" fmla="*/ 32 h 118"/>
                <a:gd name="T94" fmla="*/ 22 w 221"/>
                <a:gd name="T95" fmla="*/ 42 h 118"/>
                <a:gd name="T96" fmla="*/ 18 w 221"/>
                <a:gd name="T97" fmla="*/ 51 h 118"/>
                <a:gd name="T98" fmla="*/ 191 w 221"/>
                <a:gd name="T99" fmla="*/ 72 h 118"/>
                <a:gd name="T100" fmla="*/ 202 w 221"/>
                <a:gd name="T101" fmla="*/ 75 h 118"/>
                <a:gd name="T102" fmla="*/ 159 w 221"/>
                <a:gd name="T103" fmla="*/ 94 h 118"/>
                <a:gd name="T104" fmla="*/ 167 w 221"/>
                <a:gd name="T105" fmla="*/ 83 h 118"/>
                <a:gd name="T106" fmla="*/ 175 w 221"/>
                <a:gd name="T107" fmla="*/ 97 h 118"/>
                <a:gd name="T108" fmla="*/ 182 w 221"/>
                <a:gd name="T109" fmla="*/ 8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1" h="118">
                  <a:moveTo>
                    <a:pt x="14" y="48"/>
                  </a:moveTo>
                  <a:cubicBezTo>
                    <a:pt x="16" y="48"/>
                    <a:pt x="18" y="48"/>
                    <a:pt x="21" y="49"/>
                  </a:cubicBezTo>
                  <a:cubicBezTo>
                    <a:pt x="20" y="56"/>
                    <a:pt x="29" y="50"/>
                    <a:pt x="27" y="46"/>
                  </a:cubicBezTo>
                  <a:cubicBezTo>
                    <a:pt x="27" y="45"/>
                    <a:pt x="26" y="44"/>
                    <a:pt x="25" y="43"/>
                  </a:cubicBezTo>
                  <a:cubicBezTo>
                    <a:pt x="23" y="44"/>
                    <a:pt x="22" y="45"/>
                    <a:pt x="21" y="47"/>
                  </a:cubicBezTo>
                  <a:cubicBezTo>
                    <a:pt x="19" y="47"/>
                    <a:pt x="19" y="45"/>
                    <a:pt x="17" y="45"/>
                  </a:cubicBezTo>
                  <a:cubicBezTo>
                    <a:pt x="16" y="45"/>
                    <a:pt x="15" y="46"/>
                    <a:pt x="14" y="45"/>
                  </a:cubicBezTo>
                  <a:cubicBezTo>
                    <a:pt x="13" y="44"/>
                    <a:pt x="14" y="43"/>
                    <a:pt x="14" y="41"/>
                  </a:cubicBezTo>
                  <a:cubicBezTo>
                    <a:pt x="17" y="39"/>
                    <a:pt x="18" y="35"/>
                    <a:pt x="19" y="31"/>
                  </a:cubicBezTo>
                  <a:cubicBezTo>
                    <a:pt x="21" y="31"/>
                    <a:pt x="25" y="32"/>
                    <a:pt x="27" y="32"/>
                  </a:cubicBezTo>
                  <a:cubicBezTo>
                    <a:pt x="25" y="34"/>
                    <a:pt x="27" y="37"/>
                    <a:pt x="30" y="36"/>
                  </a:cubicBezTo>
                  <a:cubicBezTo>
                    <a:pt x="33" y="35"/>
                    <a:pt x="35" y="28"/>
                    <a:pt x="32" y="27"/>
                  </a:cubicBezTo>
                  <a:cubicBezTo>
                    <a:pt x="30" y="26"/>
                    <a:pt x="29" y="28"/>
                    <a:pt x="28" y="29"/>
                  </a:cubicBezTo>
                  <a:cubicBezTo>
                    <a:pt x="26" y="29"/>
                    <a:pt x="25" y="28"/>
                    <a:pt x="24" y="28"/>
                  </a:cubicBezTo>
                  <a:cubicBezTo>
                    <a:pt x="22" y="27"/>
                    <a:pt x="20" y="29"/>
                    <a:pt x="20" y="26"/>
                  </a:cubicBezTo>
                  <a:cubicBezTo>
                    <a:pt x="20" y="25"/>
                    <a:pt x="21" y="25"/>
                    <a:pt x="22" y="24"/>
                  </a:cubicBezTo>
                  <a:cubicBezTo>
                    <a:pt x="23" y="22"/>
                    <a:pt x="24" y="20"/>
                    <a:pt x="25" y="17"/>
                  </a:cubicBezTo>
                  <a:cubicBezTo>
                    <a:pt x="26" y="15"/>
                    <a:pt x="27" y="17"/>
                    <a:pt x="29" y="17"/>
                  </a:cubicBezTo>
                  <a:cubicBezTo>
                    <a:pt x="30" y="17"/>
                    <a:pt x="31" y="16"/>
                    <a:pt x="32" y="16"/>
                  </a:cubicBezTo>
                  <a:cubicBezTo>
                    <a:pt x="34" y="17"/>
                    <a:pt x="32" y="19"/>
                    <a:pt x="34" y="20"/>
                  </a:cubicBezTo>
                  <a:cubicBezTo>
                    <a:pt x="39" y="20"/>
                    <a:pt x="40" y="12"/>
                    <a:pt x="36" y="11"/>
                  </a:cubicBezTo>
                  <a:cubicBezTo>
                    <a:pt x="34" y="11"/>
                    <a:pt x="34" y="13"/>
                    <a:pt x="33" y="13"/>
                  </a:cubicBezTo>
                  <a:cubicBezTo>
                    <a:pt x="31" y="13"/>
                    <a:pt x="29" y="13"/>
                    <a:pt x="27" y="12"/>
                  </a:cubicBezTo>
                  <a:cubicBezTo>
                    <a:pt x="27" y="10"/>
                    <a:pt x="28" y="9"/>
                    <a:pt x="29" y="8"/>
                  </a:cubicBezTo>
                  <a:cubicBezTo>
                    <a:pt x="30" y="4"/>
                    <a:pt x="31" y="3"/>
                    <a:pt x="32" y="0"/>
                  </a:cubicBezTo>
                  <a:cubicBezTo>
                    <a:pt x="44" y="2"/>
                    <a:pt x="57" y="4"/>
                    <a:pt x="69" y="6"/>
                  </a:cubicBezTo>
                  <a:cubicBezTo>
                    <a:pt x="76" y="7"/>
                    <a:pt x="82" y="10"/>
                    <a:pt x="89" y="11"/>
                  </a:cubicBezTo>
                  <a:cubicBezTo>
                    <a:pt x="95" y="12"/>
                    <a:pt x="102" y="14"/>
                    <a:pt x="108" y="15"/>
                  </a:cubicBezTo>
                  <a:cubicBezTo>
                    <a:pt x="110" y="15"/>
                    <a:pt x="112" y="15"/>
                    <a:pt x="114" y="16"/>
                  </a:cubicBezTo>
                  <a:cubicBezTo>
                    <a:pt x="125" y="17"/>
                    <a:pt x="137" y="20"/>
                    <a:pt x="148" y="21"/>
                  </a:cubicBezTo>
                  <a:cubicBezTo>
                    <a:pt x="172" y="26"/>
                    <a:pt x="194" y="34"/>
                    <a:pt x="217" y="40"/>
                  </a:cubicBezTo>
                  <a:cubicBezTo>
                    <a:pt x="218" y="42"/>
                    <a:pt x="221" y="41"/>
                    <a:pt x="221" y="43"/>
                  </a:cubicBezTo>
                  <a:cubicBezTo>
                    <a:pt x="221" y="44"/>
                    <a:pt x="221" y="44"/>
                    <a:pt x="220" y="44"/>
                  </a:cubicBezTo>
                  <a:cubicBezTo>
                    <a:pt x="213" y="57"/>
                    <a:pt x="207" y="69"/>
                    <a:pt x="200" y="83"/>
                  </a:cubicBezTo>
                  <a:cubicBezTo>
                    <a:pt x="199" y="85"/>
                    <a:pt x="198" y="87"/>
                    <a:pt x="197" y="89"/>
                  </a:cubicBezTo>
                  <a:cubicBezTo>
                    <a:pt x="195" y="93"/>
                    <a:pt x="193" y="97"/>
                    <a:pt x="191" y="101"/>
                  </a:cubicBezTo>
                  <a:cubicBezTo>
                    <a:pt x="190" y="103"/>
                    <a:pt x="189" y="105"/>
                    <a:pt x="188" y="107"/>
                  </a:cubicBezTo>
                  <a:cubicBezTo>
                    <a:pt x="186" y="111"/>
                    <a:pt x="184" y="115"/>
                    <a:pt x="181" y="118"/>
                  </a:cubicBezTo>
                  <a:cubicBezTo>
                    <a:pt x="176" y="117"/>
                    <a:pt x="169" y="115"/>
                    <a:pt x="164" y="115"/>
                  </a:cubicBezTo>
                  <a:cubicBezTo>
                    <a:pt x="150" y="110"/>
                    <a:pt x="135" y="111"/>
                    <a:pt x="119" y="108"/>
                  </a:cubicBezTo>
                  <a:cubicBezTo>
                    <a:pt x="113" y="107"/>
                    <a:pt x="107" y="104"/>
                    <a:pt x="101" y="103"/>
                  </a:cubicBezTo>
                  <a:cubicBezTo>
                    <a:pt x="101" y="103"/>
                    <a:pt x="100" y="103"/>
                    <a:pt x="100" y="103"/>
                  </a:cubicBezTo>
                  <a:cubicBezTo>
                    <a:pt x="93" y="102"/>
                    <a:pt x="86" y="100"/>
                    <a:pt x="79" y="99"/>
                  </a:cubicBezTo>
                  <a:cubicBezTo>
                    <a:pt x="75" y="99"/>
                    <a:pt x="72" y="98"/>
                    <a:pt x="69" y="97"/>
                  </a:cubicBezTo>
                  <a:cubicBezTo>
                    <a:pt x="60" y="95"/>
                    <a:pt x="51" y="93"/>
                    <a:pt x="41" y="91"/>
                  </a:cubicBezTo>
                  <a:cubicBezTo>
                    <a:pt x="38" y="91"/>
                    <a:pt x="35" y="90"/>
                    <a:pt x="32" y="89"/>
                  </a:cubicBezTo>
                  <a:cubicBezTo>
                    <a:pt x="22" y="87"/>
                    <a:pt x="12" y="84"/>
                    <a:pt x="3" y="80"/>
                  </a:cubicBezTo>
                  <a:cubicBezTo>
                    <a:pt x="2" y="80"/>
                    <a:pt x="1" y="80"/>
                    <a:pt x="0" y="80"/>
                  </a:cubicBezTo>
                  <a:cubicBezTo>
                    <a:pt x="0" y="78"/>
                    <a:pt x="1" y="78"/>
                    <a:pt x="2" y="77"/>
                  </a:cubicBezTo>
                  <a:cubicBezTo>
                    <a:pt x="4" y="73"/>
                    <a:pt x="7" y="71"/>
                    <a:pt x="9" y="66"/>
                  </a:cubicBezTo>
                  <a:cubicBezTo>
                    <a:pt x="11" y="66"/>
                    <a:pt x="14" y="65"/>
                    <a:pt x="16" y="67"/>
                  </a:cubicBezTo>
                  <a:cubicBezTo>
                    <a:pt x="15" y="68"/>
                    <a:pt x="14" y="68"/>
                    <a:pt x="14" y="69"/>
                  </a:cubicBezTo>
                  <a:cubicBezTo>
                    <a:pt x="17" y="71"/>
                    <a:pt x="22" y="68"/>
                    <a:pt x="21" y="65"/>
                  </a:cubicBezTo>
                  <a:cubicBezTo>
                    <a:pt x="21" y="63"/>
                    <a:pt x="17" y="59"/>
                    <a:pt x="16" y="63"/>
                  </a:cubicBezTo>
                  <a:cubicBezTo>
                    <a:pt x="16" y="64"/>
                    <a:pt x="15" y="64"/>
                    <a:pt x="14" y="64"/>
                  </a:cubicBezTo>
                  <a:cubicBezTo>
                    <a:pt x="13" y="62"/>
                    <a:pt x="11" y="61"/>
                    <a:pt x="9" y="61"/>
                  </a:cubicBezTo>
                  <a:cubicBezTo>
                    <a:pt x="8" y="60"/>
                    <a:pt x="8" y="58"/>
                    <a:pt x="9" y="59"/>
                  </a:cubicBezTo>
                  <a:cubicBezTo>
                    <a:pt x="9" y="59"/>
                    <a:pt x="9" y="58"/>
                    <a:pt x="9" y="57"/>
                  </a:cubicBezTo>
                  <a:cubicBezTo>
                    <a:pt x="12" y="55"/>
                    <a:pt x="13" y="51"/>
                    <a:pt x="14" y="48"/>
                  </a:cubicBezTo>
                  <a:close/>
                  <a:moveTo>
                    <a:pt x="11" y="59"/>
                  </a:moveTo>
                  <a:cubicBezTo>
                    <a:pt x="12" y="60"/>
                    <a:pt x="14" y="61"/>
                    <a:pt x="15" y="61"/>
                  </a:cubicBezTo>
                  <a:cubicBezTo>
                    <a:pt x="16" y="60"/>
                    <a:pt x="17" y="59"/>
                    <a:pt x="20" y="60"/>
                  </a:cubicBezTo>
                  <a:cubicBezTo>
                    <a:pt x="21" y="62"/>
                    <a:pt x="23" y="63"/>
                    <a:pt x="23" y="65"/>
                  </a:cubicBezTo>
                  <a:cubicBezTo>
                    <a:pt x="24" y="70"/>
                    <a:pt x="13" y="76"/>
                    <a:pt x="12" y="68"/>
                  </a:cubicBezTo>
                  <a:cubicBezTo>
                    <a:pt x="12" y="68"/>
                    <a:pt x="11" y="68"/>
                    <a:pt x="10" y="68"/>
                  </a:cubicBezTo>
                  <a:cubicBezTo>
                    <a:pt x="8" y="72"/>
                    <a:pt x="5" y="74"/>
                    <a:pt x="4" y="79"/>
                  </a:cubicBezTo>
                  <a:cubicBezTo>
                    <a:pt x="4" y="79"/>
                    <a:pt x="5" y="79"/>
                    <a:pt x="6" y="80"/>
                  </a:cubicBezTo>
                  <a:cubicBezTo>
                    <a:pt x="6" y="80"/>
                    <a:pt x="6" y="80"/>
                    <a:pt x="7" y="80"/>
                  </a:cubicBezTo>
                  <a:cubicBezTo>
                    <a:pt x="23" y="86"/>
                    <a:pt x="41" y="89"/>
                    <a:pt x="59" y="93"/>
                  </a:cubicBezTo>
                  <a:cubicBezTo>
                    <a:pt x="64" y="94"/>
                    <a:pt x="69" y="96"/>
                    <a:pt x="74" y="97"/>
                  </a:cubicBezTo>
                  <a:cubicBezTo>
                    <a:pt x="83" y="99"/>
                    <a:pt x="92" y="100"/>
                    <a:pt x="100" y="101"/>
                  </a:cubicBezTo>
                  <a:cubicBezTo>
                    <a:pt x="107" y="102"/>
                    <a:pt x="113" y="105"/>
                    <a:pt x="120" y="106"/>
                  </a:cubicBezTo>
                  <a:cubicBezTo>
                    <a:pt x="127" y="107"/>
                    <a:pt x="135" y="108"/>
                    <a:pt x="143" y="109"/>
                  </a:cubicBezTo>
                  <a:cubicBezTo>
                    <a:pt x="156" y="111"/>
                    <a:pt x="169" y="114"/>
                    <a:pt x="181" y="116"/>
                  </a:cubicBezTo>
                  <a:cubicBezTo>
                    <a:pt x="184" y="110"/>
                    <a:pt x="186" y="106"/>
                    <a:pt x="189" y="101"/>
                  </a:cubicBezTo>
                  <a:cubicBezTo>
                    <a:pt x="184" y="100"/>
                    <a:pt x="179" y="99"/>
                    <a:pt x="173" y="98"/>
                  </a:cubicBezTo>
                  <a:cubicBezTo>
                    <a:pt x="172" y="100"/>
                    <a:pt x="171" y="101"/>
                    <a:pt x="170" y="103"/>
                  </a:cubicBezTo>
                  <a:cubicBezTo>
                    <a:pt x="169" y="104"/>
                    <a:pt x="168" y="106"/>
                    <a:pt x="166" y="106"/>
                  </a:cubicBezTo>
                  <a:cubicBezTo>
                    <a:pt x="168" y="103"/>
                    <a:pt x="170" y="101"/>
                    <a:pt x="172" y="98"/>
                  </a:cubicBezTo>
                  <a:cubicBezTo>
                    <a:pt x="168" y="97"/>
                    <a:pt x="162" y="96"/>
                    <a:pt x="158" y="95"/>
                  </a:cubicBezTo>
                  <a:cubicBezTo>
                    <a:pt x="156" y="96"/>
                    <a:pt x="156" y="98"/>
                    <a:pt x="154" y="99"/>
                  </a:cubicBezTo>
                  <a:cubicBezTo>
                    <a:pt x="154" y="98"/>
                    <a:pt x="156" y="96"/>
                    <a:pt x="156" y="95"/>
                  </a:cubicBezTo>
                  <a:cubicBezTo>
                    <a:pt x="151" y="94"/>
                    <a:pt x="146" y="93"/>
                    <a:pt x="141" y="92"/>
                  </a:cubicBezTo>
                  <a:cubicBezTo>
                    <a:pt x="140" y="94"/>
                    <a:pt x="139" y="95"/>
                    <a:pt x="138" y="97"/>
                  </a:cubicBezTo>
                  <a:cubicBezTo>
                    <a:pt x="137" y="99"/>
                    <a:pt x="136" y="101"/>
                    <a:pt x="134" y="102"/>
                  </a:cubicBezTo>
                  <a:cubicBezTo>
                    <a:pt x="135" y="98"/>
                    <a:pt x="138" y="95"/>
                    <a:pt x="140" y="92"/>
                  </a:cubicBezTo>
                  <a:cubicBezTo>
                    <a:pt x="136" y="91"/>
                    <a:pt x="132" y="92"/>
                    <a:pt x="128" y="90"/>
                  </a:cubicBezTo>
                  <a:cubicBezTo>
                    <a:pt x="129" y="89"/>
                    <a:pt x="130" y="90"/>
                    <a:pt x="131" y="90"/>
                  </a:cubicBezTo>
                  <a:cubicBezTo>
                    <a:pt x="134" y="90"/>
                    <a:pt x="138" y="90"/>
                    <a:pt x="141" y="91"/>
                  </a:cubicBezTo>
                  <a:cubicBezTo>
                    <a:pt x="142" y="89"/>
                    <a:pt x="143" y="88"/>
                    <a:pt x="144" y="86"/>
                  </a:cubicBezTo>
                  <a:cubicBezTo>
                    <a:pt x="145" y="85"/>
                    <a:pt x="146" y="83"/>
                    <a:pt x="148" y="82"/>
                  </a:cubicBezTo>
                  <a:cubicBezTo>
                    <a:pt x="148" y="84"/>
                    <a:pt x="146" y="85"/>
                    <a:pt x="145" y="86"/>
                  </a:cubicBezTo>
                  <a:cubicBezTo>
                    <a:pt x="144" y="88"/>
                    <a:pt x="143" y="90"/>
                    <a:pt x="142" y="91"/>
                  </a:cubicBezTo>
                  <a:cubicBezTo>
                    <a:pt x="147" y="92"/>
                    <a:pt x="152" y="93"/>
                    <a:pt x="157" y="94"/>
                  </a:cubicBezTo>
                  <a:cubicBezTo>
                    <a:pt x="160" y="91"/>
                    <a:pt x="163" y="87"/>
                    <a:pt x="165" y="83"/>
                  </a:cubicBezTo>
                  <a:cubicBezTo>
                    <a:pt x="166" y="82"/>
                    <a:pt x="165" y="82"/>
                    <a:pt x="165" y="81"/>
                  </a:cubicBezTo>
                  <a:cubicBezTo>
                    <a:pt x="166" y="82"/>
                    <a:pt x="166" y="82"/>
                    <a:pt x="166" y="81"/>
                  </a:cubicBezTo>
                  <a:cubicBezTo>
                    <a:pt x="167" y="80"/>
                    <a:pt x="168" y="79"/>
                    <a:pt x="169" y="77"/>
                  </a:cubicBezTo>
                  <a:cubicBezTo>
                    <a:pt x="170" y="76"/>
                    <a:pt x="171" y="74"/>
                    <a:pt x="172" y="74"/>
                  </a:cubicBezTo>
                  <a:cubicBezTo>
                    <a:pt x="171" y="77"/>
                    <a:pt x="169" y="79"/>
                    <a:pt x="168" y="82"/>
                  </a:cubicBezTo>
                  <a:cubicBezTo>
                    <a:pt x="172" y="83"/>
                    <a:pt x="177" y="83"/>
                    <a:pt x="181" y="84"/>
                  </a:cubicBezTo>
                  <a:cubicBezTo>
                    <a:pt x="184" y="79"/>
                    <a:pt x="186" y="76"/>
                    <a:pt x="189" y="72"/>
                  </a:cubicBezTo>
                  <a:cubicBezTo>
                    <a:pt x="186" y="71"/>
                    <a:pt x="182" y="71"/>
                    <a:pt x="179" y="70"/>
                  </a:cubicBezTo>
                  <a:cubicBezTo>
                    <a:pt x="182" y="69"/>
                    <a:pt x="186" y="70"/>
                    <a:pt x="190" y="71"/>
                  </a:cubicBezTo>
                  <a:cubicBezTo>
                    <a:pt x="192" y="69"/>
                    <a:pt x="193" y="66"/>
                    <a:pt x="195" y="66"/>
                  </a:cubicBezTo>
                  <a:cubicBezTo>
                    <a:pt x="195" y="68"/>
                    <a:pt x="192" y="70"/>
                    <a:pt x="192" y="71"/>
                  </a:cubicBezTo>
                  <a:cubicBezTo>
                    <a:pt x="196" y="72"/>
                    <a:pt x="199" y="73"/>
                    <a:pt x="203" y="73"/>
                  </a:cubicBezTo>
                  <a:cubicBezTo>
                    <a:pt x="208" y="63"/>
                    <a:pt x="214" y="55"/>
                    <a:pt x="218" y="44"/>
                  </a:cubicBezTo>
                  <a:cubicBezTo>
                    <a:pt x="217" y="43"/>
                    <a:pt x="215" y="43"/>
                    <a:pt x="215" y="42"/>
                  </a:cubicBezTo>
                  <a:cubicBezTo>
                    <a:pt x="211" y="40"/>
                    <a:pt x="204" y="39"/>
                    <a:pt x="199" y="36"/>
                  </a:cubicBezTo>
                  <a:cubicBezTo>
                    <a:pt x="199" y="37"/>
                    <a:pt x="199" y="36"/>
                    <a:pt x="198" y="36"/>
                  </a:cubicBezTo>
                  <a:cubicBezTo>
                    <a:pt x="197" y="35"/>
                    <a:pt x="193" y="35"/>
                    <a:pt x="193" y="34"/>
                  </a:cubicBezTo>
                  <a:cubicBezTo>
                    <a:pt x="193" y="34"/>
                    <a:pt x="193" y="35"/>
                    <a:pt x="192" y="35"/>
                  </a:cubicBezTo>
                  <a:cubicBezTo>
                    <a:pt x="191" y="34"/>
                    <a:pt x="189" y="33"/>
                    <a:pt x="188" y="33"/>
                  </a:cubicBezTo>
                  <a:cubicBezTo>
                    <a:pt x="186" y="32"/>
                    <a:pt x="184" y="32"/>
                    <a:pt x="181" y="32"/>
                  </a:cubicBezTo>
                  <a:cubicBezTo>
                    <a:pt x="180" y="31"/>
                    <a:pt x="178" y="30"/>
                    <a:pt x="177" y="30"/>
                  </a:cubicBezTo>
                  <a:cubicBezTo>
                    <a:pt x="175" y="29"/>
                    <a:pt x="173" y="29"/>
                    <a:pt x="171" y="29"/>
                  </a:cubicBezTo>
                  <a:cubicBezTo>
                    <a:pt x="168" y="28"/>
                    <a:pt x="164" y="26"/>
                    <a:pt x="160" y="26"/>
                  </a:cubicBezTo>
                  <a:cubicBezTo>
                    <a:pt x="160" y="25"/>
                    <a:pt x="158" y="25"/>
                    <a:pt x="156" y="25"/>
                  </a:cubicBezTo>
                  <a:cubicBezTo>
                    <a:pt x="150" y="23"/>
                    <a:pt x="144" y="23"/>
                    <a:pt x="137" y="22"/>
                  </a:cubicBezTo>
                  <a:cubicBezTo>
                    <a:pt x="134" y="21"/>
                    <a:pt x="129" y="20"/>
                    <a:pt x="125" y="20"/>
                  </a:cubicBezTo>
                  <a:cubicBezTo>
                    <a:pt x="123" y="19"/>
                    <a:pt x="121" y="18"/>
                    <a:pt x="118" y="18"/>
                  </a:cubicBezTo>
                  <a:cubicBezTo>
                    <a:pt x="114" y="17"/>
                    <a:pt x="109" y="16"/>
                    <a:pt x="105" y="16"/>
                  </a:cubicBezTo>
                  <a:cubicBezTo>
                    <a:pt x="103" y="16"/>
                    <a:pt x="101" y="15"/>
                    <a:pt x="100" y="14"/>
                  </a:cubicBezTo>
                  <a:cubicBezTo>
                    <a:pt x="95" y="13"/>
                    <a:pt x="89" y="13"/>
                    <a:pt x="84" y="12"/>
                  </a:cubicBezTo>
                  <a:cubicBezTo>
                    <a:pt x="80" y="11"/>
                    <a:pt x="75" y="9"/>
                    <a:pt x="71" y="8"/>
                  </a:cubicBezTo>
                  <a:cubicBezTo>
                    <a:pt x="59" y="6"/>
                    <a:pt x="46" y="4"/>
                    <a:pt x="33" y="2"/>
                  </a:cubicBezTo>
                  <a:cubicBezTo>
                    <a:pt x="32" y="4"/>
                    <a:pt x="30" y="7"/>
                    <a:pt x="30" y="10"/>
                  </a:cubicBezTo>
                  <a:cubicBezTo>
                    <a:pt x="30" y="11"/>
                    <a:pt x="31" y="11"/>
                    <a:pt x="32" y="11"/>
                  </a:cubicBezTo>
                  <a:cubicBezTo>
                    <a:pt x="33" y="11"/>
                    <a:pt x="34" y="10"/>
                    <a:pt x="34" y="9"/>
                  </a:cubicBezTo>
                  <a:cubicBezTo>
                    <a:pt x="39" y="6"/>
                    <a:pt x="43" y="14"/>
                    <a:pt x="39" y="19"/>
                  </a:cubicBezTo>
                  <a:cubicBezTo>
                    <a:pt x="38" y="21"/>
                    <a:pt x="35" y="23"/>
                    <a:pt x="32" y="22"/>
                  </a:cubicBezTo>
                  <a:cubicBezTo>
                    <a:pt x="31" y="21"/>
                    <a:pt x="30" y="20"/>
                    <a:pt x="30" y="18"/>
                  </a:cubicBezTo>
                  <a:cubicBezTo>
                    <a:pt x="29" y="19"/>
                    <a:pt x="28" y="18"/>
                    <a:pt x="27" y="18"/>
                  </a:cubicBezTo>
                  <a:cubicBezTo>
                    <a:pt x="25" y="20"/>
                    <a:pt x="24" y="23"/>
                    <a:pt x="23" y="25"/>
                  </a:cubicBezTo>
                  <a:cubicBezTo>
                    <a:pt x="24" y="25"/>
                    <a:pt x="25" y="25"/>
                    <a:pt x="26" y="25"/>
                  </a:cubicBezTo>
                  <a:cubicBezTo>
                    <a:pt x="28" y="28"/>
                    <a:pt x="32" y="24"/>
                    <a:pt x="34" y="27"/>
                  </a:cubicBezTo>
                  <a:cubicBezTo>
                    <a:pt x="35" y="28"/>
                    <a:pt x="35" y="31"/>
                    <a:pt x="35" y="34"/>
                  </a:cubicBezTo>
                  <a:cubicBezTo>
                    <a:pt x="33" y="35"/>
                    <a:pt x="33" y="37"/>
                    <a:pt x="31" y="38"/>
                  </a:cubicBezTo>
                  <a:cubicBezTo>
                    <a:pt x="28" y="39"/>
                    <a:pt x="24" y="37"/>
                    <a:pt x="24" y="33"/>
                  </a:cubicBezTo>
                  <a:cubicBezTo>
                    <a:pt x="24" y="33"/>
                    <a:pt x="22" y="33"/>
                    <a:pt x="21" y="32"/>
                  </a:cubicBezTo>
                  <a:cubicBezTo>
                    <a:pt x="19" y="36"/>
                    <a:pt x="17" y="40"/>
                    <a:pt x="17" y="44"/>
                  </a:cubicBezTo>
                  <a:cubicBezTo>
                    <a:pt x="18" y="44"/>
                    <a:pt x="19" y="44"/>
                    <a:pt x="20" y="45"/>
                  </a:cubicBezTo>
                  <a:cubicBezTo>
                    <a:pt x="21" y="44"/>
                    <a:pt x="22" y="43"/>
                    <a:pt x="22" y="42"/>
                  </a:cubicBezTo>
                  <a:cubicBezTo>
                    <a:pt x="26" y="41"/>
                    <a:pt x="28" y="43"/>
                    <a:pt x="29" y="45"/>
                  </a:cubicBezTo>
                  <a:cubicBezTo>
                    <a:pt x="30" y="51"/>
                    <a:pt x="24" y="57"/>
                    <a:pt x="20" y="54"/>
                  </a:cubicBezTo>
                  <a:cubicBezTo>
                    <a:pt x="19" y="53"/>
                    <a:pt x="19" y="52"/>
                    <a:pt x="18" y="51"/>
                  </a:cubicBezTo>
                  <a:cubicBezTo>
                    <a:pt x="18" y="50"/>
                    <a:pt x="16" y="50"/>
                    <a:pt x="16" y="50"/>
                  </a:cubicBezTo>
                  <a:cubicBezTo>
                    <a:pt x="15" y="52"/>
                    <a:pt x="12" y="56"/>
                    <a:pt x="11" y="59"/>
                  </a:cubicBezTo>
                  <a:close/>
                  <a:moveTo>
                    <a:pt x="191" y="72"/>
                  </a:moveTo>
                  <a:cubicBezTo>
                    <a:pt x="188" y="76"/>
                    <a:pt x="185" y="80"/>
                    <a:pt x="183" y="84"/>
                  </a:cubicBezTo>
                  <a:cubicBezTo>
                    <a:pt x="188" y="84"/>
                    <a:pt x="192" y="86"/>
                    <a:pt x="197" y="86"/>
                  </a:cubicBezTo>
                  <a:cubicBezTo>
                    <a:pt x="199" y="82"/>
                    <a:pt x="200" y="79"/>
                    <a:pt x="202" y="75"/>
                  </a:cubicBezTo>
                  <a:cubicBezTo>
                    <a:pt x="199" y="74"/>
                    <a:pt x="195" y="73"/>
                    <a:pt x="191" y="72"/>
                  </a:cubicBezTo>
                  <a:close/>
                  <a:moveTo>
                    <a:pt x="167" y="83"/>
                  </a:moveTo>
                  <a:cubicBezTo>
                    <a:pt x="164" y="86"/>
                    <a:pt x="162" y="90"/>
                    <a:pt x="159" y="94"/>
                  </a:cubicBezTo>
                  <a:cubicBezTo>
                    <a:pt x="163" y="95"/>
                    <a:pt x="168" y="96"/>
                    <a:pt x="173" y="97"/>
                  </a:cubicBezTo>
                  <a:cubicBezTo>
                    <a:pt x="176" y="93"/>
                    <a:pt x="177" y="88"/>
                    <a:pt x="180" y="85"/>
                  </a:cubicBezTo>
                  <a:cubicBezTo>
                    <a:pt x="176" y="84"/>
                    <a:pt x="171" y="83"/>
                    <a:pt x="167" y="83"/>
                  </a:cubicBezTo>
                  <a:close/>
                  <a:moveTo>
                    <a:pt x="182" y="85"/>
                  </a:moveTo>
                  <a:cubicBezTo>
                    <a:pt x="180" y="88"/>
                    <a:pt x="178" y="91"/>
                    <a:pt x="176" y="94"/>
                  </a:cubicBezTo>
                  <a:cubicBezTo>
                    <a:pt x="176" y="95"/>
                    <a:pt x="174" y="96"/>
                    <a:pt x="175" y="97"/>
                  </a:cubicBezTo>
                  <a:cubicBezTo>
                    <a:pt x="179" y="98"/>
                    <a:pt x="185" y="98"/>
                    <a:pt x="190" y="100"/>
                  </a:cubicBezTo>
                  <a:cubicBezTo>
                    <a:pt x="191" y="95"/>
                    <a:pt x="194" y="92"/>
                    <a:pt x="195" y="88"/>
                  </a:cubicBezTo>
                  <a:cubicBezTo>
                    <a:pt x="191" y="86"/>
                    <a:pt x="187" y="86"/>
                    <a:pt x="182"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grpSp>
        <p:nvGrpSpPr>
          <p:cNvPr id="2" name="组合 1">
            <a:extLst>
              <a:ext uri="{FF2B5EF4-FFF2-40B4-BE49-F238E27FC236}">
                <a16:creationId xmlns:a16="http://schemas.microsoft.com/office/drawing/2014/main" id="{7FA28DAF-B51F-4648-B2D3-40FCE9DB5C24}"/>
              </a:ext>
            </a:extLst>
          </p:cNvPr>
          <p:cNvGrpSpPr/>
          <p:nvPr/>
        </p:nvGrpSpPr>
        <p:grpSpPr>
          <a:xfrm>
            <a:off x="5064406" y="1543496"/>
            <a:ext cx="2060014" cy="1644509"/>
            <a:chOff x="3565976" y="1280435"/>
            <a:chExt cx="942598" cy="752476"/>
          </a:xfrm>
        </p:grpSpPr>
        <p:grpSp>
          <p:nvGrpSpPr>
            <p:cNvPr id="53" name="组合 52">
              <a:extLst>
                <a:ext uri="{FF2B5EF4-FFF2-40B4-BE49-F238E27FC236}">
                  <a16:creationId xmlns:a16="http://schemas.microsoft.com/office/drawing/2014/main" id="{02EB5ECD-183E-4AAF-8AAE-0975B2736B3D}"/>
                </a:ext>
              </a:extLst>
            </p:cNvPr>
            <p:cNvGrpSpPr/>
            <p:nvPr/>
          </p:nvGrpSpPr>
          <p:grpSpPr>
            <a:xfrm>
              <a:off x="3684823" y="1280435"/>
              <a:ext cx="682191" cy="752476"/>
              <a:chOff x="8170863" y="2927350"/>
              <a:chExt cx="565150" cy="752476"/>
            </a:xfrm>
            <a:noFill/>
          </p:grpSpPr>
          <p:sp>
            <p:nvSpPr>
              <p:cNvPr id="54" name="Freeform 79">
                <a:extLst>
                  <a:ext uri="{FF2B5EF4-FFF2-40B4-BE49-F238E27FC236}">
                    <a16:creationId xmlns:a16="http://schemas.microsoft.com/office/drawing/2014/main" id="{DF0DD92A-061A-4180-AA61-9F9FBACAA789}"/>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思源黑体 CN Heavy" panose="020B0A00000000000000" pitchFamily="34" charset="-122"/>
                  <a:ea typeface="思源黑体 CN Heavy" panose="020B0A00000000000000" pitchFamily="34" charset="-122"/>
                </a:endParaRPr>
              </a:p>
            </p:txBody>
          </p:sp>
          <p:sp>
            <p:nvSpPr>
              <p:cNvPr id="55" name="Freeform 80">
                <a:extLst>
                  <a:ext uri="{FF2B5EF4-FFF2-40B4-BE49-F238E27FC236}">
                    <a16:creationId xmlns:a16="http://schemas.microsoft.com/office/drawing/2014/main" id="{A55E073E-BD68-4B77-9A27-EBF6E361B198}"/>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思源黑体 CN Heavy" panose="020B0A00000000000000" pitchFamily="34" charset="-122"/>
                  <a:ea typeface="思源黑体 CN Heavy" panose="020B0A00000000000000" pitchFamily="34" charset="-122"/>
                </a:endParaRPr>
              </a:p>
            </p:txBody>
          </p:sp>
        </p:grpSp>
        <p:sp>
          <p:nvSpPr>
            <p:cNvPr id="56" name="PA_文本框 16">
              <a:extLst>
                <a:ext uri="{FF2B5EF4-FFF2-40B4-BE49-F238E27FC236}">
                  <a16:creationId xmlns:a16="http://schemas.microsoft.com/office/drawing/2014/main" id="{538AE546-14E7-4A79-870A-CF1553E48006}"/>
                </a:ext>
              </a:extLst>
            </p:cNvPr>
            <p:cNvSpPr txBox="1"/>
            <p:nvPr>
              <p:custDataLst>
                <p:tags r:id="rId3"/>
              </p:custDataLst>
            </p:nvPr>
          </p:nvSpPr>
          <p:spPr>
            <a:xfrm>
              <a:off x="3565976" y="1353061"/>
              <a:ext cx="942598" cy="661896"/>
            </a:xfrm>
            <a:prstGeom prst="rect">
              <a:avLst/>
            </a:prstGeom>
            <a:noFill/>
          </p:spPr>
          <p:txBody>
            <a:bodyPr wrap="square" rtlCol="0">
              <a:spAutoFit/>
            </a:bodyPr>
            <a:lstStyle/>
            <a:p>
              <a:pPr algn="ctr"/>
              <a:r>
                <a:rPr lang="en-US" altLang="zh-CN" sz="8800" dirty="0">
                  <a:blipFill>
                    <a:blip r:embed="rId7">
                      <a:extLst>
                        <a:ext uri="{96DAC541-7B7A-43D3-8B79-37D633B846F1}">
                          <asvg:svgBlip xmlns:asvg="http://schemas.microsoft.com/office/drawing/2016/SVG/main" r:embed="rId8"/>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01</a:t>
              </a:r>
              <a:endParaRPr lang="zh-CN" altLang="en-US" sz="8800" dirty="0">
                <a:blipFill>
                  <a:blip r:embed="rId7">
                    <a:extLst>
                      <a:ext uri="{96DAC541-7B7A-43D3-8B79-37D633B846F1}">
                        <asvg:svgBlip xmlns:asvg="http://schemas.microsoft.com/office/drawing/2016/SVG/main" r:embed="rId8"/>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sp>
        <p:nvSpPr>
          <p:cNvPr id="75" name="TextBox 28">
            <a:extLst>
              <a:ext uri="{FF2B5EF4-FFF2-40B4-BE49-F238E27FC236}">
                <a16:creationId xmlns:a16="http://schemas.microsoft.com/office/drawing/2014/main" id="{A604550E-401A-42AF-9740-65BE30D278D8}"/>
              </a:ext>
            </a:extLst>
          </p:cNvPr>
          <p:cNvSpPr txBox="1"/>
          <p:nvPr/>
        </p:nvSpPr>
        <p:spPr>
          <a:xfrm>
            <a:off x="4255816" y="4102151"/>
            <a:ext cx="3770826" cy="307777"/>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en-US" altLang="zh-CN" sz="1400" b="0" dirty="0">
                <a:solidFill>
                  <a:schemeClr val="bg1">
                    <a:lumMod val="95000"/>
                  </a:schemeClr>
                </a:solidFill>
                <a:latin typeface="Comic Sans MS" panose="030F0702030302020204" pitchFamily="66" charset="0"/>
                <a:ea typeface="造字工房情书（非商用）常规体" pitchFamily="50" charset="-122"/>
              </a:rPr>
              <a:t>Analysis of the Internal Factors</a:t>
            </a:r>
            <a:endParaRPr lang="zh-CN" altLang="en-US" sz="1400" b="0" dirty="0">
              <a:solidFill>
                <a:schemeClr val="bg1">
                  <a:lumMod val="95000"/>
                </a:schemeClr>
              </a:solidFill>
              <a:latin typeface="Comic Sans MS" panose="030F0702030302020204" pitchFamily="66" charset="0"/>
              <a:ea typeface="造字工房情书（非商用）常规体" pitchFamily="50" charset="-122"/>
            </a:endParaRPr>
          </a:p>
        </p:txBody>
      </p:sp>
      <p:sp>
        <p:nvSpPr>
          <p:cNvPr id="43" name="文本框 42">
            <a:extLst>
              <a:ext uri="{FF2B5EF4-FFF2-40B4-BE49-F238E27FC236}">
                <a16:creationId xmlns:a16="http://schemas.microsoft.com/office/drawing/2014/main" id="{7C4BA1B0-6821-41DD-8ED2-A278B29A90F4}"/>
              </a:ext>
            </a:extLst>
          </p:cNvPr>
          <p:cNvSpPr txBox="1"/>
          <p:nvPr/>
        </p:nvSpPr>
        <p:spPr>
          <a:xfrm>
            <a:off x="2133600" y="-40207848"/>
            <a:ext cx="6705600" cy="369332"/>
          </a:xfrm>
          <a:prstGeom prst="rect">
            <a:avLst/>
          </a:prstGeom>
          <a:noFill/>
        </p:spPr>
        <p:txBody>
          <a:bodyPr wrap="square">
            <a:spAutoFit/>
          </a:bodyPr>
          <a:lstStyle/>
          <a:p>
            <a:r>
              <a:rPr lang="en-US" altLang="zh-CN" dirty="0">
                <a:solidFill>
                  <a:srgbClr val="F0F0F0"/>
                </a:solidFill>
              </a:rPr>
              <a:t>51PPT</a:t>
            </a:r>
            <a:r>
              <a:rPr lang="zh-CN" altLang="en-US" dirty="0">
                <a:solidFill>
                  <a:srgbClr val="F0F0F0"/>
                </a:solidFill>
              </a:rPr>
              <a:t>模板网  </a:t>
            </a:r>
            <a:r>
              <a:rPr lang="en-US" altLang="zh-CN" dirty="0">
                <a:solidFill>
                  <a:srgbClr val="F0F0F0"/>
                </a:solidFill>
              </a:rPr>
              <a:t>www.51pptmoban.com</a:t>
            </a:r>
            <a:endParaRPr lang="zh-CN" altLang="en-US" dirty="0">
              <a:solidFill>
                <a:srgbClr val="F0F0F0"/>
              </a:solidFill>
            </a:endParaRPr>
          </a:p>
        </p:txBody>
      </p:sp>
    </p:spTree>
    <p:extLst>
      <p:ext uri="{BB962C8B-B14F-4D97-AF65-F5344CB8AC3E}">
        <p14:creationId xmlns:p14="http://schemas.microsoft.com/office/powerpoint/2010/main" val="2350676233"/>
      </p:ext>
    </p:extLst>
  </p:cSld>
  <p:clrMapOvr>
    <a:masterClrMapping/>
  </p:clrMapOvr>
  <p:transition spd="slow">
    <p:pull/>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A_图片 2">
            <a:extLst>
              <a:ext uri="{FF2B5EF4-FFF2-40B4-BE49-F238E27FC236}">
                <a16:creationId xmlns:a16="http://schemas.microsoft.com/office/drawing/2014/main" id="{F89E7AC0-6739-4DC4-99F3-6D3E46C36169}"/>
              </a:ext>
            </a:extLst>
          </p:cNvPr>
          <p:cNvPicPr>
            <a:picLocks noChangeAspect="1" noChangeArrowheads="1"/>
          </p:cNvPicPr>
          <p:nvPr>
            <p:custDataLst>
              <p:tags r:id="rId1"/>
            </p:custDataLst>
          </p:nvPr>
        </p:nvPicPr>
        <p:blipFill>
          <a:blip r:embed="rId17">
            <a:extLst>
              <a:ext uri="{28A0092B-C50C-407E-A947-70E740481C1C}">
                <a14:useLocalDpi xmlns:a14="http://schemas.microsoft.com/office/drawing/2010/main"/>
              </a:ext>
            </a:extLst>
          </a:blip>
          <a:stretch>
            <a:fillRect/>
          </a:stretch>
        </p:blipFill>
        <p:spPr bwMode="auto">
          <a:xfrm>
            <a:off x="0" y="-1"/>
            <a:ext cx="12190413" cy="6858001"/>
          </a:xfrm>
          <a:prstGeom prst="rect">
            <a:avLst/>
          </a:prstGeom>
          <a:noFill/>
          <a:extLst>
            <a:ext uri="{909E8E84-426E-40DD-AFC4-6F175D3DCCD1}">
              <a14:hiddenFill xmlns:a14="http://schemas.microsoft.com/office/drawing/2010/main">
                <a:solidFill>
                  <a:srgbClr val="FFFFFF"/>
                </a:solidFill>
              </a14:hiddenFill>
            </a:ext>
          </a:extLst>
        </p:spPr>
      </p:pic>
      <p:sp>
        <p:nvSpPr>
          <p:cNvPr id="9" name="PA_椭圆 8"/>
          <p:cNvSpPr/>
          <p:nvPr>
            <p:custDataLst>
              <p:tags r:id="rId2"/>
            </p:custDataLst>
          </p:nvPr>
        </p:nvSpPr>
        <p:spPr>
          <a:xfrm>
            <a:off x="3430910" y="836712"/>
            <a:ext cx="1296144" cy="1296144"/>
          </a:xfrm>
          <a:prstGeom prst="ellipse">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Gulim" panose="020B0600000101010101" pitchFamily="34" charset="-127"/>
              <a:ea typeface="Gulim" panose="020B0600000101010101" pitchFamily="34" charset="-127"/>
            </a:endParaRPr>
          </a:p>
        </p:txBody>
      </p:sp>
      <p:sp>
        <p:nvSpPr>
          <p:cNvPr id="10" name="PA_文本框 9"/>
          <p:cNvSpPr txBox="1"/>
          <p:nvPr>
            <p:custDataLst>
              <p:tags r:id="rId3"/>
            </p:custDataLst>
          </p:nvPr>
        </p:nvSpPr>
        <p:spPr>
          <a:xfrm>
            <a:off x="3771852" y="880844"/>
            <a:ext cx="667170" cy="1107996"/>
          </a:xfrm>
          <a:prstGeom prst="rect">
            <a:avLst/>
          </a:prstGeom>
          <a:noFill/>
        </p:spPr>
        <p:txBody>
          <a:bodyPr wrap="none" rtlCol="0">
            <a:spAutoFit/>
          </a:bodyPr>
          <a:lstStyle/>
          <a:p>
            <a:r>
              <a:rPr lang="en-US" altLang="zh-CN" sz="6600" dirty="0">
                <a:solidFill>
                  <a:schemeClr val="bg1">
                    <a:lumMod val="95000"/>
                  </a:schemeClr>
                </a:solidFill>
                <a:latin typeface="Gulim" panose="020B0600000101010101" pitchFamily="34" charset="-127"/>
                <a:ea typeface="Gulim" panose="020B0600000101010101" pitchFamily="34" charset="-127"/>
                <a:sym typeface="Arial" pitchFamily="34" charset="0"/>
              </a:rPr>
              <a:t>2</a:t>
            </a:r>
            <a:endParaRPr lang="zh-CN" altLang="en-US" sz="5400" baseline="-3000" dirty="0">
              <a:solidFill>
                <a:schemeClr val="bg1">
                  <a:lumMod val="95000"/>
                </a:schemeClr>
              </a:solidFill>
              <a:latin typeface="Gulim" panose="020B0600000101010101" pitchFamily="34" charset="-127"/>
              <a:ea typeface="Gulim" panose="020B0600000101010101" pitchFamily="34" charset="-127"/>
              <a:sym typeface="Arial" pitchFamily="34" charset="0"/>
            </a:endParaRPr>
          </a:p>
        </p:txBody>
      </p:sp>
      <p:sp>
        <p:nvSpPr>
          <p:cNvPr id="11" name="PA_椭圆 10"/>
          <p:cNvSpPr/>
          <p:nvPr>
            <p:custDataLst>
              <p:tags r:id="rId4"/>
            </p:custDataLst>
          </p:nvPr>
        </p:nvSpPr>
        <p:spPr>
          <a:xfrm>
            <a:off x="4799062" y="836712"/>
            <a:ext cx="1296144" cy="1296144"/>
          </a:xfrm>
          <a:prstGeom prst="ellipse">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Gulim" panose="020B0600000101010101" pitchFamily="34" charset="-127"/>
              <a:ea typeface="Gulim" panose="020B0600000101010101" pitchFamily="34" charset="-127"/>
            </a:endParaRPr>
          </a:p>
        </p:txBody>
      </p:sp>
      <p:sp>
        <p:nvSpPr>
          <p:cNvPr id="12" name="PA_文本框 11"/>
          <p:cNvSpPr txBox="1"/>
          <p:nvPr>
            <p:custDataLst>
              <p:tags r:id="rId5"/>
            </p:custDataLst>
          </p:nvPr>
        </p:nvSpPr>
        <p:spPr>
          <a:xfrm>
            <a:off x="5140004" y="880844"/>
            <a:ext cx="667170" cy="1107996"/>
          </a:xfrm>
          <a:prstGeom prst="rect">
            <a:avLst/>
          </a:prstGeom>
          <a:noFill/>
        </p:spPr>
        <p:txBody>
          <a:bodyPr wrap="none" rtlCol="0">
            <a:spAutoFit/>
          </a:bodyPr>
          <a:lstStyle/>
          <a:p>
            <a:r>
              <a:rPr lang="en-US" altLang="zh-CN" sz="6600" dirty="0">
                <a:solidFill>
                  <a:schemeClr val="bg1">
                    <a:lumMod val="95000"/>
                  </a:schemeClr>
                </a:solidFill>
                <a:latin typeface="Gulim" panose="020B0600000101010101" pitchFamily="34" charset="-127"/>
                <a:ea typeface="Gulim" panose="020B0600000101010101" pitchFamily="34" charset="-127"/>
                <a:sym typeface="Arial" pitchFamily="34" charset="0"/>
              </a:rPr>
              <a:t>0</a:t>
            </a:r>
            <a:endParaRPr lang="zh-CN" altLang="en-US" sz="5400" baseline="-3000" dirty="0">
              <a:solidFill>
                <a:schemeClr val="bg1">
                  <a:lumMod val="95000"/>
                </a:schemeClr>
              </a:solidFill>
              <a:latin typeface="Gulim" panose="020B0600000101010101" pitchFamily="34" charset="-127"/>
              <a:ea typeface="Gulim" panose="020B0600000101010101" pitchFamily="34" charset="-127"/>
              <a:sym typeface="Arial" pitchFamily="34" charset="0"/>
            </a:endParaRPr>
          </a:p>
        </p:txBody>
      </p:sp>
      <p:sp>
        <p:nvSpPr>
          <p:cNvPr id="13" name="PA_椭圆 12"/>
          <p:cNvSpPr/>
          <p:nvPr>
            <p:custDataLst>
              <p:tags r:id="rId6"/>
            </p:custDataLst>
          </p:nvPr>
        </p:nvSpPr>
        <p:spPr>
          <a:xfrm>
            <a:off x="6167214" y="836712"/>
            <a:ext cx="1296144" cy="1296144"/>
          </a:xfrm>
          <a:prstGeom prst="ellipse">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Gulim" panose="020B0600000101010101" pitchFamily="34" charset="-127"/>
              <a:ea typeface="Gulim" panose="020B0600000101010101" pitchFamily="34" charset="-127"/>
            </a:endParaRPr>
          </a:p>
        </p:txBody>
      </p:sp>
      <p:sp>
        <p:nvSpPr>
          <p:cNvPr id="14" name="PA_文本框 13"/>
          <p:cNvSpPr txBox="1"/>
          <p:nvPr>
            <p:custDataLst>
              <p:tags r:id="rId7"/>
            </p:custDataLst>
          </p:nvPr>
        </p:nvSpPr>
        <p:spPr>
          <a:xfrm>
            <a:off x="6508156" y="880844"/>
            <a:ext cx="667170" cy="1107996"/>
          </a:xfrm>
          <a:prstGeom prst="rect">
            <a:avLst/>
          </a:prstGeom>
          <a:noFill/>
        </p:spPr>
        <p:txBody>
          <a:bodyPr wrap="none" rtlCol="0">
            <a:spAutoFit/>
          </a:bodyPr>
          <a:lstStyle/>
          <a:p>
            <a:r>
              <a:rPr lang="en-US" altLang="zh-CN" sz="6600" dirty="0">
                <a:solidFill>
                  <a:schemeClr val="bg1">
                    <a:lumMod val="95000"/>
                  </a:schemeClr>
                </a:solidFill>
                <a:latin typeface="Gulim" panose="020B0600000101010101" pitchFamily="34" charset="-127"/>
                <a:ea typeface="Gulim" panose="020B0600000101010101" pitchFamily="34" charset="-127"/>
                <a:sym typeface="Arial" pitchFamily="34" charset="0"/>
              </a:rPr>
              <a:t>2</a:t>
            </a:r>
            <a:endParaRPr lang="zh-CN" altLang="en-US" sz="5400" baseline="-3000" dirty="0">
              <a:solidFill>
                <a:schemeClr val="bg1">
                  <a:lumMod val="95000"/>
                </a:schemeClr>
              </a:solidFill>
              <a:latin typeface="Gulim" panose="020B0600000101010101" pitchFamily="34" charset="-127"/>
              <a:ea typeface="Gulim" panose="020B0600000101010101" pitchFamily="34" charset="-127"/>
              <a:sym typeface="Arial" pitchFamily="34" charset="0"/>
            </a:endParaRPr>
          </a:p>
        </p:txBody>
      </p:sp>
      <p:sp>
        <p:nvSpPr>
          <p:cNvPr id="15" name="PA_椭圆 14"/>
          <p:cNvSpPr/>
          <p:nvPr>
            <p:custDataLst>
              <p:tags r:id="rId8"/>
            </p:custDataLst>
          </p:nvPr>
        </p:nvSpPr>
        <p:spPr>
          <a:xfrm>
            <a:off x="7535366" y="836712"/>
            <a:ext cx="1296144" cy="1296144"/>
          </a:xfrm>
          <a:prstGeom prst="ellipse">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Gulim" panose="020B0600000101010101" pitchFamily="34" charset="-127"/>
              <a:ea typeface="Gulim" panose="020B0600000101010101" pitchFamily="34" charset="-127"/>
            </a:endParaRPr>
          </a:p>
        </p:txBody>
      </p:sp>
      <p:sp>
        <p:nvSpPr>
          <p:cNvPr id="16" name="PA_文本框 15"/>
          <p:cNvSpPr txBox="1"/>
          <p:nvPr>
            <p:custDataLst>
              <p:tags r:id="rId9"/>
            </p:custDataLst>
          </p:nvPr>
        </p:nvSpPr>
        <p:spPr>
          <a:xfrm>
            <a:off x="7876308" y="880844"/>
            <a:ext cx="731290" cy="1107996"/>
          </a:xfrm>
          <a:prstGeom prst="rect">
            <a:avLst/>
          </a:prstGeom>
          <a:noFill/>
        </p:spPr>
        <p:txBody>
          <a:bodyPr wrap="none" rtlCol="0">
            <a:spAutoFit/>
          </a:bodyPr>
          <a:lstStyle/>
          <a:p>
            <a:r>
              <a:rPr lang="en-US" altLang="zh-CN" sz="6600" dirty="0">
                <a:solidFill>
                  <a:schemeClr val="bg1">
                    <a:lumMod val="95000"/>
                  </a:schemeClr>
                </a:solidFill>
                <a:latin typeface="Gulim" panose="020B0600000101010101" pitchFamily="34" charset="-127"/>
                <a:ea typeface="Gulim" panose="020B0600000101010101" pitchFamily="34" charset="-127"/>
                <a:sym typeface="Arial" pitchFamily="34" charset="0"/>
              </a:rPr>
              <a:t>X</a:t>
            </a:r>
            <a:endParaRPr lang="zh-CN" altLang="en-US" sz="5400" baseline="-3000" dirty="0">
              <a:solidFill>
                <a:schemeClr val="bg1">
                  <a:lumMod val="95000"/>
                </a:schemeClr>
              </a:solidFill>
              <a:latin typeface="Gulim" panose="020B0600000101010101" pitchFamily="34" charset="-127"/>
              <a:ea typeface="Gulim" panose="020B0600000101010101" pitchFamily="34" charset="-127"/>
              <a:sym typeface="Arial" pitchFamily="34" charset="0"/>
            </a:endParaRPr>
          </a:p>
        </p:txBody>
      </p:sp>
      <p:sp>
        <p:nvSpPr>
          <p:cNvPr id="17" name="PA_文本框 16"/>
          <p:cNvSpPr txBox="1"/>
          <p:nvPr>
            <p:custDataLst>
              <p:tags r:id="rId10"/>
            </p:custDataLst>
          </p:nvPr>
        </p:nvSpPr>
        <p:spPr>
          <a:xfrm>
            <a:off x="1414686" y="2453038"/>
            <a:ext cx="9433048" cy="1200329"/>
          </a:xfrm>
          <a:prstGeom prst="rect">
            <a:avLst/>
          </a:prstGeom>
          <a:noFill/>
        </p:spPr>
        <p:txBody>
          <a:bodyPr wrap="square" rtlCol="0">
            <a:spAutoFit/>
          </a:bodyPr>
          <a:lstStyle/>
          <a:p>
            <a:pPr algn="ctr"/>
            <a:r>
              <a:rPr lang="zh-CN" altLang="en-US" sz="7200" dirty="0">
                <a:blipFill>
                  <a:blip r:embed="rId18">
                    <a:extLst>
                      <a:ext uri="{96DAC541-7B7A-43D3-8B79-37D633B846F1}">
                        <asvg:svgBlip xmlns:asvg="http://schemas.microsoft.com/office/drawing/2016/SVG/main" r:embed="rId19"/>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rPr>
              <a:t>感谢您的观看</a:t>
            </a:r>
          </a:p>
        </p:txBody>
      </p:sp>
      <p:sp>
        <p:nvSpPr>
          <p:cNvPr id="19" name="PA_标题 4"/>
          <p:cNvSpPr txBox="1">
            <a:spLocks/>
          </p:cNvSpPr>
          <p:nvPr>
            <p:custDataLst>
              <p:tags r:id="rId11"/>
            </p:custDataLst>
          </p:nvPr>
        </p:nvSpPr>
        <p:spPr>
          <a:xfrm>
            <a:off x="1795359" y="3746987"/>
            <a:ext cx="8023630"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a:r>
              <a:rPr lang="en-US" altLang="zh-CN" sz="2400" dirty="0">
                <a:solidFill>
                  <a:schemeClr val="bg1">
                    <a:lumMod val="95000"/>
                  </a:schemeClr>
                </a:solidFill>
                <a:latin typeface="Comic Sans MS" panose="030F0702030302020204" pitchFamily="66" charset="0"/>
                <a:ea typeface="方正粗宋简体" panose="03000509000000000000" pitchFamily="65" charset="-122"/>
              </a:rPr>
              <a:t>College Students' Career  Planning</a:t>
            </a:r>
          </a:p>
        </p:txBody>
      </p:sp>
      <p:sp>
        <p:nvSpPr>
          <p:cNvPr id="20" name="PA_标题 4"/>
          <p:cNvSpPr txBox="1">
            <a:spLocks/>
          </p:cNvSpPr>
          <p:nvPr>
            <p:custDataLst>
              <p:tags r:id="rId12"/>
            </p:custDataLst>
          </p:nvPr>
        </p:nvSpPr>
        <p:spPr>
          <a:xfrm>
            <a:off x="4626945" y="4890139"/>
            <a:ext cx="1296144"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大学名称</a:t>
            </a:r>
          </a:p>
        </p:txBody>
      </p:sp>
      <p:sp>
        <p:nvSpPr>
          <p:cNvPr id="21" name="PA_任意多边形 10"/>
          <p:cNvSpPr>
            <a:spLocks noEditPoints="1"/>
          </p:cNvSpPr>
          <p:nvPr>
            <p:custDataLst>
              <p:tags r:id="rId13"/>
            </p:custDataLst>
          </p:nvPr>
        </p:nvSpPr>
        <p:spPr bwMode="auto">
          <a:xfrm>
            <a:off x="4176460" y="4912158"/>
            <a:ext cx="324000" cy="324000"/>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任意多边形: 形状 23">
            <a:extLst>
              <a:ext uri="{FF2B5EF4-FFF2-40B4-BE49-F238E27FC236}">
                <a16:creationId xmlns:a16="http://schemas.microsoft.com/office/drawing/2014/main" id="{E90BA73D-E1C3-47D7-8934-B3BB4AEDB20F}"/>
              </a:ext>
            </a:extLst>
          </p:cNvPr>
          <p:cNvSpPr/>
          <p:nvPr/>
        </p:nvSpPr>
        <p:spPr bwMode="auto">
          <a:xfrm flipH="1">
            <a:off x="6094413" y="4890139"/>
            <a:ext cx="324000" cy="324000"/>
          </a:xfrm>
          <a:custGeom>
            <a:avLst/>
            <a:gdLst>
              <a:gd name="connsiteX0" fmla="*/ 214421 w 432048"/>
              <a:gd name="connsiteY0" fmla="*/ 81493 h 432048"/>
              <a:gd name="connsiteX1" fmla="*/ 275329 w 432048"/>
              <a:gd name="connsiteY1" fmla="*/ 136529 h 432048"/>
              <a:gd name="connsiteX2" fmla="*/ 249683 w 432048"/>
              <a:gd name="connsiteY2" fmla="*/ 182391 h 432048"/>
              <a:gd name="connsiteX3" fmla="*/ 313796 w 432048"/>
              <a:gd name="connsiteY3" fmla="*/ 283289 h 432048"/>
              <a:gd name="connsiteX4" fmla="*/ 310591 w 432048"/>
              <a:gd name="connsiteY4" fmla="*/ 301634 h 432048"/>
              <a:gd name="connsiteX5" fmla="*/ 214421 w 432048"/>
              <a:gd name="connsiteY5" fmla="*/ 347497 h 432048"/>
              <a:gd name="connsiteX6" fmla="*/ 118252 w 432048"/>
              <a:gd name="connsiteY6" fmla="*/ 301634 h 432048"/>
              <a:gd name="connsiteX7" fmla="*/ 118252 w 432048"/>
              <a:gd name="connsiteY7" fmla="*/ 283289 h 432048"/>
              <a:gd name="connsiteX8" fmla="*/ 182365 w 432048"/>
              <a:gd name="connsiteY8" fmla="*/ 182391 h 432048"/>
              <a:gd name="connsiteX9" fmla="*/ 153514 w 432048"/>
              <a:gd name="connsiteY9" fmla="*/ 136529 h 432048"/>
              <a:gd name="connsiteX10" fmla="*/ 214421 w 432048"/>
              <a:gd name="connsiteY10" fmla="*/ 81493 h 432048"/>
              <a:gd name="connsiteX11" fmla="*/ 216024 w 432048"/>
              <a:gd name="connsiteY11" fmla="*/ 0 h 432048"/>
              <a:gd name="connsiteX12" fmla="*/ 0 w 432048"/>
              <a:gd name="connsiteY12" fmla="*/ 216024 h 432048"/>
              <a:gd name="connsiteX13" fmla="*/ 216024 w 432048"/>
              <a:gd name="connsiteY13" fmla="*/ 432048 h 432048"/>
              <a:gd name="connsiteX14" fmla="*/ 432048 w 432048"/>
              <a:gd name="connsiteY14" fmla="*/ 216024 h 432048"/>
              <a:gd name="connsiteX15" fmla="*/ 216024 w 432048"/>
              <a:gd name="connsiteY15" fmla="*/ 0 h 432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2048" h="432048">
                <a:moveTo>
                  <a:pt x="214421" y="81493"/>
                </a:moveTo>
                <a:cubicBezTo>
                  <a:pt x="249683" y="81493"/>
                  <a:pt x="275329" y="105953"/>
                  <a:pt x="275329" y="136529"/>
                </a:cubicBezTo>
                <a:cubicBezTo>
                  <a:pt x="275329" y="154874"/>
                  <a:pt x="265712" y="173219"/>
                  <a:pt x="249683" y="182391"/>
                </a:cubicBezTo>
                <a:cubicBezTo>
                  <a:pt x="288151" y="197679"/>
                  <a:pt x="313796" y="234369"/>
                  <a:pt x="313796" y="283289"/>
                </a:cubicBezTo>
                <a:cubicBezTo>
                  <a:pt x="313796" y="289404"/>
                  <a:pt x="313796" y="295519"/>
                  <a:pt x="310591" y="301634"/>
                </a:cubicBezTo>
                <a:cubicBezTo>
                  <a:pt x="288151" y="332210"/>
                  <a:pt x="252889" y="347497"/>
                  <a:pt x="214421" y="347497"/>
                </a:cubicBezTo>
                <a:cubicBezTo>
                  <a:pt x="175954" y="347497"/>
                  <a:pt x="143897" y="332210"/>
                  <a:pt x="118252" y="301634"/>
                </a:cubicBezTo>
                <a:cubicBezTo>
                  <a:pt x="118252" y="295519"/>
                  <a:pt x="118252" y="289404"/>
                  <a:pt x="118252" y="283289"/>
                </a:cubicBezTo>
                <a:cubicBezTo>
                  <a:pt x="118252" y="234369"/>
                  <a:pt x="143897" y="197679"/>
                  <a:pt x="182365" y="182391"/>
                </a:cubicBezTo>
                <a:cubicBezTo>
                  <a:pt x="166337" y="173219"/>
                  <a:pt x="153514" y="154874"/>
                  <a:pt x="153514" y="136529"/>
                </a:cubicBezTo>
                <a:cubicBezTo>
                  <a:pt x="153514" y="105953"/>
                  <a:pt x="182365" y="81493"/>
                  <a:pt x="214421" y="81493"/>
                </a:cubicBezTo>
                <a:close/>
                <a:moveTo>
                  <a:pt x="216024" y="0"/>
                </a:moveTo>
                <a:cubicBezTo>
                  <a:pt x="96717" y="0"/>
                  <a:pt x="0" y="96717"/>
                  <a:pt x="0" y="216024"/>
                </a:cubicBezTo>
                <a:cubicBezTo>
                  <a:pt x="0" y="335331"/>
                  <a:pt x="96717" y="432048"/>
                  <a:pt x="216024" y="432048"/>
                </a:cubicBezTo>
                <a:cubicBezTo>
                  <a:pt x="335331" y="432048"/>
                  <a:pt x="432048" y="335331"/>
                  <a:pt x="432048" y="216024"/>
                </a:cubicBezTo>
                <a:cubicBezTo>
                  <a:pt x="432048" y="96717"/>
                  <a:pt x="335331" y="0"/>
                  <a:pt x="216024" y="0"/>
                </a:cubicBezTo>
                <a:close/>
              </a:path>
            </a:pathLst>
          </a:custGeom>
          <a:solidFill>
            <a:schemeClr val="bg1"/>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5" name="PA_标题 4">
            <a:extLst>
              <a:ext uri="{FF2B5EF4-FFF2-40B4-BE49-F238E27FC236}">
                <a16:creationId xmlns:a16="http://schemas.microsoft.com/office/drawing/2014/main" id="{BB004AC8-352D-4779-9076-01499743299D}"/>
              </a:ext>
            </a:extLst>
          </p:cNvPr>
          <p:cNvSpPr txBox="1">
            <a:spLocks/>
          </p:cNvSpPr>
          <p:nvPr>
            <p:custDataLst>
              <p:tags r:id="rId14"/>
            </p:custDataLst>
          </p:nvPr>
        </p:nvSpPr>
        <p:spPr>
          <a:xfrm>
            <a:off x="6580164" y="4889765"/>
            <a:ext cx="1296144"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Sunny</a:t>
            </a:r>
            <a:endParaRPr lang="zh-CN" altLang="en-US" sz="18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 name="矩形 5">
            <a:extLst>
              <a:ext uri="{FF2B5EF4-FFF2-40B4-BE49-F238E27FC236}">
                <a16:creationId xmlns:a16="http://schemas.microsoft.com/office/drawing/2014/main" id="{F0F2EA95-BB99-449B-A55E-9932E03B5C10}"/>
              </a:ext>
            </a:extLst>
          </p:cNvPr>
          <p:cNvSpPr/>
          <p:nvPr/>
        </p:nvSpPr>
        <p:spPr>
          <a:xfrm>
            <a:off x="262559" y="260648"/>
            <a:ext cx="11665296" cy="6336704"/>
          </a:xfrm>
          <a:custGeom>
            <a:avLst/>
            <a:gdLst>
              <a:gd name="connsiteX0" fmla="*/ 0 w 11665296"/>
              <a:gd name="connsiteY0" fmla="*/ 0 h 6336704"/>
              <a:gd name="connsiteX1" fmla="*/ 11665296 w 11665296"/>
              <a:gd name="connsiteY1" fmla="*/ 0 h 6336704"/>
              <a:gd name="connsiteX2" fmla="*/ 11665296 w 11665296"/>
              <a:gd name="connsiteY2" fmla="*/ 6336704 h 6336704"/>
              <a:gd name="connsiteX3" fmla="*/ 0 w 11665296"/>
              <a:gd name="connsiteY3" fmla="*/ 6336704 h 6336704"/>
              <a:gd name="connsiteX4" fmla="*/ 0 w 11665296"/>
              <a:gd name="connsiteY4" fmla="*/ 0 h 6336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65296" h="6336704" extrusionOk="0">
                <a:moveTo>
                  <a:pt x="0" y="0"/>
                </a:moveTo>
                <a:cubicBezTo>
                  <a:pt x="1401219" y="118645"/>
                  <a:pt x="10208105" y="116012"/>
                  <a:pt x="11665296" y="0"/>
                </a:cubicBezTo>
                <a:cubicBezTo>
                  <a:pt x="11532414" y="1021082"/>
                  <a:pt x="11750247" y="5262454"/>
                  <a:pt x="11665296" y="6336704"/>
                </a:cubicBezTo>
                <a:cubicBezTo>
                  <a:pt x="7618106" y="6471304"/>
                  <a:pt x="3141031" y="6179508"/>
                  <a:pt x="0" y="6336704"/>
                </a:cubicBezTo>
                <a:cubicBezTo>
                  <a:pt x="-20187" y="4650384"/>
                  <a:pt x="-152480" y="2465518"/>
                  <a:pt x="0" y="0"/>
                </a:cubicBezTo>
                <a:close/>
              </a:path>
            </a:pathLst>
          </a:custGeom>
          <a:noFill/>
          <a:ln w="38100" cap="flat" cmpd="tri" algn="ctr">
            <a:solidFill>
              <a:schemeClr val="bg1"/>
            </a:solidFill>
            <a:prstDash val="solid"/>
            <a:extLst>
              <a:ext uri="{C807C97D-BFC1-408E-A445-0C87EB9F89A2}">
                <ask:lineSketchStyleProps xmlns:ask="http://schemas.microsoft.com/office/drawing/2018/sketchyshapes" sd="1219033472">
                  <a:prstGeom prst="rect">
                    <a:avLst/>
                  </a:prstGeom>
                  <ask:type>
                    <ask:lineSketchCurved/>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02">
            <a:extLst>
              <a:ext uri="{FF2B5EF4-FFF2-40B4-BE49-F238E27FC236}">
                <a16:creationId xmlns:a16="http://schemas.microsoft.com/office/drawing/2014/main" id="{39147950-792A-45CA-92E5-378C103E5E1E}"/>
              </a:ext>
            </a:extLst>
          </p:cNvPr>
          <p:cNvSpPr>
            <a:spLocks noEditPoints="1"/>
          </p:cNvSpPr>
          <p:nvPr/>
        </p:nvSpPr>
        <p:spPr bwMode="auto">
          <a:xfrm rot="251932">
            <a:off x="9757519" y="4623544"/>
            <a:ext cx="1861442" cy="1307116"/>
          </a:xfrm>
          <a:custGeom>
            <a:avLst/>
            <a:gdLst>
              <a:gd name="T0" fmla="*/ 158 w 274"/>
              <a:gd name="T1" fmla="*/ 11 h 192"/>
              <a:gd name="T2" fmla="*/ 164 w 274"/>
              <a:gd name="T3" fmla="*/ 61 h 192"/>
              <a:gd name="T4" fmla="*/ 218 w 274"/>
              <a:gd name="T5" fmla="*/ 26 h 192"/>
              <a:gd name="T6" fmla="*/ 237 w 274"/>
              <a:gd name="T7" fmla="*/ 17 h 192"/>
              <a:gd name="T8" fmla="*/ 258 w 274"/>
              <a:gd name="T9" fmla="*/ 40 h 192"/>
              <a:gd name="T10" fmla="*/ 270 w 274"/>
              <a:gd name="T11" fmla="*/ 85 h 192"/>
              <a:gd name="T12" fmla="*/ 216 w 274"/>
              <a:gd name="T13" fmla="*/ 172 h 192"/>
              <a:gd name="T14" fmla="*/ 115 w 274"/>
              <a:gd name="T15" fmla="*/ 184 h 192"/>
              <a:gd name="T16" fmla="*/ 9 w 274"/>
              <a:gd name="T17" fmla="*/ 191 h 192"/>
              <a:gd name="T18" fmla="*/ 4 w 274"/>
              <a:gd name="T19" fmla="*/ 148 h 192"/>
              <a:gd name="T20" fmla="*/ 26 w 274"/>
              <a:gd name="T21" fmla="*/ 107 h 192"/>
              <a:gd name="T22" fmla="*/ 107 w 274"/>
              <a:gd name="T23" fmla="*/ 57 h 192"/>
              <a:gd name="T24" fmla="*/ 143 w 274"/>
              <a:gd name="T25" fmla="*/ 95 h 192"/>
              <a:gd name="T26" fmla="*/ 155 w 274"/>
              <a:gd name="T27" fmla="*/ 25 h 192"/>
              <a:gd name="T28" fmla="*/ 118 w 274"/>
              <a:gd name="T29" fmla="*/ 88 h 192"/>
              <a:gd name="T30" fmla="*/ 139 w 274"/>
              <a:gd name="T31" fmla="*/ 107 h 192"/>
              <a:gd name="T32" fmla="*/ 154 w 274"/>
              <a:gd name="T33" fmla="*/ 78 h 192"/>
              <a:gd name="T34" fmla="*/ 145 w 274"/>
              <a:gd name="T35" fmla="*/ 140 h 192"/>
              <a:gd name="T36" fmla="*/ 224 w 274"/>
              <a:gd name="T37" fmla="*/ 24 h 192"/>
              <a:gd name="T38" fmla="*/ 156 w 274"/>
              <a:gd name="T39" fmla="*/ 132 h 192"/>
              <a:gd name="T40" fmla="*/ 136 w 274"/>
              <a:gd name="T41" fmla="*/ 156 h 192"/>
              <a:gd name="T42" fmla="*/ 177 w 274"/>
              <a:gd name="T43" fmla="*/ 124 h 192"/>
              <a:gd name="T44" fmla="*/ 234 w 274"/>
              <a:gd name="T45" fmla="*/ 24 h 192"/>
              <a:gd name="T46" fmla="*/ 248 w 274"/>
              <a:gd name="T47" fmla="*/ 32 h 192"/>
              <a:gd name="T48" fmla="*/ 241 w 274"/>
              <a:gd name="T49" fmla="*/ 25 h 192"/>
              <a:gd name="T50" fmla="*/ 213 w 274"/>
              <a:gd name="T51" fmla="*/ 115 h 192"/>
              <a:gd name="T52" fmla="*/ 229 w 274"/>
              <a:gd name="T53" fmla="*/ 64 h 192"/>
              <a:gd name="T54" fmla="*/ 225 w 274"/>
              <a:gd name="T55" fmla="*/ 106 h 192"/>
              <a:gd name="T56" fmla="*/ 233 w 274"/>
              <a:gd name="T57" fmla="*/ 100 h 192"/>
              <a:gd name="T58" fmla="*/ 167 w 274"/>
              <a:gd name="T59" fmla="*/ 145 h 192"/>
              <a:gd name="T60" fmla="*/ 245 w 274"/>
              <a:gd name="T61" fmla="*/ 77 h 192"/>
              <a:gd name="T62" fmla="*/ 239 w 274"/>
              <a:gd name="T63" fmla="*/ 78 h 192"/>
              <a:gd name="T64" fmla="*/ 57 w 274"/>
              <a:gd name="T65" fmla="*/ 64 h 192"/>
              <a:gd name="T66" fmla="*/ 60 w 274"/>
              <a:gd name="T67" fmla="*/ 148 h 192"/>
              <a:gd name="T68" fmla="*/ 117 w 274"/>
              <a:gd name="T69" fmla="*/ 90 h 192"/>
              <a:gd name="T70" fmla="*/ 261 w 274"/>
              <a:gd name="T71" fmla="*/ 61 h 192"/>
              <a:gd name="T72" fmla="*/ 235 w 274"/>
              <a:gd name="T73" fmla="*/ 159 h 192"/>
              <a:gd name="T74" fmla="*/ 165 w 274"/>
              <a:gd name="T75" fmla="*/ 164 h 192"/>
              <a:gd name="T76" fmla="*/ 182 w 274"/>
              <a:gd name="T77" fmla="*/ 169 h 192"/>
              <a:gd name="T78" fmla="*/ 247 w 274"/>
              <a:gd name="T79" fmla="*/ 166 h 192"/>
              <a:gd name="T80" fmla="*/ 270 w 274"/>
              <a:gd name="T81" fmla="*/ 72 h 192"/>
              <a:gd name="T82" fmla="*/ 233 w 274"/>
              <a:gd name="T83" fmla="*/ 133 h 192"/>
              <a:gd name="T84" fmla="*/ 134 w 274"/>
              <a:gd name="T85" fmla="*/ 173 h 192"/>
              <a:gd name="T86" fmla="*/ 249 w 274"/>
              <a:gd name="T87" fmla="*/ 104 h 192"/>
              <a:gd name="T88" fmla="*/ 240 w 274"/>
              <a:gd name="T89" fmla="*/ 74 h 192"/>
              <a:gd name="T90" fmla="*/ 159 w 274"/>
              <a:gd name="T91" fmla="*/ 148 h 192"/>
              <a:gd name="T92" fmla="*/ 206 w 274"/>
              <a:gd name="T93" fmla="*/ 121 h 192"/>
              <a:gd name="T94" fmla="*/ 208 w 274"/>
              <a:gd name="T95" fmla="*/ 116 h 192"/>
              <a:gd name="T96" fmla="*/ 4 w 274"/>
              <a:gd name="T97" fmla="*/ 145 h 192"/>
              <a:gd name="T98" fmla="*/ 79 w 274"/>
              <a:gd name="T99" fmla="*/ 159 h 192"/>
              <a:gd name="T100" fmla="*/ 48 w 274"/>
              <a:gd name="T101" fmla="*/ 156 h 192"/>
              <a:gd name="T102" fmla="*/ 79 w 274"/>
              <a:gd name="T103" fmla="*/ 156 h 192"/>
              <a:gd name="T104" fmla="*/ 12 w 274"/>
              <a:gd name="T105" fmla="*/ 156 h 192"/>
              <a:gd name="T106" fmla="*/ 87 w 274"/>
              <a:gd name="T107" fmla="*/ 167 h 192"/>
              <a:gd name="T108" fmla="*/ 64 w 274"/>
              <a:gd name="T109" fmla="*/ 165 h 192"/>
              <a:gd name="T110" fmla="*/ 11 w 274"/>
              <a:gd name="T111" fmla="*/ 168 h 192"/>
              <a:gd name="T112" fmla="*/ 114 w 274"/>
              <a:gd name="T113" fmla="*/ 179 h 192"/>
              <a:gd name="T114" fmla="*/ 45 w 274"/>
              <a:gd name="T115" fmla="*/ 181 h 192"/>
              <a:gd name="T116" fmla="*/ 17 w 274"/>
              <a:gd name="T117" fmla="*/ 164 h 192"/>
              <a:gd name="T118" fmla="*/ 21 w 274"/>
              <a:gd name="T119" fmla="*/ 179 h 192"/>
              <a:gd name="T120" fmla="*/ 106 w 274"/>
              <a:gd name="T121" fmla="*/ 175 h 192"/>
              <a:gd name="T122" fmla="*/ 133 w 274"/>
              <a:gd name="T123" fmla="*/ 18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4" h="192">
                <a:moveTo>
                  <a:pt x="145" y="38"/>
                </a:moveTo>
                <a:cubicBezTo>
                  <a:pt x="145" y="37"/>
                  <a:pt x="145" y="37"/>
                  <a:pt x="145" y="37"/>
                </a:cubicBezTo>
                <a:cubicBezTo>
                  <a:pt x="145" y="38"/>
                  <a:pt x="144" y="37"/>
                  <a:pt x="145" y="37"/>
                </a:cubicBezTo>
                <a:cubicBezTo>
                  <a:pt x="145" y="36"/>
                  <a:pt x="145" y="37"/>
                  <a:pt x="145" y="37"/>
                </a:cubicBezTo>
                <a:cubicBezTo>
                  <a:pt x="145" y="36"/>
                  <a:pt x="146" y="35"/>
                  <a:pt x="146" y="35"/>
                </a:cubicBezTo>
                <a:cubicBezTo>
                  <a:pt x="147" y="33"/>
                  <a:pt x="149" y="30"/>
                  <a:pt x="151" y="28"/>
                </a:cubicBezTo>
                <a:cubicBezTo>
                  <a:pt x="152" y="22"/>
                  <a:pt x="159" y="18"/>
                  <a:pt x="158" y="11"/>
                </a:cubicBezTo>
                <a:cubicBezTo>
                  <a:pt x="159" y="12"/>
                  <a:pt x="160" y="9"/>
                  <a:pt x="159" y="8"/>
                </a:cubicBezTo>
                <a:cubicBezTo>
                  <a:pt x="161" y="7"/>
                  <a:pt x="161" y="1"/>
                  <a:pt x="163" y="0"/>
                </a:cubicBezTo>
                <a:cubicBezTo>
                  <a:pt x="165" y="2"/>
                  <a:pt x="165" y="6"/>
                  <a:pt x="166" y="10"/>
                </a:cubicBezTo>
                <a:cubicBezTo>
                  <a:pt x="166" y="12"/>
                  <a:pt x="167" y="14"/>
                  <a:pt x="168" y="15"/>
                </a:cubicBezTo>
                <a:cubicBezTo>
                  <a:pt x="168" y="18"/>
                  <a:pt x="168" y="22"/>
                  <a:pt x="168" y="25"/>
                </a:cubicBezTo>
                <a:cubicBezTo>
                  <a:pt x="168" y="30"/>
                  <a:pt x="168" y="34"/>
                  <a:pt x="169" y="37"/>
                </a:cubicBezTo>
                <a:cubicBezTo>
                  <a:pt x="168" y="45"/>
                  <a:pt x="166" y="53"/>
                  <a:pt x="164" y="61"/>
                </a:cubicBezTo>
                <a:cubicBezTo>
                  <a:pt x="169" y="56"/>
                  <a:pt x="174" y="51"/>
                  <a:pt x="180" y="47"/>
                </a:cubicBezTo>
                <a:cubicBezTo>
                  <a:pt x="181" y="46"/>
                  <a:pt x="183" y="44"/>
                  <a:pt x="184" y="43"/>
                </a:cubicBezTo>
                <a:cubicBezTo>
                  <a:pt x="186" y="42"/>
                  <a:pt x="188" y="42"/>
                  <a:pt x="189" y="40"/>
                </a:cubicBezTo>
                <a:cubicBezTo>
                  <a:pt x="190" y="40"/>
                  <a:pt x="190" y="40"/>
                  <a:pt x="190" y="40"/>
                </a:cubicBezTo>
                <a:cubicBezTo>
                  <a:pt x="194" y="37"/>
                  <a:pt x="198" y="36"/>
                  <a:pt x="202" y="33"/>
                </a:cubicBezTo>
                <a:cubicBezTo>
                  <a:pt x="207" y="31"/>
                  <a:pt x="211" y="29"/>
                  <a:pt x="216" y="27"/>
                </a:cubicBezTo>
                <a:cubicBezTo>
                  <a:pt x="216" y="27"/>
                  <a:pt x="217" y="26"/>
                  <a:pt x="218" y="26"/>
                </a:cubicBezTo>
                <a:cubicBezTo>
                  <a:pt x="218" y="25"/>
                  <a:pt x="219" y="24"/>
                  <a:pt x="219" y="24"/>
                </a:cubicBezTo>
                <a:cubicBezTo>
                  <a:pt x="220" y="23"/>
                  <a:pt x="221" y="23"/>
                  <a:pt x="221" y="23"/>
                </a:cubicBezTo>
                <a:cubicBezTo>
                  <a:pt x="224" y="21"/>
                  <a:pt x="225" y="17"/>
                  <a:pt x="227" y="14"/>
                </a:cubicBezTo>
                <a:cubicBezTo>
                  <a:pt x="227" y="13"/>
                  <a:pt x="226" y="12"/>
                  <a:pt x="227" y="11"/>
                </a:cubicBezTo>
                <a:cubicBezTo>
                  <a:pt x="228" y="11"/>
                  <a:pt x="228" y="12"/>
                  <a:pt x="228" y="11"/>
                </a:cubicBezTo>
                <a:cubicBezTo>
                  <a:pt x="229" y="14"/>
                  <a:pt x="230" y="17"/>
                  <a:pt x="230" y="19"/>
                </a:cubicBezTo>
                <a:cubicBezTo>
                  <a:pt x="233" y="19"/>
                  <a:pt x="234" y="18"/>
                  <a:pt x="237" y="17"/>
                </a:cubicBezTo>
                <a:cubicBezTo>
                  <a:pt x="238" y="19"/>
                  <a:pt x="240" y="21"/>
                  <a:pt x="241" y="23"/>
                </a:cubicBezTo>
                <a:cubicBezTo>
                  <a:pt x="242" y="23"/>
                  <a:pt x="243" y="21"/>
                  <a:pt x="243" y="22"/>
                </a:cubicBezTo>
                <a:cubicBezTo>
                  <a:pt x="245" y="22"/>
                  <a:pt x="244" y="26"/>
                  <a:pt x="246" y="27"/>
                </a:cubicBezTo>
                <a:cubicBezTo>
                  <a:pt x="247" y="26"/>
                  <a:pt x="249" y="25"/>
                  <a:pt x="250" y="26"/>
                </a:cubicBezTo>
                <a:cubicBezTo>
                  <a:pt x="252" y="31"/>
                  <a:pt x="250" y="37"/>
                  <a:pt x="249" y="41"/>
                </a:cubicBezTo>
                <a:cubicBezTo>
                  <a:pt x="250" y="41"/>
                  <a:pt x="252" y="41"/>
                  <a:pt x="254" y="41"/>
                </a:cubicBezTo>
                <a:cubicBezTo>
                  <a:pt x="256" y="41"/>
                  <a:pt x="256" y="39"/>
                  <a:pt x="258" y="40"/>
                </a:cubicBezTo>
                <a:cubicBezTo>
                  <a:pt x="258" y="41"/>
                  <a:pt x="257" y="43"/>
                  <a:pt x="257" y="44"/>
                </a:cubicBezTo>
                <a:cubicBezTo>
                  <a:pt x="256" y="48"/>
                  <a:pt x="255" y="52"/>
                  <a:pt x="254" y="56"/>
                </a:cubicBezTo>
                <a:cubicBezTo>
                  <a:pt x="260" y="56"/>
                  <a:pt x="265" y="55"/>
                  <a:pt x="270" y="55"/>
                </a:cubicBezTo>
                <a:cubicBezTo>
                  <a:pt x="273" y="58"/>
                  <a:pt x="274" y="60"/>
                  <a:pt x="273" y="65"/>
                </a:cubicBezTo>
                <a:cubicBezTo>
                  <a:pt x="273" y="67"/>
                  <a:pt x="272" y="70"/>
                  <a:pt x="271" y="73"/>
                </a:cubicBezTo>
                <a:cubicBezTo>
                  <a:pt x="271" y="75"/>
                  <a:pt x="271" y="78"/>
                  <a:pt x="271" y="80"/>
                </a:cubicBezTo>
                <a:cubicBezTo>
                  <a:pt x="271" y="82"/>
                  <a:pt x="270" y="83"/>
                  <a:pt x="270" y="85"/>
                </a:cubicBezTo>
                <a:cubicBezTo>
                  <a:pt x="269" y="88"/>
                  <a:pt x="268" y="90"/>
                  <a:pt x="267" y="93"/>
                </a:cubicBezTo>
                <a:cubicBezTo>
                  <a:pt x="264" y="107"/>
                  <a:pt x="261" y="121"/>
                  <a:pt x="257" y="133"/>
                </a:cubicBezTo>
                <a:cubicBezTo>
                  <a:pt x="256" y="137"/>
                  <a:pt x="255" y="141"/>
                  <a:pt x="254" y="145"/>
                </a:cubicBezTo>
                <a:cubicBezTo>
                  <a:pt x="253" y="154"/>
                  <a:pt x="251" y="161"/>
                  <a:pt x="248" y="168"/>
                </a:cubicBezTo>
                <a:cubicBezTo>
                  <a:pt x="247" y="169"/>
                  <a:pt x="246" y="169"/>
                  <a:pt x="245" y="170"/>
                </a:cubicBezTo>
                <a:cubicBezTo>
                  <a:pt x="242" y="170"/>
                  <a:pt x="239" y="170"/>
                  <a:pt x="235" y="170"/>
                </a:cubicBezTo>
                <a:cubicBezTo>
                  <a:pt x="228" y="169"/>
                  <a:pt x="222" y="171"/>
                  <a:pt x="216" y="172"/>
                </a:cubicBezTo>
                <a:cubicBezTo>
                  <a:pt x="213" y="172"/>
                  <a:pt x="211" y="171"/>
                  <a:pt x="209" y="173"/>
                </a:cubicBezTo>
                <a:cubicBezTo>
                  <a:pt x="198" y="173"/>
                  <a:pt x="186" y="174"/>
                  <a:pt x="174" y="175"/>
                </a:cubicBezTo>
                <a:cubicBezTo>
                  <a:pt x="161" y="176"/>
                  <a:pt x="148" y="177"/>
                  <a:pt x="137" y="181"/>
                </a:cubicBezTo>
                <a:cubicBezTo>
                  <a:pt x="136" y="181"/>
                  <a:pt x="136" y="181"/>
                  <a:pt x="136" y="181"/>
                </a:cubicBezTo>
                <a:cubicBezTo>
                  <a:pt x="133" y="182"/>
                  <a:pt x="132" y="184"/>
                  <a:pt x="129" y="185"/>
                </a:cubicBezTo>
                <a:cubicBezTo>
                  <a:pt x="126" y="185"/>
                  <a:pt x="123" y="185"/>
                  <a:pt x="120" y="185"/>
                </a:cubicBezTo>
                <a:cubicBezTo>
                  <a:pt x="119" y="185"/>
                  <a:pt x="116" y="184"/>
                  <a:pt x="115" y="184"/>
                </a:cubicBezTo>
                <a:cubicBezTo>
                  <a:pt x="112" y="184"/>
                  <a:pt x="107" y="184"/>
                  <a:pt x="104" y="184"/>
                </a:cubicBezTo>
                <a:cubicBezTo>
                  <a:pt x="98" y="184"/>
                  <a:pt x="93" y="185"/>
                  <a:pt x="87" y="186"/>
                </a:cubicBezTo>
                <a:cubicBezTo>
                  <a:pt x="81" y="187"/>
                  <a:pt x="74" y="187"/>
                  <a:pt x="68" y="188"/>
                </a:cubicBezTo>
                <a:cubicBezTo>
                  <a:pt x="57" y="189"/>
                  <a:pt x="47" y="191"/>
                  <a:pt x="36" y="191"/>
                </a:cubicBezTo>
                <a:cubicBezTo>
                  <a:pt x="34" y="191"/>
                  <a:pt x="33" y="190"/>
                  <a:pt x="32" y="190"/>
                </a:cubicBezTo>
                <a:cubicBezTo>
                  <a:pt x="28" y="191"/>
                  <a:pt x="25" y="192"/>
                  <a:pt x="21" y="192"/>
                </a:cubicBezTo>
                <a:cubicBezTo>
                  <a:pt x="17" y="192"/>
                  <a:pt x="13" y="191"/>
                  <a:pt x="9" y="191"/>
                </a:cubicBezTo>
                <a:cubicBezTo>
                  <a:pt x="6" y="191"/>
                  <a:pt x="4" y="190"/>
                  <a:pt x="1" y="190"/>
                </a:cubicBezTo>
                <a:cubicBezTo>
                  <a:pt x="1" y="188"/>
                  <a:pt x="1" y="186"/>
                  <a:pt x="0" y="185"/>
                </a:cubicBezTo>
                <a:cubicBezTo>
                  <a:pt x="4" y="178"/>
                  <a:pt x="8" y="169"/>
                  <a:pt x="12" y="163"/>
                </a:cubicBezTo>
                <a:cubicBezTo>
                  <a:pt x="9" y="163"/>
                  <a:pt x="5" y="164"/>
                  <a:pt x="2" y="163"/>
                </a:cubicBezTo>
                <a:cubicBezTo>
                  <a:pt x="2" y="161"/>
                  <a:pt x="4" y="158"/>
                  <a:pt x="5" y="155"/>
                </a:cubicBezTo>
                <a:cubicBezTo>
                  <a:pt x="3" y="154"/>
                  <a:pt x="1" y="156"/>
                  <a:pt x="0" y="154"/>
                </a:cubicBezTo>
                <a:cubicBezTo>
                  <a:pt x="0" y="151"/>
                  <a:pt x="3" y="150"/>
                  <a:pt x="4" y="148"/>
                </a:cubicBezTo>
                <a:cubicBezTo>
                  <a:pt x="3" y="148"/>
                  <a:pt x="2" y="148"/>
                  <a:pt x="1" y="147"/>
                </a:cubicBezTo>
                <a:cubicBezTo>
                  <a:pt x="2" y="144"/>
                  <a:pt x="5" y="142"/>
                  <a:pt x="6" y="139"/>
                </a:cubicBezTo>
                <a:cubicBezTo>
                  <a:pt x="5" y="139"/>
                  <a:pt x="3" y="140"/>
                  <a:pt x="2" y="138"/>
                </a:cubicBezTo>
                <a:cubicBezTo>
                  <a:pt x="3" y="135"/>
                  <a:pt x="6" y="135"/>
                  <a:pt x="6" y="132"/>
                </a:cubicBezTo>
                <a:cubicBezTo>
                  <a:pt x="7" y="132"/>
                  <a:pt x="7" y="131"/>
                  <a:pt x="8" y="131"/>
                </a:cubicBezTo>
                <a:cubicBezTo>
                  <a:pt x="13" y="123"/>
                  <a:pt x="20" y="117"/>
                  <a:pt x="24" y="108"/>
                </a:cubicBezTo>
                <a:cubicBezTo>
                  <a:pt x="25" y="108"/>
                  <a:pt x="25" y="107"/>
                  <a:pt x="26" y="107"/>
                </a:cubicBezTo>
                <a:cubicBezTo>
                  <a:pt x="27" y="105"/>
                  <a:pt x="29" y="101"/>
                  <a:pt x="32" y="99"/>
                </a:cubicBezTo>
                <a:cubicBezTo>
                  <a:pt x="38" y="88"/>
                  <a:pt x="44" y="82"/>
                  <a:pt x="49" y="69"/>
                </a:cubicBezTo>
                <a:cubicBezTo>
                  <a:pt x="50" y="69"/>
                  <a:pt x="50" y="69"/>
                  <a:pt x="51" y="69"/>
                </a:cubicBezTo>
                <a:cubicBezTo>
                  <a:pt x="54" y="64"/>
                  <a:pt x="58" y="59"/>
                  <a:pt x="61" y="54"/>
                </a:cubicBezTo>
                <a:cubicBezTo>
                  <a:pt x="62" y="54"/>
                  <a:pt x="62" y="55"/>
                  <a:pt x="63" y="55"/>
                </a:cubicBezTo>
                <a:cubicBezTo>
                  <a:pt x="68" y="54"/>
                  <a:pt x="74" y="55"/>
                  <a:pt x="80" y="55"/>
                </a:cubicBezTo>
                <a:cubicBezTo>
                  <a:pt x="89" y="56"/>
                  <a:pt x="98" y="56"/>
                  <a:pt x="107" y="57"/>
                </a:cubicBezTo>
                <a:cubicBezTo>
                  <a:pt x="113" y="59"/>
                  <a:pt x="122" y="59"/>
                  <a:pt x="130" y="62"/>
                </a:cubicBezTo>
                <a:cubicBezTo>
                  <a:pt x="131" y="59"/>
                  <a:pt x="133" y="57"/>
                  <a:pt x="134" y="54"/>
                </a:cubicBezTo>
                <a:cubicBezTo>
                  <a:pt x="135" y="54"/>
                  <a:pt x="135" y="54"/>
                  <a:pt x="135" y="54"/>
                </a:cubicBezTo>
                <a:cubicBezTo>
                  <a:pt x="139" y="49"/>
                  <a:pt x="141" y="43"/>
                  <a:pt x="145" y="38"/>
                </a:cubicBezTo>
                <a:close/>
                <a:moveTo>
                  <a:pt x="140" y="106"/>
                </a:moveTo>
                <a:cubicBezTo>
                  <a:pt x="141" y="104"/>
                  <a:pt x="141" y="103"/>
                  <a:pt x="142" y="101"/>
                </a:cubicBezTo>
                <a:cubicBezTo>
                  <a:pt x="142" y="100"/>
                  <a:pt x="143" y="95"/>
                  <a:pt x="143" y="95"/>
                </a:cubicBezTo>
                <a:cubicBezTo>
                  <a:pt x="144" y="95"/>
                  <a:pt x="144" y="93"/>
                  <a:pt x="144" y="92"/>
                </a:cubicBezTo>
                <a:cubicBezTo>
                  <a:pt x="148" y="86"/>
                  <a:pt x="151" y="79"/>
                  <a:pt x="155" y="72"/>
                </a:cubicBezTo>
                <a:cubicBezTo>
                  <a:pt x="155" y="72"/>
                  <a:pt x="156" y="72"/>
                  <a:pt x="156" y="71"/>
                </a:cubicBezTo>
                <a:cubicBezTo>
                  <a:pt x="158" y="68"/>
                  <a:pt x="160" y="65"/>
                  <a:pt x="162" y="63"/>
                </a:cubicBezTo>
                <a:cubicBezTo>
                  <a:pt x="167" y="44"/>
                  <a:pt x="169" y="23"/>
                  <a:pt x="163" y="6"/>
                </a:cubicBezTo>
                <a:cubicBezTo>
                  <a:pt x="161" y="10"/>
                  <a:pt x="160" y="15"/>
                  <a:pt x="158" y="20"/>
                </a:cubicBezTo>
                <a:cubicBezTo>
                  <a:pt x="158" y="21"/>
                  <a:pt x="156" y="23"/>
                  <a:pt x="155" y="25"/>
                </a:cubicBezTo>
                <a:cubicBezTo>
                  <a:pt x="155" y="26"/>
                  <a:pt x="155" y="26"/>
                  <a:pt x="155" y="27"/>
                </a:cubicBezTo>
                <a:cubicBezTo>
                  <a:pt x="154" y="28"/>
                  <a:pt x="152" y="29"/>
                  <a:pt x="152" y="30"/>
                </a:cubicBezTo>
                <a:cubicBezTo>
                  <a:pt x="150" y="32"/>
                  <a:pt x="149" y="35"/>
                  <a:pt x="148" y="37"/>
                </a:cubicBezTo>
                <a:cubicBezTo>
                  <a:pt x="146" y="39"/>
                  <a:pt x="144" y="42"/>
                  <a:pt x="143" y="45"/>
                </a:cubicBezTo>
                <a:cubicBezTo>
                  <a:pt x="138" y="50"/>
                  <a:pt x="135" y="58"/>
                  <a:pt x="130" y="65"/>
                </a:cubicBezTo>
                <a:cubicBezTo>
                  <a:pt x="131" y="66"/>
                  <a:pt x="130" y="66"/>
                  <a:pt x="130" y="67"/>
                </a:cubicBezTo>
                <a:cubicBezTo>
                  <a:pt x="126" y="74"/>
                  <a:pt x="121" y="80"/>
                  <a:pt x="118" y="88"/>
                </a:cubicBezTo>
                <a:cubicBezTo>
                  <a:pt x="119" y="91"/>
                  <a:pt x="120" y="94"/>
                  <a:pt x="121" y="97"/>
                </a:cubicBezTo>
                <a:cubicBezTo>
                  <a:pt x="127" y="119"/>
                  <a:pt x="119" y="141"/>
                  <a:pt x="123" y="167"/>
                </a:cubicBezTo>
                <a:cubicBezTo>
                  <a:pt x="126" y="148"/>
                  <a:pt x="130" y="132"/>
                  <a:pt x="136" y="115"/>
                </a:cubicBezTo>
                <a:cubicBezTo>
                  <a:pt x="137" y="115"/>
                  <a:pt x="136" y="115"/>
                  <a:pt x="136" y="114"/>
                </a:cubicBezTo>
                <a:cubicBezTo>
                  <a:pt x="137" y="114"/>
                  <a:pt x="137" y="114"/>
                  <a:pt x="137" y="114"/>
                </a:cubicBezTo>
                <a:cubicBezTo>
                  <a:pt x="138" y="111"/>
                  <a:pt x="139" y="110"/>
                  <a:pt x="139" y="107"/>
                </a:cubicBezTo>
                <a:cubicBezTo>
                  <a:pt x="139" y="106"/>
                  <a:pt x="139" y="108"/>
                  <a:pt x="139" y="107"/>
                </a:cubicBezTo>
                <a:cubicBezTo>
                  <a:pt x="139" y="106"/>
                  <a:pt x="140" y="107"/>
                  <a:pt x="140" y="106"/>
                </a:cubicBezTo>
                <a:close/>
                <a:moveTo>
                  <a:pt x="224" y="24"/>
                </a:moveTo>
                <a:cubicBezTo>
                  <a:pt x="221" y="26"/>
                  <a:pt x="218" y="28"/>
                  <a:pt x="214" y="30"/>
                </a:cubicBezTo>
                <a:cubicBezTo>
                  <a:pt x="205" y="33"/>
                  <a:pt x="196" y="38"/>
                  <a:pt x="188" y="43"/>
                </a:cubicBezTo>
                <a:cubicBezTo>
                  <a:pt x="183" y="46"/>
                  <a:pt x="178" y="51"/>
                  <a:pt x="173" y="55"/>
                </a:cubicBezTo>
                <a:cubicBezTo>
                  <a:pt x="167" y="59"/>
                  <a:pt x="163" y="64"/>
                  <a:pt x="159" y="69"/>
                </a:cubicBezTo>
                <a:cubicBezTo>
                  <a:pt x="158" y="72"/>
                  <a:pt x="156" y="75"/>
                  <a:pt x="154" y="78"/>
                </a:cubicBezTo>
                <a:cubicBezTo>
                  <a:pt x="151" y="82"/>
                  <a:pt x="149" y="87"/>
                  <a:pt x="147" y="92"/>
                </a:cubicBezTo>
                <a:cubicBezTo>
                  <a:pt x="143" y="102"/>
                  <a:pt x="140" y="113"/>
                  <a:pt x="136" y="123"/>
                </a:cubicBezTo>
                <a:cubicBezTo>
                  <a:pt x="131" y="136"/>
                  <a:pt x="128" y="149"/>
                  <a:pt x="125" y="162"/>
                </a:cubicBezTo>
                <a:cubicBezTo>
                  <a:pt x="126" y="164"/>
                  <a:pt x="124" y="166"/>
                  <a:pt x="125" y="168"/>
                </a:cubicBezTo>
                <a:cubicBezTo>
                  <a:pt x="126" y="165"/>
                  <a:pt x="126" y="163"/>
                  <a:pt x="128" y="162"/>
                </a:cubicBezTo>
                <a:cubicBezTo>
                  <a:pt x="131" y="157"/>
                  <a:pt x="135" y="150"/>
                  <a:pt x="139" y="146"/>
                </a:cubicBezTo>
                <a:cubicBezTo>
                  <a:pt x="141" y="144"/>
                  <a:pt x="143" y="142"/>
                  <a:pt x="145" y="140"/>
                </a:cubicBezTo>
                <a:cubicBezTo>
                  <a:pt x="147" y="137"/>
                  <a:pt x="149" y="135"/>
                  <a:pt x="151" y="133"/>
                </a:cubicBezTo>
                <a:cubicBezTo>
                  <a:pt x="165" y="121"/>
                  <a:pt x="181" y="110"/>
                  <a:pt x="203" y="110"/>
                </a:cubicBezTo>
                <a:cubicBezTo>
                  <a:pt x="204" y="98"/>
                  <a:pt x="207" y="89"/>
                  <a:pt x="210" y="77"/>
                </a:cubicBezTo>
                <a:cubicBezTo>
                  <a:pt x="212" y="71"/>
                  <a:pt x="215" y="64"/>
                  <a:pt x="217" y="58"/>
                </a:cubicBezTo>
                <a:cubicBezTo>
                  <a:pt x="222" y="45"/>
                  <a:pt x="232" y="32"/>
                  <a:pt x="228" y="17"/>
                </a:cubicBezTo>
                <a:cubicBezTo>
                  <a:pt x="228" y="17"/>
                  <a:pt x="228" y="17"/>
                  <a:pt x="228" y="17"/>
                </a:cubicBezTo>
                <a:cubicBezTo>
                  <a:pt x="227" y="20"/>
                  <a:pt x="225" y="21"/>
                  <a:pt x="224" y="24"/>
                </a:cubicBezTo>
                <a:close/>
                <a:moveTo>
                  <a:pt x="230" y="21"/>
                </a:moveTo>
                <a:cubicBezTo>
                  <a:pt x="232" y="34"/>
                  <a:pt x="225" y="44"/>
                  <a:pt x="220" y="55"/>
                </a:cubicBezTo>
                <a:cubicBezTo>
                  <a:pt x="218" y="59"/>
                  <a:pt x="217" y="63"/>
                  <a:pt x="216" y="68"/>
                </a:cubicBezTo>
                <a:cubicBezTo>
                  <a:pt x="211" y="81"/>
                  <a:pt x="206" y="96"/>
                  <a:pt x="205" y="111"/>
                </a:cubicBezTo>
                <a:cubicBezTo>
                  <a:pt x="200" y="112"/>
                  <a:pt x="195" y="112"/>
                  <a:pt x="190" y="112"/>
                </a:cubicBezTo>
                <a:cubicBezTo>
                  <a:pt x="181" y="115"/>
                  <a:pt x="172" y="119"/>
                  <a:pt x="164" y="125"/>
                </a:cubicBezTo>
                <a:cubicBezTo>
                  <a:pt x="161" y="127"/>
                  <a:pt x="159" y="130"/>
                  <a:pt x="156" y="132"/>
                </a:cubicBezTo>
                <a:cubicBezTo>
                  <a:pt x="155" y="133"/>
                  <a:pt x="153" y="134"/>
                  <a:pt x="151" y="136"/>
                </a:cubicBezTo>
                <a:cubicBezTo>
                  <a:pt x="149" y="137"/>
                  <a:pt x="148" y="139"/>
                  <a:pt x="146" y="141"/>
                </a:cubicBezTo>
                <a:cubicBezTo>
                  <a:pt x="143" y="144"/>
                  <a:pt x="140" y="147"/>
                  <a:pt x="137" y="151"/>
                </a:cubicBezTo>
                <a:cubicBezTo>
                  <a:pt x="132" y="158"/>
                  <a:pt x="127" y="166"/>
                  <a:pt x="123" y="174"/>
                </a:cubicBezTo>
                <a:cubicBezTo>
                  <a:pt x="125" y="172"/>
                  <a:pt x="126" y="169"/>
                  <a:pt x="128" y="166"/>
                </a:cubicBezTo>
                <a:cubicBezTo>
                  <a:pt x="129" y="164"/>
                  <a:pt x="131" y="163"/>
                  <a:pt x="132" y="161"/>
                </a:cubicBezTo>
                <a:cubicBezTo>
                  <a:pt x="133" y="159"/>
                  <a:pt x="135" y="157"/>
                  <a:pt x="136" y="156"/>
                </a:cubicBezTo>
                <a:cubicBezTo>
                  <a:pt x="137" y="154"/>
                  <a:pt x="138" y="151"/>
                  <a:pt x="141" y="151"/>
                </a:cubicBezTo>
                <a:cubicBezTo>
                  <a:pt x="137" y="157"/>
                  <a:pt x="132" y="162"/>
                  <a:pt x="129" y="167"/>
                </a:cubicBezTo>
                <a:cubicBezTo>
                  <a:pt x="128" y="169"/>
                  <a:pt x="127" y="172"/>
                  <a:pt x="126" y="174"/>
                </a:cubicBezTo>
                <a:cubicBezTo>
                  <a:pt x="127" y="174"/>
                  <a:pt x="128" y="173"/>
                  <a:pt x="129" y="173"/>
                </a:cubicBezTo>
                <a:cubicBezTo>
                  <a:pt x="138" y="161"/>
                  <a:pt x="147" y="148"/>
                  <a:pt x="158" y="138"/>
                </a:cubicBezTo>
                <a:cubicBezTo>
                  <a:pt x="159" y="138"/>
                  <a:pt x="159" y="137"/>
                  <a:pt x="160" y="137"/>
                </a:cubicBezTo>
                <a:cubicBezTo>
                  <a:pt x="165" y="133"/>
                  <a:pt x="171" y="128"/>
                  <a:pt x="177" y="124"/>
                </a:cubicBezTo>
                <a:cubicBezTo>
                  <a:pt x="184" y="119"/>
                  <a:pt x="192" y="114"/>
                  <a:pt x="203" y="114"/>
                </a:cubicBezTo>
                <a:cubicBezTo>
                  <a:pt x="205" y="114"/>
                  <a:pt x="206" y="114"/>
                  <a:pt x="208" y="114"/>
                </a:cubicBezTo>
                <a:cubicBezTo>
                  <a:pt x="213" y="97"/>
                  <a:pt x="219" y="80"/>
                  <a:pt x="222" y="62"/>
                </a:cubicBezTo>
                <a:cubicBezTo>
                  <a:pt x="222" y="61"/>
                  <a:pt x="223" y="61"/>
                  <a:pt x="224" y="60"/>
                </a:cubicBezTo>
                <a:cubicBezTo>
                  <a:pt x="226" y="53"/>
                  <a:pt x="226" y="46"/>
                  <a:pt x="229" y="40"/>
                </a:cubicBezTo>
                <a:cubicBezTo>
                  <a:pt x="229" y="39"/>
                  <a:pt x="230" y="39"/>
                  <a:pt x="230" y="38"/>
                </a:cubicBezTo>
                <a:cubicBezTo>
                  <a:pt x="232" y="34"/>
                  <a:pt x="233" y="28"/>
                  <a:pt x="234" y="24"/>
                </a:cubicBezTo>
                <a:cubicBezTo>
                  <a:pt x="234" y="23"/>
                  <a:pt x="236" y="21"/>
                  <a:pt x="235" y="20"/>
                </a:cubicBezTo>
                <a:cubicBezTo>
                  <a:pt x="233" y="20"/>
                  <a:pt x="232" y="21"/>
                  <a:pt x="230" y="21"/>
                </a:cubicBezTo>
                <a:close/>
                <a:moveTo>
                  <a:pt x="239" y="78"/>
                </a:moveTo>
                <a:cubicBezTo>
                  <a:pt x="239" y="77"/>
                  <a:pt x="239" y="78"/>
                  <a:pt x="238" y="79"/>
                </a:cubicBezTo>
                <a:cubicBezTo>
                  <a:pt x="240" y="68"/>
                  <a:pt x="242" y="57"/>
                  <a:pt x="244" y="45"/>
                </a:cubicBezTo>
                <a:cubicBezTo>
                  <a:pt x="245" y="44"/>
                  <a:pt x="245" y="44"/>
                  <a:pt x="246" y="43"/>
                </a:cubicBezTo>
                <a:cubicBezTo>
                  <a:pt x="246" y="41"/>
                  <a:pt x="247" y="36"/>
                  <a:pt x="248" y="32"/>
                </a:cubicBezTo>
                <a:cubicBezTo>
                  <a:pt x="249" y="32"/>
                  <a:pt x="249" y="31"/>
                  <a:pt x="249" y="30"/>
                </a:cubicBezTo>
                <a:cubicBezTo>
                  <a:pt x="248" y="29"/>
                  <a:pt x="248" y="29"/>
                  <a:pt x="247" y="28"/>
                </a:cubicBezTo>
                <a:cubicBezTo>
                  <a:pt x="244" y="31"/>
                  <a:pt x="245" y="36"/>
                  <a:pt x="243" y="39"/>
                </a:cubicBezTo>
                <a:cubicBezTo>
                  <a:pt x="242" y="36"/>
                  <a:pt x="244" y="32"/>
                  <a:pt x="244" y="29"/>
                </a:cubicBezTo>
                <a:cubicBezTo>
                  <a:pt x="243" y="28"/>
                  <a:pt x="243" y="26"/>
                  <a:pt x="243" y="25"/>
                </a:cubicBezTo>
                <a:cubicBezTo>
                  <a:pt x="242" y="28"/>
                  <a:pt x="241" y="32"/>
                  <a:pt x="240" y="35"/>
                </a:cubicBezTo>
                <a:cubicBezTo>
                  <a:pt x="240" y="31"/>
                  <a:pt x="241" y="28"/>
                  <a:pt x="241" y="25"/>
                </a:cubicBezTo>
                <a:cubicBezTo>
                  <a:pt x="240" y="27"/>
                  <a:pt x="240" y="29"/>
                  <a:pt x="239" y="31"/>
                </a:cubicBezTo>
                <a:cubicBezTo>
                  <a:pt x="238" y="35"/>
                  <a:pt x="237" y="39"/>
                  <a:pt x="236" y="42"/>
                </a:cubicBezTo>
                <a:cubicBezTo>
                  <a:pt x="236" y="45"/>
                  <a:pt x="236" y="46"/>
                  <a:pt x="235" y="46"/>
                </a:cubicBezTo>
                <a:cubicBezTo>
                  <a:pt x="235" y="38"/>
                  <a:pt x="238" y="32"/>
                  <a:pt x="239" y="24"/>
                </a:cubicBezTo>
                <a:cubicBezTo>
                  <a:pt x="239" y="23"/>
                  <a:pt x="238" y="22"/>
                  <a:pt x="237" y="21"/>
                </a:cubicBezTo>
                <a:cubicBezTo>
                  <a:pt x="227" y="50"/>
                  <a:pt x="220" y="83"/>
                  <a:pt x="210" y="113"/>
                </a:cubicBezTo>
                <a:cubicBezTo>
                  <a:pt x="211" y="114"/>
                  <a:pt x="211" y="115"/>
                  <a:pt x="213" y="115"/>
                </a:cubicBezTo>
                <a:cubicBezTo>
                  <a:pt x="214" y="110"/>
                  <a:pt x="216" y="106"/>
                  <a:pt x="217" y="102"/>
                </a:cubicBezTo>
                <a:cubicBezTo>
                  <a:pt x="218" y="100"/>
                  <a:pt x="217" y="97"/>
                  <a:pt x="219" y="95"/>
                </a:cubicBezTo>
                <a:cubicBezTo>
                  <a:pt x="218" y="102"/>
                  <a:pt x="216" y="108"/>
                  <a:pt x="215" y="115"/>
                </a:cubicBezTo>
                <a:cubicBezTo>
                  <a:pt x="216" y="114"/>
                  <a:pt x="217" y="115"/>
                  <a:pt x="217" y="115"/>
                </a:cubicBezTo>
                <a:cubicBezTo>
                  <a:pt x="219" y="104"/>
                  <a:pt x="223" y="93"/>
                  <a:pt x="225" y="81"/>
                </a:cubicBezTo>
                <a:cubicBezTo>
                  <a:pt x="227" y="80"/>
                  <a:pt x="226" y="78"/>
                  <a:pt x="227" y="75"/>
                </a:cubicBezTo>
                <a:cubicBezTo>
                  <a:pt x="227" y="72"/>
                  <a:pt x="228" y="68"/>
                  <a:pt x="229" y="64"/>
                </a:cubicBezTo>
                <a:cubicBezTo>
                  <a:pt x="229" y="62"/>
                  <a:pt x="230" y="61"/>
                  <a:pt x="230" y="59"/>
                </a:cubicBezTo>
                <a:cubicBezTo>
                  <a:pt x="231" y="57"/>
                  <a:pt x="231" y="55"/>
                  <a:pt x="232" y="54"/>
                </a:cubicBezTo>
                <a:cubicBezTo>
                  <a:pt x="231" y="66"/>
                  <a:pt x="227" y="81"/>
                  <a:pt x="224" y="94"/>
                </a:cubicBezTo>
                <a:cubicBezTo>
                  <a:pt x="223" y="97"/>
                  <a:pt x="223" y="100"/>
                  <a:pt x="222" y="103"/>
                </a:cubicBezTo>
                <a:cubicBezTo>
                  <a:pt x="221" y="108"/>
                  <a:pt x="217" y="114"/>
                  <a:pt x="218" y="119"/>
                </a:cubicBezTo>
                <a:cubicBezTo>
                  <a:pt x="219" y="120"/>
                  <a:pt x="220" y="120"/>
                  <a:pt x="221" y="120"/>
                </a:cubicBezTo>
                <a:cubicBezTo>
                  <a:pt x="222" y="115"/>
                  <a:pt x="224" y="110"/>
                  <a:pt x="225" y="106"/>
                </a:cubicBezTo>
                <a:cubicBezTo>
                  <a:pt x="227" y="102"/>
                  <a:pt x="226" y="97"/>
                  <a:pt x="229" y="94"/>
                </a:cubicBezTo>
                <a:cubicBezTo>
                  <a:pt x="228" y="98"/>
                  <a:pt x="227" y="107"/>
                  <a:pt x="224" y="110"/>
                </a:cubicBezTo>
                <a:cubicBezTo>
                  <a:pt x="224" y="114"/>
                  <a:pt x="223" y="117"/>
                  <a:pt x="222" y="120"/>
                </a:cubicBezTo>
                <a:cubicBezTo>
                  <a:pt x="224" y="119"/>
                  <a:pt x="224" y="123"/>
                  <a:pt x="225" y="124"/>
                </a:cubicBezTo>
                <a:cubicBezTo>
                  <a:pt x="226" y="112"/>
                  <a:pt x="232" y="102"/>
                  <a:pt x="234" y="90"/>
                </a:cubicBezTo>
                <a:cubicBezTo>
                  <a:pt x="234" y="89"/>
                  <a:pt x="233" y="88"/>
                  <a:pt x="235" y="87"/>
                </a:cubicBezTo>
                <a:cubicBezTo>
                  <a:pt x="235" y="91"/>
                  <a:pt x="234" y="96"/>
                  <a:pt x="233" y="100"/>
                </a:cubicBezTo>
                <a:cubicBezTo>
                  <a:pt x="231" y="108"/>
                  <a:pt x="227" y="117"/>
                  <a:pt x="226" y="126"/>
                </a:cubicBezTo>
                <a:cubicBezTo>
                  <a:pt x="225" y="126"/>
                  <a:pt x="224" y="127"/>
                  <a:pt x="224" y="127"/>
                </a:cubicBezTo>
                <a:cubicBezTo>
                  <a:pt x="221" y="127"/>
                  <a:pt x="218" y="126"/>
                  <a:pt x="214" y="127"/>
                </a:cubicBezTo>
                <a:cubicBezTo>
                  <a:pt x="208" y="128"/>
                  <a:pt x="201" y="131"/>
                  <a:pt x="195" y="132"/>
                </a:cubicBezTo>
                <a:cubicBezTo>
                  <a:pt x="189" y="133"/>
                  <a:pt x="183" y="137"/>
                  <a:pt x="177" y="140"/>
                </a:cubicBezTo>
                <a:cubicBezTo>
                  <a:pt x="175" y="141"/>
                  <a:pt x="173" y="142"/>
                  <a:pt x="171" y="144"/>
                </a:cubicBezTo>
                <a:cubicBezTo>
                  <a:pt x="170" y="144"/>
                  <a:pt x="168" y="145"/>
                  <a:pt x="167" y="145"/>
                </a:cubicBezTo>
                <a:cubicBezTo>
                  <a:pt x="158" y="152"/>
                  <a:pt x="148" y="158"/>
                  <a:pt x="141" y="167"/>
                </a:cubicBezTo>
                <a:cubicBezTo>
                  <a:pt x="150" y="161"/>
                  <a:pt x="159" y="156"/>
                  <a:pt x="168" y="152"/>
                </a:cubicBezTo>
                <a:cubicBezTo>
                  <a:pt x="169" y="151"/>
                  <a:pt x="170" y="150"/>
                  <a:pt x="171" y="150"/>
                </a:cubicBezTo>
                <a:cubicBezTo>
                  <a:pt x="182" y="145"/>
                  <a:pt x="196" y="142"/>
                  <a:pt x="210" y="140"/>
                </a:cubicBezTo>
                <a:cubicBezTo>
                  <a:pt x="216" y="138"/>
                  <a:pt x="222" y="138"/>
                  <a:pt x="229" y="137"/>
                </a:cubicBezTo>
                <a:cubicBezTo>
                  <a:pt x="234" y="123"/>
                  <a:pt x="236" y="111"/>
                  <a:pt x="240" y="97"/>
                </a:cubicBezTo>
                <a:cubicBezTo>
                  <a:pt x="241" y="90"/>
                  <a:pt x="244" y="83"/>
                  <a:pt x="245" y="77"/>
                </a:cubicBezTo>
                <a:cubicBezTo>
                  <a:pt x="246" y="73"/>
                  <a:pt x="247" y="70"/>
                  <a:pt x="248" y="66"/>
                </a:cubicBezTo>
                <a:cubicBezTo>
                  <a:pt x="249" y="62"/>
                  <a:pt x="251" y="59"/>
                  <a:pt x="251" y="56"/>
                </a:cubicBezTo>
                <a:cubicBezTo>
                  <a:pt x="253" y="52"/>
                  <a:pt x="254" y="46"/>
                  <a:pt x="255" y="42"/>
                </a:cubicBezTo>
                <a:cubicBezTo>
                  <a:pt x="252" y="42"/>
                  <a:pt x="250" y="43"/>
                  <a:pt x="248" y="43"/>
                </a:cubicBezTo>
                <a:cubicBezTo>
                  <a:pt x="246" y="49"/>
                  <a:pt x="245" y="57"/>
                  <a:pt x="243" y="63"/>
                </a:cubicBezTo>
                <a:cubicBezTo>
                  <a:pt x="243" y="63"/>
                  <a:pt x="243" y="62"/>
                  <a:pt x="243" y="63"/>
                </a:cubicBezTo>
                <a:cubicBezTo>
                  <a:pt x="242" y="68"/>
                  <a:pt x="240" y="72"/>
                  <a:pt x="239" y="78"/>
                </a:cubicBezTo>
                <a:close/>
                <a:moveTo>
                  <a:pt x="107" y="59"/>
                </a:moveTo>
                <a:cubicBezTo>
                  <a:pt x="104" y="58"/>
                  <a:pt x="101" y="59"/>
                  <a:pt x="98" y="58"/>
                </a:cubicBezTo>
                <a:cubicBezTo>
                  <a:pt x="93" y="58"/>
                  <a:pt x="90" y="57"/>
                  <a:pt x="87" y="57"/>
                </a:cubicBezTo>
                <a:cubicBezTo>
                  <a:pt x="87" y="57"/>
                  <a:pt x="87" y="58"/>
                  <a:pt x="87" y="58"/>
                </a:cubicBezTo>
                <a:cubicBezTo>
                  <a:pt x="83" y="57"/>
                  <a:pt x="79" y="56"/>
                  <a:pt x="75" y="56"/>
                </a:cubicBezTo>
                <a:cubicBezTo>
                  <a:pt x="71" y="56"/>
                  <a:pt x="68" y="56"/>
                  <a:pt x="63" y="56"/>
                </a:cubicBezTo>
                <a:cubicBezTo>
                  <a:pt x="61" y="58"/>
                  <a:pt x="59" y="61"/>
                  <a:pt x="57" y="64"/>
                </a:cubicBezTo>
                <a:cubicBezTo>
                  <a:pt x="52" y="71"/>
                  <a:pt x="46" y="78"/>
                  <a:pt x="43" y="85"/>
                </a:cubicBezTo>
                <a:cubicBezTo>
                  <a:pt x="42" y="86"/>
                  <a:pt x="42" y="85"/>
                  <a:pt x="42" y="85"/>
                </a:cubicBezTo>
                <a:cubicBezTo>
                  <a:pt x="38" y="94"/>
                  <a:pt x="31" y="100"/>
                  <a:pt x="27" y="109"/>
                </a:cubicBezTo>
                <a:cubicBezTo>
                  <a:pt x="20" y="118"/>
                  <a:pt x="13" y="127"/>
                  <a:pt x="7" y="136"/>
                </a:cubicBezTo>
                <a:cubicBezTo>
                  <a:pt x="17" y="137"/>
                  <a:pt x="26" y="139"/>
                  <a:pt x="35" y="142"/>
                </a:cubicBezTo>
                <a:cubicBezTo>
                  <a:pt x="39" y="143"/>
                  <a:pt x="43" y="144"/>
                  <a:pt x="47" y="145"/>
                </a:cubicBezTo>
                <a:cubicBezTo>
                  <a:pt x="52" y="147"/>
                  <a:pt x="57" y="148"/>
                  <a:pt x="60" y="148"/>
                </a:cubicBezTo>
                <a:cubicBezTo>
                  <a:pt x="69" y="151"/>
                  <a:pt x="80" y="154"/>
                  <a:pt x="90" y="158"/>
                </a:cubicBezTo>
                <a:cubicBezTo>
                  <a:pt x="91" y="158"/>
                  <a:pt x="92" y="160"/>
                  <a:pt x="94" y="160"/>
                </a:cubicBezTo>
                <a:cubicBezTo>
                  <a:pt x="99" y="162"/>
                  <a:pt x="104" y="162"/>
                  <a:pt x="108" y="166"/>
                </a:cubicBezTo>
                <a:cubicBezTo>
                  <a:pt x="114" y="167"/>
                  <a:pt x="117" y="170"/>
                  <a:pt x="121" y="172"/>
                </a:cubicBezTo>
                <a:cubicBezTo>
                  <a:pt x="120" y="164"/>
                  <a:pt x="120" y="157"/>
                  <a:pt x="119" y="150"/>
                </a:cubicBezTo>
                <a:cubicBezTo>
                  <a:pt x="121" y="135"/>
                  <a:pt x="121" y="122"/>
                  <a:pt x="121" y="108"/>
                </a:cubicBezTo>
                <a:cubicBezTo>
                  <a:pt x="121" y="101"/>
                  <a:pt x="117" y="96"/>
                  <a:pt x="117" y="90"/>
                </a:cubicBezTo>
                <a:cubicBezTo>
                  <a:pt x="116" y="88"/>
                  <a:pt x="116" y="87"/>
                  <a:pt x="115" y="86"/>
                </a:cubicBezTo>
                <a:cubicBezTo>
                  <a:pt x="121" y="80"/>
                  <a:pt x="125" y="71"/>
                  <a:pt x="129" y="63"/>
                </a:cubicBezTo>
                <a:cubicBezTo>
                  <a:pt x="122" y="62"/>
                  <a:pt x="113" y="59"/>
                  <a:pt x="107" y="59"/>
                </a:cubicBezTo>
                <a:close/>
                <a:moveTo>
                  <a:pt x="263" y="58"/>
                </a:moveTo>
                <a:cubicBezTo>
                  <a:pt x="259" y="58"/>
                  <a:pt x="257" y="58"/>
                  <a:pt x="255" y="59"/>
                </a:cubicBezTo>
                <a:cubicBezTo>
                  <a:pt x="254" y="59"/>
                  <a:pt x="252" y="59"/>
                  <a:pt x="252" y="61"/>
                </a:cubicBezTo>
                <a:cubicBezTo>
                  <a:pt x="255" y="61"/>
                  <a:pt x="258" y="62"/>
                  <a:pt x="261" y="61"/>
                </a:cubicBezTo>
                <a:cubicBezTo>
                  <a:pt x="261" y="61"/>
                  <a:pt x="261" y="62"/>
                  <a:pt x="262" y="62"/>
                </a:cubicBezTo>
                <a:cubicBezTo>
                  <a:pt x="262" y="73"/>
                  <a:pt x="256" y="82"/>
                  <a:pt x="254" y="92"/>
                </a:cubicBezTo>
                <a:cubicBezTo>
                  <a:pt x="253" y="97"/>
                  <a:pt x="252" y="102"/>
                  <a:pt x="250" y="106"/>
                </a:cubicBezTo>
                <a:cubicBezTo>
                  <a:pt x="249" y="111"/>
                  <a:pt x="247" y="116"/>
                  <a:pt x="246" y="122"/>
                </a:cubicBezTo>
                <a:cubicBezTo>
                  <a:pt x="245" y="127"/>
                  <a:pt x="242" y="132"/>
                  <a:pt x="241" y="136"/>
                </a:cubicBezTo>
                <a:cubicBezTo>
                  <a:pt x="241" y="141"/>
                  <a:pt x="240" y="145"/>
                  <a:pt x="239" y="149"/>
                </a:cubicBezTo>
                <a:cubicBezTo>
                  <a:pt x="238" y="152"/>
                  <a:pt x="237" y="156"/>
                  <a:pt x="235" y="159"/>
                </a:cubicBezTo>
                <a:cubicBezTo>
                  <a:pt x="234" y="159"/>
                  <a:pt x="233" y="159"/>
                  <a:pt x="232" y="158"/>
                </a:cubicBezTo>
                <a:cubicBezTo>
                  <a:pt x="225" y="158"/>
                  <a:pt x="217" y="157"/>
                  <a:pt x="210" y="158"/>
                </a:cubicBezTo>
                <a:cubicBezTo>
                  <a:pt x="208" y="157"/>
                  <a:pt x="207" y="159"/>
                  <a:pt x="206" y="159"/>
                </a:cubicBezTo>
                <a:cubicBezTo>
                  <a:pt x="203" y="159"/>
                  <a:pt x="199" y="159"/>
                  <a:pt x="196" y="160"/>
                </a:cubicBezTo>
                <a:cubicBezTo>
                  <a:pt x="193" y="160"/>
                  <a:pt x="190" y="160"/>
                  <a:pt x="188" y="161"/>
                </a:cubicBezTo>
                <a:cubicBezTo>
                  <a:pt x="181" y="161"/>
                  <a:pt x="174" y="162"/>
                  <a:pt x="168" y="163"/>
                </a:cubicBezTo>
                <a:cubicBezTo>
                  <a:pt x="167" y="163"/>
                  <a:pt x="166" y="164"/>
                  <a:pt x="165" y="164"/>
                </a:cubicBezTo>
                <a:cubicBezTo>
                  <a:pt x="157" y="166"/>
                  <a:pt x="150" y="168"/>
                  <a:pt x="143" y="172"/>
                </a:cubicBezTo>
                <a:cubicBezTo>
                  <a:pt x="156" y="170"/>
                  <a:pt x="169" y="168"/>
                  <a:pt x="183" y="167"/>
                </a:cubicBezTo>
                <a:cubicBezTo>
                  <a:pt x="188" y="166"/>
                  <a:pt x="194" y="165"/>
                  <a:pt x="200" y="165"/>
                </a:cubicBezTo>
                <a:cubicBezTo>
                  <a:pt x="204" y="165"/>
                  <a:pt x="207" y="165"/>
                  <a:pt x="210" y="165"/>
                </a:cubicBezTo>
                <a:cubicBezTo>
                  <a:pt x="212" y="165"/>
                  <a:pt x="215" y="164"/>
                  <a:pt x="215" y="166"/>
                </a:cubicBezTo>
                <a:cubicBezTo>
                  <a:pt x="212" y="168"/>
                  <a:pt x="209" y="166"/>
                  <a:pt x="206" y="166"/>
                </a:cubicBezTo>
                <a:cubicBezTo>
                  <a:pt x="197" y="166"/>
                  <a:pt x="188" y="168"/>
                  <a:pt x="182" y="169"/>
                </a:cubicBezTo>
                <a:cubicBezTo>
                  <a:pt x="175" y="169"/>
                  <a:pt x="171" y="170"/>
                  <a:pt x="165" y="170"/>
                </a:cubicBezTo>
                <a:cubicBezTo>
                  <a:pt x="162" y="171"/>
                  <a:pt x="158" y="172"/>
                  <a:pt x="154" y="172"/>
                </a:cubicBezTo>
                <a:cubicBezTo>
                  <a:pt x="146" y="173"/>
                  <a:pt x="140" y="174"/>
                  <a:pt x="134" y="177"/>
                </a:cubicBezTo>
                <a:cubicBezTo>
                  <a:pt x="135" y="178"/>
                  <a:pt x="135" y="178"/>
                  <a:pt x="135" y="179"/>
                </a:cubicBezTo>
                <a:cubicBezTo>
                  <a:pt x="138" y="178"/>
                  <a:pt x="142" y="176"/>
                  <a:pt x="147" y="176"/>
                </a:cubicBezTo>
                <a:cubicBezTo>
                  <a:pt x="172" y="172"/>
                  <a:pt x="202" y="171"/>
                  <a:pt x="229" y="168"/>
                </a:cubicBezTo>
                <a:cubicBezTo>
                  <a:pt x="235" y="167"/>
                  <a:pt x="243" y="170"/>
                  <a:pt x="247" y="166"/>
                </a:cubicBezTo>
                <a:cubicBezTo>
                  <a:pt x="251" y="156"/>
                  <a:pt x="252" y="145"/>
                  <a:pt x="254" y="135"/>
                </a:cubicBezTo>
                <a:cubicBezTo>
                  <a:pt x="255" y="131"/>
                  <a:pt x="257" y="128"/>
                  <a:pt x="258" y="125"/>
                </a:cubicBezTo>
                <a:cubicBezTo>
                  <a:pt x="259" y="121"/>
                  <a:pt x="260" y="117"/>
                  <a:pt x="261" y="113"/>
                </a:cubicBezTo>
                <a:cubicBezTo>
                  <a:pt x="261" y="110"/>
                  <a:pt x="263" y="106"/>
                  <a:pt x="263" y="102"/>
                </a:cubicBezTo>
                <a:cubicBezTo>
                  <a:pt x="264" y="99"/>
                  <a:pt x="265" y="95"/>
                  <a:pt x="266" y="91"/>
                </a:cubicBezTo>
                <a:cubicBezTo>
                  <a:pt x="266" y="89"/>
                  <a:pt x="267" y="88"/>
                  <a:pt x="268" y="87"/>
                </a:cubicBezTo>
                <a:cubicBezTo>
                  <a:pt x="269" y="82"/>
                  <a:pt x="269" y="76"/>
                  <a:pt x="270" y="72"/>
                </a:cubicBezTo>
                <a:cubicBezTo>
                  <a:pt x="270" y="68"/>
                  <a:pt x="273" y="62"/>
                  <a:pt x="270" y="58"/>
                </a:cubicBezTo>
                <a:cubicBezTo>
                  <a:pt x="268" y="57"/>
                  <a:pt x="265" y="58"/>
                  <a:pt x="263" y="58"/>
                </a:cubicBezTo>
                <a:close/>
                <a:moveTo>
                  <a:pt x="252" y="63"/>
                </a:moveTo>
                <a:cubicBezTo>
                  <a:pt x="248" y="73"/>
                  <a:pt x="247" y="84"/>
                  <a:pt x="244" y="95"/>
                </a:cubicBezTo>
                <a:cubicBezTo>
                  <a:pt x="243" y="98"/>
                  <a:pt x="242" y="101"/>
                  <a:pt x="241" y="104"/>
                </a:cubicBezTo>
                <a:cubicBezTo>
                  <a:pt x="240" y="107"/>
                  <a:pt x="239" y="110"/>
                  <a:pt x="239" y="114"/>
                </a:cubicBezTo>
                <a:cubicBezTo>
                  <a:pt x="237" y="120"/>
                  <a:pt x="235" y="127"/>
                  <a:pt x="233" y="133"/>
                </a:cubicBezTo>
                <a:cubicBezTo>
                  <a:pt x="233" y="135"/>
                  <a:pt x="233" y="136"/>
                  <a:pt x="232" y="137"/>
                </a:cubicBezTo>
                <a:cubicBezTo>
                  <a:pt x="232" y="138"/>
                  <a:pt x="232" y="139"/>
                  <a:pt x="232" y="139"/>
                </a:cubicBezTo>
                <a:cubicBezTo>
                  <a:pt x="224" y="140"/>
                  <a:pt x="216" y="140"/>
                  <a:pt x="208" y="142"/>
                </a:cubicBezTo>
                <a:cubicBezTo>
                  <a:pt x="195" y="144"/>
                  <a:pt x="183" y="147"/>
                  <a:pt x="172" y="152"/>
                </a:cubicBezTo>
                <a:cubicBezTo>
                  <a:pt x="165" y="155"/>
                  <a:pt x="158" y="159"/>
                  <a:pt x="151" y="163"/>
                </a:cubicBezTo>
                <a:cubicBezTo>
                  <a:pt x="148" y="165"/>
                  <a:pt x="145" y="167"/>
                  <a:pt x="141" y="169"/>
                </a:cubicBezTo>
                <a:cubicBezTo>
                  <a:pt x="139" y="170"/>
                  <a:pt x="136" y="171"/>
                  <a:pt x="134" y="173"/>
                </a:cubicBezTo>
                <a:cubicBezTo>
                  <a:pt x="134" y="173"/>
                  <a:pt x="133" y="174"/>
                  <a:pt x="133" y="175"/>
                </a:cubicBezTo>
                <a:cubicBezTo>
                  <a:pt x="134" y="175"/>
                  <a:pt x="135" y="174"/>
                  <a:pt x="136" y="173"/>
                </a:cubicBezTo>
                <a:cubicBezTo>
                  <a:pt x="138" y="172"/>
                  <a:pt x="140" y="171"/>
                  <a:pt x="142" y="170"/>
                </a:cubicBezTo>
                <a:cubicBezTo>
                  <a:pt x="145" y="169"/>
                  <a:pt x="147" y="168"/>
                  <a:pt x="149" y="167"/>
                </a:cubicBezTo>
                <a:cubicBezTo>
                  <a:pt x="163" y="161"/>
                  <a:pt x="179" y="159"/>
                  <a:pt x="195" y="158"/>
                </a:cubicBezTo>
                <a:cubicBezTo>
                  <a:pt x="208" y="156"/>
                  <a:pt x="222" y="154"/>
                  <a:pt x="235" y="157"/>
                </a:cubicBezTo>
                <a:cubicBezTo>
                  <a:pt x="239" y="139"/>
                  <a:pt x="244" y="120"/>
                  <a:pt x="249" y="104"/>
                </a:cubicBezTo>
                <a:cubicBezTo>
                  <a:pt x="249" y="103"/>
                  <a:pt x="249" y="101"/>
                  <a:pt x="250" y="100"/>
                </a:cubicBezTo>
                <a:cubicBezTo>
                  <a:pt x="250" y="98"/>
                  <a:pt x="251" y="96"/>
                  <a:pt x="252" y="95"/>
                </a:cubicBezTo>
                <a:cubicBezTo>
                  <a:pt x="252" y="93"/>
                  <a:pt x="253" y="90"/>
                  <a:pt x="253" y="88"/>
                </a:cubicBezTo>
                <a:cubicBezTo>
                  <a:pt x="256" y="80"/>
                  <a:pt x="259" y="72"/>
                  <a:pt x="260" y="64"/>
                </a:cubicBezTo>
                <a:cubicBezTo>
                  <a:pt x="257" y="63"/>
                  <a:pt x="254" y="63"/>
                  <a:pt x="252" y="63"/>
                </a:cubicBezTo>
                <a:close/>
                <a:moveTo>
                  <a:pt x="239" y="77"/>
                </a:moveTo>
                <a:cubicBezTo>
                  <a:pt x="239" y="76"/>
                  <a:pt x="240" y="75"/>
                  <a:pt x="240" y="74"/>
                </a:cubicBezTo>
                <a:cubicBezTo>
                  <a:pt x="239" y="75"/>
                  <a:pt x="239" y="76"/>
                  <a:pt x="239" y="77"/>
                </a:cubicBezTo>
                <a:close/>
                <a:moveTo>
                  <a:pt x="197" y="116"/>
                </a:moveTo>
                <a:cubicBezTo>
                  <a:pt x="189" y="117"/>
                  <a:pt x="183" y="122"/>
                  <a:pt x="176" y="126"/>
                </a:cubicBezTo>
                <a:cubicBezTo>
                  <a:pt x="171" y="130"/>
                  <a:pt x="165" y="134"/>
                  <a:pt x="160" y="138"/>
                </a:cubicBezTo>
                <a:cubicBezTo>
                  <a:pt x="150" y="149"/>
                  <a:pt x="140" y="161"/>
                  <a:pt x="132" y="173"/>
                </a:cubicBezTo>
                <a:cubicBezTo>
                  <a:pt x="138" y="166"/>
                  <a:pt x="145" y="159"/>
                  <a:pt x="152" y="153"/>
                </a:cubicBezTo>
                <a:cubicBezTo>
                  <a:pt x="155" y="153"/>
                  <a:pt x="157" y="150"/>
                  <a:pt x="159" y="148"/>
                </a:cubicBezTo>
                <a:cubicBezTo>
                  <a:pt x="165" y="146"/>
                  <a:pt x="169" y="142"/>
                  <a:pt x="174" y="139"/>
                </a:cubicBezTo>
                <a:cubicBezTo>
                  <a:pt x="180" y="136"/>
                  <a:pt x="185" y="133"/>
                  <a:pt x="191" y="131"/>
                </a:cubicBezTo>
                <a:cubicBezTo>
                  <a:pt x="191" y="130"/>
                  <a:pt x="192" y="130"/>
                  <a:pt x="192" y="130"/>
                </a:cubicBezTo>
                <a:cubicBezTo>
                  <a:pt x="201" y="127"/>
                  <a:pt x="213" y="123"/>
                  <a:pt x="223" y="125"/>
                </a:cubicBezTo>
                <a:cubicBezTo>
                  <a:pt x="223" y="124"/>
                  <a:pt x="222" y="123"/>
                  <a:pt x="222" y="122"/>
                </a:cubicBezTo>
                <a:cubicBezTo>
                  <a:pt x="221" y="122"/>
                  <a:pt x="219" y="122"/>
                  <a:pt x="218" y="122"/>
                </a:cubicBezTo>
                <a:cubicBezTo>
                  <a:pt x="215" y="120"/>
                  <a:pt x="210" y="121"/>
                  <a:pt x="206" y="121"/>
                </a:cubicBezTo>
                <a:cubicBezTo>
                  <a:pt x="201" y="122"/>
                  <a:pt x="194" y="124"/>
                  <a:pt x="190" y="127"/>
                </a:cubicBezTo>
                <a:cubicBezTo>
                  <a:pt x="188" y="128"/>
                  <a:pt x="187" y="130"/>
                  <a:pt x="185" y="130"/>
                </a:cubicBezTo>
                <a:cubicBezTo>
                  <a:pt x="185" y="129"/>
                  <a:pt x="187" y="128"/>
                  <a:pt x="188" y="128"/>
                </a:cubicBezTo>
                <a:cubicBezTo>
                  <a:pt x="193" y="121"/>
                  <a:pt x="206" y="120"/>
                  <a:pt x="216" y="119"/>
                </a:cubicBezTo>
                <a:cubicBezTo>
                  <a:pt x="216" y="118"/>
                  <a:pt x="216" y="117"/>
                  <a:pt x="216" y="117"/>
                </a:cubicBezTo>
                <a:cubicBezTo>
                  <a:pt x="207" y="117"/>
                  <a:pt x="197" y="120"/>
                  <a:pt x="191" y="122"/>
                </a:cubicBezTo>
                <a:cubicBezTo>
                  <a:pt x="195" y="119"/>
                  <a:pt x="203" y="117"/>
                  <a:pt x="208" y="116"/>
                </a:cubicBezTo>
                <a:cubicBezTo>
                  <a:pt x="205" y="116"/>
                  <a:pt x="201" y="115"/>
                  <a:pt x="197" y="116"/>
                </a:cubicBezTo>
                <a:close/>
                <a:moveTo>
                  <a:pt x="59" y="151"/>
                </a:moveTo>
                <a:cubicBezTo>
                  <a:pt x="58" y="151"/>
                  <a:pt x="57" y="150"/>
                  <a:pt x="57" y="150"/>
                </a:cubicBezTo>
                <a:cubicBezTo>
                  <a:pt x="49" y="148"/>
                  <a:pt x="41" y="146"/>
                  <a:pt x="34" y="144"/>
                </a:cubicBezTo>
                <a:cubicBezTo>
                  <a:pt x="26" y="142"/>
                  <a:pt x="17" y="141"/>
                  <a:pt x="10" y="140"/>
                </a:cubicBezTo>
                <a:cubicBezTo>
                  <a:pt x="9" y="140"/>
                  <a:pt x="9" y="140"/>
                  <a:pt x="7" y="140"/>
                </a:cubicBezTo>
                <a:cubicBezTo>
                  <a:pt x="6" y="142"/>
                  <a:pt x="5" y="143"/>
                  <a:pt x="4" y="145"/>
                </a:cubicBezTo>
                <a:cubicBezTo>
                  <a:pt x="8" y="145"/>
                  <a:pt x="11" y="146"/>
                  <a:pt x="14" y="146"/>
                </a:cubicBezTo>
                <a:cubicBezTo>
                  <a:pt x="27" y="148"/>
                  <a:pt x="40" y="151"/>
                  <a:pt x="53" y="152"/>
                </a:cubicBezTo>
                <a:cubicBezTo>
                  <a:pt x="58" y="153"/>
                  <a:pt x="64" y="153"/>
                  <a:pt x="70" y="154"/>
                </a:cubicBezTo>
                <a:cubicBezTo>
                  <a:pt x="71" y="154"/>
                  <a:pt x="72" y="155"/>
                  <a:pt x="72" y="154"/>
                </a:cubicBezTo>
                <a:cubicBezTo>
                  <a:pt x="68" y="153"/>
                  <a:pt x="63" y="152"/>
                  <a:pt x="59" y="151"/>
                </a:cubicBezTo>
                <a:close/>
                <a:moveTo>
                  <a:pt x="88" y="162"/>
                </a:moveTo>
                <a:cubicBezTo>
                  <a:pt x="85" y="161"/>
                  <a:pt x="82" y="160"/>
                  <a:pt x="79" y="159"/>
                </a:cubicBezTo>
                <a:cubicBezTo>
                  <a:pt x="78" y="158"/>
                  <a:pt x="76" y="158"/>
                  <a:pt x="74" y="157"/>
                </a:cubicBezTo>
                <a:cubicBezTo>
                  <a:pt x="71" y="156"/>
                  <a:pt x="67" y="156"/>
                  <a:pt x="63" y="156"/>
                </a:cubicBezTo>
                <a:cubicBezTo>
                  <a:pt x="58" y="155"/>
                  <a:pt x="52" y="154"/>
                  <a:pt x="47" y="154"/>
                </a:cubicBezTo>
                <a:cubicBezTo>
                  <a:pt x="32" y="152"/>
                  <a:pt x="19" y="148"/>
                  <a:pt x="6" y="147"/>
                </a:cubicBezTo>
                <a:cubicBezTo>
                  <a:pt x="5" y="149"/>
                  <a:pt x="3" y="151"/>
                  <a:pt x="3" y="153"/>
                </a:cubicBezTo>
                <a:cubicBezTo>
                  <a:pt x="9" y="153"/>
                  <a:pt x="16" y="154"/>
                  <a:pt x="23" y="155"/>
                </a:cubicBezTo>
                <a:cubicBezTo>
                  <a:pt x="30" y="156"/>
                  <a:pt x="41" y="156"/>
                  <a:pt x="48" y="156"/>
                </a:cubicBezTo>
                <a:cubicBezTo>
                  <a:pt x="51" y="157"/>
                  <a:pt x="54" y="157"/>
                  <a:pt x="57" y="158"/>
                </a:cubicBezTo>
                <a:cubicBezTo>
                  <a:pt x="58" y="158"/>
                  <a:pt x="59" y="158"/>
                  <a:pt x="59" y="159"/>
                </a:cubicBezTo>
                <a:cubicBezTo>
                  <a:pt x="64" y="160"/>
                  <a:pt x="68" y="159"/>
                  <a:pt x="73" y="160"/>
                </a:cubicBezTo>
                <a:cubicBezTo>
                  <a:pt x="80" y="162"/>
                  <a:pt x="86" y="164"/>
                  <a:pt x="92" y="166"/>
                </a:cubicBezTo>
                <a:cubicBezTo>
                  <a:pt x="94" y="166"/>
                  <a:pt x="96" y="167"/>
                  <a:pt x="99" y="167"/>
                </a:cubicBezTo>
                <a:cubicBezTo>
                  <a:pt x="95" y="166"/>
                  <a:pt x="92" y="164"/>
                  <a:pt x="88" y="162"/>
                </a:cubicBezTo>
                <a:close/>
                <a:moveTo>
                  <a:pt x="79" y="156"/>
                </a:moveTo>
                <a:cubicBezTo>
                  <a:pt x="77" y="156"/>
                  <a:pt x="75" y="155"/>
                  <a:pt x="73" y="154"/>
                </a:cubicBezTo>
                <a:cubicBezTo>
                  <a:pt x="74" y="156"/>
                  <a:pt x="77" y="156"/>
                  <a:pt x="79" y="156"/>
                </a:cubicBezTo>
                <a:close/>
                <a:moveTo>
                  <a:pt x="64" y="161"/>
                </a:moveTo>
                <a:cubicBezTo>
                  <a:pt x="60" y="161"/>
                  <a:pt x="58" y="160"/>
                  <a:pt x="54" y="160"/>
                </a:cubicBezTo>
                <a:cubicBezTo>
                  <a:pt x="48" y="159"/>
                  <a:pt x="43" y="157"/>
                  <a:pt x="38" y="157"/>
                </a:cubicBezTo>
                <a:cubicBezTo>
                  <a:pt x="30" y="157"/>
                  <a:pt x="23" y="157"/>
                  <a:pt x="17" y="156"/>
                </a:cubicBezTo>
                <a:cubicBezTo>
                  <a:pt x="15" y="156"/>
                  <a:pt x="14" y="156"/>
                  <a:pt x="12" y="156"/>
                </a:cubicBezTo>
                <a:cubicBezTo>
                  <a:pt x="11" y="156"/>
                  <a:pt x="8" y="155"/>
                  <a:pt x="7" y="155"/>
                </a:cubicBezTo>
                <a:cubicBezTo>
                  <a:pt x="5" y="156"/>
                  <a:pt x="4" y="159"/>
                  <a:pt x="4" y="162"/>
                </a:cubicBezTo>
                <a:cubicBezTo>
                  <a:pt x="8" y="161"/>
                  <a:pt x="12" y="162"/>
                  <a:pt x="14" y="160"/>
                </a:cubicBezTo>
                <a:cubicBezTo>
                  <a:pt x="16" y="161"/>
                  <a:pt x="20" y="160"/>
                  <a:pt x="23" y="160"/>
                </a:cubicBezTo>
                <a:cubicBezTo>
                  <a:pt x="24" y="160"/>
                  <a:pt x="26" y="161"/>
                  <a:pt x="27" y="161"/>
                </a:cubicBezTo>
                <a:cubicBezTo>
                  <a:pt x="33" y="161"/>
                  <a:pt x="40" y="161"/>
                  <a:pt x="47" y="161"/>
                </a:cubicBezTo>
                <a:cubicBezTo>
                  <a:pt x="62" y="161"/>
                  <a:pt x="75" y="166"/>
                  <a:pt x="87" y="167"/>
                </a:cubicBezTo>
                <a:cubicBezTo>
                  <a:pt x="80" y="164"/>
                  <a:pt x="72" y="162"/>
                  <a:pt x="64" y="161"/>
                </a:cubicBezTo>
                <a:close/>
                <a:moveTo>
                  <a:pt x="103" y="166"/>
                </a:moveTo>
                <a:cubicBezTo>
                  <a:pt x="108" y="169"/>
                  <a:pt x="114" y="171"/>
                  <a:pt x="118" y="173"/>
                </a:cubicBezTo>
                <a:cubicBezTo>
                  <a:pt x="108" y="167"/>
                  <a:pt x="97" y="163"/>
                  <a:pt x="85" y="159"/>
                </a:cubicBezTo>
                <a:cubicBezTo>
                  <a:pt x="91" y="161"/>
                  <a:pt x="97" y="165"/>
                  <a:pt x="103" y="166"/>
                </a:cubicBezTo>
                <a:close/>
                <a:moveTo>
                  <a:pt x="74" y="167"/>
                </a:moveTo>
                <a:cubicBezTo>
                  <a:pt x="71" y="166"/>
                  <a:pt x="68" y="165"/>
                  <a:pt x="64" y="165"/>
                </a:cubicBezTo>
                <a:cubicBezTo>
                  <a:pt x="51" y="162"/>
                  <a:pt x="33" y="163"/>
                  <a:pt x="21" y="162"/>
                </a:cubicBezTo>
                <a:cubicBezTo>
                  <a:pt x="17" y="165"/>
                  <a:pt x="17" y="172"/>
                  <a:pt x="14" y="177"/>
                </a:cubicBezTo>
                <a:cubicBezTo>
                  <a:pt x="24" y="173"/>
                  <a:pt x="35" y="170"/>
                  <a:pt x="47" y="169"/>
                </a:cubicBezTo>
                <a:cubicBezTo>
                  <a:pt x="67" y="168"/>
                  <a:pt x="88" y="170"/>
                  <a:pt x="105" y="172"/>
                </a:cubicBezTo>
                <a:cubicBezTo>
                  <a:pt x="94" y="170"/>
                  <a:pt x="84" y="168"/>
                  <a:pt x="74" y="167"/>
                </a:cubicBezTo>
                <a:close/>
                <a:moveTo>
                  <a:pt x="16" y="162"/>
                </a:moveTo>
                <a:cubicBezTo>
                  <a:pt x="13" y="164"/>
                  <a:pt x="12" y="166"/>
                  <a:pt x="11" y="168"/>
                </a:cubicBezTo>
                <a:cubicBezTo>
                  <a:pt x="10" y="170"/>
                  <a:pt x="9" y="172"/>
                  <a:pt x="8" y="173"/>
                </a:cubicBezTo>
                <a:cubicBezTo>
                  <a:pt x="5" y="178"/>
                  <a:pt x="3" y="182"/>
                  <a:pt x="3" y="188"/>
                </a:cubicBezTo>
                <a:cubicBezTo>
                  <a:pt x="13" y="192"/>
                  <a:pt x="25" y="189"/>
                  <a:pt x="35" y="189"/>
                </a:cubicBezTo>
                <a:cubicBezTo>
                  <a:pt x="46" y="189"/>
                  <a:pt x="57" y="187"/>
                  <a:pt x="68" y="186"/>
                </a:cubicBezTo>
                <a:cubicBezTo>
                  <a:pt x="75" y="185"/>
                  <a:pt x="81" y="185"/>
                  <a:pt x="86" y="184"/>
                </a:cubicBezTo>
                <a:cubicBezTo>
                  <a:pt x="95" y="182"/>
                  <a:pt x="105" y="182"/>
                  <a:pt x="115" y="182"/>
                </a:cubicBezTo>
                <a:cubicBezTo>
                  <a:pt x="114" y="181"/>
                  <a:pt x="114" y="180"/>
                  <a:pt x="114" y="179"/>
                </a:cubicBezTo>
                <a:cubicBezTo>
                  <a:pt x="100" y="180"/>
                  <a:pt x="88" y="180"/>
                  <a:pt x="76" y="182"/>
                </a:cubicBezTo>
                <a:cubicBezTo>
                  <a:pt x="73" y="182"/>
                  <a:pt x="72" y="183"/>
                  <a:pt x="69" y="183"/>
                </a:cubicBezTo>
                <a:cubicBezTo>
                  <a:pt x="69" y="183"/>
                  <a:pt x="68" y="183"/>
                  <a:pt x="67" y="183"/>
                </a:cubicBezTo>
                <a:cubicBezTo>
                  <a:pt x="57" y="184"/>
                  <a:pt x="45" y="187"/>
                  <a:pt x="34" y="187"/>
                </a:cubicBezTo>
                <a:cubicBezTo>
                  <a:pt x="40" y="184"/>
                  <a:pt x="46" y="185"/>
                  <a:pt x="52" y="184"/>
                </a:cubicBezTo>
                <a:cubicBezTo>
                  <a:pt x="58" y="182"/>
                  <a:pt x="65" y="181"/>
                  <a:pt x="72" y="180"/>
                </a:cubicBezTo>
                <a:cubicBezTo>
                  <a:pt x="64" y="180"/>
                  <a:pt x="55" y="180"/>
                  <a:pt x="45" y="181"/>
                </a:cubicBezTo>
                <a:cubicBezTo>
                  <a:pt x="43" y="182"/>
                  <a:pt x="40" y="182"/>
                  <a:pt x="38" y="182"/>
                </a:cubicBezTo>
                <a:cubicBezTo>
                  <a:pt x="33" y="182"/>
                  <a:pt x="29" y="183"/>
                  <a:pt x="25" y="183"/>
                </a:cubicBezTo>
                <a:cubicBezTo>
                  <a:pt x="21" y="183"/>
                  <a:pt x="18" y="183"/>
                  <a:pt x="15" y="183"/>
                </a:cubicBezTo>
                <a:cubicBezTo>
                  <a:pt x="14" y="183"/>
                  <a:pt x="12" y="184"/>
                  <a:pt x="11" y="184"/>
                </a:cubicBezTo>
                <a:cubicBezTo>
                  <a:pt x="11" y="183"/>
                  <a:pt x="11" y="182"/>
                  <a:pt x="12" y="181"/>
                </a:cubicBezTo>
                <a:cubicBezTo>
                  <a:pt x="12" y="179"/>
                  <a:pt x="12" y="177"/>
                  <a:pt x="12" y="177"/>
                </a:cubicBezTo>
                <a:cubicBezTo>
                  <a:pt x="14" y="173"/>
                  <a:pt x="16" y="168"/>
                  <a:pt x="17" y="164"/>
                </a:cubicBezTo>
                <a:cubicBezTo>
                  <a:pt x="18" y="163"/>
                  <a:pt x="19" y="162"/>
                  <a:pt x="18" y="162"/>
                </a:cubicBezTo>
                <a:cubicBezTo>
                  <a:pt x="18" y="162"/>
                  <a:pt x="16" y="162"/>
                  <a:pt x="16" y="162"/>
                </a:cubicBezTo>
                <a:close/>
                <a:moveTo>
                  <a:pt x="51" y="171"/>
                </a:moveTo>
                <a:cubicBezTo>
                  <a:pt x="51" y="171"/>
                  <a:pt x="51" y="171"/>
                  <a:pt x="51" y="171"/>
                </a:cubicBezTo>
                <a:cubicBezTo>
                  <a:pt x="45" y="171"/>
                  <a:pt x="39" y="172"/>
                  <a:pt x="32" y="173"/>
                </a:cubicBezTo>
                <a:cubicBezTo>
                  <a:pt x="26" y="174"/>
                  <a:pt x="20" y="176"/>
                  <a:pt x="15" y="179"/>
                </a:cubicBezTo>
                <a:cubicBezTo>
                  <a:pt x="17" y="179"/>
                  <a:pt x="19" y="178"/>
                  <a:pt x="21" y="179"/>
                </a:cubicBezTo>
                <a:cubicBezTo>
                  <a:pt x="18" y="180"/>
                  <a:pt x="14" y="179"/>
                  <a:pt x="14" y="182"/>
                </a:cubicBezTo>
                <a:cubicBezTo>
                  <a:pt x="33" y="181"/>
                  <a:pt x="54" y="178"/>
                  <a:pt x="72" y="178"/>
                </a:cubicBezTo>
                <a:cubicBezTo>
                  <a:pt x="87" y="178"/>
                  <a:pt x="97" y="178"/>
                  <a:pt x="111" y="177"/>
                </a:cubicBezTo>
                <a:cubicBezTo>
                  <a:pt x="105" y="176"/>
                  <a:pt x="98" y="175"/>
                  <a:pt x="90" y="175"/>
                </a:cubicBezTo>
                <a:cubicBezTo>
                  <a:pt x="91" y="174"/>
                  <a:pt x="93" y="174"/>
                  <a:pt x="95" y="174"/>
                </a:cubicBezTo>
                <a:cubicBezTo>
                  <a:pt x="80" y="169"/>
                  <a:pt x="64" y="172"/>
                  <a:pt x="51" y="171"/>
                </a:cubicBezTo>
                <a:close/>
                <a:moveTo>
                  <a:pt x="106" y="175"/>
                </a:moveTo>
                <a:cubicBezTo>
                  <a:pt x="104" y="174"/>
                  <a:pt x="102" y="174"/>
                  <a:pt x="100" y="174"/>
                </a:cubicBezTo>
                <a:cubicBezTo>
                  <a:pt x="102" y="174"/>
                  <a:pt x="105" y="175"/>
                  <a:pt x="106" y="175"/>
                </a:cubicBezTo>
                <a:close/>
                <a:moveTo>
                  <a:pt x="124" y="180"/>
                </a:moveTo>
                <a:cubicBezTo>
                  <a:pt x="124" y="180"/>
                  <a:pt x="122" y="180"/>
                  <a:pt x="123" y="181"/>
                </a:cubicBezTo>
                <a:cubicBezTo>
                  <a:pt x="121" y="180"/>
                  <a:pt x="118" y="179"/>
                  <a:pt x="116" y="179"/>
                </a:cubicBezTo>
                <a:cubicBezTo>
                  <a:pt x="115" y="181"/>
                  <a:pt x="117" y="181"/>
                  <a:pt x="118" y="182"/>
                </a:cubicBezTo>
                <a:cubicBezTo>
                  <a:pt x="123" y="183"/>
                  <a:pt x="130" y="184"/>
                  <a:pt x="133" y="180"/>
                </a:cubicBezTo>
                <a:cubicBezTo>
                  <a:pt x="133" y="179"/>
                  <a:pt x="132" y="178"/>
                  <a:pt x="131" y="177"/>
                </a:cubicBezTo>
                <a:cubicBezTo>
                  <a:pt x="130" y="177"/>
                  <a:pt x="129" y="178"/>
                  <a:pt x="128" y="179"/>
                </a:cubicBezTo>
                <a:cubicBezTo>
                  <a:pt x="128" y="178"/>
                  <a:pt x="126" y="180"/>
                  <a:pt x="124" y="180"/>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sp>
        <p:nvSpPr>
          <p:cNvPr id="27" name="Freeform 108">
            <a:extLst>
              <a:ext uri="{FF2B5EF4-FFF2-40B4-BE49-F238E27FC236}">
                <a16:creationId xmlns:a16="http://schemas.microsoft.com/office/drawing/2014/main" id="{6FFEED26-7A8C-4E22-A5BD-C8330DD73323}"/>
              </a:ext>
            </a:extLst>
          </p:cNvPr>
          <p:cNvSpPr>
            <a:spLocks noEditPoints="1"/>
          </p:cNvSpPr>
          <p:nvPr/>
        </p:nvSpPr>
        <p:spPr bwMode="auto">
          <a:xfrm>
            <a:off x="579439" y="659670"/>
            <a:ext cx="1380182" cy="1473186"/>
          </a:xfrm>
          <a:custGeom>
            <a:avLst/>
            <a:gdLst>
              <a:gd name="T0" fmla="*/ 125 w 187"/>
              <a:gd name="T1" fmla="*/ 15 h 199"/>
              <a:gd name="T2" fmla="*/ 139 w 187"/>
              <a:gd name="T3" fmla="*/ 13 h 199"/>
              <a:gd name="T4" fmla="*/ 152 w 187"/>
              <a:gd name="T5" fmla="*/ 49 h 199"/>
              <a:gd name="T6" fmla="*/ 170 w 187"/>
              <a:gd name="T7" fmla="*/ 114 h 199"/>
              <a:gd name="T8" fmla="*/ 183 w 187"/>
              <a:gd name="T9" fmla="*/ 147 h 199"/>
              <a:gd name="T10" fmla="*/ 158 w 187"/>
              <a:gd name="T11" fmla="*/ 158 h 199"/>
              <a:gd name="T12" fmla="*/ 120 w 187"/>
              <a:gd name="T13" fmla="*/ 168 h 199"/>
              <a:gd name="T14" fmla="*/ 39 w 187"/>
              <a:gd name="T15" fmla="*/ 199 h 199"/>
              <a:gd name="T16" fmla="*/ 31 w 187"/>
              <a:gd name="T17" fmla="*/ 181 h 199"/>
              <a:gd name="T18" fmla="*/ 19 w 187"/>
              <a:gd name="T19" fmla="*/ 150 h 199"/>
              <a:gd name="T20" fmla="*/ 9 w 187"/>
              <a:gd name="T21" fmla="*/ 119 h 199"/>
              <a:gd name="T22" fmla="*/ 3 w 187"/>
              <a:gd name="T23" fmla="*/ 83 h 199"/>
              <a:gd name="T24" fmla="*/ 25 w 187"/>
              <a:gd name="T25" fmla="*/ 44 h 199"/>
              <a:gd name="T26" fmla="*/ 69 w 187"/>
              <a:gd name="T27" fmla="*/ 30 h 199"/>
              <a:gd name="T28" fmla="*/ 75 w 187"/>
              <a:gd name="T29" fmla="*/ 3 h 199"/>
              <a:gd name="T30" fmla="*/ 98 w 187"/>
              <a:gd name="T31" fmla="*/ 8 h 199"/>
              <a:gd name="T32" fmla="*/ 88 w 187"/>
              <a:gd name="T33" fmla="*/ 40 h 199"/>
              <a:gd name="T34" fmla="*/ 104 w 187"/>
              <a:gd name="T35" fmla="*/ 48 h 199"/>
              <a:gd name="T36" fmla="*/ 97 w 187"/>
              <a:gd name="T37" fmla="*/ 70 h 199"/>
              <a:gd name="T38" fmla="*/ 83 w 187"/>
              <a:gd name="T39" fmla="*/ 6 h 199"/>
              <a:gd name="T40" fmla="*/ 100 w 187"/>
              <a:gd name="T41" fmla="*/ 22 h 199"/>
              <a:gd name="T42" fmla="*/ 92 w 187"/>
              <a:gd name="T43" fmla="*/ 5 h 199"/>
              <a:gd name="T44" fmla="*/ 72 w 187"/>
              <a:gd name="T45" fmla="*/ 16 h 199"/>
              <a:gd name="T46" fmla="*/ 86 w 187"/>
              <a:gd name="T47" fmla="*/ 58 h 199"/>
              <a:gd name="T48" fmla="*/ 107 w 187"/>
              <a:gd name="T49" fmla="*/ 73 h 199"/>
              <a:gd name="T50" fmla="*/ 109 w 187"/>
              <a:gd name="T51" fmla="*/ 52 h 199"/>
              <a:gd name="T52" fmla="*/ 95 w 187"/>
              <a:gd name="T53" fmla="*/ 22 h 199"/>
              <a:gd name="T54" fmla="*/ 89 w 187"/>
              <a:gd name="T55" fmla="*/ 49 h 199"/>
              <a:gd name="T56" fmla="*/ 95 w 187"/>
              <a:gd name="T57" fmla="*/ 16 h 199"/>
              <a:gd name="T58" fmla="*/ 80 w 187"/>
              <a:gd name="T59" fmla="*/ 11 h 199"/>
              <a:gd name="T60" fmla="*/ 80 w 187"/>
              <a:gd name="T61" fmla="*/ 27 h 199"/>
              <a:gd name="T62" fmla="*/ 95 w 187"/>
              <a:gd name="T63" fmla="*/ 16 h 199"/>
              <a:gd name="T64" fmla="*/ 121 w 187"/>
              <a:gd name="T65" fmla="*/ 19 h 199"/>
              <a:gd name="T66" fmla="*/ 107 w 187"/>
              <a:gd name="T67" fmla="*/ 43 h 199"/>
              <a:gd name="T68" fmla="*/ 99 w 187"/>
              <a:gd name="T69" fmla="*/ 75 h 199"/>
              <a:gd name="T70" fmla="*/ 69 w 187"/>
              <a:gd name="T71" fmla="*/ 32 h 199"/>
              <a:gd name="T72" fmla="*/ 41 w 187"/>
              <a:gd name="T73" fmla="*/ 40 h 199"/>
              <a:gd name="T74" fmla="*/ 3 w 187"/>
              <a:gd name="T75" fmla="*/ 56 h 199"/>
              <a:gd name="T76" fmla="*/ 13 w 187"/>
              <a:gd name="T77" fmla="*/ 125 h 199"/>
              <a:gd name="T78" fmla="*/ 30 w 187"/>
              <a:gd name="T79" fmla="*/ 175 h 199"/>
              <a:gd name="T80" fmla="*/ 122 w 187"/>
              <a:gd name="T81" fmla="*/ 166 h 199"/>
              <a:gd name="T82" fmla="*/ 174 w 187"/>
              <a:gd name="T83" fmla="*/ 148 h 199"/>
              <a:gd name="T84" fmla="*/ 171 w 187"/>
              <a:gd name="T85" fmla="*/ 121 h 199"/>
              <a:gd name="T86" fmla="*/ 152 w 187"/>
              <a:gd name="T87" fmla="*/ 62 h 199"/>
              <a:gd name="T88" fmla="*/ 144 w 187"/>
              <a:gd name="T89" fmla="*/ 15 h 199"/>
              <a:gd name="T90" fmla="*/ 104 w 187"/>
              <a:gd name="T91" fmla="*/ 67 h 199"/>
              <a:gd name="T92" fmla="*/ 87 w 187"/>
              <a:gd name="T93" fmla="*/ 27 h 199"/>
              <a:gd name="T94" fmla="*/ 93 w 187"/>
              <a:gd name="T95" fmla="*/ 46 h 199"/>
              <a:gd name="T96" fmla="*/ 92 w 187"/>
              <a:gd name="T97" fmla="*/ 5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7" h="199">
                <a:moveTo>
                  <a:pt x="104" y="20"/>
                </a:moveTo>
                <a:cubicBezTo>
                  <a:pt x="109" y="19"/>
                  <a:pt x="114" y="17"/>
                  <a:pt x="120" y="16"/>
                </a:cubicBezTo>
                <a:cubicBezTo>
                  <a:pt x="121" y="15"/>
                  <a:pt x="123" y="15"/>
                  <a:pt x="125" y="15"/>
                </a:cubicBezTo>
                <a:cubicBezTo>
                  <a:pt x="125" y="15"/>
                  <a:pt x="126" y="15"/>
                  <a:pt x="126" y="15"/>
                </a:cubicBezTo>
                <a:cubicBezTo>
                  <a:pt x="128" y="14"/>
                  <a:pt x="130" y="15"/>
                  <a:pt x="131" y="15"/>
                </a:cubicBezTo>
                <a:cubicBezTo>
                  <a:pt x="133" y="14"/>
                  <a:pt x="136" y="13"/>
                  <a:pt x="139" y="13"/>
                </a:cubicBezTo>
                <a:cubicBezTo>
                  <a:pt x="141" y="12"/>
                  <a:pt x="144" y="12"/>
                  <a:pt x="147" y="13"/>
                </a:cubicBezTo>
                <a:cubicBezTo>
                  <a:pt x="148" y="19"/>
                  <a:pt x="150" y="27"/>
                  <a:pt x="149" y="32"/>
                </a:cubicBezTo>
                <a:cubicBezTo>
                  <a:pt x="150" y="38"/>
                  <a:pt x="150" y="45"/>
                  <a:pt x="152" y="49"/>
                </a:cubicBezTo>
                <a:cubicBezTo>
                  <a:pt x="153" y="56"/>
                  <a:pt x="154" y="64"/>
                  <a:pt x="155" y="71"/>
                </a:cubicBezTo>
                <a:cubicBezTo>
                  <a:pt x="156" y="79"/>
                  <a:pt x="159" y="85"/>
                  <a:pt x="161" y="91"/>
                </a:cubicBezTo>
                <a:cubicBezTo>
                  <a:pt x="164" y="99"/>
                  <a:pt x="167" y="107"/>
                  <a:pt x="170" y="114"/>
                </a:cubicBezTo>
                <a:cubicBezTo>
                  <a:pt x="175" y="124"/>
                  <a:pt x="181" y="132"/>
                  <a:pt x="185" y="142"/>
                </a:cubicBezTo>
                <a:cubicBezTo>
                  <a:pt x="186" y="143"/>
                  <a:pt x="187" y="144"/>
                  <a:pt x="186" y="146"/>
                </a:cubicBezTo>
                <a:cubicBezTo>
                  <a:pt x="186" y="146"/>
                  <a:pt x="184" y="146"/>
                  <a:pt x="183" y="147"/>
                </a:cubicBezTo>
                <a:cubicBezTo>
                  <a:pt x="182" y="148"/>
                  <a:pt x="180" y="149"/>
                  <a:pt x="177" y="150"/>
                </a:cubicBezTo>
                <a:cubicBezTo>
                  <a:pt x="173" y="152"/>
                  <a:pt x="168" y="154"/>
                  <a:pt x="164" y="156"/>
                </a:cubicBezTo>
                <a:cubicBezTo>
                  <a:pt x="163" y="157"/>
                  <a:pt x="159" y="157"/>
                  <a:pt x="158" y="158"/>
                </a:cubicBezTo>
                <a:cubicBezTo>
                  <a:pt x="150" y="159"/>
                  <a:pt x="138" y="164"/>
                  <a:pt x="129" y="166"/>
                </a:cubicBezTo>
                <a:cubicBezTo>
                  <a:pt x="129" y="166"/>
                  <a:pt x="129" y="166"/>
                  <a:pt x="128" y="167"/>
                </a:cubicBezTo>
                <a:cubicBezTo>
                  <a:pt x="126" y="166"/>
                  <a:pt x="123" y="167"/>
                  <a:pt x="120" y="168"/>
                </a:cubicBezTo>
                <a:cubicBezTo>
                  <a:pt x="108" y="170"/>
                  <a:pt x="94" y="172"/>
                  <a:pt x="82" y="177"/>
                </a:cubicBezTo>
                <a:cubicBezTo>
                  <a:pt x="74" y="180"/>
                  <a:pt x="65" y="183"/>
                  <a:pt x="58" y="187"/>
                </a:cubicBezTo>
                <a:cubicBezTo>
                  <a:pt x="51" y="191"/>
                  <a:pt x="45" y="195"/>
                  <a:pt x="39" y="199"/>
                </a:cubicBezTo>
                <a:cubicBezTo>
                  <a:pt x="38" y="197"/>
                  <a:pt x="37" y="195"/>
                  <a:pt x="36" y="193"/>
                </a:cubicBezTo>
                <a:cubicBezTo>
                  <a:pt x="35" y="190"/>
                  <a:pt x="33" y="188"/>
                  <a:pt x="32" y="185"/>
                </a:cubicBezTo>
                <a:cubicBezTo>
                  <a:pt x="32" y="184"/>
                  <a:pt x="31" y="182"/>
                  <a:pt x="31" y="181"/>
                </a:cubicBezTo>
                <a:cubicBezTo>
                  <a:pt x="28" y="173"/>
                  <a:pt x="25" y="165"/>
                  <a:pt x="21" y="156"/>
                </a:cubicBezTo>
                <a:cubicBezTo>
                  <a:pt x="21" y="155"/>
                  <a:pt x="20" y="154"/>
                  <a:pt x="19" y="153"/>
                </a:cubicBezTo>
                <a:cubicBezTo>
                  <a:pt x="19" y="152"/>
                  <a:pt x="19" y="151"/>
                  <a:pt x="19" y="150"/>
                </a:cubicBezTo>
                <a:cubicBezTo>
                  <a:pt x="17" y="145"/>
                  <a:pt x="15" y="139"/>
                  <a:pt x="14" y="133"/>
                </a:cubicBezTo>
                <a:cubicBezTo>
                  <a:pt x="13" y="130"/>
                  <a:pt x="12" y="127"/>
                  <a:pt x="11" y="124"/>
                </a:cubicBezTo>
                <a:cubicBezTo>
                  <a:pt x="10" y="122"/>
                  <a:pt x="10" y="120"/>
                  <a:pt x="9" y="119"/>
                </a:cubicBezTo>
                <a:cubicBezTo>
                  <a:pt x="9" y="117"/>
                  <a:pt x="9" y="115"/>
                  <a:pt x="8" y="113"/>
                </a:cubicBezTo>
                <a:cubicBezTo>
                  <a:pt x="7" y="106"/>
                  <a:pt x="5" y="100"/>
                  <a:pt x="4" y="93"/>
                </a:cubicBezTo>
                <a:cubicBezTo>
                  <a:pt x="4" y="90"/>
                  <a:pt x="3" y="86"/>
                  <a:pt x="3" y="83"/>
                </a:cubicBezTo>
                <a:cubicBezTo>
                  <a:pt x="2" y="77"/>
                  <a:pt x="1" y="71"/>
                  <a:pt x="1" y="65"/>
                </a:cubicBezTo>
                <a:cubicBezTo>
                  <a:pt x="1" y="62"/>
                  <a:pt x="0" y="58"/>
                  <a:pt x="1" y="55"/>
                </a:cubicBezTo>
                <a:cubicBezTo>
                  <a:pt x="8" y="52"/>
                  <a:pt x="16" y="47"/>
                  <a:pt x="25" y="44"/>
                </a:cubicBezTo>
                <a:cubicBezTo>
                  <a:pt x="26" y="43"/>
                  <a:pt x="29" y="42"/>
                  <a:pt x="31" y="42"/>
                </a:cubicBezTo>
                <a:cubicBezTo>
                  <a:pt x="37" y="39"/>
                  <a:pt x="44" y="37"/>
                  <a:pt x="51" y="35"/>
                </a:cubicBezTo>
                <a:cubicBezTo>
                  <a:pt x="57" y="34"/>
                  <a:pt x="63" y="31"/>
                  <a:pt x="69" y="30"/>
                </a:cubicBezTo>
                <a:cubicBezTo>
                  <a:pt x="70" y="29"/>
                  <a:pt x="72" y="29"/>
                  <a:pt x="75" y="28"/>
                </a:cubicBezTo>
                <a:cubicBezTo>
                  <a:pt x="74" y="25"/>
                  <a:pt x="70" y="19"/>
                  <a:pt x="70" y="15"/>
                </a:cubicBezTo>
                <a:cubicBezTo>
                  <a:pt x="70" y="10"/>
                  <a:pt x="72" y="7"/>
                  <a:pt x="75" y="3"/>
                </a:cubicBezTo>
                <a:cubicBezTo>
                  <a:pt x="77" y="3"/>
                  <a:pt x="80" y="1"/>
                  <a:pt x="83" y="0"/>
                </a:cubicBezTo>
                <a:cubicBezTo>
                  <a:pt x="87" y="0"/>
                  <a:pt x="90" y="1"/>
                  <a:pt x="94" y="3"/>
                </a:cubicBezTo>
                <a:cubicBezTo>
                  <a:pt x="95" y="5"/>
                  <a:pt x="97" y="6"/>
                  <a:pt x="98" y="8"/>
                </a:cubicBezTo>
                <a:cubicBezTo>
                  <a:pt x="101" y="12"/>
                  <a:pt x="101" y="16"/>
                  <a:pt x="104" y="20"/>
                </a:cubicBezTo>
                <a:close/>
                <a:moveTo>
                  <a:pt x="92" y="48"/>
                </a:moveTo>
                <a:cubicBezTo>
                  <a:pt x="90" y="46"/>
                  <a:pt x="89" y="43"/>
                  <a:pt x="88" y="40"/>
                </a:cubicBezTo>
                <a:cubicBezTo>
                  <a:pt x="86" y="35"/>
                  <a:pt x="84" y="31"/>
                  <a:pt x="85" y="26"/>
                </a:cubicBezTo>
                <a:cubicBezTo>
                  <a:pt x="86" y="24"/>
                  <a:pt x="89" y="23"/>
                  <a:pt x="93" y="24"/>
                </a:cubicBezTo>
                <a:cubicBezTo>
                  <a:pt x="97" y="29"/>
                  <a:pt x="101" y="40"/>
                  <a:pt x="104" y="48"/>
                </a:cubicBezTo>
                <a:cubicBezTo>
                  <a:pt x="106" y="54"/>
                  <a:pt x="111" y="64"/>
                  <a:pt x="107" y="68"/>
                </a:cubicBezTo>
                <a:cubicBezTo>
                  <a:pt x="106" y="68"/>
                  <a:pt x="104" y="71"/>
                  <a:pt x="103" y="71"/>
                </a:cubicBezTo>
                <a:cubicBezTo>
                  <a:pt x="101" y="71"/>
                  <a:pt x="98" y="70"/>
                  <a:pt x="97" y="70"/>
                </a:cubicBezTo>
                <a:cubicBezTo>
                  <a:pt x="96" y="69"/>
                  <a:pt x="96" y="67"/>
                  <a:pt x="94" y="66"/>
                </a:cubicBezTo>
                <a:cubicBezTo>
                  <a:pt x="87" y="49"/>
                  <a:pt x="78" y="34"/>
                  <a:pt x="75" y="12"/>
                </a:cubicBezTo>
                <a:cubicBezTo>
                  <a:pt x="77" y="9"/>
                  <a:pt x="80" y="8"/>
                  <a:pt x="83" y="6"/>
                </a:cubicBezTo>
                <a:cubicBezTo>
                  <a:pt x="86" y="6"/>
                  <a:pt x="89" y="7"/>
                  <a:pt x="92" y="8"/>
                </a:cubicBezTo>
                <a:cubicBezTo>
                  <a:pt x="94" y="11"/>
                  <a:pt x="96" y="13"/>
                  <a:pt x="98" y="16"/>
                </a:cubicBezTo>
                <a:cubicBezTo>
                  <a:pt x="99" y="18"/>
                  <a:pt x="99" y="20"/>
                  <a:pt x="100" y="22"/>
                </a:cubicBezTo>
                <a:cubicBezTo>
                  <a:pt x="101" y="21"/>
                  <a:pt x="101" y="22"/>
                  <a:pt x="101" y="21"/>
                </a:cubicBezTo>
                <a:cubicBezTo>
                  <a:pt x="100" y="16"/>
                  <a:pt x="98" y="12"/>
                  <a:pt x="95" y="7"/>
                </a:cubicBezTo>
                <a:cubicBezTo>
                  <a:pt x="94" y="7"/>
                  <a:pt x="93" y="6"/>
                  <a:pt x="92" y="5"/>
                </a:cubicBezTo>
                <a:cubicBezTo>
                  <a:pt x="90" y="4"/>
                  <a:pt x="87" y="2"/>
                  <a:pt x="84" y="3"/>
                </a:cubicBezTo>
                <a:cubicBezTo>
                  <a:pt x="82" y="3"/>
                  <a:pt x="79" y="4"/>
                  <a:pt x="76" y="5"/>
                </a:cubicBezTo>
                <a:cubicBezTo>
                  <a:pt x="73" y="8"/>
                  <a:pt x="72" y="11"/>
                  <a:pt x="72" y="16"/>
                </a:cubicBezTo>
                <a:cubicBezTo>
                  <a:pt x="74" y="19"/>
                  <a:pt x="75" y="24"/>
                  <a:pt x="77" y="28"/>
                </a:cubicBezTo>
                <a:cubicBezTo>
                  <a:pt x="77" y="32"/>
                  <a:pt x="79" y="35"/>
                  <a:pt x="79" y="38"/>
                </a:cubicBezTo>
                <a:cubicBezTo>
                  <a:pt x="82" y="45"/>
                  <a:pt x="84" y="52"/>
                  <a:pt x="86" y="58"/>
                </a:cubicBezTo>
                <a:cubicBezTo>
                  <a:pt x="89" y="63"/>
                  <a:pt x="92" y="69"/>
                  <a:pt x="96" y="73"/>
                </a:cubicBezTo>
                <a:cubicBezTo>
                  <a:pt x="98" y="73"/>
                  <a:pt x="99" y="74"/>
                  <a:pt x="101" y="74"/>
                </a:cubicBezTo>
                <a:cubicBezTo>
                  <a:pt x="102" y="73"/>
                  <a:pt x="105" y="73"/>
                  <a:pt x="107" y="73"/>
                </a:cubicBezTo>
                <a:cubicBezTo>
                  <a:pt x="107" y="72"/>
                  <a:pt x="108" y="72"/>
                  <a:pt x="109" y="71"/>
                </a:cubicBezTo>
                <a:cubicBezTo>
                  <a:pt x="112" y="67"/>
                  <a:pt x="111" y="61"/>
                  <a:pt x="109" y="56"/>
                </a:cubicBezTo>
                <a:cubicBezTo>
                  <a:pt x="109" y="54"/>
                  <a:pt x="109" y="53"/>
                  <a:pt x="109" y="52"/>
                </a:cubicBezTo>
                <a:cubicBezTo>
                  <a:pt x="107" y="46"/>
                  <a:pt x="104" y="39"/>
                  <a:pt x="102" y="34"/>
                </a:cubicBezTo>
                <a:cubicBezTo>
                  <a:pt x="100" y="31"/>
                  <a:pt x="99" y="28"/>
                  <a:pt x="97" y="25"/>
                </a:cubicBezTo>
                <a:cubicBezTo>
                  <a:pt x="96" y="24"/>
                  <a:pt x="96" y="22"/>
                  <a:pt x="95" y="22"/>
                </a:cubicBezTo>
                <a:cubicBezTo>
                  <a:pt x="92" y="18"/>
                  <a:pt x="85" y="20"/>
                  <a:pt x="82" y="24"/>
                </a:cubicBezTo>
                <a:cubicBezTo>
                  <a:pt x="81" y="30"/>
                  <a:pt x="83" y="36"/>
                  <a:pt x="86" y="42"/>
                </a:cubicBezTo>
                <a:cubicBezTo>
                  <a:pt x="87" y="44"/>
                  <a:pt x="88" y="47"/>
                  <a:pt x="89" y="49"/>
                </a:cubicBezTo>
                <a:cubicBezTo>
                  <a:pt x="90" y="51"/>
                  <a:pt x="91" y="54"/>
                  <a:pt x="94" y="54"/>
                </a:cubicBezTo>
                <a:cubicBezTo>
                  <a:pt x="95" y="52"/>
                  <a:pt x="93" y="50"/>
                  <a:pt x="92" y="48"/>
                </a:cubicBezTo>
                <a:close/>
                <a:moveTo>
                  <a:pt x="95" y="16"/>
                </a:moveTo>
                <a:cubicBezTo>
                  <a:pt x="94" y="14"/>
                  <a:pt x="92" y="11"/>
                  <a:pt x="91" y="10"/>
                </a:cubicBezTo>
                <a:cubicBezTo>
                  <a:pt x="89" y="9"/>
                  <a:pt x="85" y="8"/>
                  <a:pt x="83" y="8"/>
                </a:cubicBezTo>
                <a:cubicBezTo>
                  <a:pt x="82" y="9"/>
                  <a:pt x="81" y="10"/>
                  <a:pt x="80" y="11"/>
                </a:cubicBezTo>
                <a:cubicBezTo>
                  <a:pt x="79" y="11"/>
                  <a:pt x="78" y="11"/>
                  <a:pt x="77" y="13"/>
                </a:cubicBezTo>
                <a:cubicBezTo>
                  <a:pt x="77" y="14"/>
                  <a:pt x="77" y="17"/>
                  <a:pt x="77" y="18"/>
                </a:cubicBezTo>
                <a:cubicBezTo>
                  <a:pt x="78" y="21"/>
                  <a:pt x="80" y="25"/>
                  <a:pt x="80" y="27"/>
                </a:cubicBezTo>
                <a:cubicBezTo>
                  <a:pt x="80" y="21"/>
                  <a:pt x="86" y="18"/>
                  <a:pt x="90" y="18"/>
                </a:cubicBezTo>
                <a:cubicBezTo>
                  <a:pt x="93" y="18"/>
                  <a:pt x="95" y="20"/>
                  <a:pt x="97" y="22"/>
                </a:cubicBezTo>
                <a:cubicBezTo>
                  <a:pt x="96" y="19"/>
                  <a:pt x="97" y="18"/>
                  <a:pt x="95" y="16"/>
                </a:cubicBezTo>
                <a:close/>
                <a:moveTo>
                  <a:pt x="138" y="16"/>
                </a:moveTo>
                <a:cubicBezTo>
                  <a:pt x="135" y="17"/>
                  <a:pt x="132" y="16"/>
                  <a:pt x="129" y="17"/>
                </a:cubicBezTo>
                <a:cubicBezTo>
                  <a:pt x="126" y="17"/>
                  <a:pt x="123" y="18"/>
                  <a:pt x="121" y="19"/>
                </a:cubicBezTo>
                <a:cubicBezTo>
                  <a:pt x="120" y="19"/>
                  <a:pt x="119" y="18"/>
                  <a:pt x="117" y="19"/>
                </a:cubicBezTo>
                <a:cubicBezTo>
                  <a:pt x="111" y="20"/>
                  <a:pt x="105" y="22"/>
                  <a:pt x="99" y="24"/>
                </a:cubicBezTo>
                <a:cubicBezTo>
                  <a:pt x="102" y="28"/>
                  <a:pt x="105" y="36"/>
                  <a:pt x="107" y="43"/>
                </a:cubicBezTo>
                <a:cubicBezTo>
                  <a:pt x="110" y="52"/>
                  <a:pt x="116" y="63"/>
                  <a:pt x="112" y="72"/>
                </a:cubicBezTo>
                <a:cubicBezTo>
                  <a:pt x="109" y="75"/>
                  <a:pt x="105" y="75"/>
                  <a:pt x="101" y="76"/>
                </a:cubicBezTo>
                <a:cubicBezTo>
                  <a:pt x="100" y="76"/>
                  <a:pt x="99" y="76"/>
                  <a:pt x="99" y="75"/>
                </a:cubicBezTo>
                <a:cubicBezTo>
                  <a:pt x="94" y="75"/>
                  <a:pt x="91" y="71"/>
                  <a:pt x="89" y="67"/>
                </a:cubicBezTo>
                <a:cubicBezTo>
                  <a:pt x="83" y="56"/>
                  <a:pt x="78" y="42"/>
                  <a:pt x="75" y="30"/>
                </a:cubicBezTo>
                <a:cubicBezTo>
                  <a:pt x="73" y="31"/>
                  <a:pt x="71" y="31"/>
                  <a:pt x="69" y="32"/>
                </a:cubicBezTo>
                <a:cubicBezTo>
                  <a:pt x="65" y="33"/>
                  <a:pt x="63" y="34"/>
                  <a:pt x="61" y="34"/>
                </a:cubicBezTo>
                <a:cubicBezTo>
                  <a:pt x="58" y="35"/>
                  <a:pt x="56" y="36"/>
                  <a:pt x="54" y="37"/>
                </a:cubicBezTo>
                <a:cubicBezTo>
                  <a:pt x="50" y="38"/>
                  <a:pt x="46" y="39"/>
                  <a:pt x="41" y="40"/>
                </a:cubicBezTo>
                <a:cubicBezTo>
                  <a:pt x="39" y="41"/>
                  <a:pt x="36" y="42"/>
                  <a:pt x="34" y="43"/>
                </a:cubicBezTo>
                <a:cubicBezTo>
                  <a:pt x="27" y="46"/>
                  <a:pt x="20" y="48"/>
                  <a:pt x="13" y="51"/>
                </a:cubicBezTo>
                <a:cubicBezTo>
                  <a:pt x="10" y="52"/>
                  <a:pt x="7" y="55"/>
                  <a:pt x="3" y="56"/>
                </a:cubicBezTo>
                <a:cubicBezTo>
                  <a:pt x="3" y="67"/>
                  <a:pt x="4" y="78"/>
                  <a:pt x="6" y="90"/>
                </a:cubicBezTo>
                <a:cubicBezTo>
                  <a:pt x="6" y="94"/>
                  <a:pt x="9" y="99"/>
                  <a:pt x="9" y="104"/>
                </a:cubicBezTo>
                <a:cubicBezTo>
                  <a:pt x="10" y="111"/>
                  <a:pt x="11" y="118"/>
                  <a:pt x="13" y="125"/>
                </a:cubicBezTo>
                <a:cubicBezTo>
                  <a:pt x="16" y="132"/>
                  <a:pt x="17" y="140"/>
                  <a:pt x="19" y="146"/>
                </a:cubicBezTo>
                <a:cubicBezTo>
                  <a:pt x="21" y="152"/>
                  <a:pt x="23" y="157"/>
                  <a:pt x="25" y="162"/>
                </a:cubicBezTo>
                <a:cubicBezTo>
                  <a:pt x="27" y="167"/>
                  <a:pt x="29" y="171"/>
                  <a:pt x="30" y="175"/>
                </a:cubicBezTo>
                <a:cubicBezTo>
                  <a:pt x="33" y="183"/>
                  <a:pt x="36" y="190"/>
                  <a:pt x="40" y="197"/>
                </a:cubicBezTo>
                <a:cubicBezTo>
                  <a:pt x="51" y="187"/>
                  <a:pt x="65" y="182"/>
                  <a:pt x="78" y="177"/>
                </a:cubicBezTo>
                <a:cubicBezTo>
                  <a:pt x="91" y="171"/>
                  <a:pt x="107" y="169"/>
                  <a:pt x="122" y="166"/>
                </a:cubicBezTo>
                <a:cubicBezTo>
                  <a:pt x="129" y="164"/>
                  <a:pt x="134" y="162"/>
                  <a:pt x="140" y="160"/>
                </a:cubicBezTo>
                <a:cubicBezTo>
                  <a:pt x="146" y="158"/>
                  <a:pt x="152" y="157"/>
                  <a:pt x="158" y="155"/>
                </a:cubicBezTo>
                <a:cubicBezTo>
                  <a:pt x="163" y="153"/>
                  <a:pt x="169" y="150"/>
                  <a:pt x="174" y="148"/>
                </a:cubicBezTo>
                <a:cubicBezTo>
                  <a:pt x="176" y="146"/>
                  <a:pt x="181" y="145"/>
                  <a:pt x="183" y="144"/>
                </a:cubicBezTo>
                <a:cubicBezTo>
                  <a:pt x="182" y="140"/>
                  <a:pt x="179" y="137"/>
                  <a:pt x="177" y="134"/>
                </a:cubicBezTo>
                <a:cubicBezTo>
                  <a:pt x="175" y="129"/>
                  <a:pt x="172" y="125"/>
                  <a:pt x="171" y="121"/>
                </a:cubicBezTo>
                <a:cubicBezTo>
                  <a:pt x="166" y="111"/>
                  <a:pt x="162" y="102"/>
                  <a:pt x="159" y="92"/>
                </a:cubicBezTo>
                <a:cubicBezTo>
                  <a:pt x="158" y="87"/>
                  <a:pt x="156" y="83"/>
                  <a:pt x="155" y="78"/>
                </a:cubicBezTo>
                <a:cubicBezTo>
                  <a:pt x="153" y="73"/>
                  <a:pt x="153" y="68"/>
                  <a:pt x="152" y="62"/>
                </a:cubicBezTo>
                <a:cubicBezTo>
                  <a:pt x="151" y="57"/>
                  <a:pt x="150" y="52"/>
                  <a:pt x="149" y="47"/>
                </a:cubicBezTo>
                <a:cubicBezTo>
                  <a:pt x="147" y="36"/>
                  <a:pt x="148" y="25"/>
                  <a:pt x="145" y="15"/>
                </a:cubicBezTo>
                <a:cubicBezTo>
                  <a:pt x="145" y="15"/>
                  <a:pt x="144" y="15"/>
                  <a:pt x="144" y="15"/>
                </a:cubicBezTo>
                <a:cubicBezTo>
                  <a:pt x="141" y="15"/>
                  <a:pt x="140" y="16"/>
                  <a:pt x="138" y="16"/>
                </a:cubicBezTo>
                <a:close/>
                <a:moveTo>
                  <a:pt x="100" y="69"/>
                </a:moveTo>
                <a:cubicBezTo>
                  <a:pt x="101" y="69"/>
                  <a:pt x="104" y="68"/>
                  <a:pt x="104" y="67"/>
                </a:cubicBezTo>
                <a:cubicBezTo>
                  <a:pt x="106" y="66"/>
                  <a:pt x="106" y="62"/>
                  <a:pt x="106" y="60"/>
                </a:cubicBezTo>
                <a:cubicBezTo>
                  <a:pt x="101" y="48"/>
                  <a:pt x="98" y="35"/>
                  <a:pt x="91" y="26"/>
                </a:cubicBezTo>
                <a:cubicBezTo>
                  <a:pt x="89" y="26"/>
                  <a:pt x="88" y="25"/>
                  <a:pt x="87" y="27"/>
                </a:cubicBezTo>
                <a:cubicBezTo>
                  <a:pt x="88" y="27"/>
                  <a:pt x="87" y="27"/>
                  <a:pt x="87" y="27"/>
                </a:cubicBezTo>
                <a:cubicBezTo>
                  <a:pt x="86" y="33"/>
                  <a:pt x="89" y="37"/>
                  <a:pt x="91" y="42"/>
                </a:cubicBezTo>
                <a:cubicBezTo>
                  <a:pt x="91" y="44"/>
                  <a:pt x="92" y="44"/>
                  <a:pt x="93" y="46"/>
                </a:cubicBezTo>
                <a:cubicBezTo>
                  <a:pt x="93" y="46"/>
                  <a:pt x="93" y="47"/>
                  <a:pt x="93" y="48"/>
                </a:cubicBezTo>
                <a:cubicBezTo>
                  <a:pt x="95" y="51"/>
                  <a:pt x="99" y="53"/>
                  <a:pt x="95" y="56"/>
                </a:cubicBezTo>
                <a:cubicBezTo>
                  <a:pt x="94" y="56"/>
                  <a:pt x="93" y="57"/>
                  <a:pt x="92" y="57"/>
                </a:cubicBezTo>
                <a:cubicBezTo>
                  <a:pt x="94" y="60"/>
                  <a:pt x="96" y="68"/>
                  <a:pt x="100" y="69"/>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sp>
        <p:nvSpPr>
          <p:cNvPr id="29" name="Freeform 324">
            <a:extLst>
              <a:ext uri="{FF2B5EF4-FFF2-40B4-BE49-F238E27FC236}">
                <a16:creationId xmlns:a16="http://schemas.microsoft.com/office/drawing/2014/main" id="{7755CF57-378E-4BA4-B4FC-86DCE192335B}"/>
              </a:ext>
            </a:extLst>
          </p:cNvPr>
          <p:cNvSpPr>
            <a:spLocks noEditPoints="1"/>
          </p:cNvSpPr>
          <p:nvPr/>
        </p:nvSpPr>
        <p:spPr bwMode="auto">
          <a:xfrm rot="20870607">
            <a:off x="2643692" y="5228967"/>
            <a:ext cx="1214967" cy="1094317"/>
          </a:xfrm>
          <a:custGeom>
            <a:avLst/>
            <a:gdLst>
              <a:gd name="T0" fmla="*/ 36 w 289"/>
              <a:gd name="T1" fmla="*/ 218 h 260"/>
              <a:gd name="T2" fmla="*/ 28 w 289"/>
              <a:gd name="T3" fmla="*/ 175 h 260"/>
              <a:gd name="T4" fmla="*/ 10 w 289"/>
              <a:gd name="T5" fmla="*/ 126 h 260"/>
              <a:gd name="T6" fmla="*/ 7 w 289"/>
              <a:gd name="T7" fmla="*/ 87 h 260"/>
              <a:gd name="T8" fmla="*/ 130 w 289"/>
              <a:gd name="T9" fmla="*/ 50 h 260"/>
              <a:gd name="T10" fmla="*/ 173 w 289"/>
              <a:gd name="T11" fmla="*/ 1 h 260"/>
              <a:gd name="T12" fmla="*/ 284 w 289"/>
              <a:gd name="T13" fmla="*/ 53 h 260"/>
              <a:gd name="T14" fmla="*/ 232 w 289"/>
              <a:gd name="T15" fmla="*/ 192 h 260"/>
              <a:gd name="T16" fmla="*/ 172 w 289"/>
              <a:gd name="T17" fmla="*/ 212 h 260"/>
              <a:gd name="T18" fmla="*/ 118 w 289"/>
              <a:gd name="T19" fmla="*/ 244 h 260"/>
              <a:gd name="T20" fmla="*/ 243 w 289"/>
              <a:gd name="T21" fmla="*/ 154 h 260"/>
              <a:gd name="T22" fmla="*/ 274 w 289"/>
              <a:gd name="T23" fmla="*/ 46 h 260"/>
              <a:gd name="T24" fmla="*/ 163 w 289"/>
              <a:gd name="T25" fmla="*/ 28 h 260"/>
              <a:gd name="T26" fmla="*/ 171 w 289"/>
              <a:gd name="T27" fmla="*/ 34 h 260"/>
              <a:gd name="T28" fmla="*/ 232 w 289"/>
              <a:gd name="T29" fmla="*/ 38 h 260"/>
              <a:gd name="T30" fmla="*/ 277 w 289"/>
              <a:gd name="T31" fmla="*/ 57 h 260"/>
              <a:gd name="T32" fmla="*/ 240 w 289"/>
              <a:gd name="T33" fmla="*/ 144 h 260"/>
              <a:gd name="T34" fmla="*/ 216 w 289"/>
              <a:gd name="T35" fmla="*/ 203 h 260"/>
              <a:gd name="T36" fmla="*/ 221 w 289"/>
              <a:gd name="T37" fmla="*/ 212 h 260"/>
              <a:gd name="T38" fmla="*/ 257 w 289"/>
              <a:gd name="T39" fmla="*/ 94 h 260"/>
              <a:gd name="T40" fmla="*/ 225 w 289"/>
              <a:gd name="T41" fmla="*/ 38 h 260"/>
              <a:gd name="T42" fmla="*/ 177 w 289"/>
              <a:gd name="T43" fmla="*/ 30 h 260"/>
              <a:gd name="T44" fmla="*/ 157 w 289"/>
              <a:gd name="T45" fmla="*/ 86 h 260"/>
              <a:gd name="T46" fmla="*/ 199 w 289"/>
              <a:gd name="T47" fmla="*/ 194 h 260"/>
              <a:gd name="T48" fmla="*/ 63 w 289"/>
              <a:gd name="T49" fmla="*/ 246 h 260"/>
              <a:gd name="T50" fmla="*/ 103 w 289"/>
              <a:gd name="T51" fmla="*/ 246 h 260"/>
              <a:gd name="T52" fmla="*/ 166 w 289"/>
              <a:gd name="T53" fmla="*/ 193 h 260"/>
              <a:gd name="T54" fmla="*/ 73 w 289"/>
              <a:gd name="T55" fmla="*/ 66 h 260"/>
              <a:gd name="T56" fmla="*/ 11 w 289"/>
              <a:gd name="T57" fmla="*/ 96 h 260"/>
              <a:gd name="T58" fmla="*/ 30 w 289"/>
              <a:gd name="T59" fmla="*/ 133 h 260"/>
              <a:gd name="T60" fmla="*/ 39 w 289"/>
              <a:gd name="T61" fmla="*/ 170 h 260"/>
              <a:gd name="T62" fmla="*/ 49 w 289"/>
              <a:gd name="T63" fmla="*/ 199 h 260"/>
              <a:gd name="T64" fmla="*/ 61 w 289"/>
              <a:gd name="T65" fmla="*/ 239 h 260"/>
              <a:gd name="T66" fmla="*/ 147 w 289"/>
              <a:gd name="T67" fmla="*/ 68 h 260"/>
              <a:gd name="T68" fmla="*/ 60 w 289"/>
              <a:gd name="T69" fmla="*/ 246 h 260"/>
              <a:gd name="T70" fmla="*/ 54 w 289"/>
              <a:gd name="T71" fmla="*/ 249 h 260"/>
              <a:gd name="T72" fmla="*/ 51 w 289"/>
              <a:gd name="T73" fmla="*/ 230 h 260"/>
              <a:gd name="T74" fmla="*/ 51 w 289"/>
              <a:gd name="T75" fmla="*/ 230 h 260"/>
              <a:gd name="T76" fmla="*/ 39 w 289"/>
              <a:gd name="T77" fmla="*/ 219 h 260"/>
              <a:gd name="T78" fmla="*/ 49 w 289"/>
              <a:gd name="T79" fmla="*/ 208 h 260"/>
              <a:gd name="T80" fmla="*/ 46 w 289"/>
              <a:gd name="T81" fmla="*/ 205 h 260"/>
              <a:gd name="T82" fmla="*/ 36 w 289"/>
              <a:gd name="T83" fmla="*/ 200 h 260"/>
              <a:gd name="T84" fmla="*/ 43 w 289"/>
              <a:gd name="T85" fmla="*/ 187 h 260"/>
              <a:gd name="T86" fmla="*/ 32 w 289"/>
              <a:gd name="T87" fmla="*/ 187 h 260"/>
              <a:gd name="T88" fmla="*/ 40 w 289"/>
              <a:gd name="T89" fmla="*/ 174 h 260"/>
              <a:gd name="T90" fmla="*/ 26 w 289"/>
              <a:gd name="T91" fmla="*/ 169 h 260"/>
              <a:gd name="T92" fmla="*/ 30 w 289"/>
              <a:gd name="T93" fmla="*/ 156 h 260"/>
              <a:gd name="T94" fmla="*/ 21 w 289"/>
              <a:gd name="T95" fmla="*/ 150 h 260"/>
              <a:gd name="T96" fmla="*/ 20 w 289"/>
              <a:gd name="T97" fmla="*/ 142 h 260"/>
              <a:gd name="T98" fmla="*/ 16 w 289"/>
              <a:gd name="T99" fmla="*/ 136 h 260"/>
              <a:gd name="T100" fmla="*/ 19 w 289"/>
              <a:gd name="T101" fmla="*/ 122 h 260"/>
              <a:gd name="T102" fmla="*/ 11 w 289"/>
              <a:gd name="T103" fmla="*/ 115 h 260"/>
              <a:gd name="T104" fmla="*/ 11 w 289"/>
              <a:gd name="T105" fmla="*/ 109 h 260"/>
              <a:gd name="T106" fmla="*/ 5 w 289"/>
              <a:gd name="T107" fmla="*/ 9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260">
                <a:moveTo>
                  <a:pt x="53" y="256"/>
                </a:moveTo>
                <a:cubicBezTo>
                  <a:pt x="50" y="258"/>
                  <a:pt x="46" y="259"/>
                  <a:pt x="43" y="255"/>
                </a:cubicBezTo>
                <a:cubicBezTo>
                  <a:pt x="44" y="247"/>
                  <a:pt x="38" y="247"/>
                  <a:pt x="41" y="241"/>
                </a:cubicBezTo>
                <a:cubicBezTo>
                  <a:pt x="37" y="239"/>
                  <a:pt x="39" y="233"/>
                  <a:pt x="37" y="230"/>
                </a:cubicBezTo>
                <a:cubicBezTo>
                  <a:pt x="37" y="229"/>
                  <a:pt x="37" y="227"/>
                  <a:pt x="38" y="227"/>
                </a:cubicBezTo>
                <a:cubicBezTo>
                  <a:pt x="37" y="225"/>
                  <a:pt x="35" y="222"/>
                  <a:pt x="36" y="218"/>
                </a:cubicBezTo>
                <a:cubicBezTo>
                  <a:pt x="34" y="214"/>
                  <a:pt x="28" y="210"/>
                  <a:pt x="33" y="205"/>
                </a:cubicBezTo>
                <a:cubicBezTo>
                  <a:pt x="33" y="204"/>
                  <a:pt x="32" y="203"/>
                  <a:pt x="31" y="201"/>
                </a:cubicBezTo>
                <a:cubicBezTo>
                  <a:pt x="31" y="200"/>
                  <a:pt x="32" y="199"/>
                  <a:pt x="33" y="197"/>
                </a:cubicBezTo>
                <a:cubicBezTo>
                  <a:pt x="33" y="196"/>
                  <a:pt x="32" y="195"/>
                  <a:pt x="31" y="194"/>
                </a:cubicBezTo>
                <a:cubicBezTo>
                  <a:pt x="33" y="191"/>
                  <a:pt x="25" y="187"/>
                  <a:pt x="29" y="184"/>
                </a:cubicBezTo>
                <a:cubicBezTo>
                  <a:pt x="26" y="182"/>
                  <a:pt x="26" y="177"/>
                  <a:pt x="28" y="175"/>
                </a:cubicBezTo>
                <a:cubicBezTo>
                  <a:pt x="26" y="174"/>
                  <a:pt x="21" y="171"/>
                  <a:pt x="25" y="168"/>
                </a:cubicBezTo>
                <a:cubicBezTo>
                  <a:pt x="23" y="166"/>
                  <a:pt x="21" y="164"/>
                  <a:pt x="23" y="161"/>
                </a:cubicBezTo>
                <a:cubicBezTo>
                  <a:pt x="20" y="160"/>
                  <a:pt x="19" y="156"/>
                  <a:pt x="21" y="153"/>
                </a:cubicBezTo>
                <a:cubicBezTo>
                  <a:pt x="18" y="152"/>
                  <a:pt x="17" y="149"/>
                  <a:pt x="18" y="146"/>
                </a:cubicBezTo>
                <a:cubicBezTo>
                  <a:pt x="17" y="144"/>
                  <a:pt x="15" y="143"/>
                  <a:pt x="16" y="139"/>
                </a:cubicBezTo>
                <a:cubicBezTo>
                  <a:pt x="9" y="138"/>
                  <a:pt x="17" y="127"/>
                  <a:pt x="10" y="126"/>
                </a:cubicBezTo>
                <a:cubicBezTo>
                  <a:pt x="9" y="123"/>
                  <a:pt x="8" y="120"/>
                  <a:pt x="11" y="119"/>
                </a:cubicBezTo>
                <a:cubicBezTo>
                  <a:pt x="10" y="117"/>
                  <a:pt x="7" y="115"/>
                  <a:pt x="9" y="112"/>
                </a:cubicBezTo>
                <a:cubicBezTo>
                  <a:pt x="7" y="111"/>
                  <a:pt x="5" y="108"/>
                  <a:pt x="5" y="104"/>
                </a:cubicBezTo>
                <a:cubicBezTo>
                  <a:pt x="5" y="104"/>
                  <a:pt x="5" y="103"/>
                  <a:pt x="5" y="102"/>
                </a:cubicBezTo>
                <a:cubicBezTo>
                  <a:pt x="4" y="98"/>
                  <a:pt x="0" y="94"/>
                  <a:pt x="2" y="90"/>
                </a:cubicBezTo>
                <a:cubicBezTo>
                  <a:pt x="3" y="89"/>
                  <a:pt x="6" y="88"/>
                  <a:pt x="7" y="87"/>
                </a:cubicBezTo>
                <a:cubicBezTo>
                  <a:pt x="6" y="86"/>
                  <a:pt x="8" y="85"/>
                  <a:pt x="8" y="83"/>
                </a:cubicBezTo>
                <a:cubicBezTo>
                  <a:pt x="29" y="75"/>
                  <a:pt x="52" y="70"/>
                  <a:pt x="75" y="62"/>
                </a:cubicBezTo>
                <a:cubicBezTo>
                  <a:pt x="79" y="63"/>
                  <a:pt x="82" y="61"/>
                  <a:pt x="86" y="59"/>
                </a:cubicBezTo>
                <a:cubicBezTo>
                  <a:pt x="91" y="57"/>
                  <a:pt x="97" y="56"/>
                  <a:pt x="103" y="54"/>
                </a:cubicBezTo>
                <a:cubicBezTo>
                  <a:pt x="111" y="51"/>
                  <a:pt x="119" y="46"/>
                  <a:pt x="126" y="46"/>
                </a:cubicBezTo>
                <a:cubicBezTo>
                  <a:pt x="127" y="47"/>
                  <a:pt x="129" y="49"/>
                  <a:pt x="130" y="50"/>
                </a:cubicBezTo>
                <a:cubicBezTo>
                  <a:pt x="132" y="57"/>
                  <a:pt x="135" y="66"/>
                  <a:pt x="137" y="74"/>
                </a:cubicBezTo>
                <a:cubicBezTo>
                  <a:pt x="143" y="57"/>
                  <a:pt x="149" y="39"/>
                  <a:pt x="156" y="20"/>
                </a:cubicBezTo>
                <a:cubicBezTo>
                  <a:pt x="158" y="16"/>
                  <a:pt x="159" y="12"/>
                  <a:pt x="160" y="8"/>
                </a:cubicBezTo>
                <a:cubicBezTo>
                  <a:pt x="161" y="7"/>
                  <a:pt x="160" y="5"/>
                  <a:pt x="161" y="4"/>
                </a:cubicBezTo>
                <a:cubicBezTo>
                  <a:pt x="162" y="2"/>
                  <a:pt x="165" y="0"/>
                  <a:pt x="167" y="0"/>
                </a:cubicBezTo>
                <a:cubicBezTo>
                  <a:pt x="169" y="0"/>
                  <a:pt x="171" y="2"/>
                  <a:pt x="173" y="1"/>
                </a:cubicBezTo>
                <a:cubicBezTo>
                  <a:pt x="173" y="2"/>
                  <a:pt x="175" y="2"/>
                  <a:pt x="175" y="3"/>
                </a:cubicBezTo>
                <a:cubicBezTo>
                  <a:pt x="190" y="10"/>
                  <a:pt x="204" y="13"/>
                  <a:pt x="221" y="19"/>
                </a:cubicBezTo>
                <a:cubicBezTo>
                  <a:pt x="233" y="27"/>
                  <a:pt x="252" y="31"/>
                  <a:pt x="263" y="37"/>
                </a:cubicBezTo>
                <a:cubicBezTo>
                  <a:pt x="265" y="38"/>
                  <a:pt x="269" y="39"/>
                  <a:pt x="271" y="41"/>
                </a:cubicBezTo>
                <a:cubicBezTo>
                  <a:pt x="274" y="41"/>
                  <a:pt x="276" y="44"/>
                  <a:pt x="279" y="45"/>
                </a:cubicBezTo>
                <a:cubicBezTo>
                  <a:pt x="282" y="46"/>
                  <a:pt x="289" y="48"/>
                  <a:pt x="284" y="53"/>
                </a:cubicBezTo>
                <a:cubicBezTo>
                  <a:pt x="282" y="61"/>
                  <a:pt x="279" y="67"/>
                  <a:pt x="277" y="75"/>
                </a:cubicBezTo>
                <a:cubicBezTo>
                  <a:pt x="276" y="76"/>
                  <a:pt x="275" y="78"/>
                  <a:pt x="274" y="81"/>
                </a:cubicBezTo>
                <a:cubicBezTo>
                  <a:pt x="265" y="98"/>
                  <a:pt x="260" y="118"/>
                  <a:pt x="253" y="137"/>
                </a:cubicBezTo>
                <a:cubicBezTo>
                  <a:pt x="250" y="144"/>
                  <a:pt x="247" y="151"/>
                  <a:pt x="244" y="158"/>
                </a:cubicBezTo>
                <a:cubicBezTo>
                  <a:pt x="242" y="165"/>
                  <a:pt x="239" y="172"/>
                  <a:pt x="236" y="179"/>
                </a:cubicBezTo>
                <a:cubicBezTo>
                  <a:pt x="234" y="183"/>
                  <a:pt x="234" y="188"/>
                  <a:pt x="232" y="192"/>
                </a:cubicBezTo>
                <a:cubicBezTo>
                  <a:pt x="230" y="198"/>
                  <a:pt x="226" y="203"/>
                  <a:pt x="226" y="209"/>
                </a:cubicBezTo>
                <a:cubicBezTo>
                  <a:pt x="224" y="209"/>
                  <a:pt x="224" y="211"/>
                  <a:pt x="224" y="213"/>
                </a:cubicBezTo>
                <a:cubicBezTo>
                  <a:pt x="223" y="214"/>
                  <a:pt x="222" y="215"/>
                  <a:pt x="220" y="217"/>
                </a:cubicBezTo>
                <a:cubicBezTo>
                  <a:pt x="213" y="215"/>
                  <a:pt x="201" y="209"/>
                  <a:pt x="192" y="207"/>
                </a:cubicBezTo>
                <a:cubicBezTo>
                  <a:pt x="183" y="205"/>
                  <a:pt x="177" y="199"/>
                  <a:pt x="169" y="197"/>
                </a:cubicBezTo>
                <a:cubicBezTo>
                  <a:pt x="171" y="202"/>
                  <a:pt x="170" y="207"/>
                  <a:pt x="172" y="212"/>
                </a:cubicBezTo>
                <a:cubicBezTo>
                  <a:pt x="173" y="218"/>
                  <a:pt x="177" y="225"/>
                  <a:pt x="170" y="229"/>
                </a:cubicBezTo>
                <a:cubicBezTo>
                  <a:pt x="166" y="231"/>
                  <a:pt x="159" y="231"/>
                  <a:pt x="153" y="233"/>
                </a:cubicBezTo>
                <a:cubicBezTo>
                  <a:pt x="151" y="234"/>
                  <a:pt x="149" y="235"/>
                  <a:pt x="147" y="236"/>
                </a:cubicBezTo>
                <a:cubicBezTo>
                  <a:pt x="145" y="237"/>
                  <a:pt x="142" y="237"/>
                  <a:pt x="140" y="237"/>
                </a:cubicBezTo>
                <a:cubicBezTo>
                  <a:pt x="132" y="239"/>
                  <a:pt x="125" y="241"/>
                  <a:pt x="120" y="243"/>
                </a:cubicBezTo>
                <a:cubicBezTo>
                  <a:pt x="119" y="244"/>
                  <a:pt x="118" y="244"/>
                  <a:pt x="118" y="244"/>
                </a:cubicBezTo>
                <a:cubicBezTo>
                  <a:pt x="111" y="247"/>
                  <a:pt x="105" y="248"/>
                  <a:pt x="98" y="249"/>
                </a:cubicBezTo>
                <a:cubicBezTo>
                  <a:pt x="84" y="253"/>
                  <a:pt x="74" y="258"/>
                  <a:pt x="58" y="258"/>
                </a:cubicBezTo>
                <a:cubicBezTo>
                  <a:pt x="58" y="259"/>
                  <a:pt x="57" y="260"/>
                  <a:pt x="56" y="260"/>
                </a:cubicBezTo>
                <a:cubicBezTo>
                  <a:pt x="53" y="259"/>
                  <a:pt x="54" y="259"/>
                  <a:pt x="53" y="256"/>
                </a:cubicBezTo>
                <a:close/>
                <a:moveTo>
                  <a:pt x="227" y="197"/>
                </a:moveTo>
                <a:cubicBezTo>
                  <a:pt x="231" y="182"/>
                  <a:pt x="238" y="169"/>
                  <a:pt x="243" y="154"/>
                </a:cubicBezTo>
                <a:cubicBezTo>
                  <a:pt x="246" y="146"/>
                  <a:pt x="249" y="136"/>
                  <a:pt x="252" y="127"/>
                </a:cubicBezTo>
                <a:cubicBezTo>
                  <a:pt x="254" y="121"/>
                  <a:pt x="258" y="115"/>
                  <a:pt x="259" y="108"/>
                </a:cubicBezTo>
                <a:cubicBezTo>
                  <a:pt x="262" y="104"/>
                  <a:pt x="263" y="99"/>
                  <a:pt x="264" y="94"/>
                </a:cubicBezTo>
                <a:cubicBezTo>
                  <a:pt x="268" y="86"/>
                  <a:pt x="273" y="77"/>
                  <a:pt x="277" y="69"/>
                </a:cubicBezTo>
                <a:cubicBezTo>
                  <a:pt x="279" y="64"/>
                  <a:pt x="282" y="53"/>
                  <a:pt x="280" y="49"/>
                </a:cubicBezTo>
                <a:cubicBezTo>
                  <a:pt x="278" y="48"/>
                  <a:pt x="276" y="47"/>
                  <a:pt x="274" y="46"/>
                </a:cubicBezTo>
                <a:cubicBezTo>
                  <a:pt x="273" y="46"/>
                  <a:pt x="273" y="45"/>
                  <a:pt x="271" y="46"/>
                </a:cubicBezTo>
                <a:cubicBezTo>
                  <a:pt x="266" y="42"/>
                  <a:pt x="258" y="41"/>
                  <a:pt x="253" y="36"/>
                </a:cubicBezTo>
                <a:cubicBezTo>
                  <a:pt x="240" y="32"/>
                  <a:pt x="225" y="23"/>
                  <a:pt x="212" y="19"/>
                </a:cubicBezTo>
                <a:cubicBezTo>
                  <a:pt x="199" y="14"/>
                  <a:pt x="184" y="13"/>
                  <a:pt x="173" y="5"/>
                </a:cubicBezTo>
                <a:cubicBezTo>
                  <a:pt x="171" y="5"/>
                  <a:pt x="170" y="7"/>
                  <a:pt x="170" y="9"/>
                </a:cubicBezTo>
                <a:cubicBezTo>
                  <a:pt x="167" y="15"/>
                  <a:pt x="165" y="21"/>
                  <a:pt x="163" y="28"/>
                </a:cubicBezTo>
                <a:cubicBezTo>
                  <a:pt x="158" y="39"/>
                  <a:pt x="156" y="49"/>
                  <a:pt x="152" y="58"/>
                </a:cubicBezTo>
                <a:cubicBezTo>
                  <a:pt x="152" y="59"/>
                  <a:pt x="152" y="60"/>
                  <a:pt x="152" y="61"/>
                </a:cubicBezTo>
                <a:cubicBezTo>
                  <a:pt x="147" y="71"/>
                  <a:pt x="145" y="81"/>
                  <a:pt x="141" y="92"/>
                </a:cubicBezTo>
                <a:cubicBezTo>
                  <a:pt x="143" y="96"/>
                  <a:pt x="144" y="102"/>
                  <a:pt x="146" y="106"/>
                </a:cubicBezTo>
                <a:cubicBezTo>
                  <a:pt x="152" y="86"/>
                  <a:pt x="161" y="68"/>
                  <a:pt x="166" y="49"/>
                </a:cubicBezTo>
                <a:cubicBezTo>
                  <a:pt x="168" y="45"/>
                  <a:pt x="169" y="39"/>
                  <a:pt x="171" y="34"/>
                </a:cubicBezTo>
                <a:cubicBezTo>
                  <a:pt x="171" y="33"/>
                  <a:pt x="172" y="34"/>
                  <a:pt x="172" y="33"/>
                </a:cubicBezTo>
                <a:cubicBezTo>
                  <a:pt x="172" y="28"/>
                  <a:pt x="176" y="25"/>
                  <a:pt x="176" y="20"/>
                </a:cubicBezTo>
                <a:cubicBezTo>
                  <a:pt x="179" y="20"/>
                  <a:pt x="178" y="17"/>
                  <a:pt x="180" y="17"/>
                </a:cubicBezTo>
                <a:cubicBezTo>
                  <a:pt x="187" y="21"/>
                  <a:pt x="194" y="24"/>
                  <a:pt x="202" y="26"/>
                </a:cubicBezTo>
                <a:cubicBezTo>
                  <a:pt x="210" y="29"/>
                  <a:pt x="220" y="32"/>
                  <a:pt x="228" y="36"/>
                </a:cubicBezTo>
                <a:cubicBezTo>
                  <a:pt x="229" y="36"/>
                  <a:pt x="230" y="38"/>
                  <a:pt x="232" y="38"/>
                </a:cubicBezTo>
                <a:cubicBezTo>
                  <a:pt x="235" y="39"/>
                  <a:pt x="239" y="39"/>
                  <a:pt x="242" y="40"/>
                </a:cubicBezTo>
                <a:cubicBezTo>
                  <a:pt x="243" y="41"/>
                  <a:pt x="243" y="42"/>
                  <a:pt x="244" y="42"/>
                </a:cubicBezTo>
                <a:cubicBezTo>
                  <a:pt x="248" y="44"/>
                  <a:pt x="251" y="44"/>
                  <a:pt x="254" y="45"/>
                </a:cubicBezTo>
                <a:cubicBezTo>
                  <a:pt x="254" y="47"/>
                  <a:pt x="257" y="46"/>
                  <a:pt x="257" y="48"/>
                </a:cubicBezTo>
                <a:cubicBezTo>
                  <a:pt x="263" y="48"/>
                  <a:pt x="268" y="52"/>
                  <a:pt x="274" y="54"/>
                </a:cubicBezTo>
                <a:cubicBezTo>
                  <a:pt x="275" y="55"/>
                  <a:pt x="276" y="55"/>
                  <a:pt x="277" y="57"/>
                </a:cubicBezTo>
                <a:cubicBezTo>
                  <a:pt x="275" y="61"/>
                  <a:pt x="273" y="65"/>
                  <a:pt x="271" y="69"/>
                </a:cubicBezTo>
                <a:cubicBezTo>
                  <a:pt x="267" y="80"/>
                  <a:pt x="261" y="92"/>
                  <a:pt x="257" y="104"/>
                </a:cubicBezTo>
                <a:cubicBezTo>
                  <a:pt x="254" y="111"/>
                  <a:pt x="251" y="116"/>
                  <a:pt x="249" y="122"/>
                </a:cubicBezTo>
                <a:cubicBezTo>
                  <a:pt x="248" y="124"/>
                  <a:pt x="247" y="128"/>
                  <a:pt x="246" y="130"/>
                </a:cubicBezTo>
                <a:cubicBezTo>
                  <a:pt x="245" y="134"/>
                  <a:pt x="242" y="137"/>
                  <a:pt x="241" y="140"/>
                </a:cubicBezTo>
                <a:cubicBezTo>
                  <a:pt x="240" y="142"/>
                  <a:pt x="240" y="143"/>
                  <a:pt x="240" y="144"/>
                </a:cubicBezTo>
                <a:cubicBezTo>
                  <a:pt x="237" y="150"/>
                  <a:pt x="237" y="155"/>
                  <a:pt x="235" y="161"/>
                </a:cubicBezTo>
                <a:cubicBezTo>
                  <a:pt x="234" y="165"/>
                  <a:pt x="231" y="169"/>
                  <a:pt x="230" y="173"/>
                </a:cubicBezTo>
                <a:cubicBezTo>
                  <a:pt x="230" y="175"/>
                  <a:pt x="230" y="176"/>
                  <a:pt x="229" y="178"/>
                </a:cubicBezTo>
                <a:cubicBezTo>
                  <a:pt x="227" y="185"/>
                  <a:pt x="223" y="191"/>
                  <a:pt x="222" y="199"/>
                </a:cubicBezTo>
                <a:cubicBezTo>
                  <a:pt x="221" y="200"/>
                  <a:pt x="220" y="201"/>
                  <a:pt x="219" y="202"/>
                </a:cubicBezTo>
                <a:cubicBezTo>
                  <a:pt x="217" y="202"/>
                  <a:pt x="217" y="202"/>
                  <a:pt x="216" y="203"/>
                </a:cubicBezTo>
                <a:cubicBezTo>
                  <a:pt x="200" y="199"/>
                  <a:pt x="186" y="193"/>
                  <a:pt x="171" y="187"/>
                </a:cubicBezTo>
                <a:cubicBezTo>
                  <a:pt x="169" y="186"/>
                  <a:pt x="168" y="184"/>
                  <a:pt x="166" y="185"/>
                </a:cubicBezTo>
                <a:cubicBezTo>
                  <a:pt x="166" y="188"/>
                  <a:pt x="168" y="191"/>
                  <a:pt x="168" y="194"/>
                </a:cubicBezTo>
                <a:cubicBezTo>
                  <a:pt x="176" y="195"/>
                  <a:pt x="182" y="200"/>
                  <a:pt x="189" y="203"/>
                </a:cubicBezTo>
                <a:cubicBezTo>
                  <a:pt x="195" y="206"/>
                  <a:pt x="201" y="207"/>
                  <a:pt x="208" y="208"/>
                </a:cubicBezTo>
                <a:cubicBezTo>
                  <a:pt x="211" y="210"/>
                  <a:pt x="216" y="214"/>
                  <a:pt x="221" y="212"/>
                </a:cubicBezTo>
                <a:cubicBezTo>
                  <a:pt x="222" y="208"/>
                  <a:pt x="223" y="202"/>
                  <a:pt x="227" y="197"/>
                </a:cubicBezTo>
                <a:close/>
                <a:moveTo>
                  <a:pt x="219" y="192"/>
                </a:moveTo>
                <a:cubicBezTo>
                  <a:pt x="223" y="183"/>
                  <a:pt x="226" y="174"/>
                  <a:pt x="229" y="164"/>
                </a:cubicBezTo>
                <a:cubicBezTo>
                  <a:pt x="234" y="154"/>
                  <a:pt x="238" y="142"/>
                  <a:pt x="242" y="131"/>
                </a:cubicBezTo>
                <a:cubicBezTo>
                  <a:pt x="244" y="126"/>
                  <a:pt x="247" y="123"/>
                  <a:pt x="248" y="118"/>
                </a:cubicBezTo>
                <a:cubicBezTo>
                  <a:pt x="252" y="111"/>
                  <a:pt x="254" y="102"/>
                  <a:pt x="257" y="94"/>
                </a:cubicBezTo>
                <a:cubicBezTo>
                  <a:pt x="261" y="88"/>
                  <a:pt x="264" y="80"/>
                  <a:pt x="266" y="73"/>
                </a:cubicBezTo>
                <a:cubicBezTo>
                  <a:pt x="269" y="69"/>
                  <a:pt x="270" y="63"/>
                  <a:pt x="273" y="59"/>
                </a:cubicBezTo>
                <a:cubicBezTo>
                  <a:pt x="273" y="59"/>
                  <a:pt x="273" y="59"/>
                  <a:pt x="273" y="59"/>
                </a:cubicBezTo>
                <a:cubicBezTo>
                  <a:pt x="264" y="53"/>
                  <a:pt x="255" y="50"/>
                  <a:pt x="244" y="46"/>
                </a:cubicBezTo>
                <a:cubicBezTo>
                  <a:pt x="242" y="43"/>
                  <a:pt x="239" y="44"/>
                  <a:pt x="234" y="42"/>
                </a:cubicBezTo>
                <a:cubicBezTo>
                  <a:pt x="231" y="41"/>
                  <a:pt x="228" y="39"/>
                  <a:pt x="225" y="38"/>
                </a:cubicBezTo>
                <a:cubicBezTo>
                  <a:pt x="222" y="36"/>
                  <a:pt x="219" y="36"/>
                  <a:pt x="216" y="35"/>
                </a:cubicBezTo>
                <a:cubicBezTo>
                  <a:pt x="212" y="33"/>
                  <a:pt x="210" y="32"/>
                  <a:pt x="207" y="30"/>
                </a:cubicBezTo>
                <a:cubicBezTo>
                  <a:pt x="203" y="29"/>
                  <a:pt x="200" y="29"/>
                  <a:pt x="197" y="27"/>
                </a:cubicBezTo>
                <a:cubicBezTo>
                  <a:pt x="195" y="27"/>
                  <a:pt x="192" y="25"/>
                  <a:pt x="189" y="24"/>
                </a:cubicBezTo>
                <a:cubicBezTo>
                  <a:pt x="188" y="24"/>
                  <a:pt x="182" y="21"/>
                  <a:pt x="182" y="21"/>
                </a:cubicBezTo>
                <a:cubicBezTo>
                  <a:pt x="180" y="21"/>
                  <a:pt x="177" y="29"/>
                  <a:pt x="177" y="30"/>
                </a:cubicBezTo>
                <a:cubicBezTo>
                  <a:pt x="175" y="34"/>
                  <a:pt x="174" y="37"/>
                  <a:pt x="174" y="40"/>
                </a:cubicBezTo>
                <a:cubicBezTo>
                  <a:pt x="173" y="40"/>
                  <a:pt x="174" y="42"/>
                  <a:pt x="172" y="42"/>
                </a:cubicBezTo>
                <a:cubicBezTo>
                  <a:pt x="172" y="45"/>
                  <a:pt x="171" y="47"/>
                  <a:pt x="170" y="49"/>
                </a:cubicBezTo>
                <a:cubicBezTo>
                  <a:pt x="168" y="54"/>
                  <a:pt x="167" y="61"/>
                  <a:pt x="164" y="67"/>
                </a:cubicBezTo>
                <a:cubicBezTo>
                  <a:pt x="164" y="68"/>
                  <a:pt x="162" y="69"/>
                  <a:pt x="162" y="70"/>
                </a:cubicBezTo>
                <a:cubicBezTo>
                  <a:pt x="159" y="75"/>
                  <a:pt x="159" y="81"/>
                  <a:pt x="157" y="86"/>
                </a:cubicBezTo>
                <a:cubicBezTo>
                  <a:pt x="155" y="92"/>
                  <a:pt x="151" y="97"/>
                  <a:pt x="149" y="103"/>
                </a:cubicBezTo>
                <a:cubicBezTo>
                  <a:pt x="149" y="105"/>
                  <a:pt x="148" y="109"/>
                  <a:pt x="146" y="110"/>
                </a:cubicBezTo>
                <a:cubicBezTo>
                  <a:pt x="153" y="135"/>
                  <a:pt x="158" y="157"/>
                  <a:pt x="165" y="181"/>
                </a:cubicBezTo>
                <a:cubicBezTo>
                  <a:pt x="167" y="182"/>
                  <a:pt x="170" y="183"/>
                  <a:pt x="173" y="184"/>
                </a:cubicBezTo>
                <a:cubicBezTo>
                  <a:pt x="180" y="187"/>
                  <a:pt x="188" y="192"/>
                  <a:pt x="195" y="193"/>
                </a:cubicBezTo>
                <a:cubicBezTo>
                  <a:pt x="196" y="194"/>
                  <a:pt x="198" y="193"/>
                  <a:pt x="199" y="194"/>
                </a:cubicBezTo>
                <a:cubicBezTo>
                  <a:pt x="203" y="195"/>
                  <a:pt x="206" y="197"/>
                  <a:pt x="209" y="198"/>
                </a:cubicBezTo>
                <a:cubicBezTo>
                  <a:pt x="214" y="198"/>
                  <a:pt x="214" y="196"/>
                  <a:pt x="218" y="197"/>
                </a:cubicBezTo>
                <a:cubicBezTo>
                  <a:pt x="218" y="195"/>
                  <a:pt x="220" y="194"/>
                  <a:pt x="219" y="192"/>
                </a:cubicBezTo>
                <a:close/>
                <a:moveTo>
                  <a:pt x="61" y="239"/>
                </a:moveTo>
                <a:cubicBezTo>
                  <a:pt x="61" y="240"/>
                  <a:pt x="60" y="241"/>
                  <a:pt x="60" y="241"/>
                </a:cubicBezTo>
                <a:cubicBezTo>
                  <a:pt x="61" y="243"/>
                  <a:pt x="63" y="244"/>
                  <a:pt x="63" y="246"/>
                </a:cubicBezTo>
                <a:cubicBezTo>
                  <a:pt x="63" y="247"/>
                  <a:pt x="63" y="248"/>
                  <a:pt x="62" y="248"/>
                </a:cubicBezTo>
                <a:cubicBezTo>
                  <a:pt x="62" y="249"/>
                  <a:pt x="63" y="249"/>
                  <a:pt x="63" y="251"/>
                </a:cubicBezTo>
                <a:cubicBezTo>
                  <a:pt x="63" y="255"/>
                  <a:pt x="57" y="254"/>
                  <a:pt x="55" y="255"/>
                </a:cubicBezTo>
                <a:cubicBezTo>
                  <a:pt x="57" y="254"/>
                  <a:pt x="57" y="256"/>
                  <a:pt x="58" y="256"/>
                </a:cubicBezTo>
                <a:cubicBezTo>
                  <a:pt x="70" y="253"/>
                  <a:pt x="83" y="250"/>
                  <a:pt x="95" y="247"/>
                </a:cubicBezTo>
                <a:cubicBezTo>
                  <a:pt x="98" y="246"/>
                  <a:pt x="101" y="245"/>
                  <a:pt x="103" y="246"/>
                </a:cubicBezTo>
                <a:cubicBezTo>
                  <a:pt x="118" y="242"/>
                  <a:pt x="128" y="233"/>
                  <a:pt x="145" y="233"/>
                </a:cubicBezTo>
                <a:cubicBezTo>
                  <a:pt x="145" y="232"/>
                  <a:pt x="146" y="232"/>
                  <a:pt x="147" y="231"/>
                </a:cubicBezTo>
                <a:cubicBezTo>
                  <a:pt x="148" y="231"/>
                  <a:pt x="149" y="231"/>
                  <a:pt x="150" y="231"/>
                </a:cubicBezTo>
                <a:cubicBezTo>
                  <a:pt x="156" y="229"/>
                  <a:pt x="163" y="227"/>
                  <a:pt x="169" y="226"/>
                </a:cubicBezTo>
                <a:cubicBezTo>
                  <a:pt x="171" y="223"/>
                  <a:pt x="170" y="223"/>
                  <a:pt x="170" y="220"/>
                </a:cubicBezTo>
                <a:cubicBezTo>
                  <a:pt x="168" y="212"/>
                  <a:pt x="168" y="200"/>
                  <a:pt x="166" y="193"/>
                </a:cubicBezTo>
                <a:cubicBezTo>
                  <a:pt x="160" y="174"/>
                  <a:pt x="154" y="151"/>
                  <a:pt x="148" y="129"/>
                </a:cubicBezTo>
                <a:cubicBezTo>
                  <a:pt x="147" y="125"/>
                  <a:pt x="147" y="121"/>
                  <a:pt x="146" y="117"/>
                </a:cubicBezTo>
                <a:cubicBezTo>
                  <a:pt x="142" y="104"/>
                  <a:pt x="138" y="91"/>
                  <a:pt x="135" y="80"/>
                </a:cubicBezTo>
                <a:cubicBezTo>
                  <a:pt x="134" y="75"/>
                  <a:pt x="134" y="70"/>
                  <a:pt x="133" y="66"/>
                </a:cubicBezTo>
                <a:cubicBezTo>
                  <a:pt x="131" y="59"/>
                  <a:pt x="129" y="51"/>
                  <a:pt x="123" y="50"/>
                </a:cubicBezTo>
                <a:cubicBezTo>
                  <a:pt x="108" y="57"/>
                  <a:pt x="89" y="62"/>
                  <a:pt x="73" y="66"/>
                </a:cubicBezTo>
                <a:cubicBezTo>
                  <a:pt x="73" y="66"/>
                  <a:pt x="72" y="67"/>
                  <a:pt x="72" y="67"/>
                </a:cubicBezTo>
                <a:cubicBezTo>
                  <a:pt x="61" y="70"/>
                  <a:pt x="50" y="73"/>
                  <a:pt x="39" y="76"/>
                </a:cubicBezTo>
                <a:cubicBezTo>
                  <a:pt x="29" y="80"/>
                  <a:pt x="17" y="81"/>
                  <a:pt x="10" y="87"/>
                </a:cubicBezTo>
                <a:cubicBezTo>
                  <a:pt x="13" y="87"/>
                  <a:pt x="19" y="91"/>
                  <a:pt x="16" y="96"/>
                </a:cubicBezTo>
                <a:cubicBezTo>
                  <a:pt x="14" y="97"/>
                  <a:pt x="9" y="95"/>
                  <a:pt x="11" y="97"/>
                </a:cubicBezTo>
                <a:cubicBezTo>
                  <a:pt x="11" y="97"/>
                  <a:pt x="11" y="97"/>
                  <a:pt x="11" y="96"/>
                </a:cubicBezTo>
                <a:cubicBezTo>
                  <a:pt x="14" y="97"/>
                  <a:pt x="23" y="99"/>
                  <a:pt x="23" y="104"/>
                </a:cubicBezTo>
                <a:cubicBezTo>
                  <a:pt x="23" y="106"/>
                  <a:pt x="21" y="106"/>
                  <a:pt x="19" y="107"/>
                </a:cubicBezTo>
                <a:cubicBezTo>
                  <a:pt x="22" y="108"/>
                  <a:pt x="24" y="110"/>
                  <a:pt x="24" y="114"/>
                </a:cubicBezTo>
                <a:cubicBezTo>
                  <a:pt x="26" y="114"/>
                  <a:pt x="26" y="116"/>
                  <a:pt x="27" y="117"/>
                </a:cubicBezTo>
                <a:cubicBezTo>
                  <a:pt x="24" y="121"/>
                  <a:pt x="28" y="122"/>
                  <a:pt x="30" y="126"/>
                </a:cubicBezTo>
                <a:cubicBezTo>
                  <a:pt x="33" y="130"/>
                  <a:pt x="31" y="131"/>
                  <a:pt x="30" y="133"/>
                </a:cubicBezTo>
                <a:cubicBezTo>
                  <a:pt x="33" y="135"/>
                  <a:pt x="32" y="138"/>
                  <a:pt x="31" y="140"/>
                </a:cubicBezTo>
                <a:cubicBezTo>
                  <a:pt x="34" y="141"/>
                  <a:pt x="33" y="144"/>
                  <a:pt x="33" y="146"/>
                </a:cubicBezTo>
                <a:cubicBezTo>
                  <a:pt x="34" y="148"/>
                  <a:pt x="36" y="150"/>
                  <a:pt x="34" y="153"/>
                </a:cubicBezTo>
                <a:cubicBezTo>
                  <a:pt x="37" y="154"/>
                  <a:pt x="40" y="158"/>
                  <a:pt x="37" y="162"/>
                </a:cubicBezTo>
                <a:cubicBezTo>
                  <a:pt x="39" y="163"/>
                  <a:pt x="41" y="164"/>
                  <a:pt x="41" y="167"/>
                </a:cubicBezTo>
                <a:cubicBezTo>
                  <a:pt x="41" y="168"/>
                  <a:pt x="39" y="168"/>
                  <a:pt x="39" y="170"/>
                </a:cubicBezTo>
                <a:cubicBezTo>
                  <a:pt x="42" y="170"/>
                  <a:pt x="43" y="172"/>
                  <a:pt x="44" y="174"/>
                </a:cubicBezTo>
                <a:cubicBezTo>
                  <a:pt x="43" y="175"/>
                  <a:pt x="43" y="176"/>
                  <a:pt x="43" y="177"/>
                </a:cubicBezTo>
                <a:cubicBezTo>
                  <a:pt x="45" y="179"/>
                  <a:pt x="44" y="182"/>
                  <a:pt x="45" y="185"/>
                </a:cubicBezTo>
                <a:cubicBezTo>
                  <a:pt x="45" y="186"/>
                  <a:pt x="46" y="186"/>
                  <a:pt x="47" y="188"/>
                </a:cubicBezTo>
                <a:cubicBezTo>
                  <a:pt x="47" y="189"/>
                  <a:pt x="47" y="190"/>
                  <a:pt x="47" y="191"/>
                </a:cubicBezTo>
                <a:cubicBezTo>
                  <a:pt x="48" y="193"/>
                  <a:pt x="52" y="195"/>
                  <a:pt x="49" y="199"/>
                </a:cubicBezTo>
                <a:cubicBezTo>
                  <a:pt x="50" y="200"/>
                  <a:pt x="52" y="200"/>
                  <a:pt x="52" y="202"/>
                </a:cubicBezTo>
                <a:cubicBezTo>
                  <a:pt x="50" y="206"/>
                  <a:pt x="54" y="208"/>
                  <a:pt x="52" y="212"/>
                </a:cubicBezTo>
                <a:cubicBezTo>
                  <a:pt x="54" y="213"/>
                  <a:pt x="57" y="217"/>
                  <a:pt x="55" y="220"/>
                </a:cubicBezTo>
                <a:cubicBezTo>
                  <a:pt x="56" y="222"/>
                  <a:pt x="57" y="223"/>
                  <a:pt x="58" y="225"/>
                </a:cubicBezTo>
                <a:cubicBezTo>
                  <a:pt x="58" y="226"/>
                  <a:pt x="57" y="227"/>
                  <a:pt x="57" y="227"/>
                </a:cubicBezTo>
                <a:cubicBezTo>
                  <a:pt x="59" y="231"/>
                  <a:pt x="58" y="236"/>
                  <a:pt x="61" y="239"/>
                </a:cubicBezTo>
                <a:close/>
                <a:moveTo>
                  <a:pt x="166" y="4"/>
                </a:moveTo>
                <a:cubicBezTo>
                  <a:pt x="160" y="10"/>
                  <a:pt x="160" y="21"/>
                  <a:pt x="156" y="29"/>
                </a:cubicBezTo>
                <a:cubicBezTo>
                  <a:pt x="151" y="46"/>
                  <a:pt x="143" y="61"/>
                  <a:pt x="138" y="80"/>
                </a:cubicBezTo>
                <a:cubicBezTo>
                  <a:pt x="138" y="81"/>
                  <a:pt x="139" y="83"/>
                  <a:pt x="140" y="84"/>
                </a:cubicBezTo>
                <a:cubicBezTo>
                  <a:pt x="143" y="82"/>
                  <a:pt x="143" y="77"/>
                  <a:pt x="144" y="73"/>
                </a:cubicBezTo>
                <a:cubicBezTo>
                  <a:pt x="145" y="71"/>
                  <a:pt x="146" y="70"/>
                  <a:pt x="147" y="68"/>
                </a:cubicBezTo>
                <a:cubicBezTo>
                  <a:pt x="153" y="47"/>
                  <a:pt x="160" y="25"/>
                  <a:pt x="168" y="5"/>
                </a:cubicBezTo>
                <a:cubicBezTo>
                  <a:pt x="168" y="5"/>
                  <a:pt x="168" y="5"/>
                  <a:pt x="168" y="4"/>
                </a:cubicBezTo>
                <a:cubicBezTo>
                  <a:pt x="167" y="4"/>
                  <a:pt x="167" y="4"/>
                  <a:pt x="166" y="4"/>
                </a:cubicBezTo>
                <a:close/>
                <a:moveTo>
                  <a:pt x="45" y="249"/>
                </a:moveTo>
                <a:cubicBezTo>
                  <a:pt x="47" y="249"/>
                  <a:pt x="48" y="250"/>
                  <a:pt x="49" y="250"/>
                </a:cubicBezTo>
                <a:cubicBezTo>
                  <a:pt x="51" y="246"/>
                  <a:pt x="58" y="248"/>
                  <a:pt x="60" y="246"/>
                </a:cubicBezTo>
                <a:cubicBezTo>
                  <a:pt x="56" y="244"/>
                  <a:pt x="49" y="245"/>
                  <a:pt x="45" y="249"/>
                </a:cubicBezTo>
                <a:close/>
                <a:moveTo>
                  <a:pt x="54" y="249"/>
                </a:moveTo>
                <a:cubicBezTo>
                  <a:pt x="52" y="250"/>
                  <a:pt x="49" y="252"/>
                  <a:pt x="48" y="254"/>
                </a:cubicBezTo>
                <a:cubicBezTo>
                  <a:pt x="51" y="253"/>
                  <a:pt x="55" y="252"/>
                  <a:pt x="60" y="251"/>
                </a:cubicBezTo>
                <a:cubicBezTo>
                  <a:pt x="60" y="251"/>
                  <a:pt x="60" y="250"/>
                  <a:pt x="60" y="250"/>
                </a:cubicBezTo>
                <a:cubicBezTo>
                  <a:pt x="57" y="250"/>
                  <a:pt x="57" y="248"/>
                  <a:pt x="54" y="249"/>
                </a:cubicBezTo>
                <a:close/>
                <a:moveTo>
                  <a:pt x="58" y="239"/>
                </a:moveTo>
                <a:cubicBezTo>
                  <a:pt x="56" y="239"/>
                  <a:pt x="56" y="239"/>
                  <a:pt x="54" y="239"/>
                </a:cubicBezTo>
                <a:cubicBezTo>
                  <a:pt x="52" y="234"/>
                  <a:pt x="47" y="239"/>
                  <a:pt x="45" y="241"/>
                </a:cubicBezTo>
                <a:cubicBezTo>
                  <a:pt x="45" y="242"/>
                  <a:pt x="45" y="244"/>
                  <a:pt x="46" y="244"/>
                </a:cubicBezTo>
                <a:cubicBezTo>
                  <a:pt x="49" y="240"/>
                  <a:pt x="58" y="243"/>
                  <a:pt x="58" y="239"/>
                </a:cubicBezTo>
                <a:close/>
                <a:moveTo>
                  <a:pt x="51" y="230"/>
                </a:moveTo>
                <a:cubicBezTo>
                  <a:pt x="47" y="231"/>
                  <a:pt x="45" y="233"/>
                  <a:pt x="40" y="235"/>
                </a:cubicBezTo>
                <a:cubicBezTo>
                  <a:pt x="40" y="236"/>
                  <a:pt x="41" y="237"/>
                  <a:pt x="42" y="238"/>
                </a:cubicBezTo>
                <a:cubicBezTo>
                  <a:pt x="46" y="237"/>
                  <a:pt x="48" y="232"/>
                  <a:pt x="54" y="234"/>
                </a:cubicBezTo>
                <a:cubicBezTo>
                  <a:pt x="54" y="233"/>
                  <a:pt x="55" y="233"/>
                  <a:pt x="55" y="233"/>
                </a:cubicBezTo>
                <a:cubicBezTo>
                  <a:pt x="55" y="232"/>
                  <a:pt x="55" y="231"/>
                  <a:pt x="55" y="231"/>
                </a:cubicBezTo>
                <a:cubicBezTo>
                  <a:pt x="54" y="230"/>
                  <a:pt x="52" y="230"/>
                  <a:pt x="51" y="230"/>
                </a:cubicBezTo>
                <a:close/>
                <a:moveTo>
                  <a:pt x="54" y="224"/>
                </a:moveTo>
                <a:cubicBezTo>
                  <a:pt x="54" y="224"/>
                  <a:pt x="53" y="223"/>
                  <a:pt x="53" y="223"/>
                </a:cubicBezTo>
                <a:cubicBezTo>
                  <a:pt x="46" y="221"/>
                  <a:pt x="40" y="227"/>
                  <a:pt x="40" y="231"/>
                </a:cubicBezTo>
                <a:cubicBezTo>
                  <a:pt x="44" y="229"/>
                  <a:pt x="51" y="227"/>
                  <a:pt x="54" y="224"/>
                </a:cubicBezTo>
                <a:close/>
                <a:moveTo>
                  <a:pt x="50" y="215"/>
                </a:moveTo>
                <a:cubicBezTo>
                  <a:pt x="46" y="215"/>
                  <a:pt x="42" y="217"/>
                  <a:pt x="39" y="219"/>
                </a:cubicBezTo>
                <a:cubicBezTo>
                  <a:pt x="39" y="221"/>
                  <a:pt x="38" y="223"/>
                  <a:pt x="40" y="224"/>
                </a:cubicBezTo>
                <a:cubicBezTo>
                  <a:pt x="43" y="220"/>
                  <a:pt x="50" y="220"/>
                  <a:pt x="52" y="217"/>
                </a:cubicBezTo>
                <a:cubicBezTo>
                  <a:pt x="51" y="217"/>
                  <a:pt x="51" y="215"/>
                  <a:pt x="50" y="215"/>
                </a:cubicBezTo>
                <a:close/>
                <a:moveTo>
                  <a:pt x="37" y="214"/>
                </a:moveTo>
                <a:cubicBezTo>
                  <a:pt x="37" y="215"/>
                  <a:pt x="38" y="215"/>
                  <a:pt x="39" y="216"/>
                </a:cubicBezTo>
                <a:cubicBezTo>
                  <a:pt x="42" y="213"/>
                  <a:pt x="48" y="213"/>
                  <a:pt x="49" y="208"/>
                </a:cubicBezTo>
                <a:cubicBezTo>
                  <a:pt x="44" y="207"/>
                  <a:pt x="40" y="211"/>
                  <a:pt x="37" y="214"/>
                </a:cubicBezTo>
                <a:close/>
                <a:moveTo>
                  <a:pt x="48" y="202"/>
                </a:moveTo>
                <a:cubicBezTo>
                  <a:pt x="45" y="203"/>
                  <a:pt x="43" y="202"/>
                  <a:pt x="42" y="201"/>
                </a:cubicBezTo>
                <a:cubicBezTo>
                  <a:pt x="41" y="203"/>
                  <a:pt x="37" y="203"/>
                  <a:pt x="36" y="204"/>
                </a:cubicBezTo>
                <a:cubicBezTo>
                  <a:pt x="36" y="207"/>
                  <a:pt x="35" y="208"/>
                  <a:pt x="34" y="210"/>
                </a:cubicBezTo>
                <a:cubicBezTo>
                  <a:pt x="39" y="212"/>
                  <a:pt x="42" y="204"/>
                  <a:pt x="46" y="205"/>
                </a:cubicBezTo>
                <a:cubicBezTo>
                  <a:pt x="46" y="203"/>
                  <a:pt x="48" y="205"/>
                  <a:pt x="48" y="203"/>
                </a:cubicBezTo>
                <a:cubicBezTo>
                  <a:pt x="48" y="203"/>
                  <a:pt x="48" y="202"/>
                  <a:pt x="48" y="202"/>
                </a:cubicBezTo>
                <a:close/>
                <a:moveTo>
                  <a:pt x="36" y="200"/>
                </a:moveTo>
                <a:cubicBezTo>
                  <a:pt x="39" y="200"/>
                  <a:pt x="43" y="194"/>
                  <a:pt x="46" y="197"/>
                </a:cubicBezTo>
                <a:cubicBezTo>
                  <a:pt x="46" y="197"/>
                  <a:pt x="47" y="197"/>
                  <a:pt x="48" y="197"/>
                </a:cubicBezTo>
                <a:cubicBezTo>
                  <a:pt x="45" y="190"/>
                  <a:pt x="37" y="195"/>
                  <a:pt x="36" y="200"/>
                </a:cubicBezTo>
                <a:close/>
                <a:moveTo>
                  <a:pt x="43" y="187"/>
                </a:moveTo>
                <a:cubicBezTo>
                  <a:pt x="41" y="187"/>
                  <a:pt x="39" y="188"/>
                  <a:pt x="38" y="189"/>
                </a:cubicBezTo>
                <a:cubicBezTo>
                  <a:pt x="37" y="188"/>
                  <a:pt x="37" y="188"/>
                  <a:pt x="36" y="187"/>
                </a:cubicBezTo>
                <a:cubicBezTo>
                  <a:pt x="35" y="189"/>
                  <a:pt x="31" y="192"/>
                  <a:pt x="35" y="194"/>
                </a:cubicBezTo>
                <a:cubicBezTo>
                  <a:pt x="38" y="193"/>
                  <a:pt x="41" y="188"/>
                  <a:pt x="44" y="189"/>
                </a:cubicBezTo>
                <a:cubicBezTo>
                  <a:pt x="43" y="189"/>
                  <a:pt x="44" y="188"/>
                  <a:pt x="43" y="187"/>
                </a:cubicBezTo>
                <a:close/>
                <a:moveTo>
                  <a:pt x="40" y="179"/>
                </a:moveTo>
                <a:cubicBezTo>
                  <a:pt x="39" y="181"/>
                  <a:pt x="38" y="180"/>
                  <a:pt x="36" y="180"/>
                </a:cubicBezTo>
                <a:cubicBezTo>
                  <a:pt x="35" y="180"/>
                  <a:pt x="34" y="181"/>
                  <a:pt x="33" y="181"/>
                </a:cubicBezTo>
                <a:cubicBezTo>
                  <a:pt x="34" y="182"/>
                  <a:pt x="34" y="181"/>
                  <a:pt x="35" y="182"/>
                </a:cubicBezTo>
                <a:cubicBezTo>
                  <a:pt x="33" y="183"/>
                  <a:pt x="30" y="183"/>
                  <a:pt x="30" y="186"/>
                </a:cubicBezTo>
                <a:cubicBezTo>
                  <a:pt x="30" y="187"/>
                  <a:pt x="31" y="187"/>
                  <a:pt x="32" y="187"/>
                </a:cubicBezTo>
                <a:cubicBezTo>
                  <a:pt x="34" y="184"/>
                  <a:pt x="38" y="185"/>
                  <a:pt x="43" y="183"/>
                </a:cubicBezTo>
                <a:cubicBezTo>
                  <a:pt x="43" y="181"/>
                  <a:pt x="42" y="180"/>
                  <a:pt x="40" y="179"/>
                </a:cubicBezTo>
                <a:close/>
                <a:moveTo>
                  <a:pt x="39" y="172"/>
                </a:moveTo>
                <a:cubicBezTo>
                  <a:pt x="36" y="173"/>
                  <a:pt x="33" y="173"/>
                  <a:pt x="30" y="174"/>
                </a:cubicBezTo>
                <a:cubicBezTo>
                  <a:pt x="30" y="176"/>
                  <a:pt x="28" y="178"/>
                  <a:pt x="29" y="180"/>
                </a:cubicBezTo>
                <a:cubicBezTo>
                  <a:pt x="32" y="179"/>
                  <a:pt x="38" y="176"/>
                  <a:pt x="40" y="174"/>
                </a:cubicBezTo>
                <a:cubicBezTo>
                  <a:pt x="39" y="174"/>
                  <a:pt x="39" y="173"/>
                  <a:pt x="39" y="172"/>
                </a:cubicBezTo>
                <a:close/>
                <a:moveTo>
                  <a:pt x="26" y="169"/>
                </a:moveTo>
                <a:cubicBezTo>
                  <a:pt x="28" y="171"/>
                  <a:pt x="29" y="170"/>
                  <a:pt x="31" y="171"/>
                </a:cubicBezTo>
                <a:cubicBezTo>
                  <a:pt x="32" y="170"/>
                  <a:pt x="34" y="169"/>
                  <a:pt x="35" y="168"/>
                </a:cubicBezTo>
                <a:cubicBezTo>
                  <a:pt x="36" y="168"/>
                  <a:pt x="37" y="167"/>
                  <a:pt x="38" y="166"/>
                </a:cubicBezTo>
                <a:cubicBezTo>
                  <a:pt x="34" y="162"/>
                  <a:pt x="29" y="165"/>
                  <a:pt x="26" y="169"/>
                </a:cubicBezTo>
                <a:close/>
                <a:moveTo>
                  <a:pt x="30" y="156"/>
                </a:moveTo>
                <a:cubicBezTo>
                  <a:pt x="26" y="158"/>
                  <a:pt x="26" y="160"/>
                  <a:pt x="24" y="164"/>
                </a:cubicBezTo>
                <a:cubicBezTo>
                  <a:pt x="25" y="164"/>
                  <a:pt x="25" y="164"/>
                  <a:pt x="26" y="164"/>
                </a:cubicBezTo>
                <a:cubicBezTo>
                  <a:pt x="29" y="162"/>
                  <a:pt x="33" y="161"/>
                  <a:pt x="36" y="159"/>
                </a:cubicBezTo>
                <a:cubicBezTo>
                  <a:pt x="35" y="157"/>
                  <a:pt x="34" y="156"/>
                  <a:pt x="32" y="156"/>
                </a:cubicBezTo>
                <a:cubicBezTo>
                  <a:pt x="31" y="156"/>
                  <a:pt x="30" y="158"/>
                  <a:pt x="30" y="156"/>
                </a:cubicBezTo>
                <a:close/>
                <a:moveTo>
                  <a:pt x="22" y="156"/>
                </a:moveTo>
                <a:cubicBezTo>
                  <a:pt x="26" y="156"/>
                  <a:pt x="30" y="153"/>
                  <a:pt x="32" y="149"/>
                </a:cubicBezTo>
                <a:cubicBezTo>
                  <a:pt x="28" y="148"/>
                  <a:pt x="22" y="152"/>
                  <a:pt x="22" y="156"/>
                </a:cubicBezTo>
                <a:close/>
                <a:moveTo>
                  <a:pt x="28" y="144"/>
                </a:moveTo>
                <a:cubicBezTo>
                  <a:pt x="27" y="144"/>
                  <a:pt x="26" y="143"/>
                  <a:pt x="25" y="143"/>
                </a:cubicBezTo>
                <a:cubicBezTo>
                  <a:pt x="23" y="144"/>
                  <a:pt x="18" y="147"/>
                  <a:pt x="21" y="150"/>
                </a:cubicBezTo>
                <a:cubicBezTo>
                  <a:pt x="25" y="148"/>
                  <a:pt x="27" y="147"/>
                  <a:pt x="30" y="144"/>
                </a:cubicBezTo>
                <a:cubicBezTo>
                  <a:pt x="29" y="143"/>
                  <a:pt x="28" y="144"/>
                  <a:pt x="28" y="144"/>
                </a:cubicBezTo>
                <a:close/>
                <a:moveTo>
                  <a:pt x="28" y="135"/>
                </a:moveTo>
                <a:cubicBezTo>
                  <a:pt x="27" y="134"/>
                  <a:pt x="24" y="135"/>
                  <a:pt x="22" y="136"/>
                </a:cubicBezTo>
                <a:cubicBezTo>
                  <a:pt x="21" y="137"/>
                  <a:pt x="21" y="139"/>
                  <a:pt x="19" y="139"/>
                </a:cubicBezTo>
                <a:cubicBezTo>
                  <a:pt x="18" y="141"/>
                  <a:pt x="19" y="142"/>
                  <a:pt x="20" y="142"/>
                </a:cubicBezTo>
                <a:cubicBezTo>
                  <a:pt x="22" y="139"/>
                  <a:pt x="33" y="139"/>
                  <a:pt x="28" y="135"/>
                </a:cubicBezTo>
                <a:close/>
                <a:moveTo>
                  <a:pt x="28" y="129"/>
                </a:moveTo>
                <a:cubicBezTo>
                  <a:pt x="28" y="128"/>
                  <a:pt x="26" y="127"/>
                  <a:pt x="25" y="127"/>
                </a:cubicBezTo>
                <a:cubicBezTo>
                  <a:pt x="23" y="128"/>
                  <a:pt x="23" y="128"/>
                  <a:pt x="20" y="128"/>
                </a:cubicBezTo>
                <a:cubicBezTo>
                  <a:pt x="18" y="129"/>
                  <a:pt x="17" y="131"/>
                  <a:pt x="15" y="132"/>
                </a:cubicBezTo>
                <a:cubicBezTo>
                  <a:pt x="15" y="133"/>
                  <a:pt x="15" y="134"/>
                  <a:pt x="16" y="136"/>
                </a:cubicBezTo>
                <a:cubicBezTo>
                  <a:pt x="20" y="134"/>
                  <a:pt x="26" y="132"/>
                  <a:pt x="28" y="129"/>
                </a:cubicBezTo>
                <a:close/>
                <a:moveTo>
                  <a:pt x="19" y="122"/>
                </a:moveTo>
                <a:cubicBezTo>
                  <a:pt x="19" y="125"/>
                  <a:pt x="13" y="124"/>
                  <a:pt x="15" y="128"/>
                </a:cubicBezTo>
                <a:cubicBezTo>
                  <a:pt x="18" y="128"/>
                  <a:pt x="20" y="125"/>
                  <a:pt x="21" y="123"/>
                </a:cubicBezTo>
                <a:cubicBezTo>
                  <a:pt x="22" y="123"/>
                  <a:pt x="23" y="124"/>
                  <a:pt x="24" y="123"/>
                </a:cubicBezTo>
                <a:cubicBezTo>
                  <a:pt x="22" y="122"/>
                  <a:pt x="21" y="123"/>
                  <a:pt x="19" y="122"/>
                </a:cubicBezTo>
                <a:close/>
                <a:moveTo>
                  <a:pt x="18" y="116"/>
                </a:moveTo>
                <a:cubicBezTo>
                  <a:pt x="15" y="118"/>
                  <a:pt x="12" y="121"/>
                  <a:pt x="12" y="124"/>
                </a:cubicBezTo>
                <a:cubicBezTo>
                  <a:pt x="16" y="121"/>
                  <a:pt x="18" y="118"/>
                  <a:pt x="23" y="118"/>
                </a:cubicBezTo>
                <a:cubicBezTo>
                  <a:pt x="23" y="117"/>
                  <a:pt x="23" y="117"/>
                  <a:pt x="23" y="117"/>
                </a:cubicBezTo>
                <a:cubicBezTo>
                  <a:pt x="21" y="116"/>
                  <a:pt x="20" y="117"/>
                  <a:pt x="18" y="116"/>
                </a:cubicBezTo>
                <a:close/>
                <a:moveTo>
                  <a:pt x="11" y="115"/>
                </a:moveTo>
                <a:cubicBezTo>
                  <a:pt x="14" y="114"/>
                  <a:pt x="16" y="111"/>
                  <a:pt x="20" y="112"/>
                </a:cubicBezTo>
                <a:cubicBezTo>
                  <a:pt x="20" y="112"/>
                  <a:pt x="20" y="111"/>
                  <a:pt x="20" y="111"/>
                </a:cubicBezTo>
                <a:cubicBezTo>
                  <a:pt x="17" y="108"/>
                  <a:pt x="10" y="110"/>
                  <a:pt x="11" y="115"/>
                </a:cubicBezTo>
                <a:close/>
                <a:moveTo>
                  <a:pt x="19" y="103"/>
                </a:moveTo>
                <a:cubicBezTo>
                  <a:pt x="16" y="98"/>
                  <a:pt x="8" y="101"/>
                  <a:pt x="7" y="105"/>
                </a:cubicBezTo>
                <a:cubicBezTo>
                  <a:pt x="8" y="106"/>
                  <a:pt x="8" y="109"/>
                  <a:pt x="11" y="109"/>
                </a:cubicBezTo>
                <a:cubicBezTo>
                  <a:pt x="11" y="105"/>
                  <a:pt x="15" y="104"/>
                  <a:pt x="19" y="104"/>
                </a:cubicBezTo>
                <a:cubicBezTo>
                  <a:pt x="19" y="104"/>
                  <a:pt x="20" y="104"/>
                  <a:pt x="19" y="103"/>
                </a:cubicBezTo>
                <a:close/>
                <a:moveTo>
                  <a:pt x="5" y="92"/>
                </a:moveTo>
                <a:cubicBezTo>
                  <a:pt x="4" y="94"/>
                  <a:pt x="5" y="97"/>
                  <a:pt x="7" y="97"/>
                </a:cubicBezTo>
                <a:cubicBezTo>
                  <a:pt x="7" y="93"/>
                  <a:pt x="12" y="93"/>
                  <a:pt x="13" y="92"/>
                </a:cubicBezTo>
                <a:cubicBezTo>
                  <a:pt x="12" y="89"/>
                  <a:pt x="8" y="92"/>
                  <a:pt x="5" y="92"/>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sp>
        <p:nvSpPr>
          <p:cNvPr id="30" name="Freeform 337">
            <a:extLst>
              <a:ext uri="{FF2B5EF4-FFF2-40B4-BE49-F238E27FC236}">
                <a16:creationId xmlns:a16="http://schemas.microsoft.com/office/drawing/2014/main" id="{9A26C2BB-D238-4BDC-B708-E8742A3D7EC4}"/>
              </a:ext>
            </a:extLst>
          </p:cNvPr>
          <p:cNvSpPr>
            <a:spLocks noEditPoints="1"/>
          </p:cNvSpPr>
          <p:nvPr/>
        </p:nvSpPr>
        <p:spPr bwMode="auto">
          <a:xfrm rot="19272783">
            <a:off x="4303008" y="5467550"/>
            <a:ext cx="631062" cy="719473"/>
          </a:xfrm>
          <a:custGeom>
            <a:avLst/>
            <a:gdLst>
              <a:gd name="T0" fmla="*/ 59 w 104"/>
              <a:gd name="T1" fmla="*/ 37 h 119"/>
              <a:gd name="T2" fmla="*/ 103 w 104"/>
              <a:gd name="T3" fmla="*/ 23 h 119"/>
              <a:gd name="T4" fmla="*/ 96 w 104"/>
              <a:gd name="T5" fmla="*/ 63 h 119"/>
              <a:gd name="T6" fmla="*/ 83 w 104"/>
              <a:gd name="T7" fmla="*/ 109 h 119"/>
              <a:gd name="T8" fmla="*/ 42 w 104"/>
              <a:gd name="T9" fmla="*/ 109 h 119"/>
              <a:gd name="T10" fmla="*/ 13 w 104"/>
              <a:gd name="T11" fmla="*/ 117 h 119"/>
              <a:gd name="T12" fmla="*/ 9 w 104"/>
              <a:gd name="T13" fmla="*/ 105 h 119"/>
              <a:gd name="T14" fmla="*/ 21 w 104"/>
              <a:gd name="T15" fmla="*/ 62 h 119"/>
              <a:gd name="T16" fmla="*/ 12 w 104"/>
              <a:gd name="T17" fmla="*/ 31 h 119"/>
              <a:gd name="T18" fmla="*/ 45 w 104"/>
              <a:gd name="T19" fmla="*/ 12 h 119"/>
              <a:gd name="T20" fmla="*/ 43 w 104"/>
              <a:gd name="T21" fmla="*/ 46 h 119"/>
              <a:gd name="T22" fmla="*/ 9 w 104"/>
              <a:gd name="T23" fmla="*/ 91 h 119"/>
              <a:gd name="T24" fmla="*/ 4 w 104"/>
              <a:gd name="T25" fmla="*/ 71 h 119"/>
              <a:gd name="T26" fmla="*/ 24 w 104"/>
              <a:gd name="T27" fmla="*/ 86 h 119"/>
              <a:gd name="T28" fmla="*/ 52 w 104"/>
              <a:gd name="T29" fmla="*/ 68 h 119"/>
              <a:gd name="T30" fmla="*/ 53 w 104"/>
              <a:gd name="T31" fmla="*/ 66 h 119"/>
              <a:gd name="T32" fmla="*/ 3 w 104"/>
              <a:gd name="T33" fmla="*/ 68 h 119"/>
              <a:gd name="T34" fmla="*/ 9 w 104"/>
              <a:gd name="T35" fmla="*/ 114 h 119"/>
              <a:gd name="T36" fmla="*/ 14 w 104"/>
              <a:gd name="T37" fmla="*/ 99 h 119"/>
              <a:gd name="T38" fmla="*/ 7 w 104"/>
              <a:gd name="T39" fmla="*/ 71 h 119"/>
              <a:gd name="T40" fmla="*/ 35 w 104"/>
              <a:gd name="T41" fmla="*/ 32 h 119"/>
              <a:gd name="T42" fmla="*/ 24 w 104"/>
              <a:gd name="T43" fmla="*/ 6 h 119"/>
              <a:gd name="T44" fmla="*/ 16 w 104"/>
              <a:gd name="T45" fmla="*/ 33 h 119"/>
              <a:gd name="T46" fmla="*/ 8 w 104"/>
              <a:gd name="T47" fmla="*/ 22 h 119"/>
              <a:gd name="T48" fmla="*/ 9 w 104"/>
              <a:gd name="T49" fmla="*/ 13 h 119"/>
              <a:gd name="T50" fmla="*/ 32 w 104"/>
              <a:gd name="T51" fmla="*/ 26 h 119"/>
              <a:gd name="T52" fmla="*/ 41 w 104"/>
              <a:gd name="T53" fmla="*/ 49 h 119"/>
              <a:gd name="T54" fmla="*/ 16 w 104"/>
              <a:gd name="T55" fmla="*/ 114 h 119"/>
              <a:gd name="T56" fmla="*/ 28 w 104"/>
              <a:gd name="T57" fmla="*/ 55 h 119"/>
              <a:gd name="T58" fmla="*/ 30 w 104"/>
              <a:gd name="T59" fmla="*/ 25 h 119"/>
              <a:gd name="T60" fmla="*/ 32 w 104"/>
              <a:gd name="T61" fmla="*/ 108 h 119"/>
              <a:gd name="T62" fmla="*/ 31 w 104"/>
              <a:gd name="T63" fmla="*/ 113 h 119"/>
              <a:gd name="T64" fmla="*/ 51 w 104"/>
              <a:gd name="T65" fmla="*/ 83 h 119"/>
              <a:gd name="T66" fmla="*/ 70 w 104"/>
              <a:gd name="T67" fmla="*/ 19 h 119"/>
              <a:gd name="T68" fmla="*/ 77 w 104"/>
              <a:gd name="T69" fmla="*/ 46 h 119"/>
              <a:gd name="T70" fmla="*/ 75 w 104"/>
              <a:gd name="T71" fmla="*/ 80 h 119"/>
              <a:gd name="T72" fmla="*/ 82 w 104"/>
              <a:gd name="T73" fmla="*/ 41 h 119"/>
              <a:gd name="T74" fmla="*/ 73 w 104"/>
              <a:gd name="T75" fmla="*/ 13 h 119"/>
              <a:gd name="T76" fmla="*/ 56 w 104"/>
              <a:gd name="T77" fmla="*/ 31 h 119"/>
              <a:gd name="T78" fmla="*/ 38 w 104"/>
              <a:gd name="T79" fmla="*/ 106 h 119"/>
              <a:gd name="T80" fmla="*/ 71 w 104"/>
              <a:gd name="T81" fmla="*/ 66 h 119"/>
              <a:gd name="T82" fmla="*/ 64 w 104"/>
              <a:gd name="T83" fmla="*/ 58 h 119"/>
              <a:gd name="T84" fmla="*/ 76 w 104"/>
              <a:gd name="T85" fmla="*/ 43 h 119"/>
              <a:gd name="T86" fmla="*/ 63 w 104"/>
              <a:gd name="T87" fmla="*/ 27 h 119"/>
              <a:gd name="T88" fmla="*/ 70 w 104"/>
              <a:gd name="T89" fmla="*/ 43 h 119"/>
              <a:gd name="T90" fmla="*/ 71 w 104"/>
              <a:gd name="T91" fmla="*/ 102 h 119"/>
              <a:gd name="T92" fmla="*/ 81 w 104"/>
              <a:gd name="T93" fmla="*/ 98 h 119"/>
              <a:gd name="T94" fmla="*/ 88 w 104"/>
              <a:gd name="T95" fmla="*/ 64 h 119"/>
              <a:gd name="T96" fmla="*/ 80 w 104"/>
              <a:gd name="T97" fmla="*/ 61 h 119"/>
              <a:gd name="T98" fmla="*/ 78 w 104"/>
              <a:gd name="T99" fmla="*/ 10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119">
                <a:moveTo>
                  <a:pt x="47" y="57"/>
                </a:moveTo>
                <a:cubicBezTo>
                  <a:pt x="50" y="57"/>
                  <a:pt x="53" y="56"/>
                  <a:pt x="56" y="56"/>
                </a:cubicBezTo>
                <a:cubicBezTo>
                  <a:pt x="58" y="52"/>
                  <a:pt x="60" y="48"/>
                  <a:pt x="62" y="43"/>
                </a:cubicBezTo>
                <a:cubicBezTo>
                  <a:pt x="60" y="41"/>
                  <a:pt x="60" y="40"/>
                  <a:pt x="59" y="37"/>
                </a:cubicBezTo>
                <a:cubicBezTo>
                  <a:pt x="56" y="33"/>
                  <a:pt x="48" y="27"/>
                  <a:pt x="55" y="24"/>
                </a:cubicBezTo>
                <a:cubicBezTo>
                  <a:pt x="59" y="14"/>
                  <a:pt x="78" y="7"/>
                  <a:pt x="91" y="12"/>
                </a:cubicBezTo>
                <a:cubicBezTo>
                  <a:pt x="93" y="13"/>
                  <a:pt x="95" y="14"/>
                  <a:pt x="97" y="15"/>
                </a:cubicBezTo>
                <a:cubicBezTo>
                  <a:pt x="101" y="17"/>
                  <a:pt x="104" y="18"/>
                  <a:pt x="103" y="23"/>
                </a:cubicBezTo>
                <a:cubicBezTo>
                  <a:pt x="96" y="30"/>
                  <a:pt x="90" y="36"/>
                  <a:pt x="84" y="43"/>
                </a:cubicBezTo>
                <a:cubicBezTo>
                  <a:pt x="82" y="48"/>
                  <a:pt x="81" y="53"/>
                  <a:pt x="80" y="58"/>
                </a:cubicBezTo>
                <a:cubicBezTo>
                  <a:pt x="85" y="56"/>
                  <a:pt x="89" y="59"/>
                  <a:pt x="94" y="60"/>
                </a:cubicBezTo>
                <a:cubicBezTo>
                  <a:pt x="94" y="61"/>
                  <a:pt x="95" y="62"/>
                  <a:pt x="96" y="63"/>
                </a:cubicBezTo>
                <a:cubicBezTo>
                  <a:pt x="92" y="74"/>
                  <a:pt x="86" y="84"/>
                  <a:pt x="84" y="96"/>
                </a:cubicBezTo>
                <a:cubicBezTo>
                  <a:pt x="86" y="97"/>
                  <a:pt x="86" y="96"/>
                  <a:pt x="89" y="97"/>
                </a:cubicBezTo>
                <a:cubicBezTo>
                  <a:pt x="91" y="101"/>
                  <a:pt x="91" y="108"/>
                  <a:pt x="85" y="109"/>
                </a:cubicBezTo>
                <a:cubicBezTo>
                  <a:pt x="85" y="109"/>
                  <a:pt x="84" y="109"/>
                  <a:pt x="83" y="109"/>
                </a:cubicBezTo>
                <a:cubicBezTo>
                  <a:pt x="80" y="109"/>
                  <a:pt x="77" y="110"/>
                  <a:pt x="76" y="108"/>
                </a:cubicBezTo>
                <a:cubicBezTo>
                  <a:pt x="73" y="109"/>
                  <a:pt x="71" y="108"/>
                  <a:pt x="68" y="108"/>
                </a:cubicBezTo>
                <a:cubicBezTo>
                  <a:pt x="68" y="107"/>
                  <a:pt x="68" y="107"/>
                  <a:pt x="67" y="106"/>
                </a:cubicBezTo>
                <a:cubicBezTo>
                  <a:pt x="59" y="106"/>
                  <a:pt x="50" y="109"/>
                  <a:pt x="42" y="109"/>
                </a:cubicBezTo>
                <a:cubicBezTo>
                  <a:pt x="41" y="112"/>
                  <a:pt x="37" y="113"/>
                  <a:pt x="34" y="113"/>
                </a:cubicBezTo>
                <a:cubicBezTo>
                  <a:pt x="34" y="114"/>
                  <a:pt x="33" y="115"/>
                  <a:pt x="33" y="116"/>
                </a:cubicBezTo>
                <a:cubicBezTo>
                  <a:pt x="28" y="119"/>
                  <a:pt x="20" y="117"/>
                  <a:pt x="16" y="118"/>
                </a:cubicBezTo>
                <a:cubicBezTo>
                  <a:pt x="15" y="117"/>
                  <a:pt x="14" y="118"/>
                  <a:pt x="13" y="117"/>
                </a:cubicBezTo>
                <a:cubicBezTo>
                  <a:pt x="13" y="116"/>
                  <a:pt x="13" y="115"/>
                  <a:pt x="13" y="115"/>
                </a:cubicBezTo>
                <a:cubicBezTo>
                  <a:pt x="12" y="115"/>
                  <a:pt x="12" y="116"/>
                  <a:pt x="12" y="117"/>
                </a:cubicBezTo>
                <a:cubicBezTo>
                  <a:pt x="6" y="118"/>
                  <a:pt x="4" y="110"/>
                  <a:pt x="5" y="107"/>
                </a:cubicBezTo>
                <a:cubicBezTo>
                  <a:pt x="7" y="107"/>
                  <a:pt x="7" y="105"/>
                  <a:pt x="9" y="105"/>
                </a:cubicBezTo>
                <a:cubicBezTo>
                  <a:pt x="8" y="99"/>
                  <a:pt x="7" y="93"/>
                  <a:pt x="5" y="87"/>
                </a:cubicBezTo>
                <a:cubicBezTo>
                  <a:pt x="4" y="81"/>
                  <a:pt x="1" y="76"/>
                  <a:pt x="0" y="70"/>
                </a:cubicBezTo>
                <a:cubicBezTo>
                  <a:pt x="0" y="61"/>
                  <a:pt x="16" y="64"/>
                  <a:pt x="20" y="62"/>
                </a:cubicBezTo>
                <a:cubicBezTo>
                  <a:pt x="21" y="62"/>
                  <a:pt x="21" y="61"/>
                  <a:pt x="21" y="62"/>
                </a:cubicBezTo>
                <a:cubicBezTo>
                  <a:pt x="20" y="59"/>
                  <a:pt x="20" y="55"/>
                  <a:pt x="20" y="52"/>
                </a:cubicBezTo>
                <a:cubicBezTo>
                  <a:pt x="19" y="50"/>
                  <a:pt x="19" y="48"/>
                  <a:pt x="18" y="46"/>
                </a:cubicBezTo>
                <a:cubicBezTo>
                  <a:pt x="18" y="44"/>
                  <a:pt x="17" y="43"/>
                  <a:pt x="16" y="41"/>
                </a:cubicBezTo>
                <a:cubicBezTo>
                  <a:pt x="15" y="37"/>
                  <a:pt x="15" y="33"/>
                  <a:pt x="12" y="31"/>
                </a:cubicBezTo>
                <a:cubicBezTo>
                  <a:pt x="10" y="27"/>
                  <a:pt x="5" y="26"/>
                  <a:pt x="3" y="23"/>
                </a:cubicBezTo>
                <a:cubicBezTo>
                  <a:pt x="2" y="21"/>
                  <a:pt x="2" y="19"/>
                  <a:pt x="0" y="18"/>
                </a:cubicBezTo>
                <a:cubicBezTo>
                  <a:pt x="1" y="4"/>
                  <a:pt x="28" y="0"/>
                  <a:pt x="39" y="7"/>
                </a:cubicBezTo>
                <a:cubicBezTo>
                  <a:pt x="41" y="8"/>
                  <a:pt x="44" y="10"/>
                  <a:pt x="45" y="12"/>
                </a:cubicBezTo>
                <a:cubicBezTo>
                  <a:pt x="45" y="12"/>
                  <a:pt x="45" y="14"/>
                  <a:pt x="45" y="14"/>
                </a:cubicBezTo>
                <a:cubicBezTo>
                  <a:pt x="45" y="16"/>
                  <a:pt x="43" y="19"/>
                  <a:pt x="42" y="21"/>
                </a:cubicBezTo>
                <a:cubicBezTo>
                  <a:pt x="40" y="24"/>
                  <a:pt x="38" y="29"/>
                  <a:pt x="38" y="31"/>
                </a:cubicBezTo>
                <a:cubicBezTo>
                  <a:pt x="38" y="37"/>
                  <a:pt x="41" y="42"/>
                  <a:pt x="43" y="46"/>
                </a:cubicBezTo>
                <a:cubicBezTo>
                  <a:pt x="45" y="50"/>
                  <a:pt x="45" y="53"/>
                  <a:pt x="47" y="57"/>
                </a:cubicBezTo>
                <a:close/>
                <a:moveTo>
                  <a:pt x="3" y="73"/>
                </a:moveTo>
                <a:cubicBezTo>
                  <a:pt x="3" y="73"/>
                  <a:pt x="3" y="73"/>
                  <a:pt x="3" y="73"/>
                </a:cubicBezTo>
                <a:cubicBezTo>
                  <a:pt x="5" y="79"/>
                  <a:pt x="8" y="85"/>
                  <a:pt x="9" y="91"/>
                </a:cubicBezTo>
                <a:cubicBezTo>
                  <a:pt x="10" y="96"/>
                  <a:pt x="10" y="102"/>
                  <a:pt x="13" y="106"/>
                </a:cubicBezTo>
                <a:cubicBezTo>
                  <a:pt x="12" y="97"/>
                  <a:pt x="8" y="88"/>
                  <a:pt x="7" y="79"/>
                </a:cubicBezTo>
                <a:cubicBezTo>
                  <a:pt x="7" y="79"/>
                  <a:pt x="6" y="78"/>
                  <a:pt x="6" y="77"/>
                </a:cubicBezTo>
                <a:cubicBezTo>
                  <a:pt x="5" y="75"/>
                  <a:pt x="4" y="73"/>
                  <a:pt x="4" y="71"/>
                </a:cubicBezTo>
                <a:cubicBezTo>
                  <a:pt x="4" y="71"/>
                  <a:pt x="4" y="70"/>
                  <a:pt x="4" y="70"/>
                </a:cubicBezTo>
                <a:cubicBezTo>
                  <a:pt x="10" y="66"/>
                  <a:pt x="16" y="69"/>
                  <a:pt x="21" y="69"/>
                </a:cubicBezTo>
                <a:cubicBezTo>
                  <a:pt x="23" y="69"/>
                  <a:pt x="25" y="67"/>
                  <a:pt x="27" y="69"/>
                </a:cubicBezTo>
                <a:cubicBezTo>
                  <a:pt x="27" y="75"/>
                  <a:pt x="23" y="81"/>
                  <a:pt x="24" y="86"/>
                </a:cubicBezTo>
                <a:cubicBezTo>
                  <a:pt x="21" y="91"/>
                  <a:pt x="21" y="100"/>
                  <a:pt x="18" y="106"/>
                </a:cubicBezTo>
                <a:cubicBezTo>
                  <a:pt x="25" y="106"/>
                  <a:pt x="29" y="105"/>
                  <a:pt x="35" y="105"/>
                </a:cubicBezTo>
                <a:cubicBezTo>
                  <a:pt x="37" y="101"/>
                  <a:pt x="40" y="97"/>
                  <a:pt x="41" y="91"/>
                </a:cubicBezTo>
                <a:cubicBezTo>
                  <a:pt x="45" y="84"/>
                  <a:pt x="49" y="75"/>
                  <a:pt x="52" y="68"/>
                </a:cubicBezTo>
                <a:cubicBezTo>
                  <a:pt x="47" y="67"/>
                  <a:pt x="43" y="69"/>
                  <a:pt x="39" y="69"/>
                </a:cubicBezTo>
                <a:cubicBezTo>
                  <a:pt x="36" y="69"/>
                  <a:pt x="33" y="70"/>
                  <a:pt x="31" y="69"/>
                </a:cubicBezTo>
                <a:cubicBezTo>
                  <a:pt x="37" y="65"/>
                  <a:pt x="45" y="67"/>
                  <a:pt x="51" y="65"/>
                </a:cubicBezTo>
                <a:cubicBezTo>
                  <a:pt x="52" y="65"/>
                  <a:pt x="52" y="66"/>
                  <a:pt x="53" y="66"/>
                </a:cubicBezTo>
                <a:cubicBezTo>
                  <a:pt x="54" y="63"/>
                  <a:pt x="55" y="61"/>
                  <a:pt x="55" y="58"/>
                </a:cubicBezTo>
                <a:cubicBezTo>
                  <a:pt x="48" y="59"/>
                  <a:pt x="42" y="60"/>
                  <a:pt x="36" y="60"/>
                </a:cubicBezTo>
                <a:cubicBezTo>
                  <a:pt x="25" y="62"/>
                  <a:pt x="14" y="67"/>
                  <a:pt x="6" y="67"/>
                </a:cubicBezTo>
                <a:cubicBezTo>
                  <a:pt x="5" y="67"/>
                  <a:pt x="4" y="68"/>
                  <a:pt x="3" y="68"/>
                </a:cubicBezTo>
                <a:cubicBezTo>
                  <a:pt x="3" y="70"/>
                  <a:pt x="3" y="71"/>
                  <a:pt x="3" y="73"/>
                </a:cubicBezTo>
                <a:close/>
                <a:moveTo>
                  <a:pt x="9" y="114"/>
                </a:moveTo>
                <a:cubicBezTo>
                  <a:pt x="12" y="114"/>
                  <a:pt x="11" y="105"/>
                  <a:pt x="7" y="109"/>
                </a:cubicBezTo>
                <a:cubicBezTo>
                  <a:pt x="7" y="110"/>
                  <a:pt x="7" y="113"/>
                  <a:pt x="9" y="114"/>
                </a:cubicBezTo>
                <a:close/>
                <a:moveTo>
                  <a:pt x="8" y="75"/>
                </a:moveTo>
                <a:cubicBezTo>
                  <a:pt x="8" y="76"/>
                  <a:pt x="9" y="77"/>
                  <a:pt x="9" y="79"/>
                </a:cubicBezTo>
                <a:cubicBezTo>
                  <a:pt x="10" y="82"/>
                  <a:pt x="11" y="86"/>
                  <a:pt x="12" y="90"/>
                </a:cubicBezTo>
                <a:cubicBezTo>
                  <a:pt x="12" y="93"/>
                  <a:pt x="13" y="96"/>
                  <a:pt x="14" y="99"/>
                </a:cubicBezTo>
                <a:cubicBezTo>
                  <a:pt x="15" y="101"/>
                  <a:pt x="14" y="105"/>
                  <a:pt x="17" y="106"/>
                </a:cubicBezTo>
                <a:cubicBezTo>
                  <a:pt x="17" y="105"/>
                  <a:pt x="16" y="106"/>
                  <a:pt x="16" y="104"/>
                </a:cubicBezTo>
                <a:cubicBezTo>
                  <a:pt x="19" y="94"/>
                  <a:pt x="22" y="83"/>
                  <a:pt x="24" y="71"/>
                </a:cubicBezTo>
                <a:cubicBezTo>
                  <a:pt x="20" y="70"/>
                  <a:pt x="12" y="69"/>
                  <a:pt x="7" y="71"/>
                </a:cubicBezTo>
                <a:cubicBezTo>
                  <a:pt x="8" y="72"/>
                  <a:pt x="9" y="75"/>
                  <a:pt x="8" y="75"/>
                </a:cubicBezTo>
                <a:close/>
                <a:moveTo>
                  <a:pt x="41" y="49"/>
                </a:moveTo>
                <a:cubicBezTo>
                  <a:pt x="41" y="48"/>
                  <a:pt x="41" y="47"/>
                  <a:pt x="40" y="46"/>
                </a:cubicBezTo>
                <a:cubicBezTo>
                  <a:pt x="39" y="41"/>
                  <a:pt x="35" y="36"/>
                  <a:pt x="35" y="32"/>
                </a:cubicBezTo>
                <a:cubicBezTo>
                  <a:pt x="34" y="26"/>
                  <a:pt x="41" y="20"/>
                  <a:pt x="43" y="16"/>
                </a:cubicBezTo>
                <a:cubicBezTo>
                  <a:pt x="44" y="13"/>
                  <a:pt x="40" y="12"/>
                  <a:pt x="37" y="10"/>
                </a:cubicBezTo>
                <a:cubicBezTo>
                  <a:pt x="37" y="9"/>
                  <a:pt x="36" y="8"/>
                  <a:pt x="36" y="8"/>
                </a:cubicBezTo>
                <a:cubicBezTo>
                  <a:pt x="33" y="6"/>
                  <a:pt x="28" y="6"/>
                  <a:pt x="24" y="6"/>
                </a:cubicBezTo>
                <a:cubicBezTo>
                  <a:pt x="14" y="7"/>
                  <a:pt x="8" y="9"/>
                  <a:pt x="4" y="14"/>
                </a:cubicBezTo>
                <a:cubicBezTo>
                  <a:pt x="2" y="17"/>
                  <a:pt x="4" y="20"/>
                  <a:pt x="7" y="23"/>
                </a:cubicBezTo>
                <a:cubicBezTo>
                  <a:pt x="10" y="27"/>
                  <a:pt x="15" y="28"/>
                  <a:pt x="16" y="32"/>
                </a:cubicBezTo>
                <a:cubicBezTo>
                  <a:pt x="17" y="32"/>
                  <a:pt x="16" y="33"/>
                  <a:pt x="16" y="33"/>
                </a:cubicBezTo>
                <a:cubicBezTo>
                  <a:pt x="18" y="42"/>
                  <a:pt x="23" y="51"/>
                  <a:pt x="22" y="61"/>
                </a:cubicBezTo>
                <a:cubicBezTo>
                  <a:pt x="23" y="61"/>
                  <a:pt x="25" y="61"/>
                  <a:pt x="26" y="60"/>
                </a:cubicBezTo>
                <a:cubicBezTo>
                  <a:pt x="25" y="52"/>
                  <a:pt x="23" y="40"/>
                  <a:pt x="20" y="31"/>
                </a:cubicBezTo>
                <a:cubicBezTo>
                  <a:pt x="17" y="28"/>
                  <a:pt x="11" y="25"/>
                  <a:pt x="8" y="22"/>
                </a:cubicBezTo>
                <a:cubicBezTo>
                  <a:pt x="7" y="21"/>
                  <a:pt x="6" y="20"/>
                  <a:pt x="6" y="19"/>
                </a:cubicBezTo>
                <a:cubicBezTo>
                  <a:pt x="6" y="18"/>
                  <a:pt x="8" y="15"/>
                  <a:pt x="8" y="14"/>
                </a:cubicBezTo>
                <a:cubicBezTo>
                  <a:pt x="9" y="14"/>
                  <a:pt x="9" y="14"/>
                  <a:pt x="9" y="14"/>
                </a:cubicBezTo>
                <a:cubicBezTo>
                  <a:pt x="9" y="14"/>
                  <a:pt x="9" y="14"/>
                  <a:pt x="9" y="13"/>
                </a:cubicBezTo>
                <a:cubicBezTo>
                  <a:pt x="11" y="12"/>
                  <a:pt x="13" y="10"/>
                  <a:pt x="14" y="10"/>
                </a:cubicBezTo>
                <a:cubicBezTo>
                  <a:pt x="21" y="8"/>
                  <a:pt x="30" y="10"/>
                  <a:pt x="35" y="11"/>
                </a:cubicBezTo>
                <a:cubicBezTo>
                  <a:pt x="37" y="13"/>
                  <a:pt x="38" y="14"/>
                  <a:pt x="39" y="17"/>
                </a:cubicBezTo>
                <a:cubicBezTo>
                  <a:pt x="37" y="20"/>
                  <a:pt x="35" y="23"/>
                  <a:pt x="32" y="26"/>
                </a:cubicBezTo>
                <a:cubicBezTo>
                  <a:pt x="32" y="29"/>
                  <a:pt x="30" y="30"/>
                  <a:pt x="31" y="33"/>
                </a:cubicBezTo>
                <a:cubicBezTo>
                  <a:pt x="33" y="39"/>
                  <a:pt x="38" y="47"/>
                  <a:pt x="40" y="52"/>
                </a:cubicBezTo>
                <a:cubicBezTo>
                  <a:pt x="41" y="54"/>
                  <a:pt x="41" y="57"/>
                  <a:pt x="44" y="57"/>
                </a:cubicBezTo>
                <a:cubicBezTo>
                  <a:pt x="44" y="55"/>
                  <a:pt x="42" y="52"/>
                  <a:pt x="41" y="49"/>
                </a:cubicBezTo>
                <a:close/>
                <a:moveTo>
                  <a:pt x="16" y="114"/>
                </a:moveTo>
                <a:cubicBezTo>
                  <a:pt x="17" y="113"/>
                  <a:pt x="17" y="114"/>
                  <a:pt x="18" y="114"/>
                </a:cubicBezTo>
                <a:cubicBezTo>
                  <a:pt x="18" y="113"/>
                  <a:pt x="18" y="111"/>
                  <a:pt x="17" y="110"/>
                </a:cubicBezTo>
                <a:cubicBezTo>
                  <a:pt x="15" y="111"/>
                  <a:pt x="15" y="112"/>
                  <a:pt x="16" y="114"/>
                </a:cubicBezTo>
                <a:close/>
                <a:moveTo>
                  <a:pt x="22" y="12"/>
                </a:moveTo>
                <a:cubicBezTo>
                  <a:pt x="15" y="12"/>
                  <a:pt x="11" y="14"/>
                  <a:pt x="9" y="19"/>
                </a:cubicBezTo>
                <a:cubicBezTo>
                  <a:pt x="13" y="23"/>
                  <a:pt x="18" y="26"/>
                  <a:pt x="22" y="28"/>
                </a:cubicBezTo>
                <a:cubicBezTo>
                  <a:pt x="25" y="36"/>
                  <a:pt x="25" y="45"/>
                  <a:pt x="28" y="55"/>
                </a:cubicBezTo>
                <a:cubicBezTo>
                  <a:pt x="27" y="55"/>
                  <a:pt x="27" y="58"/>
                  <a:pt x="28" y="60"/>
                </a:cubicBezTo>
                <a:cubicBezTo>
                  <a:pt x="32" y="58"/>
                  <a:pt x="36" y="58"/>
                  <a:pt x="40" y="58"/>
                </a:cubicBezTo>
                <a:cubicBezTo>
                  <a:pt x="37" y="48"/>
                  <a:pt x="30" y="39"/>
                  <a:pt x="28" y="28"/>
                </a:cubicBezTo>
                <a:cubicBezTo>
                  <a:pt x="30" y="28"/>
                  <a:pt x="29" y="26"/>
                  <a:pt x="30" y="25"/>
                </a:cubicBezTo>
                <a:cubicBezTo>
                  <a:pt x="33" y="22"/>
                  <a:pt x="35" y="20"/>
                  <a:pt x="36" y="16"/>
                </a:cubicBezTo>
                <a:cubicBezTo>
                  <a:pt x="33" y="13"/>
                  <a:pt x="28" y="12"/>
                  <a:pt x="22" y="12"/>
                </a:cubicBezTo>
                <a:close/>
                <a:moveTo>
                  <a:pt x="31" y="113"/>
                </a:moveTo>
                <a:cubicBezTo>
                  <a:pt x="32" y="111"/>
                  <a:pt x="32" y="109"/>
                  <a:pt x="32" y="108"/>
                </a:cubicBezTo>
                <a:cubicBezTo>
                  <a:pt x="28" y="109"/>
                  <a:pt x="23" y="107"/>
                  <a:pt x="19" y="109"/>
                </a:cubicBezTo>
                <a:cubicBezTo>
                  <a:pt x="20" y="110"/>
                  <a:pt x="20" y="113"/>
                  <a:pt x="21" y="115"/>
                </a:cubicBezTo>
                <a:cubicBezTo>
                  <a:pt x="24" y="115"/>
                  <a:pt x="28" y="116"/>
                  <a:pt x="30" y="113"/>
                </a:cubicBezTo>
                <a:cubicBezTo>
                  <a:pt x="30" y="114"/>
                  <a:pt x="31" y="112"/>
                  <a:pt x="31" y="113"/>
                </a:cubicBezTo>
                <a:close/>
                <a:moveTo>
                  <a:pt x="42" y="103"/>
                </a:moveTo>
                <a:cubicBezTo>
                  <a:pt x="44" y="99"/>
                  <a:pt x="45" y="95"/>
                  <a:pt x="47" y="91"/>
                </a:cubicBezTo>
                <a:cubicBezTo>
                  <a:pt x="48" y="88"/>
                  <a:pt x="50" y="87"/>
                  <a:pt x="50" y="84"/>
                </a:cubicBezTo>
                <a:cubicBezTo>
                  <a:pt x="51" y="84"/>
                  <a:pt x="50" y="83"/>
                  <a:pt x="51" y="83"/>
                </a:cubicBezTo>
                <a:cubicBezTo>
                  <a:pt x="54" y="75"/>
                  <a:pt x="58" y="68"/>
                  <a:pt x="60" y="60"/>
                </a:cubicBezTo>
                <a:cubicBezTo>
                  <a:pt x="63" y="54"/>
                  <a:pt x="67" y="47"/>
                  <a:pt x="68" y="40"/>
                </a:cubicBezTo>
                <a:cubicBezTo>
                  <a:pt x="66" y="35"/>
                  <a:pt x="62" y="32"/>
                  <a:pt x="60" y="27"/>
                </a:cubicBezTo>
                <a:cubicBezTo>
                  <a:pt x="62" y="23"/>
                  <a:pt x="66" y="21"/>
                  <a:pt x="70" y="19"/>
                </a:cubicBezTo>
                <a:cubicBezTo>
                  <a:pt x="76" y="17"/>
                  <a:pt x="86" y="16"/>
                  <a:pt x="92" y="19"/>
                </a:cubicBezTo>
                <a:cubicBezTo>
                  <a:pt x="93" y="19"/>
                  <a:pt x="95" y="20"/>
                  <a:pt x="95" y="21"/>
                </a:cubicBezTo>
                <a:cubicBezTo>
                  <a:pt x="96" y="24"/>
                  <a:pt x="92" y="27"/>
                  <a:pt x="90" y="29"/>
                </a:cubicBezTo>
                <a:cubicBezTo>
                  <a:pt x="86" y="34"/>
                  <a:pt x="80" y="39"/>
                  <a:pt x="77" y="46"/>
                </a:cubicBezTo>
                <a:cubicBezTo>
                  <a:pt x="77" y="50"/>
                  <a:pt x="75" y="54"/>
                  <a:pt x="75" y="58"/>
                </a:cubicBezTo>
                <a:cubicBezTo>
                  <a:pt x="75" y="58"/>
                  <a:pt x="74" y="58"/>
                  <a:pt x="74" y="58"/>
                </a:cubicBezTo>
                <a:cubicBezTo>
                  <a:pt x="73" y="70"/>
                  <a:pt x="70" y="86"/>
                  <a:pt x="71" y="99"/>
                </a:cubicBezTo>
                <a:cubicBezTo>
                  <a:pt x="73" y="95"/>
                  <a:pt x="73" y="85"/>
                  <a:pt x="75" y="80"/>
                </a:cubicBezTo>
                <a:cubicBezTo>
                  <a:pt x="75" y="79"/>
                  <a:pt x="74" y="81"/>
                  <a:pt x="73" y="80"/>
                </a:cubicBezTo>
                <a:cubicBezTo>
                  <a:pt x="73" y="79"/>
                  <a:pt x="74" y="79"/>
                  <a:pt x="74" y="79"/>
                </a:cubicBezTo>
                <a:cubicBezTo>
                  <a:pt x="75" y="78"/>
                  <a:pt x="75" y="80"/>
                  <a:pt x="75" y="79"/>
                </a:cubicBezTo>
                <a:cubicBezTo>
                  <a:pt x="76" y="68"/>
                  <a:pt x="79" y="51"/>
                  <a:pt x="82" y="41"/>
                </a:cubicBezTo>
                <a:cubicBezTo>
                  <a:pt x="82" y="40"/>
                  <a:pt x="83" y="40"/>
                  <a:pt x="84" y="40"/>
                </a:cubicBezTo>
                <a:cubicBezTo>
                  <a:pt x="89" y="33"/>
                  <a:pt x="95" y="29"/>
                  <a:pt x="100" y="22"/>
                </a:cubicBezTo>
                <a:cubicBezTo>
                  <a:pt x="100" y="22"/>
                  <a:pt x="100" y="21"/>
                  <a:pt x="100" y="20"/>
                </a:cubicBezTo>
                <a:cubicBezTo>
                  <a:pt x="94" y="14"/>
                  <a:pt x="84" y="11"/>
                  <a:pt x="73" y="13"/>
                </a:cubicBezTo>
                <a:cubicBezTo>
                  <a:pt x="70" y="14"/>
                  <a:pt x="63" y="18"/>
                  <a:pt x="60" y="20"/>
                </a:cubicBezTo>
                <a:cubicBezTo>
                  <a:pt x="59" y="21"/>
                  <a:pt x="58" y="24"/>
                  <a:pt x="57" y="25"/>
                </a:cubicBezTo>
                <a:cubicBezTo>
                  <a:pt x="57" y="26"/>
                  <a:pt x="56" y="25"/>
                  <a:pt x="56" y="26"/>
                </a:cubicBezTo>
                <a:cubicBezTo>
                  <a:pt x="55" y="27"/>
                  <a:pt x="55" y="29"/>
                  <a:pt x="56" y="31"/>
                </a:cubicBezTo>
                <a:cubicBezTo>
                  <a:pt x="57" y="31"/>
                  <a:pt x="58" y="33"/>
                  <a:pt x="59" y="34"/>
                </a:cubicBezTo>
                <a:cubicBezTo>
                  <a:pt x="60" y="36"/>
                  <a:pt x="63" y="40"/>
                  <a:pt x="65" y="43"/>
                </a:cubicBezTo>
                <a:cubicBezTo>
                  <a:pt x="62" y="46"/>
                  <a:pt x="62" y="51"/>
                  <a:pt x="59" y="55"/>
                </a:cubicBezTo>
                <a:cubicBezTo>
                  <a:pt x="53" y="74"/>
                  <a:pt x="44" y="89"/>
                  <a:pt x="38" y="106"/>
                </a:cubicBezTo>
                <a:cubicBezTo>
                  <a:pt x="35" y="107"/>
                  <a:pt x="35" y="109"/>
                  <a:pt x="35" y="112"/>
                </a:cubicBezTo>
                <a:cubicBezTo>
                  <a:pt x="39" y="110"/>
                  <a:pt x="40" y="106"/>
                  <a:pt x="42" y="103"/>
                </a:cubicBezTo>
                <a:close/>
                <a:moveTo>
                  <a:pt x="68" y="103"/>
                </a:moveTo>
                <a:cubicBezTo>
                  <a:pt x="68" y="91"/>
                  <a:pt x="70" y="78"/>
                  <a:pt x="71" y="66"/>
                </a:cubicBezTo>
                <a:cubicBezTo>
                  <a:pt x="69" y="65"/>
                  <a:pt x="65" y="67"/>
                  <a:pt x="62" y="65"/>
                </a:cubicBezTo>
                <a:cubicBezTo>
                  <a:pt x="65" y="64"/>
                  <a:pt x="68" y="63"/>
                  <a:pt x="72" y="63"/>
                </a:cubicBezTo>
                <a:cubicBezTo>
                  <a:pt x="71" y="62"/>
                  <a:pt x="73" y="59"/>
                  <a:pt x="72" y="59"/>
                </a:cubicBezTo>
                <a:cubicBezTo>
                  <a:pt x="70" y="57"/>
                  <a:pt x="66" y="60"/>
                  <a:pt x="64" y="58"/>
                </a:cubicBezTo>
                <a:cubicBezTo>
                  <a:pt x="57" y="75"/>
                  <a:pt x="50" y="90"/>
                  <a:pt x="43" y="106"/>
                </a:cubicBezTo>
                <a:cubicBezTo>
                  <a:pt x="50" y="106"/>
                  <a:pt x="59" y="104"/>
                  <a:pt x="68" y="103"/>
                </a:cubicBezTo>
                <a:close/>
                <a:moveTo>
                  <a:pt x="73" y="56"/>
                </a:moveTo>
                <a:cubicBezTo>
                  <a:pt x="74" y="51"/>
                  <a:pt x="75" y="47"/>
                  <a:pt x="76" y="43"/>
                </a:cubicBezTo>
                <a:cubicBezTo>
                  <a:pt x="81" y="35"/>
                  <a:pt x="88" y="30"/>
                  <a:pt x="93" y="23"/>
                </a:cubicBezTo>
                <a:cubicBezTo>
                  <a:pt x="92" y="22"/>
                  <a:pt x="91" y="22"/>
                  <a:pt x="91" y="21"/>
                </a:cubicBezTo>
                <a:cubicBezTo>
                  <a:pt x="86" y="20"/>
                  <a:pt x="81" y="19"/>
                  <a:pt x="74" y="20"/>
                </a:cubicBezTo>
                <a:cubicBezTo>
                  <a:pt x="71" y="21"/>
                  <a:pt x="63" y="25"/>
                  <a:pt x="63" y="27"/>
                </a:cubicBezTo>
                <a:cubicBezTo>
                  <a:pt x="63" y="29"/>
                  <a:pt x="65" y="31"/>
                  <a:pt x="66" y="33"/>
                </a:cubicBezTo>
                <a:cubicBezTo>
                  <a:pt x="67" y="34"/>
                  <a:pt x="68" y="37"/>
                  <a:pt x="69" y="38"/>
                </a:cubicBezTo>
                <a:cubicBezTo>
                  <a:pt x="69" y="39"/>
                  <a:pt x="70" y="39"/>
                  <a:pt x="70" y="39"/>
                </a:cubicBezTo>
                <a:cubicBezTo>
                  <a:pt x="71" y="40"/>
                  <a:pt x="71" y="43"/>
                  <a:pt x="70" y="43"/>
                </a:cubicBezTo>
                <a:cubicBezTo>
                  <a:pt x="69" y="47"/>
                  <a:pt x="65" y="53"/>
                  <a:pt x="65" y="56"/>
                </a:cubicBezTo>
                <a:cubicBezTo>
                  <a:pt x="67" y="55"/>
                  <a:pt x="71" y="56"/>
                  <a:pt x="73" y="56"/>
                </a:cubicBezTo>
                <a:close/>
                <a:moveTo>
                  <a:pt x="76" y="103"/>
                </a:moveTo>
                <a:cubicBezTo>
                  <a:pt x="74" y="102"/>
                  <a:pt x="73" y="102"/>
                  <a:pt x="71" y="102"/>
                </a:cubicBezTo>
                <a:cubicBezTo>
                  <a:pt x="71" y="101"/>
                  <a:pt x="71" y="100"/>
                  <a:pt x="70" y="100"/>
                </a:cubicBezTo>
                <a:cubicBezTo>
                  <a:pt x="70" y="101"/>
                  <a:pt x="71" y="103"/>
                  <a:pt x="70" y="104"/>
                </a:cubicBezTo>
                <a:cubicBezTo>
                  <a:pt x="71" y="106"/>
                  <a:pt x="77" y="107"/>
                  <a:pt x="76" y="103"/>
                </a:cubicBezTo>
                <a:close/>
                <a:moveTo>
                  <a:pt x="81" y="98"/>
                </a:moveTo>
                <a:cubicBezTo>
                  <a:pt x="81" y="97"/>
                  <a:pt x="81" y="96"/>
                  <a:pt x="81" y="96"/>
                </a:cubicBezTo>
                <a:cubicBezTo>
                  <a:pt x="83" y="92"/>
                  <a:pt x="84" y="87"/>
                  <a:pt x="85" y="82"/>
                </a:cubicBezTo>
                <a:cubicBezTo>
                  <a:pt x="88" y="77"/>
                  <a:pt x="93" y="67"/>
                  <a:pt x="91" y="62"/>
                </a:cubicBezTo>
                <a:cubicBezTo>
                  <a:pt x="92" y="64"/>
                  <a:pt x="90" y="64"/>
                  <a:pt x="88" y="64"/>
                </a:cubicBezTo>
                <a:cubicBezTo>
                  <a:pt x="85" y="64"/>
                  <a:pt x="80" y="66"/>
                  <a:pt x="80" y="63"/>
                </a:cubicBezTo>
                <a:cubicBezTo>
                  <a:pt x="83" y="62"/>
                  <a:pt x="87" y="63"/>
                  <a:pt x="89" y="61"/>
                </a:cubicBezTo>
                <a:cubicBezTo>
                  <a:pt x="85" y="60"/>
                  <a:pt x="82" y="61"/>
                  <a:pt x="80" y="59"/>
                </a:cubicBezTo>
                <a:cubicBezTo>
                  <a:pt x="80" y="60"/>
                  <a:pt x="80" y="60"/>
                  <a:pt x="80" y="61"/>
                </a:cubicBezTo>
                <a:cubicBezTo>
                  <a:pt x="78" y="67"/>
                  <a:pt x="78" y="75"/>
                  <a:pt x="77" y="82"/>
                </a:cubicBezTo>
                <a:cubicBezTo>
                  <a:pt x="76" y="87"/>
                  <a:pt x="74" y="94"/>
                  <a:pt x="75" y="99"/>
                </a:cubicBezTo>
                <a:cubicBezTo>
                  <a:pt x="77" y="98"/>
                  <a:pt x="79" y="98"/>
                  <a:pt x="81" y="98"/>
                </a:cubicBezTo>
                <a:close/>
                <a:moveTo>
                  <a:pt x="78" y="107"/>
                </a:moveTo>
                <a:cubicBezTo>
                  <a:pt x="84" y="107"/>
                  <a:pt x="90" y="105"/>
                  <a:pt x="86" y="100"/>
                </a:cubicBezTo>
                <a:cubicBezTo>
                  <a:pt x="85" y="100"/>
                  <a:pt x="82" y="100"/>
                  <a:pt x="79" y="100"/>
                </a:cubicBezTo>
                <a:cubicBezTo>
                  <a:pt x="79" y="103"/>
                  <a:pt x="79" y="105"/>
                  <a:pt x="78" y="107"/>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grpSp>
        <p:nvGrpSpPr>
          <p:cNvPr id="31" name="组合 442">
            <a:extLst>
              <a:ext uri="{FF2B5EF4-FFF2-40B4-BE49-F238E27FC236}">
                <a16:creationId xmlns:a16="http://schemas.microsoft.com/office/drawing/2014/main" id="{0440F572-2521-4D5C-9C5C-B2C89BAA9629}"/>
              </a:ext>
            </a:extLst>
          </p:cNvPr>
          <p:cNvGrpSpPr>
            <a:grpSpLocks/>
          </p:cNvGrpSpPr>
          <p:nvPr/>
        </p:nvGrpSpPr>
        <p:grpSpPr bwMode="auto">
          <a:xfrm>
            <a:off x="537295" y="4616417"/>
            <a:ext cx="2282983" cy="1200329"/>
            <a:chOff x="7394576" y="3627438"/>
            <a:chExt cx="1077913" cy="566738"/>
          </a:xfrm>
          <a:gradFill>
            <a:gsLst>
              <a:gs pos="0">
                <a:schemeClr val="accent1">
                  <a:lumMod val="5000"/>
                  <a:lumOff val="95000"/>
                </a:schemeClr>
              </a:gs>
              <a:gs pos="100000">
                <a:schemeClr val="tx1">
                  <a:lumMod val="95000"/>
                  <a:lumOff val="5000"/>
                  <a:alpha val="0"/>
                </a:schemeClr>
              </a:gs>
            </a:gsLst>
            <a:lin ang="5400000" scaled="1"/>
          </a:gradFill>
        </p:grpSpPr>
        <p:sp>
          <p:nvSpPr>
            <p:cNvPr id="32" name="Freeform 100">
              <a:extLst>
                <a:ext uri="{FF2B5EF4-FFF2-40B4-BE49-F238E27FC236}">
                  <a16:creationId xmlns:a16="http://schemas.microsoft.com/office/drawing/2014/main" id="{64F44510-DB03-4FCD-AFA8-4F420A2B58B3}"/>
                </a:ext>
              </a:extLst>
            </p:cNvPr>
            <p:cNvSpPr>
              <a:spLocks/>
            </p:cNvSpPr>
            <p:nvPr/>
          </p:nvSpPr>
          <p:spPr bwMode="auto">
            <a:xfrm>
              <a:off x="8123239" y="3681413"/>
              <a:ext cx="96837" cy="15875"/>
            </a:xfrm>
            <a:custGeom>
              <a:avLst/>
              <a:gdLst>
                <a:gd name="T0" fmla="*/ 31 w 31"/>
                <a:gd name="T1" fmla="*/ 2 h 5"/>
                <a:gd name="T2" fmla="*/ 30 w 31"/>
                <a:gd name="T3" fmla="*/ 5 h 5"/>
                <a:gd name="T4" fmla="*/ 0 w 31"/>
                <a:gd name="T5" fmla="*/ 4 h 5"/>
                <a:gd name="T6" fmla="*/ 12 w 31"/>
                <a:gd name="T7" fmla="*/ 1 h 5"/>
                <a:gd name="T8" fmla="*/ 18 w 31"/>
                <a:gd name="T9" fmla="*/ 0 h 5"/>
                <a:gd name="T10" fmla="*/ 26 w 31"/>
                <a:gd name="T11" fmla="*/ 2 h 5"/>
                <a:gd name="T12" fmla="*/ 31 w 31"/>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31" h="5">
                  <a:moveTo>
                    <a:pt x="31" y="2"/>
                  </a:moveTo>
                  <a:cubicBezTo>
                    <a:pt x="31" y="3"/>
                    <a:pt x="31" y="4"/>
                    <a:pt x="30" y="5"/>
                  </a:cubicBezTo>
                  <a:cubicBezTo>
                    <a:pt x="21" y="2"/>
                    <a:pt x="11" y="3"/>
                    <a:pt x="0" y="4"/>
                  </a:cubicBezTo>
                  <a:cubicBezTo>
                    <a:pt x="1" y="0"/>
                    <a:pt x="8" y="1"/>
                    <a:pt x="12" y="1"/>
                  </a:cubicBezTo>
                  <a:cubicBezTo>
                    <a:pt x="14" y="1"/>
                    <a:pt x="16" y="0"/>
                    <a:pt x="18" y="0"/>
                  </a:cubicBezTo>
                  <a:cubicBezTo>
                    <a:pt x="20" y="0"/>
                    <a:pt x="23" y="1"/>
                    <a:pt x="26" y="2"/>
                  </a:cubicBezTo>
                  <a:cubicBezTo>
                    <a:pt x="28" y="2"/>
                    <a:pt x="30" y="0"/>
                    <a:pt x="3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3" name="Freeform 101">
              <a:extLst>
                <a:ext uri="{FF2B5EF4-FFF2-40B4-BE49-F238E27FC236}">
                  <a16:creationId xmlns:a16="http://schemas.microsoft.com/office/drawing/2014/main" id="{47045993-3234-44D4-B38B-95FE852BC4B1}"/>
                </a:ext>
              </a:extLst>
            </p:cNvPr>
            <p:cNvSpPr>
              <a:spLocks/>
            </p:cNvSpPr>
            <p:nvPr/>
          </p:nvSpPr>
          <p:spPr bwMode="auto">
            <a:xfrm>
              <a:off x="8129589" y="3706813"/>
              <a:ext cx="90487" cy="15875"/>
            </a:xfrm>
            <a:custGeom>
              <a:avLst/>
              <a:gdLst>
                <a:gd name="T0" fmla="*/ 28 w 29"/>
                <a:gd name="T1" fmla="*/ 2 h 5"/>
                <a:gd name="T2" fmla="*/ 29 w 29"/>
                <a:gd name="T3" fmla="*/ 5 h 5"/>
                <a:gd name="T4" fmla="*/ 21 w 29"/>
                <a:gd name="T5" fmla="*/ 3 h 5"/>
                <a:gd name="T6" fmla="*/ 0 w 29"/>
                <a:gd name="T7" fmla="*/ 5 h 5"/>
                <a:gd name="T8" fmla="*/ 0 w 29"/>
                <a:gd name="T9" fmla="*/ 3 h 5"/>
                <a:gd name="T10" fmla="*/ 18 w 29"/>
                <a:gd name="T11" fmla="*/ 0 h 5"/>
                <a:gd name="T12" fmla="*/ 28 w 29"/>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9" h="5">
                  <a:moveTo>
                    <a:pt x="28" y="2"/>
                  </a:moveTo>
                  <a:cubicBezTo>
                    <a:pt x="28" y="2"/>
                    <a:pt x="29" y="3"/>
                    <a:pt x="29" y="5"/>
                  </a:cubicBezTo>
                  <a:cubicBezTo>
                    <a:pt x="26" y="5"/>
                    <a:pt x="23" y="3"/>
                    <a:pt x="21" y="3"/>
                  </a:cubicBezTo>
                  <a:cubicBezTo>
                    <a:pt x="13" y="2"/>
                    <a:pt x="7" y="3"/>
                    <a:pt x="0" y="5"/>
                  </a:cubicBezTo>
                  <a:cubicBezTo>
                    <a:pt x="0" y="4"/>
                    <a:pt x="0" y="3"/>
                    <a:pt x="0" y="3"/>
                  </a:cubicBezTo>
                  <a:cubicBezTo>
                    <a:pt x="0" y="0"/>
                    <a:pt x="13" y="0"/>
                    <a:pt x="18" y="0"/>
                  </a:cubicBezTo>
                  <a:cubicBezTo>
                    <a:pt x="22" y="1"/>
                    <a:pt x="24" y="1"/>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4" name="Freeform 102">
              <a:extLst>
                <a:ext uri="{FF2B5EF4-FFF2-40B4-BE49-F238E27FC236}">
                  <a16:creationId xmlns:a16="http://schemas.microsoft.com/office/drawing/2014/main" id="{030BA461-88AB-4911-81CC-C20468E0E757}"/>
                </a:ext>
              </a:extLst>
            </p:cNvPr>
            <p:cNvSpPr>
              <a:spLocks/>
            </p:cNvSpPr>
            <p:nvPr/>
          </p:nvSpPr>
          <p:spPr bwMode="auto">
            <a:xfrm>
              <a:off x="8145464" y="3884613"/>
              <a:ext cx="69850" cy="15875"/>
            </a:xfrm>
            <a:custGeom>
              <a:avLst/>
              <a:gdLst>
                <a:gd name="T0" fmla="*/ 21 w 22"/>
                <a:gd name="T1" fmla="*/ 1 h 5"/>
                <a:gd name="T2" fmla="*/ 22 w 22"/>
                <a:gd name="T3" fmla="*/ 3 h 5"/>
                <a:gd name="T4" fmla="*/ 20 w 22"/>
                <a:gd name="T5" fmla="*/ 5 h 5"/>
                <a:gd name="T6" fmla="*/ 0 w 22"/>
                <a:gd name="T7" fmla="*/ 3 h 5"/>
                <a:gd name="T8" fmla="*/ 5 w 22"/>
                <a:gd name="T9" fmla="*/ 1 h 5"/>
                <a:gd name="T10" fmla="*/ 21 w 22"/>
                <a:gd name="T11" fmla="*/ 1 h 5"/>
              </a:gdLst>
              <a:ahLst/>
              <a:cxnLst>
                <a:cxn ang="0">
                  <a:pos x="T0" y="T1"/>
                </a:cxn>
                <a:cxn ang="0">
                  <a:pos x="T2" y="T3"/>
                </a:cxn>
                <a:cxn ang="0">
                  <a:pos x="T4" y="T5"/>
                </a:cxn>
                <a:cxn ang="0">
                  <a:pos x="T6" y="T7"/>
                </a:cxn>
                <a:cxn ang="0">
                  <a:pos x="T8" y="T9"/>
                </a:cxn>
                <a:cxn ang="0">
                  <a:pos x="T10" y="T11"/>
                </a:cxn>
              </a:cxnLst>
              <a:rect l="0" t="0" r="r" b="b"/>
              <a:pathLst>
                <a:path w="22" h="5">
                  <a:moveTo>
                    <a:pt x="21" y="1"/>
                  </a:moveTo>
                  <a:cubicBezTo>
                    <a:pt x="21" y="2"/>
                    <a:pt x="22" y="2"/>
                    <a:pt x="22" y="3"/>
                  </a:cubicBezTo>
                  <a:cubicBezTo>
                    <a:pt x="22" y="4"/>
                    <a:pt x="21" y="4"/>
                    <a:pt x="20" y="5"/>
                  </a:cubicBezTo>
                  <a:cubicBezTo>
                    <a:pt x="15" y="2"/>
                    <a:pt x="5" y="4"/>
                    <a:pt x="0" y="3"/>
                  </a:cubicBezTo>
                  <a:cubicBezTo>
                    <a:pt x="0" y="0"/>
                    <a:pt x="4" y="1"/>
                    <a:pt x="5" y="1"/>
                  </a:cubicBezTo>
                  <a:cubicBezTo>
                    <a:pt x="9" y="0"/>
                    <a:pt x="17" y="2"/>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5" name="Freeform 103">
              <a:extLst>
                <a:ext uri="{FF2B5EF4-FFF2-40B4-BE49-F238E27FC236}">
                  <a16:creationId xmlns:a16="http://schemas.microsoft.com/office/drawing/2014/main" id="{ECE7ED75-75F9-4B0E-B725-6CB197865CDF}"/>
                </a:ext>
              </a:extLst>
            </p:cNvPr>
            <p:cNvSpPr>
              <a:spLocks/>
            </p:cNvSpPr>
            <p:nvPr/>
          </p:nvSpPr>
          <p:spPr bwMode="auto">
            <a:xfrm>
              <a:off x="8145464" y="3900488"/>
              <a:ext cx="71437" cy="20637"/>
            </a:xfrm>
            <a:custGeom>
              <a:avLst/>
              <a:gdLst>
                <a:gd name="T0" fmla="*/ 22 w 23"/>
                <a:gd name="T1" fmla="*/ 3 h 7"/>
                <a:gd name="T2" fmla="*/ 22 w 23"/>
                <a:gd name="T3" fmla="*/ 7 h 7"/>
                <a:gd name="T4" fmla="*/ 8 w 23"/>
                <a:gd name="T5" fmla="*/ 4 h 7"/>
                <a:gd name="T6" fmla="*/ 0 w 23"/>
                <a:gd name="T7" fmla="*/ 3 h 7"/>
                <a:gd name="T8" fmla="*/ 22 w 23"/>
                <a:gd name="T9" fmla="*/ 3 h 7"/>
              </a:gdLst>
              <a:ahLst/>
              <a:cxnLst>
                <a:cxn ang="0">
                  <a:pos x="T0" y="T1"/>
                </a:cxn>
                <a:cxn ang="0">
                  <a:pos x="T2" y="T3"/>
                </a:cxn>
                <a:cxn ang="0">
                  <a:pos x="T4" y="T5"/>
                </a:cxn>
                <a:cxn ang="0">
                  <a:pos x="T6" y="T7"/>
                </a:cxn>
                <a:cxn ang="0">
                  <a:pos x="T8" y="T9"/>
                </a:cxn>
              </a:cxnLst>
              <a:rect l="0" t="0" r="r" b="b"/>
              <a:pathLst>
                <a:path w="23" h="7">
                  <a:moveTo>
                    <a:pt x="22" y="3"/>
                  </a:moveTo>
                  <a:cubicBezTo>
                    <a:pt x="23" y="4"/>
                    <a:pt x="22" y="6"/>
                    <a:pt x="22" y="7"/>
                  </a:cubicBezTo>
                  <a:cubicBezTo>
                    <a:pt x="18" y="6"/>
                    <a:pt x="13" y="5"/>
                    <a:pt x="8" y="4"/>
                  </a:cubicBezTo>
                  <a:cubicBezTo>
                    <a:pt x="5" y="4"/>
                    <a:pt x="0" y="6"/>
                    <a:pt x="0" y="3"/>
                  </a:cubicBezTo>
                  <a:cubicBezTo>
                    <a:pt x="6" y="0"/>
                    <a:pt x="13" y="4"/>
                    <a:pt x="2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6" name="Freeform 104">
              <a:extLst>
                <a:ext uri="{FF2B5EF4-FFF2-40B4-BE49-F238E27FC236}">
                  <a16:creationId xmlns:a16="http://schemas.microsoft.com/office/drawing/2014/main" id="{A0BCEC4F-9D40-4109-9EE3-F79AFD57CC0C}"/>
                </a:ext>
              </a:extLst>
            </p:cNvPr>
            <p:cNvSpPr>
              <a:spLocks/>
            </p:cNvSpPr>
            <p:nvPr/>
          </p:nvSpPr>
          <p:spPr bwMode="auto">
            <a:xfrm>
              <a:off x="8142289" y="4073526"/>
              <a:ext cx="77787" cy="19050"/>
            </a:xfrm>
            <a:custGeom>
              <a:avLst/>
              <a:gdLst>
                <a:gd name="T0" fmla="*/ 23 w 25"/>
                <a:gd name="T1" fmla="*/ 2 h 6"/>
                <a:gd name="T2" fmla="*/ 22 w 25"/>
                <a:gd name="T3" fmla="*/ 6 h 6"/>
                <a:gd name="T4" fmla="*/ 20 w 25"/>
                <a:gd name="T5" fmla="*/ 5 h 6"/>
                <a:gd name="T6" fmla="*/ 0 w 25"/>
                <a:gd name="T7" fmla="*/ 4 h 6"/>
                <a:gd name="T8" fmla="*/ 13 w 25"/>
                <a:gd name="T9" fmla="*/ 2 h 6"/>
                <a:gd name="T10" fmla="*/ 23 w 25"/>
                <a:gd name="T11" fmla="*/ 2 h 6"/>
              </a:gdLst>
              <a:ahLst/>
              <a:cxnLst>
                <a:cxn ang="0">
                  <a:pos x="T0" y="T1"/>
                </a:cxn>
                <a:cxn ang="0">
                  <a:pos x="T2" y="T3"/>
                </a:cxn>
                <a:cxn ang="0">
                  <a:pos x="T4" y="T5"/>
                </a:cxn>
                <a:cxn ang="0">
                  <a:pos x="T6" y="T7"/>
                </a:cxn>
                <a:cxn ang="0">
                  <a:pos x="T8" y="T9"/>
                </a:cxn>
                <a:cxn ang="0">
                  <a:pos x="T10" y="T11"/>
                </a:cxn>
              </a:cxnLst>
              <a:rect l="0" t="0" r="r" b="b"/>
              <a:pathLst>
                <a:path w="25" h="6">
                  <a:moveTo>
                    <a:pt x="23" y="2"/>
                  </a:moveTo>
                  <a:cubicBezTo>
                    <a:pt x="25" y="3"/>
                    <a:pt x="25" y="6"/>
                    <a:pt x="22" y="6"/>
                  </a:cubicBezTo>
                  <a:cubicBezTo>
                    <a:pt x="22" y="6"/>
                    <a:pt x="21" y="6"/>
                    <a:pt x="20" y="5"/>
                  </a:cubicBezTo>
                  <a:cubicBezTo>
                    <a:pt x="15" y="4"/>
                    <a:pt x="5" y="5"/>
                    <a:pt x="0" y="4"/>
                  </a:cubicBezTo>
                  <a:cubicBezTo>
                    <a:pt x="3" y="0"/>
                    <a:pt x="10" y="2"/>
                    <a:pt x="13" y="2"/>
                  </a:cubicBezTo>
                  <a:cubicBezTo>
                    <a:pt x="18" y="2"/>
                    <a:pt x="19" y="3"/>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7" name="Freeform 105">
              <a:extLst>
                <a:ext uri="{FF2B5EF4-FFF2-40B4-BE49-F238E27FC236}">
                  <a16:creationId xmlns:a16="http://schemas.microsoft.com/office/drawing/2014/main" id="{4146A47D-BDFC-434D-ADFB-503F8038BD6A}"/>
                </a:ext>
              </a:extLst>
            </p:cNvPr>
            <p:cNvSpPr>
              <a:spLocks/>
            </p:cNvSpPr>
            <p:nvPr/>
          </p:nvSpPr>
          <p:spPr bwMode="auto">
            <a:xfrm>
              <a:off x="8139114" y="4098926"/>
              <a:ext cx="80962" cy="22225"/>
            </a:xfrm>
            <a:custGeom>
              <a:avLst/>
              <a:gdLst>
                <a:gd name="T0" fmla="*/ 25 w 26"/>
                <a:gd name="T1" fmla="*/ 1 h 7"/>
                <a:gd name="T2" fmla="*/ 26 w 26"/>
                <a:gd name="T3" fmla="*/ 4 h 7"/>
                <a:gd name="T4" fmla="*/ 20 w 26"/>
                <a:gd name="T5" fmla="*/ 5 h 7"/>
                <a:gd name="T6" fmla="*/ 5 w 26"/>
                <a:gd name="T7" fmla="*/ 4 h 7"/>
                <a:gd name="T8" fmla="*/ 0 w 26"/>
                <a:gd name="T9" fmla="*/ 3 h 7"/>
                <a:gd name="T10" fmla="*/ 25 w 26"/>
                <a:gd name="T11" fmla="*/ 1 h 7"/>
              </a:gdLst>
              <a:ahLst/>
              <a:cxnLst>
                <a:cxn ang="0">
                  <a:pos x="T0" y="T1"/>
                </a:cxn>
                <a:cxn ang="0">
                  <a:pos x="T2" y="T3"/>
                </a:cxn>
                <a:cxn ang="0">
                  <a:pos x="T4" y="T5"/>
                </a:cxn>
                <a:cxn ang="0">
                  <a:pos x="T6" y="T7"/>
                </a:cxn>
                <a:cxn ang="0">
                  <a:pos x="T8" y="T9"/>
                </a:cxn>
                <a:cxn ang="0">
                  <a:pos x="T10" y="T11"/>
                </a:cxn>
              </a:cxnLst>
              <a:rect l="0" t="0" r="r" b="b"/>
              <a:pathLst>
                <a:path w="26" h="7">
                  <a:moveTo>
                    <a:pt x="25" y="1"/>
                  </a:moveTo>
                  <a:cubicBezTo>
                    <a:pt x="25" y="2"/>
                    <a:pt x="26" y="3"/>
                    <a:pt x="26" y="4"/>
                  </a:cubicBezTo>
                  <a:cubicBezTo>
                    <a:pt x="25" y="7"/>
                    <a:pt x="23" y="6"/>
                    <a:pt x="20" y="5"/>
                  </a:cubicBezTo>
                  <a:cubicBezTo>
                    <a:pt x="16" y="5"/>
                    <a:pt x="10" y="4"/>
                    <a:pt x="5" y="4"/>
                  </a:cubicBezTo>
                  <a:cubicBezTo>
                    <a:pt x="3" y="4"/>
                    <a:pt x="1" y="5"/>
                    <a:pt x="0" y="3"/>
                  </a:cubicBezTo>
                  <a:cubicBezTo>
                    <a:pt x="6" y="0"/>
                    <a:pt x="17" y="5"/>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8" name="Freeform 106">
              <a:extLst>
                <a:ext uri="{FF2B5EF4-FFF2-40B4-BE49-F238E27FC236}">
                  <a16:creationId xmlns:a16="http://schemas.microsoft.com/office/drawing/2014/main" id="{1B4F3E72-CAB6-4ED5-93E2-620A0182D82C}"/>
                </a:ext>
              </a:extLst>
            </p:cNvPr>
            <p:cNvSpPr>
              <a:spLocks noEditPoints="1"/>
            </p:cNvSpPr>
            <p:nvPr/>
          </p:nvSpPr>
          <p:spPr bwMode="auto">
            <a:xfrm>
              <a:off x="7394576" y="3627438"/>
              <a:ext cx="1077913" cy="566738"/>
            </a:xfrm>
            <a:custGeom>
              <a:avLst/>
              <a:gdLst>
                <a:gd name="T0" fmla="*/ 114 w 342"/>
                <a:gd name="T1" fmla="*/ 19 h 179"/>
                <a:gd name="T2" fmla="*/ 194 w 342"/>
                <a:gd name="T3" fmla="*/ 30 h 179"/>
                <a:gd name="T4" fmla="*/ 265 w 342"/>
                <a:gd name="T5" fmla="*/ 19 h 179"/>
                <a:gd name="T6" fmla="*/ 335 w 342"/>
                <a:gd name="T7" fmla="*/ 144 h 179"/>
                <a:gd name="T8" fmla="*/ 288 w 342"/>
                <a:gd name="T9" fmla="*/ 167 h 179"/>
                <a:gd name="T10" fmla="*/ 235 w 342"/>
                <a:gd name="T11" fmla="*/ 178 h 179"/>
                <a:gd name="T12" fmla="*/ 173 w 342"/>
                <a:gd name="T13" fmla="*/ 172 h 179"/>
                <a:gd name="T14" fmla="*/ 112 w 342"/>
                <a:gd name="T15" fmla="*/ 168 h 179"/>
                <a:gd name="T16" fmla="*/ 43 w 342"/>
                <a:gd name="T17" fmla="*/ 169 h 179"/>
                <a:gd name="T18" fmla="*/ 52 w 342"/>
                <a:gd name="T19" fmla="*/ 47 h 179"/>
                <a:gd name="T20" fmla="*/ 264 w 342"/>
                <a:gd name="T21" fmla="*/ 132 h 179"/>
                <a:gd name="T22" fmla="*/ 229 w 342"/>
                <a:gd name="T23" fmla="*/ 10 h 179"/>
                <a:gd name="T24" fmla="*/ 246 w 342"/>
                <a:gd name="T25" fmla="*/ 177 h 179"/>
                <a:gd name="T26" fmla="*/ 224 w 342"/>
                <a:gd name="T27" fmla="*/ 168 h 179"/>
                <a:gd name="T28" fmla="*/ 225 w 342"/>
                <a:gd name="T29" fmla="*/ 11 h 179"/>
                <a:gd name="T30" fmla="*/ 134 w 342"/>
                <a:gd name="T31" fmla="*/ 20 h 179"/>
                <a:gd name="T32" fmla="*/ 98 w 342"/>
                <a:gd name="T33" fmla="*/ 49 h 179"/>
                <a:gd name="T34" fmla="*/ 112 w 342"/>
                <a:gd name="T35" fmla="*/ 165 h 179"/>
                <a:gd name="T36" fmla="*/ 111 w 342"/>
                <a:gd name="T37" fmla="*/ 24 h 179"/>
                <a:gd name="T38" fmla="*/ 195 w 342"/>
                <a:gd name="T39" fmla="*/ 57 h 179"/>
                <a:gd name="T40" fmla="*/ 154 w 342"/>
                <a:gd name="T41" fmla="*/ 34 h 179"/>
                <a:gd name="T42" fmla="*/ 156 w 342"/>
                <a:gd name="T43" fmla="*/ 142 h 179"/>
                <a:gd name="T44" fmla="*/ 114 w 342"/>
                <a:gd name="T45" fmla="*/ 39 h 179"/>
                <a:gd name="T46" fmla="*/ 52 w 342"/>
                <a:gd name="T47" fmla="*/ 50 h 179"/>
                <a:gd name="T48" fmla="*/ 15 w 342"/>
                <a:gd name="T49" fmla="*/ 153 h 179"/>
                <a:gd name="T50" fmla="*/ 75 w 342"/>
                <a:gd name="T51" fmla="*/ 45 h 179"/>
                <a:gd name="T52" fmla="*/ 221 w 342"/>
                <a:gd name="T53" fmla="*/ 51 h 179"/>
                <a:gd name="T54" fmla="*/ 221 w 342"/>
                <a:gd name="T55" fmla="*/ 170 h 179"/>
                <a:gd name="T56" fmla="*/ 69 w 342"/>
                <a:gd name="T57" fmla="*/ 85 h 179"/>
                <a:gd name="T58" fmla="*/ 82 w 342"/>
                <a:gd name="T59" fmla="*/ 58 h 179"/>
                <a:gd name="T60" fmla="*/ 72 w 342"/>
                <a:gd name="T61" fmla="*/ 74 h 179"/>
                <a:gd name="T62" fmla="*/ 63 w 342"/>
                <a:gd name="T63" fmla="*/ 93 h 179"/>
                <a:gd name="T64" fmla="*/ 45 w 342"/>
                <a:gd name="T65" fmla="*/ 133 h 179"/>
                <a:gd name="T66" fmla="*/ 50 w 342"/>
                <a:gd name="T67" fmla="*/ 131 h 179"/>
                <a:gd name="T68" fmla="*/ 114 w 342"/>
                <a:gd name="T69" fmla="*/ 51 h 179"/>
                <a:gd name="T70" fmla="*/ 153 w 342"/>
                <a:gd name="T71" fmla="*/ 110 h 179"/>
                <a:gd name="T72" fmla="*/ 198 w 342"/>
                <a:gd name="T73" fmla="*/ 165 h 179"/>
                <a:gd name="T74" fmla="*/ 279 w 342"/>
                <a:gd name="T75" fmla="*/ 76 h 179"/>
                <a:gd name="T76" fmla="*/ 267 w 342"/>
                <a:gd name="T77" fmla="*/ 63 h 179"/>
                <a:gd name="T78" fmla="*/ 76 w 342"/>
                <a:gd name="T79" fmla="*/ 57 h 179"/>
                <a:gd name="T80" fmla="*/ 85 w 342"/>
                <a:gd name="T81" fmla="*/ 61 h 179"/>
                <a:gd name="T82" fmla="*/ 107 w 342"/>
                <a:gd name="T83" fmla="*/ 167 h 179"/>
                <a:gd name="T84" fmla="*/ 93 w 342"/>
                <a:gd name="T85" fmla="*/ 64 h 179"/>
                <a:gd name="T86" fmla="*/ 265 w 342"/>
                <a:gd name="T87" fmla="*/ 103 h 179"/>
                <a:gd name="T88" fmla="*/ 306 w 342"/>
                <a:gd name="T89" fmla="*/ 169 h 179"/>
                <a:gd name="T90" fmla="*/ 265 w 342"/>
                <a:gd name="T91" fmla="*/ 73 h 179"/>
                <a:gd name="T92" fmla="*/ 300 w 342"/>
                <a:gd name="T93" fmla="*/ 78 h 179"/>
                <a:gd name="T94" fmla="*/ 278 w 342"/>
                <a:gd name="T95" fmla="*/ 96 h 179"/>
                <a:gd name="T96" fmla="*/ 64 w 342"/>
                <a:gd name="T97" fmla="*/ 105 h 179"/>
                <a:gd name="T98" fmla="*/ 71 w 342"/>
                <a:gd name="T99" fmla="*/ 123 h 179"/>
                <a:gd name="T100" fmla="*/ 280 w 342"/>
                <a:gd name="T101" fmla="*/ 100 h 179"/>
                <a:gd name="T102" fmla="*/ 52 w 342"/>
                <a:gd name="T103" fmla="*/ 111 h 179"/>
                <a:gd name="T104" fmla="*/ 66 w 342"/>
                <a:gd name="T105" fmla="*/ 118 h 179"/>
                <a:gd name="T106" fmla="*/ 323 w 342"/>
                <a:gd name="T107" fmla="*/ 125 h 179"/>
                <a:gd name="T108" fmla="*/ 37 w 342"/>
                <a:gd name="T109" fmla="*/ 140 h 179"/>
                <a:gd name="T110" fmla="*/ 332 w 342"/>
                <a:gd name="T111" fmla="*/ 153 h 179"/>
                <a:gd name="T112" fmla="*/ 153 w 342"/>
                <a:gd name="T113" fmla="*/ 156 h 179"/>
                <a:gd name="T114" fmla="*/ 34 w 342"/>
                <a:gd name="T115" fmla="*/ 149 h 179"/>
                <a:gd name="T116" fmla="*/ 339 w 342"/>
                <a:gd name="T117" fmla="*/ 162 h 179"/>
                <a:gd name="T118" fmla="*/ 115 w 342"/>
                <a:gd name="T119" fmla="*/ 1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179">
                  <a:moveTo>
                    <a:pt x="79" y="39"/>
                  </a:moveTo>
                  <a:cubicBezTo>
                    <a:pt x="80" y="39"/>
                    <a:pt x="82" y="40"/>
                    <a:pt x="83" y="40"/>
                  </a:cubicBezTo>
                  <a:cubicBezTo>
                    <a:pt x="84" y="37"/>
                    <a:pt x="83" y="32"/>
                    <a:pt x="85" y="30"/>
                  </a:cubicBezTo>
                  <a:cubicBezTo>
                    <a:pt x="92" y="28"/>
                    <a:pt x="99" y="28"/>
                    <a:pt x="106" y="24"/>
                  </a:cubicBezTo>
                  <a:cubicBezTo>
                    <a:pt x="108" y="23"/>
                    <a:pt x="110" y="22"/>
                    <a:pt x="111" y="21"/>
                  </a:cubicBezTo>
                  <a:cubicBezTo>
                    <a:pt x="112" y="21"/>
                    <a:pt x="112" y="20"/>
                    <a:pt x="113" y="21"/>
                  </a:cubicBezTo>
                  <a:cubicBezTo>
                    <a:pt x="113" y="20"/>
                    <a:pt x="114" y="20"/>
                    <a:pt x="114" y="19"/>
                  </a:cubicBezTo>
                  <a:cubicBezTo>
                    <a:pt x="120" y="18"/>
                    <a:pt x="126" y="17"/>
                    <a:pt x="131" y="17"/>
                  </a:cubicBezTo>
                  <a:cubicBezTo>
                    <a:pt x="136" y="17"/>
                    <a:pt x="140" y="18"/>
                    <a:pt x="145" y="19"/>
                  </a:cubicBezTo>
                  <a:cubicBezTo>
                    <a:pt x="147" y="20"/>
                    <a:pt x="150" y="20"/>
                    <a:pt x="152" y="23"/>
                  </a:cubicBezTo>
                  <a:cubicBezTo>
                    <a:pt x="153" y="25"/>
                    <a:pt x="153" y="26"/>
                    <a:pt x="153" y="28"/>
                  </a:cubicBezTo>
                  <a:cubicBezTo>
                    <a:pt x="155" y="28"/>
                    <a:pt x="157" y="27"/>
                    <a:pt x="160" y="26"/>
                  </a:cubicBezTo>
                  <a:cubicBezTo>
                    <a:pt x="164" y="26"/>
                    <a:pt x="170" y="28"/>
                    <a:pt x="176" y="28"/>
                  </a:cubicBezTo>
                  <a:cubicBezTo>
                    <a:pt x="182" y="29"/>
                    <a:pt x="190" y="26"/>
                    <a:pt x="194" y="30"/>
                  </a:cubicBezTo>
                  <a:cubicBezTo>
                    <a:pt x="196" y="32"/>
                    <a:pt x="198" y="37"/>
                    <a:pt x="198" y="41"/>
                  </a:cubicBezTo>
                  <a:cubicBezTo>
                    <a:pt x="199" y="43"/>
                    <a:pt x="198" y="45"/>
                    <a:pt x="198" y="47"/>
                  </a:cubicBezTo>
                  <a:cubicBezTo>
                    <a:pt x="201" y="47"/>
                    <a:pt x="203" y="45"/>
                    <a:pt x="205" y="45"/>
                  </a:cubicBezTo>
                  <a:cubicBezTo>
                    <a:pt x="207" y="34"/>
                    <a:pt x="204" y="22"/>
                    <a:pt x="207" y="15"/>
                  </a:cubicBezTo>
                  <a:cubicBezTo>
                    <a:pt x="214" y="14"/>
                    <a:pt x="221" y="10"/>
                    <a:pt x="228" y="7"/>
                  </a:cubicBezTo>
                  <a:cubicBezTo>
                    <a:pt x="237" y="0"/>
                    <a:pt x="250" y="1"/>
                    <a:pt x="260" y="4"/>
                  </a:cubicBezTo>
                  <a:cubicBezTo>
                    <a:pt x="265" y="6"/>
                    <a:pt x="264" y="12"/>
                    <a:pt x="265" y="19"/>
                  </a:cubicBezTo>
                  <a:cubicBezTo>
                    <a:pt x="266" y="31"/>
                    <a:pt x="266" y="47"/>
                    <a:pt x="265" y="59"/>
                  </a:cubicBezTo>
                  <a:cubicBezTo>
                    <a:pt x="271" y="54"/>
                    <a:pt x="281" y="50"/>
                    <a:pt x="291" y="52"/>
                  </a:cubicBezTo>
                  <a:cubicBezTo>
                    <a:pt x="293" y="56"/>
                    <a:pt x="294" y="60"/>
                    <a:pt x="296" y="64"/>
                  </a:cubicBezTo>
                  <a:cubicBezTo>
                    <a:pt x="297" y="66"/>
                    <a:pt x="298" y="68"/>
                    <a:pt x="299" y="70"/>
                  </a:cubicBezTo>
                  <a:cubicBezTo>
                    <a:pt x="302" y="80"/>
                    <a:pt x="309" y="89"/>
                    <a:pt x="313" y="99"/>
                  </a:cubicBezTo>
                  <a:cubicBezTo>
                    <a:pt x="314" y="101"/>
                    <a:pt x="316" y="103"/>
                    <a:pt x="317" y="106"/>
                  </a:cubicBezTo>
                  <a:cubicBezTo>
                    <a:pt x="323" y="118"/>
                    <a:pt x="329" y="132"/>
                    <a:pt x="335" y="144"/>
                  </a:cubicBezTo>
                  <a:cubicBezTo>
                    <a:pt x="336" y="145"/>
                    <a:pt x="336" y="146"/>
                    <a:pt x="337" y="147"/>
                  </a:cubicBezTo>
                  <a:cubicBezTo>
                    <a:pt x="337" y="148"/>
                    <a:pt x="337" y="148"/>
                    <a:pt x="337" y="148"/>
                  </a:cubicBezTo>
                  <a:cubicBezTo>
                    <a:pt x="339" y="151"/>
                    <a:pt x="340" y="155"/>
                    <a:pt x="342" y="158"/>
                  </a:cubicBezTo>
                  <a:cubicBezTo>
                    <a:pt x="342" y="165"/>
                    <a:pt x="335" y="174"/>
                    <a:pt x="327" y="175"/>
                  </a:cubicBezTo>
                  <a:cubicBezTo>
                    <a:pt x="321" y="176"/>
                    <a:pt x="316" y="176"/>
                    <a:pt x="311" y="174"/>
                  </a:cubicBezTo>
                  <a:cubicBezTo>
                    <a:pt x="308" y="173"/>
                    <a:pt x="306" y="172"/>
                    <a:pt x="303" y="172"/>
                  </a:cubicBezTo>
                  <a:cubicBezTo>
                    <a:pt x="299" y="170"/>
                    <a:pt x="293" y="169"/>
                    <a:pt x="288" y="167"/>
                  </a:cubicBezTo>
                  <a:cubicBezTo>
                    <a:pt x="285" y="167"/>
                    <a:pt x="282" y="165"/>
                    <a:pt x="281" y="164"/>
                  </a:cubicBezTo>
                  <a:cubicBezTo>
                    <a:pt x="280" y="163"/>
                    <a:pt x="279" y="158"/>
                    <a:pt x="278" y="156"/>
                  </a:cubicBezTo>
                  <a:cubicBezTo>
                    <a:pt x="277" y="153"/>
                    <a:pt x="275" y="150"/>
                    <a:pt x="274" y="148"/>
                  </a:cubicBezTo>
                  <a:cubicBezTo>
                    <a:pt x="272" y="142"/>
                    <a:pt x="269" y="137"/>
                    <a:pt x="267" y="132"/>
                  </a:cubicBezTo>
                  <a:cubicBezTo>
                    <a:pt x="266" y="141"/>
                    <a:pt x="266" y="156"/>
                    <a:pt x="267" y="168"/>
                  </a:cubicBezTo>
                  <a:cubicBezTo>
                    <a:pt x="267" y="178"/>
                    <a:pt x="255" y="179"/>
                    <a:pt x="247" y="179"/>
                  </a:cubicBezTo>
                  <a:cubicBezTo>
                    <a:pt x="243" y="179"/>
                    <a:pt x="239" y="178"/>
                    <a:pt x="235" y="178"/>
                  </a:cubicBezTo>
                  <a:cubicBezTo>
                    <a:pt x="232" y="176"/>
                    <a:pt x="227" y="171"/>
                    <a:pt x="222" y="172"/>
                  </a:cubicBezTo>
                  <a:cubicBezTo>
                    <a:pt x="220" y="172"/>
                    <a:pt x="219" y="174"/>
                    <a:pt x="217" y="174"/>
                  </a:cubicBezTo>
                  <a:cubicBezTo>
                    <a:pt x="212" y="175"/>
                    <a:pt x="208" y="175"/>
                    <a:pt x="205" y="171"/>
                  </a:cubicBezTo>
                  <a:cubicBezTo>
                    <a:pt x="203" y="171"/>
                    <a:pt x="200" y="170"/>
                    <a:pt x="198" y="168"/>
                  </a:cubicBezTo>
                  <a:cubicBezTo>
                    <a:pt x="195" y="168"/>
                    <a:pt x="194" y="170"/>
                    <a:pt x="193" y="171"/>
                  </a:cubicBezTo>
                  <a:cubicBezTo>
                    <a:pt x="190" y="173"/>
                    <a:pt x="186" y="172"/>
                    <a:pt x="182" y="172"/>
                  </a:cubicBezTo>
                  <a:cubicBezTo>
                    <a:pt x="179" y="172"/>
                    <a:pt x="176" y="172"/>
                    <a:pt x="173" y="172"/>
                  </a:cubicBezTo>
                  <a:cubicBezTo>
                    <a:pt x="169" y="172"/>
                    <a:pt x="165" y="170"/>
                    <a:pt x="161" y="171"/>
                  </a:cubicBezTo>
                  <a:cubicBezTo>
                    <a:pt x="158" y="170"/>
                    <a:pt x="156" y="170"/>
                    <a:pt x="154" y="169"/>
                  </a:cubicBezTo>
                  <a:cubicBezTo>
                    <a:pt x="151" y="172"/>
                    <a:pt x="140" y="173"/>
                    <a:pt x="138" y="172"/>
                  </a:cubicBezTo>
                  <a:cubicBezTo>
                    <a:pt x="137" y="172"/>
                    <a:pt x="138" y="173"/>
                    <a:pt x="137" y="173"/>
                  </a:cubicBezTo>
                  <a:cubicBezTo>
                    <a:pt x="134" y="171"/>
                    <a:pt x="122" y="171"/>
                    <a:pt x="115" y="169"/>
                  </a:cubicBezTo>
                  <a:cubicBezTo>
                    <a:pt x="114" y="169"/>
                    <a:pt x="114" y="172"/>
                    <a:pt x="113" y="171"/>
                  </a:cubicBezTo>
                  <a:cubicBezTo>
                    <a:pt x="112" y="171"/>
                    <a:pt x="112" y="170"/>
                    <a:pt x="112" y="168"/>
                  </a:cubicBezTo>
                  <a:cubicBezTo>
                    <a:pt x="111" y="170"/>
                    <a:pt x="109" y="171"/>
                    <a:pt x="109" y="171"/>
                  </a:cubicBezTo>
                  <a:cubicBezTo>
                    <a:pt x="102" y="171"/>
                    <a:pt x="94" y="173"/>
                    <a:pt x="86" y="170"/>
                  </a:cubicBezTo>
                  <a:cubicBezTo>
                    <a:pt x="81" y="165"/>
                    <a:pt x="75" y="160"/>
                    <a:pt x="68" y="157"/>
                  </a:cubicBezTo>
                  <a:cubicBezTo>
                    <a:pt x="69" y="144"/>
                    <a:pt x="69" y="131"/>
                    <a:pt x="70" y="117"/>
                  </a:cubicBezTo>
                  <a:cubicBezTo>
                    <a:pt x="65" y="128"/>
                    <a:pt x="60" y="139"/>
                    <a:pt x="55" y="150"/>
                  </a:cubicBezTo>
                  <a:cubicBezTo>
                    <a:pt x="53" y="155"/>
                    <a:pt x="51" y="162"/>
                    <a:pt x="48" y="167"/>
                  </a:cubicBezTo>
                  <a:cubicBezTo>
                    <a:pt x="46" y="169"/>
                    <a:pt x="45" y="167"/>
                    <a:pt x="43" y="169"/>
                  </a:cubicBezTo>
                  <a:cubicBezTo>
                    <a:pt x="38" y="167"/>
                    <a:pt x="31" y="166"/>
                    <a:pt x="28" y="161"/>
                  </a:cubicBezTo>
                  <a:cubicBezTo>
                    <a:pt x="19" y="157"/>
                    <a:pt x="9" y="153"/>
                    <a:pt x="0" y="150"/>
                  </a:cubicBezTo>
                  <a:cubicBezTo>
                    <a:pt x="0" y="149"/>
                    <a:pt x="1" y="147"/>
                    <a:pt x="0" y="147"/>
                  </a:cubicBezTo>
                  <a:cubicBezTo>
                    <a:pt x="7" y="132"/>
                    <a:pt x="15" y="118"/>
                    <a:pt x="22" y="104"/>
                  </a:cubicBezTo>
                  <a:cubicBezTo>
                    <a:pt x="22" y="98"/>
                    <a:pt x="26" y="94"/>
                    <a:pt x="28" y="89"/>
                  </a:cubicBezTo>
                  <a:cubicBezTo>
                    <a:pt x="32" y="79"/>
                    <a:pt x="37" y="72"/>
                    <a:pt x="41" y="63"/>
                  </a:cubicBezTo>
                  <a:cubicBezTo>
                    <a:pt x="43" y="59"/>
                    <a:pt x="48" y="49"/>
                    <a:pt x="52" y="47"/>
                  </a:cubicBezTo>
                  <a:cubicBezTo>
                    <a:pt x="54" y="45"/>
                    <a:pt x="59" y="44"/>
                    <a:pt x="62" y="44"/>
                  </a:cubicBezTo>
                  <a:cubicBezTo>
                    <a:pt x="64" y="43"/>
                    <a:pt x="66" y="43"/>
                    <a:pt x="68" y="42"/>
                  </a:cubicBezTo>
                  <a:cubicBezTo>
                    <a:pt x="72" y="41"/>
                    <a:pt x="76" y="42"/>
                    <a:pt x="79" y="39"/>
                  </a:cubicBezTo>
                  <a:close/>
                  <a:moveTo>
                    <a:pt x="246" y="177"/>
                  </a:moveTo>
                  <a:cubicBezTo>
                    <a:pt x="252" y="177"/>
                    <a:pt x="262" y="175"/>
                    <a:pt x="264" y="171"/>
                  </a:cubicBezTo>
                  <a:cubicBezTo>
                    <a:pt x="264" y="169"/>
                    <a:pt x="264" y="164"/>
                    <a:pt x="264" y="161"/>
                  </a:cubicBezTo>
                  <a:cubicBezTo>
                    <a:pt x="264" y="153"/>
                    <a:pt x="264" y="141"/>
                    <a:pt x="264" y="132"/>
                  </a:cubicBezTo>
                  <a:cubicBezTo>
                    <a:pt x="264" y="127"/>
                    <a:pt x="263" y="121"/>
                    <a:pt x="263" y="115"/>
                  </a:cubicBezTo>
                  <a:cubicBezTo>
                    <a:pt x="263" y="103"/>
                    <a:pt x="262" y="92"/>
                    <a:pt x="262" y="80"/>
                  </a:cubicBezTo>
                  <a:cubicBezTo>
                    <a:pt x="263" y="53"/>
                    <a:pt x="264" y="32"/>
                    <a:pt x="262" y="10"/>
                  </a:cubicBezTo>
                  <a:cubicBezTo>
                    <a:pt x="261" y="10"/>
                    <a:pt x="261" y="8"/>
                    <a:pt x="261" y="8"/>
                  </a:cubicBezTo>
                  <a:cubicBezTo>
                    <a:pt x="257" y="5"/>
                    <a:pt x="253" y="5"/>
                    <a:pt x="249" y="5"/>
                  </a:cubicBezTo>
                  <a:cubicBezTo>
                    <a:pt x="246" y="4"/>
                    <a:pt x="243" y="4"/>
                    <a:pt x="241" y="4"/>
                  </a:cubicBezTo>
                  <a:cubicBezTo>
                    <a:pt x="237" y="5"/>
                    <a:pt x="230" y="6"/>
                    <a:pt x="229" y="10"/>
                  </a:cubicBezTo>
                  <a:cubicBezTo>
                    <a:pt x="227" y="15"/>
                    <a:pt x="229" y="27"/>
                    <a:pt x="229" y="32"/>
                  </a:cubicBezTo>
                  <a:cubicBezTo>
                    <a:pt x="229" y="38"/>
                    <a:pt x="229" y="45"/>
                    <a:pt x="230" y="52"/>
                  </a:cubicBezTo>
                  <a:cubicBezTo>
                    <a:pt x="231" y="60"/>
                    <a:pt x="233" y="69"/>
                    <a:pt x="233" y="79"/>
                  </a:cubicBezTo>
                  <a:cubicBezTo>
                    <a:pt x="233" y="94"/>
                    <a:pt x="234" y="112"/>
                    <a:pt x="233" y="128"/>
                  </a:cubicBezTo>
                  <a:cubicBezTo>
                    <a:pt x="232" y="131"/>
                    <a:pt x="233" y="133"/>
                    <a:pt x="233" y="137"/>
                  </a:cubicBezTo>
                  <a:cubicBezTo>
                    <a:pt x="233" y="149"/>
                    <a:pt x="232" y="161"/>
                    <a:pt x="231" y="173"/>
                  </a:cubicBezTo>
                  <a:cubicBezTo>
                    <a:pt x="235" y="175"/>
                    <a:pt x="240" y="177"/>
                    <a:pt x="246" y="177"/>
                  </a:cubicBezTo>
                  <a:close/>
                  <a:moveTo>
                    <a:pt x="208" y="19"/>
                  </a:moveTo>
                  <a:cubicBezTo>
                    <a:pt x="208" y="28"/>
                    <a:pt x="208" y="39"/>
                    <a:pt x="208" y="45"/>
                  </a:cubicBezTo>
                  <a:cubicBezTo>
                    <a:pt x="212" y="46"/>
                    <a:pt x="218" y="47"/>
                    <a:pt x="222" y="48"/>
                  </a:cubicBezTo>
                  <a:cubicBezTo>
                    <a:pt x="222" y="49"/>
                    <a:pt x="223" y="49"/>
                    <a:pt x="224" y="50"/>
                  </a:cubicBezTo>
                  <a:cubicBezTo>
                    <a:pt x="225" y="55"/>
                    <a:pt x="224" y="62"/>
                    <a:pt x="224" y="68"/>
                  </a:cubicBezTo>
                  <a:cubicBezTo>
                    <a:pt x="224" y="85"/>
                    <a:pt x="226" y="104"/>
                    <a:pt x="225" y="123"/>
                  </a:cubicBezTo>
                  <a:cubicBezTo>
                    <a:pt x="225" y="137"/>
                    <a:pt x="225" y="151"/>
                    <a:pt x="224" y="168"/>
                  </a:cubicBezTo>
                  <a:cubicBezTo>
                    <a:pt x="226" y="169"/>
                    <a:pt x="226" y="170"/>
                    <a:pt x="229" y="171"/>
                  </a:cubicBezTo>
                  <a:cubicBezTo>
                    <a:pt x="231" y="152"/>
                    <a:pt x="230" y="134"/>
                    <a:pt x="230" y="111"/>
                  </a:cubicBezTo>
                  <a:cubicBezTo>
                    <a:pt x="230" y="108"/>
                    <a:pt x="231" y="105"/>
                    <a:pt x="231" y="102"/>
                  </a:cubicBezTo>
                  <a:cubicBezTo>
                    <a:pt x="231" y="94"/>
                    <a:pt x="231" y="85"/>
                    <a:pt x="231" y="77"/>
                  </a:cubicBezTo>
                  <a:cubicBezTo>
                    <a:pt x="230" y="68"/>
                    <a:pt x="228" y="58"/>
                    <a:pt x="228" y="48"/>
                  </a:cubicBezTo>
                  <a:cubicBezTo>
                    <a:pt x="227" y="38"/>
                    <a:pt x="227" y="29"/>
                    <a:pt x="226" y="19"/>
                  </a:cubicBezTo>
                  <a:cubicBezTo>
                    <a:pt x="226" y="16"/>
                    <a:pt x="227" y="14"/>
                    <a:pt x="225" y="11"/>
                  </a:cubicBezTo>
                  <a:cubicBezTo>
                    <a:pt x="219" y="14"/>
                    <a:pt x="214" y="16"/>
                    <a:pt x="208" y="19"/>
                  </a:cubicBezTo>
                  <a:close/>
                  <a:moveTo>
                    <a:pt x="123" y="38"/>
                  </a:moveTo>
                  <a:cubicBezTo>
                    <a:pt x="128" y="39"/>
                    <a:pt x="132" y="40"/>
                    <a:pt x="137" y="40"/>
                  </a:cubicBezTo>
                  <a:cubicBezTo>
                    <a:pt x="140" y="40"/>
                    <a:pt x="145" y="39"/>
                    <a:pt x="146" y="39"/>
                  </a:cubicBezTo>
                  <a:cubicBezTo>
                    <a:pt x="147" y="39"/>
                    <a:pt x="149" y="38"/>
                    <a:pt x="150" y="37"/>
                  </a:cubicBezTo>
                  <a:cubicBezTo>
                    <a:pt x="150" y="32"/>
                    <a:pt x="150" y="27"/>
                    <a:pt x="149" y="23"/>
                  </a:cubicBezTo>
                  <a:cubicBezTo>
                    <a:pt x="145" y="22"/>
                    <a:pt x="140" y="20"/>
                    <a:pt x="134" y="20"/>
                  </a:cubicBezTo>
                  <a:cubicBezTo>
                    <a:pt x="128" y="20"/>
                    <a:pt x="117" y="20"/>
                    <a:pt x="115" y="23"/>
                  </a:cubicBezTo>
                  <a:cubicBezTo>
                    <a:pt x="113" y="25"/>
                    <a:pt x="114" y="28"/>
                    <a:pt x="114" y="31"/>
                  </a:cubicBezTo>
                  <a:cubicBezTo>
                    <a:pt x="114" y="34"/>
                    <a:pt x="113" y="36"/>
                    <a:pt x="114" y="38"/>
                  </a:cubicBezTo>
                  <a:cubicBezTo>
                    <a:pt x="116" y="35"/>
                    <a:pt x="120" y="38"/>
                    <a:pt x="123" y="38"/>
                  </a:cubicBezTo>
                  <a:close/>
                  <a:moveTo>
                    <a:pt x="86" y="34"/>
                  </a:moveTo>
                  <a:cubicBezTo>
                    <a:pt x="86" y="36"/>
                    <a:pt x="85" y="39"/>
                    <a:pt x="85" y="41"/>
                  </a:cubicBezTo>
                  <a:cubicBezTo>
                    <a:pt x="90" y="42"/>
                    <a:pt x="94" y="46"/>
                    <a:pt x="98" y="49"/>
                  </a:cubicBezTo>
                  <a:cubicBezTo>
                    <a:pt x="99" y="52"/>
                    <a:pt x="96" y="57"/>
                    <a:pt x="95" y="61"/>
                  </a:cubicBezTo>
                  <a:cubicBezTo>
                    <a:pt x="101" y="60"/>
                    <a:pt x="105" y="61"/>
                    <a:pt x="109" y="63"/>
                  </a:cubicBezTo>
                  <a:cubicBezTo>
                    <a:pt x="109" y="66"/>
                    <a:pt x="108" y="69"/>
                    <a:pt x="110" y="71"/>
                  </a:cubicBezTo>
                  <a:cubicBezTo>
                    <a:pt x="111" y="87"/>
                    <a:pt x="112" y="105"/>
                    <a:pt x="111" y="121"/>
                  </a:cubicBezTo>
                  <a:cubicBezTo>
                    <a:pt x="111" y="124"/>
                    <a:pt x="110" y="126"/>
                    <a:pt x="110" y="129"/>
                  </a:cubicBezTo>
                  <a:cubicBezTo>
                    <a:pt x="110" y="138"/>
                    <a:pt x="111" y="148"/>
                    <a:pt x="111" y="157"/>
                  </a:cubicBezTo>
                  <a:cubicBezTo>
                    <a:pt x="110" y="160"/>
                    <a:pt x="109" y="163"/>
                    <a:pt x="112" y="165"/>
                  </a:cubicBezTo>
                  <a:cubicBezTo>
                    <a:pt x="111" y="163"/>
                    <a:pt x="113" y="157"/>
                    <a:pt x="111" y="154"/>
                  </a:cubicBezTo>
                  <a:cubicBezTo>
                    <a:pt x="111" y="153"/>
                    <a:pt x="112" y="154"/>
                    <a:pt x="112" y="153"/>
                  </a:cubicBezTo>
                  <a:cubicBezTo>
                    <a:pt x="112" y="139"/>
                    <a:pt x="112" y="122"/>
                    <a:pt x="112" y="108"/>
                  </a:cubicBezTo>
                  <a:cubicBezTo>
                    <a:pt x="113" y="97"/>
                    <a:pt x="112" y="85"/>
                    <a:pt x="112" y="75"/>
                  </a:cubicBezTo>
                  <a:cubicBezTo>
                    <a:pt x="112" y="66"/>
                    <a:pt x="112" y="56"/>
                    <a:pt x="112" y="48"/>
                  </a:cubicBezTo>
                  <a:cubicBezTo>
                    <a:pt x="112" y="40"/>
                    <a:pt x="112" y="32"/>
                    <a:pt x="111" y="24"/>
                  </a:cubicBezTo>
                  <a:cubicBezTo>
                    <a:pt x="111" y="24"/>
                    <a:pt x="111" y="24"/>
                    <a:pt x="111" y="24"/>
                  </a:cubicBezTo>
                  <a:cubicBezTo>
                    <a:pt x="105" y="28"/>
                    <a:pt x="93" y="31"/>
                    <a:pt x="86" y="34"/>
                  </a:cubicBezTo>
                  <a:close/>
                  <a:moveTo>
                    <a:pt x="179" y="170"/>
                  </a:moveTo>
                  <a:cubicBezTo>
                    <a:pt x="186" y="171"/>
                    <a:pt x="192" y="169"/>
                    <a:pt x="194" y="165"/>
                  </a:cubicBezTo>
                  <a:cubicBezTo>
                    <a:pt x="195" y="157"/>
                    <a:pt x="194" y="147"/>
                    <a:pt x="194" y="139"/>
                  </a:cubicBezTo>
                  <a:cubicBezTo>
                    <a:pt x="194" y="120"/>
                    <a:pt x="194" y="103"/>
                    <a:pt x="195" y="87"/>
                  </a:cubicBezTo>
                  <a:cubicBezTo>
                    <a:pt x="196" y="79"/>
                    <a:pt x="195" y="70"/>
                    <a:pt x="195" y="61"/>
                  </a:cubicBezTo>
                  <a:cubicBezTo>
                    <a:pt x="195" y="60"/>
                    <a:pt x="195" y="58"/>
                    <a:pt x="195" y="57"/>
                  </a:cubicBezTo>
                  <a:cubicBezTo>
                    <a:pt x="195" y="55"/>
                    <a:pt x="195" y="54"/>
                    <a:pt x="195" y="52"/>
                  </a:cubicBezTo>
                  <a:cubicBezTo>
                    <a:pt x="195" y="48"/>
                    <a:pt x="197" y="39"/>
                    <a:pt x="194" y="35"/>
                  </a:cubicBezTo>
                  <a:cubicBezTo>
                    <a:pt x="193" y="33"/>
                    <a:pt x="188" y="31"/>
                    <a:pt x="185" y="31"/>
                  </a:cubicBezTo>
                  <a:cubicBezTo>
                    <a:pt x="180" y="30"/>
                    <a:pt x="176" y="31"/>
                    <a:pt x="171" y="30"/>
                  </a:cubicBezTo>
                  <a:cubicBezTo>
                    <a:pt x="166" y="29"/>
                    <a:pt x="161" y="28"/>
                    <a:pt x="158" y="29"/>
                  </a:cubicBezTo>
                  <a:cubicBezTo>
                    <a:pt x="157" y="29"/>
                    <a:pt x="154" y="30"/>
                    <a:pt x="154" y="32"/>
                  </a:cubicBezTo>
                  <a:cubicBezTo>
                    <a:pt x="153" y="32"/>
                    <a:pt x="154" y="33"/>
                    <a:pt x="154" y="34"/>
                  </a:cubicBezTo>
                  <a:cubicBezTo>
                    <a:pt x="154" y="36"/>
                    <a:pt x="154" y="40"/>
                    <a:pt x="154" y="43"/>
                  </a:cubicBezTo>
                  <a:cubicBezTo>
                    <a:pt x="154" y="44"/>
                    <a:pt x="153" y="45"/>
                    <a:pt x="153" y="46"/>
                  </a:cubicBezTo>
                  <a:cubicBezTo>
                    <a:pt x="153" y="50"/>
                    <a:pt x="153" y="54"/>
                    <a:pt x="153" y="57"/>
                  </a:cubicBezTo>
                  <a:cubicBezTo>
                    <a:pt x="153" y="66"/>
                    <a:pt x="155" y="77"/>
                    <a:pt x="155" y="88"/>
                  </a:cubicBezTo>
                  <a:cubicBezTo>
                    <a:pt x="155" y="93"/>
                    <a:pt x="155" y="98"/>
                    <a:pt x="155" y="103"/>
                  </a:cubicBezTo>
                  <a:cubicBezTo>
                    <a:pt x="155" y="108"/>
                    <a:pt x="156" y="113"/>
                    <a:pt x="156" y="118"/>
                  </a:cubicBezTo>
                  <a:cubicBezTo>
                    <a:pt x="156" y="126"/>
                    <a:pt x="156" y="134"/>
                    <a:pt x="156" y="142"/>
                  </a:cubicBezTo>
                  <a:cubicBezTo>
                    <a:pt x="155" y="150"/>
                    <a:pt x="154" y="159"/>
                    <a:pt x="156" y="167"/>
                  </a:cubicBezTo>
                  <a:cubicBezTo>
                    <a:pt x="162" y="167"/>
                    <a:pt x="171" y="169"/>
                    <a:pt x="179" y="170"/>
                  </a:cubicBezTo>
                  <a:close/>
                  <a:moveTo>
                    <a:pt x="114" y="47"/>
                  </a:moveTo>
                  <a:cubicBezTo>
                    <a:pt x="118" y="47"/>
                    <a:pt x="122" y="50"/>
                    <a:pt x="127" y="51"/>
                  </a:cubicBezTo>
                  <a:cubicBezTo>
                    <a:pt x="133" y="52"/>
                    <a:pt x="146" y="53"/>
                    <a:pt x="151" y="49"/>
                  </a:cubicBezTo>
                  <a:cubicBezTo>
                    <a:pt x="150" y="45"/>
                    <a:pt x="150" y="44"/>
                    <a:pt x="151" y="40"/>
                  </a:cubicBezTo>
                  <a:cubicBezTo>
                    <a:pt x="140" y="44"/>
                    <a:pt x="126" y="42"/>
                    <a:pt x="114" y="39"/>
                  </a:cubicBezTo>
                  <a:cubicBezTo>
                    <a:pt x="113" y="42"/>
                    <a:pt x="114" y="44"/>
                    <a:pt x="114" y="47"/>
                  </a:cubicBezTo>
                  <a:close/>
                  <a:moveTo>
                    <a:pt x="94" y="49"/>
                  </a:moveTo>
                  <a:cubicBezTo>
                    <a:pt x="90" y="47"/>
                    <a:pt x="86" y="43"/>
                    <a:pt x="80" y="43"/>
                  </a:cubicBezTo>
                  <a:cubicBezTo>
                    <a:pt x="79" y="44"/>
                    <a:pt x="77" y="45"/>
                    <a:pt x="77" y="47"/>
                  </a:cubicBezTo>
                  <a:cubicBezTo>
                    <a:pt x="84" y="47"/>
                    <a:pt x="88" y="52"/>
                    <a:pt x="94" y="55"/>
                  </a:cubicBezTo>
                  <a:cubicBezTo>
                    <a:pt x="95" y="52"/>
                    <a:pt x="96" y="51"/>
                    <a:pt x="94" y="49"/>
                  </a:cubicBezTo>
                  <a:close/>
                  <a:moveTo>
                    <a:pt x="52" y="50"/>
                  </a:moveTo>
                  <a:cubicBezTo>
                    <a:pt x="43" y="64"/>
                    <a:pt x="36" y="80"/>
                    <a:pt x="28" y="95"/>
                  </a:cubicBezTo>
                  <a:cubicBezTo>
                    <a:pt x="28" y="96"/>
                    <a:pt x="27" y="97"/>
                    <a:pt x="26" y="98"/>
                  </a:cubicBezTo>
                  <a:cubicBezTo>
                    <a:pt x="25" y="100"/>
                    <a:pt x="25" y="103"/>
                    <a:pt x="24" y="105"/>
                  </a:cubicBezTo>
                  <a:cubicBezTo>
                    <a:pt x="21" y="113"/>
                    <a:pt x="15" y="121"/>
                    <a:pt x="12" y="130"/>
                  </a:cubicBezTo>
                  <a:cubicBezTo>
                    <a:pt x="8" y="135"/>
                    <a:pt x="6" y="141"/>
                    <a:pt x="4" y="147"/>
                  </a:cubicBezTo>
                  <a:cubicBezTo>
                    <a:pt x="6" y="150"/>
                    <a:pt x="11" y="151"/>
                    <a:pt x="13" y="152"/>
                  </a:cubicBezTo>
                  <a:cubicBezTo>
                    <a:pt x="14" y="153"/>
                    <a:pt x="15" y="153"/>
                    <a:pt x="15" y="153"/>
                  </a:cubicBezTo>
                  <a:cubicBezTo>
                    <a:pt x="20" y="155"/>
                    <a:pt x="24" y="156"/>
                    <a:pt x="27" y="156"/>
                  </a:cubicBezTo>
                  <a:cubicBezTo>
                    <a:pt x="28" y="155"/>
                    <a:pt x="28" y="154"/>
                    <a:pt x="28" y="152"/>
                  </a:cubicBezTo>
                  <a:cubicBezTo>
                    <a:pt x="28" y="151"/>
                    <a:pt x="29" y="152"/>
                    <a:pt x="30" y="151"/>
                  </a:cubicBezTo>
                  <a:cubicBezTo>
                    <a:pt x="37" y="135"/>
                    <a:pt x="45" y="119"/>
                    <a:pt x="51" y="102"/>
                  </a:cubicBezTo>
                  <a:cubicBezTo>
                    <a:pt x="58" y="85"/>
                    <a:pt x="65" y="65"/>
                    <a:pt x="74" y="50"/>
                  </a:cubicBezTo>
                  <a:cubicBezTo>
                    <a:pt x="73" y="49"/>
                    <a:pt x="72" y="49"/>
                    <a:pt x="72" y="48"/>
                  </a:cubicBezTo>
                  <a:cubicBezTo>
                    <a:pt x="74" y="47"/>
                    <a:pt x="75" y="47"/>
                    <a:pt x="75" y="45"/>
                  </a:cubicBezTo>
                  <a:cubicBezTo>
                    <a:pt x="69" y="44"/>
                    <a:pt x="58" y="46"/>
                    <a:pt x="52" y="50"/>
                  </a:cubicBezTo>
                  <a:close/>
                  <a:moveTo>
                    <a:pt x="222" y="152"/>
                  </a:moveTo>
                  <a:cubicBezTo>
                    <a:pt x="223" y="137"/>
                    <a:pt x="223" y="119"/>
                    <a:pt x="223" y="105"/>
                  </a:cubicBezTo>
                  <a:cubicBezTo>
                    <a:pt x="223" y="100"/>
                    <a:pt x="222" y="96"/>
                    <a:pt x="222" y="93"/>
                  </a:cubicBezTo>
                  <a:cubicBezTo>
                    <a:pt x="222" y="91"/>
                    <a:pt x="222" y="90"/>
                    <a:pt x="222" y="88"/>
                  </a:cubicBezTo>
                  <a:cubicBezTo>
                    <a:pt x="222" y="82"/>
                    <a:pt x="222" y="76"/>
                    <a:pt x="222" y="70"/>
                  </a:cubicBezTo>
                  <a:cubicBezTo>
                    <a:pt x="222" y="65"/>
                    <a:pt x="223" y="53"/>
                    <a:pt x="221" y="51"/>
                  </a:cubicBezTo>
                  <a:cubicBezTo>
                    <a:pt x="220" y="50"/>
                    <a:pt x="211" y="48"/>
                    <a:pt x="208" y="48"/>
                  </a:cubicBezTo>
                  <a:cubicBezTo>
                    <a:pt x="208" y="48"/>
                    <a:pt x="206" y="48"/>
                    <a:pt x="205" y="49"/>
                  </a:cubicBezTo>
                  <a:cubicBezTo>
                    <a:pt x="206" y="53"/>
                    <a:pt x="205" y="58"/>
                    <a:pt x="205" y="63"/>
                  </a:cubicBezTo>
                  <a:cubicBezTo>
                    <a:pt x="205" y="68"/>
                    <a:pt x="205" y="73"/>
                    <a:pt x="205" y="77"/>
                  </a:cubicBezTo>
                  <a:cubicBezTo>
                    <a:pt x="205" y="87"/>
                    <a:pt x="206" y="97"/>
                    <a:pt x="206" y="107"/>
                  </a:cubicBezTo>
                  <a:cubicBezTo>
                    <a:pt x="207" y="128"/>
                    <a:pt x="206" y="149"/>
                    <a:pt x="205" y="169"/>
                  </a:cubicBezTo>
                  <a:cubicBezTo>
                    <a:pt x="209" y="174"/>
                    <a:pt x="217" y="172"/>
                    <a:pt x="221" y="170"/>
                  </a:cubicBezTo>
                  <a:cubicBezTo>
                    <a:pt x="223" y="164"/>
                    <a:pt x="222" y="158"/>
                    <a:pt x="222" y="152"/>
                  </a:cubicBezTo>
                  <a:close/>
                  <a:moveTo>
                    <a:pt x="68" y="115"/>
                  </a:moveTo>
                  <a:cubicBezTo>
                    <a:pt x="68" y="114"/>
                    <a:pt x="69" y="113"/>
                    <a:pt x="70" y="111"/>
                  </a:cubicBezTo>
                  <a:cubicBezTo>
                    <a:pt x="69" y="112"/>
                    <a:pt x="68" y="112"/>
                    <a:pt x="67" y="111"/>
                  </a:cubicBezTo>
                  <a:cubicBezTo>
                    <a:pt x="67" y="107"/>
                    <a:pt x="62" y="108"/>
                    <a:pt x="60" y="105"/>
                  </a:cubicBezTo>
                  <a:cubicBezTo>
                    <a:pt x="60" y="105"/>
                    <a:pt x="60" y="103"/>
                    <a:pt x="62" y="103"/>
                  </a:cubicBezTo>
                  <a:cubicBezTo>
                    <a:pt x="63" y="97"/>
                    <a:pt x="68" y="93"/>
                    <a:pt x="69" y="85"/>
                  </a:cubicBezTo>
                  <a:cubicBezTo>
                    <a:pt x="72" y="82"/>
                    <a:pt x="76" y="87"/>
                    <a:pt x="79" y="88"/>
                  </a:cubicBezTo>
                  <a:cubicBezTo>
                    <a:pt x="80" y="87"/>
                    <a:pt x="81" y="86"/>
                    <a:pt x="81" y="85"/>
                  </a:cubicBezTo>
                  <a:cubicBezTo>
                    <a:pt x="78" y="82"/>
                    <a:pt x="75" y="83"/>
                    <a:pt x="72" y="81"/>
                  </a:cubicBezTo>
                  <a:cubicBezTo>
                    <a:pt x="71" y="76"/>
                    <a:pt x="76" y="76"/>
                    <a:pt x="76" y="71"/>
                  </a:cubicBezTo>
                  <a:cubicBezTo>
                    <a:pt x="78" y="69"/>
                    <a:pt x="79" y="66"/>
                    <a:pt x="80" y="63"/>
                  </a:cubicBezTo>
                  <a:cubicBezTo>
                    <a:pt x="81" y="61"/>
                    <a:pt x="81" y="57"/>
                    <a:pt x="82" y="59"/>
                  </a:cubicBezTo>
                  <a:cubicBezTo>
                    <a:pt x="82" y="58"/>
                    <a:pt x="81" y="58"/>
                    <a:pt x="82" y="58"/>
                  </a:cubicBezTo>
                  <a:cubicBezTo>
                    <a:pt x="86" y="56"/>
                    <a:pt x="89" y="59"/>
                    <a:pt x="92" y="61"/>
                  </a:cubicBezTo>
                  <a:cubicBezTo>
                    <a:pt x="92" y="60"/>
                    <a:pt x="93" y="59"/>
                    <a:pt x="93" y="58"/>
                  </a:cubicBezTo>
                  <a:cubicBezTo>
                    <a:pt x="89" y="53"/>
                    <a:pt x="83" y="50"/>
                    <a:pt x="76" y="49"/>
                  </a:cubicBezTo>
                  <a:cubicBezTo>
                    <a:pt x="76" y="51"/>
                    <a:pt x="74" y="52"/>
                    <a:pt x="75" y="53"/>
                  </a:cubicBezTo>
                  <a:cubicBezTo>
                    <a:pt x="77" y="54"/>
                    <a:pt x="82" y="57"/>
                    <a:pt x="78" y="60"/>
                  </a:cubicBezTo>
                  <a:cubicBezTo>
                    <a:pt x="78" y="61"/>
                    <a:pt x="77" y="62"/>
                    <a:pt x="77" y="63"/>
                  </a:cubicBezTo>
                  <a:cubicBezTo>
                    <a:pt x="75" y="67"/>
                    <a:pt x="73" y="71"/>
                    <a:pt x="72" y="74"/>
                  </a:cubicBezTo>
                  <a:cubicBezTo>
                    <a:pt x="71" y="76"/>
                    <a:pt x="71" y="79"/>
                    <a:pt x="69" y="80"/>
                  </a:cubicBezTo>
                  <a:cubicBezTo>
                    <a:pt x="68" y="79"/>
                    <a:pt x="67" y="78"/>
                    <a:pt x="66" y="77"/>
                  </a:cubicBezTo>
                  <a:cubicBezTo>
                    <a:pt x="65" y="78"/>
                    <a:pt x="64" y="78"/>
                    <a:pt x="63" y="78"/>
                  </a:cubicBezTo>
                  <a:cubicBezTo>
                    <a:pt x="62" y="79"/>
                    <a:pt x="62" y="80"/>
                    <a:pt x="62" y="82"/>
                  </a:cubicBezTo>
                  <a:cubicBezTo>
                    <a:pt x="63" y="83"/>
                    <a:pt x="66" y="84"/>
                    <a:pt x="66" y="86"/>
                  </a:cubicBezTo>
                  <a:cubicBezTo>
                    <a:pt x="66" y="87"/>
                    <a:pt x="64" y="88"/>
                    <a:pt x="63" y="90"/>
                  </a:cubicBezTo>
                  <a:cubicBezTo>
                    <a:pt x="63" y="91"/>
                    <a:pt x="63" y="92"/>
                    <a:pt x="63" y="93"/>
                  </a:cubicBezTo>
                  <a:cubicBezTo>
                    <a:pt x="61" y="97"/>
                    <a:pt x="59" y="102"/>
                    <a:pt x="58" y="105"/>
                  </a:cubicBezTo>
                  <a:cubicBezTo>
                    <a:pt x="57" y="105"/>
                    <a:pt x="57" y="105"/>
                    <a:pt x="56" y="105"/>
                  </a:cubicBezTo>
                  <a:cubicBezTo>
                    <a:pt x="55" y="105"/>
                    <a:pt x="55" y="104"/>
                    <a:pt x="53" y="103"/>
                  </a:cubicBezTo>
                  <a:cubicBezTo>
                    <a:pt x="52" y="105"/>
                    <a:pt x="52" y="107"/>
                    <a:pt x="51" y="108"/>
                  </a:cubicBezTo>
                  <a:cubicBezTo>
                    <a:pt x="53" y="109"/>
                    <a:pt x="55" y="110"/>
                    <a:pt x="55" y="112"/>
                  </a:cubicBezTo>
                  <a:cubicBezTo>
                    <a:pt x="51" y="117"/>
                    <a:pt x="48" y="125"/>
                    <a:pt x="48" y="131"/>
                  </a:cubicBezTo>
                  <a:cubicBezTo>
                    <a:pt x="47" y="132"/>
                    <a:pt x="46" y="132"/>
                    <a:pt x="45" y="133"/>
                  </a:cubicBezTo>
                  <a:cubicBezTo>
                    <a:pt x="44" y="132"/>
                    <a:pt x="43" y="130"/>
                    <a:pt x="42" y="130"/>
                  </a:cubicBezTo>
                  <a:cubicBezTo>
                    <a:pt x="41" y="133"/>
                    <a:pt x="39" y="135"/>
                    <a:pt x="39" y="138"/>
                  </a:cubicBezTo>
                  <a:cubicBezTo>
                    <a:pt x="45" y="136"/>
                    <a:pt x="50" y="141"/>
                    <a:pt x="55" y="143"/>
                  </a:cubicBezTo>
                  <a:cubicBezTo>
                    <a:pt x="56" y="142"/>
                    <a:pt x="57" y="141"/>
                    <a:pt x="57" y="140"/>
                  </a:cubicBezTo>
                  <a:cubicBezTo>
                    <a:pt x="55" y="137"/>
                    <a:pt x="52" y="135"/>
                    <a:pt x="49" y="134"/>
                  </a:cubicBezTo>
                  <a:cubicBezTo>
                    <a:pt x="49" y="134"/>
                    <a:pt x="49" y="133"/>
                    <a:pt x="49" y="133"/>
                  </a:cubicBezTo>
                  <a:cubicBezTo>
                    <a:pt x="49" y="132"/>
                    <a:pt x="49" y="131"/>
                    <a:pt x="50" y="131"/>
                  </a:cubicBezTo>
                  <a:cubicBezTo>
                    <a:pt x="50" y="130"/>
                    <a:pt x="50" y="130"/>
                    <a:pt x="50" y="129"/>
                  </a:cubicBezTo>
                  <a:cubicBezTo>
                    <a:pt x="54" y="126"/>
                    <a:pt x="54" y="120"/>
                    <a:pt x="58" y="117"/>
                  </a:cubicBezTo>
                  <a:cubicBezTo>
                    <a:pt x="58" y="114"/>
                    <a:pt x="58" y="112"/>
                    <a:pt x="60" y="111"/>
                  </a:cubicBezTo>
                  <a:cubicBezTo>
                    <a:pt x="63" y="112"/>
                    <a:pt x="65" y="114"/>
                    <a:pt x="68" y="115"/>
                  </a:cubicBezTo>
                  <a:close/>
                  <a:moveTo>
                    <a:pt x="140" y="54"/>
                  </a:moveTo>
                  <a:cubicBezTo>
                    <a:pt x="131" y="55"/>
                    <a:pt x="122" y="52"/>
                    <a:pt x="114" y="50"/>
                  </a:cubicBezTo>
                  <a:cubicBezTo>
                    <a:pt x="114" y="50"/>
                    <a:pt x="114" y="51"/>
                    <a:pt x="114" y="51"/>
                  </a:cubicBezTo>
                  <a:cubicBezTo>
                    <a:pt x="115" y="82"/>
                    <a:pt x="113" y="115"/>
                    <a:pt x="114" y="142"/>
                  </a:cubicBezTo>
                  <a:cubicBezTo>
                    <a:pt x="115" y="141"/>
                    <a:pt x="117" y="142"/>
                    <a:pt x="117" y="142"/>
                  </a:cubicBezTo>
                  <a:cubicBezTo>
                    <a:pt x="119" y="141"/>
                    <a:pt x="119" y="142"/>
                    <a:pt x="121" y="143"/>
                  </a:cubicBezTo>
                  <a:cubicBezTo>
                    <a:pt x="122" y="143"/>
                    <a:pt x="123" y="142"/>
                    <a:pt x="124" y="143"/>
                  </a:cubicBezTo>
                  <a:cubicBezTo>
                    <a:pt x="125" y="143"/>
                    <a:pt x="126" y="143"/>
                    <a:pt x="126" y="143"/>
                  </a:cubicBezTo>
                  <a:cubicBezTo>
                    <a:pt x="135" y="145"/>
                    <a:pt x="145" y="144"/>
                    <a:pt x="153" y="143"/>
                  </a:cubicBezTo>
                  <a:cubicBezTo>
                    <a:pt x="153" y="132"/>
                    <a:pt x="154" y="121"/>
                    <a:pt x="153" y="110"/>
                  </a:cubicBezTo>
                  <a:cubicBezTo>
                    <a:pt x="152" y="101"/>
                    <a:pt x="153" y="91"/>
                    <a:pt x="152" y="82"/>
                  </a:cubicBezTo>
                  <a:cubicBezTo>
                    <a:pt x="152" y="73"/>
                    <a:pt x="150" y="62"/>
                    <a:pt x="151" y="53"/>
                  </a:cubicBezTo>
                  <a:cubicBezTo>
                    <a:pt x="147" y="52"/>
                    <a:pt x="144" y="54"/>
                    <a:pt x="140" y="54"/>
                  </a:cubicBezTo>
                  <a:close/>
                  <a:moveTo>
                    <a:pt x="197" y="51"/>
                  </a:moveTo>
                  <a:cubicBezTo>
                    <a:pt x="197" y="57"/>
                    <a:pt x="198" y="59"/>
                    <a:pt x="197" y="62"/>
                  </a:cubicBezTo>
                  <a:cubicBezTo>
                    <a:pt x="198" y="70"/>
                    <a:pt x="199" y="78"/>
                    <a:pt x="198" y="86"/>
                  </a:cubicBezTo>
                  <a:cubicBezTo>
                    <a:pt x="196" y="112"/>
                    <a:pt x="197" y="141"/>
                    <a:pt x="198" y="165"/>
                  </a:cubicBezTo>
                  <a:cubicBezTo>
                    <a:pt x="199" y="166"/>
                    <a:pt x="201" y="168"/>
                    <a:pt x="202" y="167"/>
                  </a:cubicBezTo>
                  <a:cubicBezTo>
                    <a:pt x="205" y="146"/>
                    <a:pt x="204" y="126"/>
                    <a:pt x="204" y="105"/>
                  </a:cubicBezTo>
                  <a:cubicBezTo>
                    <a:pt x="204" y="98"/>
                    <a:pt x="203" y="92"/>
                    <a:pt x="202" y="85"/>
                  </a:cubicBezTo>
                  <a:cubicBezTo>
                    <a:pt x="202" y="74"/>
                    <a:pt x="203" y="62"/>
                    <a:pt x="203" y="51"/>
                  </a:cubicBezTo>
                  <a:cubicBezTo>
                    <a:pt x="200" y="51"/>
                    <a:pt x="199" y="52"/>
                    <a:pt x="198" y="51"/>
                  </a:cubicBezTo>
                  <a:cubicBezTo>
                    <a:pt x="198" y="51"/>
                    <a:pt x="197" y="51"/>
                    <a:pt x="197" y="51"/>
                  </a:cubicBezTo>
                  <a:close/>
                  <a:moveTo>
                    <a:pt x="279" y="76"/>
                  </a:moveTo>
                  <a:cubicBezTo>
                    <a:pt x="284" y="75"/>
                    <a:pt x="291" y="72"/>
                    <a:pt x="294" y="68"/>
                  </a:cubicBezTo>
                  <a:cubicBezTo>
                    <a:pt x="296" y="65"/>
                    <a:pt x="293" y="62"/>
                    <a:pt x="292" y="60"/>
                  </a:cubicBezTo>
                  <a:cubicBezTo>
                    <a:pt x="291" y="58"/>
                    <a:pt x="290" y="55"/>
                    <a:pt x="288" y="54"/>
                  </a:cubicBezTo>
                  <a:cubicBezTo>
                    <a:pt x="287" y="54"/>
                    <a:pt x="284" y="54"/>
                    <a:pt x="281" y="54"/>
                  </a:cubicBezTo>
                  <a:cubicBezTo>
                    <a:pt x="279" y="55"/>
                    <a:pt x="276" y="55"/>
                    <a:pt x="275" y="55"/>
                  </a:cubicBezTo>
                  <a:cubicBezTo>
                    <a:pt x="272" y="56"/>
                    <a:pt x="269" y="59"/>
                    <a:pt x="267" y="60"/>
                  </a:cubicBezTo>
                  <a:cubicBezTo>
                    <a:pt x="268" y="61"/>
                    <a:pt x="266" y="62"/>
                    <a:pt x="267" y="63"/>
                  </a:cubicBezTo>
                  <a:cubicBezTo>
                    <a:pt x="266" y="63"/>
                    <a:pt x="265" y="63"/>
                    <a:pt x="265" y="64"/>
                  </a:cubicBezTo>
                  <a:cubicBezTo>
                    <a:pt x="265" y="69"/>
                    <a:pt x="268" y="73"/>
                    <a:pt x="270" y="77"/>
                  </a:cubicBezTo>
                  <a:cubicBezTo>
                    <a:pt x="273" y="76"/>
                    <a:pt x="275" y="76"/>
                    <a:pt x="279" y="76"/>
                  </a:cubicBezTo>
                  <a:close/>
                  <a:moveTo>
                    <a:pt x="73" y="56"/>
                  </a:moveTo>
                  <a:cubicBezTo>
                    <a:pt x="70" y="62"/>
                    <a:pt x="67" y="68"/>
                    <a:pt x="64" y="75"/>
                  </a:cubicBezTo>
                  <a:cubicBezTo>
                    <a:pt x="66" y="74"/>
                    <a:pt x="66" y="76"/>
                    <a:pt x="68" y="76"/>
                  </a:cubicBezTo>
                  <a:cubicBezTo>
                    <a:pt x="71" y="70"/>
                    <a:pt x="74" y="63"/>
                    <a:pt x="76" y="57"/>
                  </a:cubicBezTo>
                  <a:cubicBezTo>
                    <a:pt x="76" y="56"/>
                    <a:pt x="75" y="55"/>
                    <a:pt x="73" y="56"/>
                  </a:cubicBezTo>
                  <a:close/>
                  <a:moveTo>
                    <a:pt x="85" y="61"/>
                  </a:moveTo>
                  <a:cubicBezTo>
                    <a:pt x="83" y="63"/>
                    <a:pt x="82" y="66"/>
                    <a:pt x="80" y="70"/>
                  </a:cubicBezTo>
                  <a:cubicBezTo>
                    <a:pt x="79" y="73"/>
                    <a:pt x="76" y="76"/>
                    <a:pt x="76" y="78"/>
                  </a:cubicBezTo>
                  <a:cubicBezTo>
                    <a:pt x="77" y="81"/>
                    <a:pt x="80" y="81"/>
                    <a:pt x="81" y="83"/>
                  </a:cubicBezTo>
                  <a:cubicBezTo>
                    <a:pt x="86" y="77"/>
                    <a:pt x="88" y="70"/>
                    <a:pt x="91" y="64"/>
                  </a:cubicBezTo>
                  <a:cubicBezTo>
                    <a:pt x="89" y="62"/>
                    <a:pt x="87" y="61"/>
                    <a:pt x="85" y="61"/>
                  </a:cubicBezTo>
                  <a:close/>
                  <a:moveTo>
                    <a:pt x="93" y="64"/>
                  </a:moveTo>
                  <a:cubicBezTo>
                    <a:pt x="91" y="70"/>
                    <a:pt x="86" y="77"/>
                    <a:pt x="84" y="83"/>
                  </a:cubicBezTo>
                  <a:cubicBezTo>
                    <a:pt x="83" y="89"/>
                    <a:pt x="84" y="98"/>
                    <a:pt x="85" y="105"/>
                  </a:cubicBezTo>
                  <a:cubicBezTo>
                    <a:pt x="85" y="111"/>
                    <a:pt x="84" y="117"/>
                    <a:pt x="84" y="123"/>
                  </a:cubicBezTo>
                  <a:cubicBezTo>
                    <a:pt x="85" y="135"/>
                    <a:pt x="85" y="150"/>
                    <a:pt x="85" y="163"/>
                  </a:cubicBezTo>
                  <a:cubicBezTo>
                    <a:pt x="85" y="164"/>
                    <a:pt x="87" y="165"/>
                    <a:pt x="86" y="167"/>
                  </a:cubicBezTo>
                  <a:cubicBezTo>
                    <a:pt x="93" y="170"/>
                    <a:pt x="101" y="169"/>
                    <a:pt x="107" y="167"/>
                  </a:cubicBezTo>
                  <a:cubicBezTo>
                    <a:pt x="109" y="159"/>
                    <a:pt x="108" y="152"/>
                    <a:pt x="108" y="144"/>
                  </a:cubicBezTo>
                  <a:cubicBezTo>
                    <a:pt x="108" y="132"/>
                    <a:pt x="109" y="119"/>
                    <a:pt x="109" y="105"/>
                  </a:cubicBezTo>
                  <a:cubicBezTo>
                    <a:pt x="109" y="101"/>
                    <a:pt x="109" y="96"/>
                    <a:pt x="109" y="93"/>
                  </a:cubicBezTo>
                  <a:cubicBezTo>
                    <a:pt x="109" y="92"/>
                    <a:pt x="108" y="91"/>
                    <a:pt x="108" y="90"/>
                  </a:cubicBezTo>
                  <a:cubicBezTo>
                    <a:pt x="108" y="87"/>
                    <a:pt x="109" y="84"/>
                    <a:pt x="108" y="81"/>
                  </a:cubicBezTo>
                  <a:cubicBezTo>
                    <a:pt x="108" y="75"/>
                    <a:pt x="106" y="70"/>
                    <a:pt x="106" y="64"/>
                  </a:cubicBezTo>
                  <a:cubicBezTo>
                    <a:pt x="102" y="62"/>
                    <a:pt x="97" y="62"/>
                    <a:pt x="93" y="64"/>
                  </a:cubicBezTo>
                  <a:close/>
                  <a:moveTo>
                    <a:pt x="271" y="79"/>
                  </a:moveTo>
                  <a:cubicBezTo>
                    <a:pt x="271" y="82"/>
                    <a:pt x="272" y="83"/>
                    <a:pt x="273" y="84"/>
                  </a:cubicBezTo>
                  <a:cubicBezTo>
                    <a:pt x="274" y="84"/>
                    <a:pt x="274" y="83"/>
                    <a:pt x="276" y="83"/>
                  </a:cubicBezTo>
                  <a:cubicBezTo>
                    <a:pt x="285" y="87"/>
                    <a:pt x="306" y="80"/>
                    <a:pt x="296" y="69"/>
                  </a:cubicBezTo>
                  <a:cubicBezTo>
                    <a:pt x="292" y="77"/>
                    <a:pt x="281" y="78"/>
                    <a:pt x="271" y="79"/>
                  </a:cubicBezTo>
                  <a:close/>
                  <a:moveTo>
                    <a:pt x="265" y="96"/>
                  </a:moveTo>
                  <a:cubicBezTo>
                    <a:pt x="265" y="98"/>
                    <a:pt x="265" y="100"/>
                    <a:pt x="265" y="103"/>
                  </a:cubicBezTo>
                  <a:cubicBezTo>
                    <a:pt x="265" y="107"/>
                    <a:pt x="265" y="112"/>
                    <a:pt x="265" y="118"/>
                  </a:cubicBezTo>
                  <a:cubicBezTo>
                    <a:pt x="265" y="121"/>
                    <a:pt x="265" y="125"/>
                    <a:pt x="266" y="127"/>
                  </a:cubicBezTo>
                  <a:cubicBezTo>
                    <a:pt x="266" y="128"/>
                    <a:pt x="268" y="130"/>
                    <a:pt x="269" y="132"/>
                  </a:cubicBezTo>
                  <a:cubicBezTo>
                    <a:pt x="272" y="136"/>
                    <a:pt x="274" y="141"/>
                    <a:pt x="276" y="147"/>
                  </a:cubicBezTo>
                  <a:cubicBezTo>
                    <a:pt x="278" y="151"/>
                    <a:pt x="281" y="160"/>
                    <a:pt x="284" y="163"/>
                  </a:cubicBezTo>
                  <a:cubicBezTo>
                    <a:pt x="285" y="164"/>
                    <a:pt x="289" y="165"/>
                    <a:pt x="291" y="166"/>
                  </a:cubicBezTo>
                  <a:cubicBezTo>
                    <a:pt x="296" y="168"/>
                    <a:pt x="302" y="168"/>
                    <a:pt x="306" y="169"/>
                  </a:cubicBezTo>
                  <a:cubicBezTo>
                    <a:pt x="304" y="166"/>
                    <a:pt x="303" y="162"/>
                    <a:pt x="302" y="159"/>
                  </a:cubicBezTo>
                  <a:cubicBezTo>
                    <a:pt x="301" y="156"/>
                    <a:pt x="299" y="153"/>
                    <a:pt x="298" y="151"/>
                  </a:cubicBezTo>
                  <a:cubicBezTo>
                    <a:pt x="298" y="150"/>
                    <a:pt x="298" y="148"/>
                    <a:pt x="298" y="147"/>
                  </a:cubicBezTo>
                  <a:cubicBezTo>
                    <a:pt x="296" y="141"/>
                    <a:pt x="292" y="135"/>
                    <a:pt x="290" y="128"/>
                  </a:cubicBezTo>
                  <a:cubicBezTo>
                    <a:pt x="287" y="122"/>
                    <a:pt x="285" y="115"/>
                    <a:pt x="282" y="109"/>
                  </a:cubicBezTo>
                  <a:cubicBezTo>
                    <a:pt x="276" y="97"/>
                    <a:pt x="271" y="84"/>
                    <a:pt x="265" y="73"/>
                  </a:cubicBezTo>
                  <a:cubicBezTo>
                    <a:pt x="265" y="72"/>
                    <a:pt x="265" y="72"/>
                    <a:pt x="265" y="73"/>
                  </a:cubicBezTo>
                  <a:cubicBezTo>
                    <a:pt x="264" y="79"/>
                    <a:pt x="265" y="87"/>
                    <a:pt x="265" y="96"/>
                  </a:cubicBezTo>
                  <a:close/>
                  <a:moveTo>
                    <a:pt x="274" y="87"/>
                  </a:moveTo>
                  <a:cubicBezTo>
                    <a:pt x="276" y="89"/>
                    <a:pt x="276" y="92"/>
                    <a:pt x="278" y="94"/>
                  </a:cubicBezTo>
                  <a:cubicBezTo>
                    <a:pt x="278" y="93"/>
                    <a:pt x="278" y="93"/>
                    <a:pt x="278" y="93"/>
                  </a:cubicBezTo>
                  <a:cubicBezTo>
                    <a:pt x="280" y="93"/>
                    <a:pt x="283" y="93"/>
                    <a:pt x="285" y="93"/>
                  </a:cubicBezTo>
                  <a:cubicBezTo>
                    <a:pt x="291" y="93"/>
                    <a:pt x="299" y="87"/>
                    <a:pt x="301" y="83"/>
                  </a:cubicBezTo>
                  <a:cubicBezTo>
                    <a:pt x="302" y="81"/>
                    <a:pt x="302" y="79"/>
                    <a:pt x="300" y="78"/>
                  </a:cubicBezTo>
                  <a:cubicBezTo>
                    <a:pt x="295" y="87"/>
                    <a:pt x="283" y="86"/>
                    <a:pt x="274" y="87"/>
                  </a:cubicBezTo>
                  <a:close/>
                  <a:moveTo>
                    <a:pt x="278" y="96"/>
                  </a:moveTo>
                  <a:cubicBezTo>
                    <a:pt x="279" y="96"/>
                    <a:pt x="279" y="97"/>
                    <a:pt x="279" y="98"/>
                  </a:cubicBezTo>
                  <a:cubicBezTo>
                    <a:pt x="283" y="98"/>
                    <a:pt x="287" y="99"/>
                    <a:pt x="290" y="98"/>
                  </a:cubicBezTo>
                  <a:cubicBezTo>
                    <a:pt x="297" y="98"/>
                    <a:pt x="302" y="92"/>
                    <a:pt x="305" y="87"/>
                  </a:cubicBezTo>
                  <a:cubicBezTo>
                    <a:pt x="304" y="86"/>
                    <a:pt x="304" y="84"/>
                    <a:pt x="303" y="84"/>
                  </a:cubicBezTo>
                  <a:cubicBezTo>
                    <a:pt x="298" y="92"/>
                    <a:pt x="289" y="97"/>
                    <a:pt x="278" y="96"/>
                  </a:cubicBezTo>
                  <a:close/>
                  <a:moveTo>
                    <a:pt x="54" y="102"/>
                  </a:moveTo>
                  <a:cubicBezTo>
                    <a:pt x="55" y="102"/>
                    <a:pt x="56" y="103"/>
                    <a:pt x="57" y="102"/>
                  </a:cubicBezTo>
                  <a:cubicBezTo>
                    <a:pt x="57" y="100"/>
                    <a:pt x="60" y="96"/>
                    <a:pt x="61" y="92"/>
                  </a:cubicBezTo>
                  <a:cubicBezTo>
                    <a:pt x="62" y="90"/>
                    <a:pt x="65" y="84"/>
                    <a:pt x="60" y="84"/>
                  </a:cubicBezTo>
                  <a:cubicBezTo>
                    <a:pt x="59" y="91"/>
                    <a:pt x="56" y="95"/>
                    <a:pt x="54" y="102"/>
                  </a:cubicBezTo>
                  <a:close/>
                  <a:moveTo>
                    <a:pt x="72" y="88"/>
                  </a:moveTo>
                  <a:cubicBezTo>
                    <a:pt x="69" y="92"/>
                    <a:pt x="66" y="99"/>
                    <a:pt x="64" y="105"/>
                  </a:cubicBezTo>
                  <a:cubicBezTo>
                    <a:pt x="66" y="106"/>
                    <a:pt x="68" y="108"/>
                    <a:pt x="70" y="110"/>
                  </a:cubicBezTo>
                  <a:cubicBezTo>
                    <a:pt x="73" y="104"/>
                    <a:pt x="76" y="98"/>
                    <a:pt x="78" y="91"/>
                  </a:cubicBezTo>
                  <a:cubicBezTo>
                    <a:pt x="77" y="89"/>
                    <a:pt x="74" y="88"/>
                    <a:pt x="72" y="88"/>
                  </a:cubicBezTo>
                  <a:close/>
                  <a:moveTo>
                    <a:pt x="79" y="94"/>
                  </a:moveTo>
                  <a:cubicBezTo>
                    <a:pt x="79" y="95"/>
                    <a:pt x="79" y="96"/>
                    <a:pt x="79" y="97"/>
                  </a:cubicBezTo>
                  <a:cubicBezTo>
                    <a:pt x="77" y="101"/>
                    <a:pt x="74" y="105"/>
                    <a:pt x="73" y="109"/>
                  </a:cubicBezTo>
                  <a:cubicBezTo>
                    <a:pt x="72" y="113"/>
                    <a:pt x="72" y="118"/>
                    <a:pt x="71" y="123"/>
                  </a:cubicBezTo>
                  <a:cubicBezTo>
                    <a:pt x="71" y="135"/>
                    <a:pt x="72" y="143"/>
                    <a:pt x="70" y="154"/>
                  </a:cubicBezTo>
                  <a:cubicBezTo>
                    <a:pt x="74" y="157"/>
                    <a:pt x="78" y="160"/>
                    <a:pt x="82" y="163"/>
                  </a:cubicBezTo>
                  <a:cubicBezTo>
                    <a:pt x="83" y="155"/>
                    <a:pt x="83" y="148"/>
                    <a:pt x="83" y="139"/>
                  </a:cubicBezTo>
                  <a:cubicBezTo>
                    <a:pt x="83" y="131"/>
                    <a:pt x="82" y="123"/>
                    <a:pt x="82" y="117"/>
                  </a:cubicBezTo>
                  <a:cubicBezTo>
                    <a:pt x="82" y="109"/>
                    <a:pt x="83" y="97"/>
                    <a:pt x="82" y="89"/>
                  </a:cubicBezTo>
                  <a:cubicBezTo>
                    <a:pt x="81" y="91"/>
                    <a:pt x="80" y="92"/>
                    <a:pt x="79" y="94"/>
                  </a:cubicBezTo>
                  <a:close/>
                  <a:moveTo>
                    <a:pt x="280" y="100"/>
                  </a:moveTo>
                  <a:cubicBezTo>
                    <a:pt x="285" y="111"/>
                    <a:pt x="290" y="124"/>
                    <a:pt x="295" y="136"/>
                  </a:cubicBezTo>
                  <a:cubicBezTo>
                    <a:pt x="305" y="137"/>
                    <a:pt x="318" y="131"/>
                    <a:pt x="322" y="122"/>
                  </a:cubicBezTo>
                  <a:cubicBezTo>
                    <a:pt x="317" y="111"/>
                    <a:pt x="312" y="100"/>
                    <a:pt x="306" y="90"/>
                  </a:cubicBezTo>
                  <a:cubicBezTo>
                    <a:pt x="302" y="97"/>
                    <a:pt x="291" y="104"/>
                    <a:pt x="280" y="100"/>
                  </a:cubicBezTo>
                  <a:close/>
                  <a:moveTo>
                    <a:pt x="43" y="128"/>
                  </a:moveTo>
                  <a:cubicBezTo>
                    <a:pt x="44" y="129"/>
                    <a:pt x="44" y="129"/>
                    <a:pt x="45" y="129"/>
                  </a:cubicBezTo>
                  <a:cubicBezTo>
                    <a:pt x="47" y="123"/>
                    <a:pt x="50" y="117"/>
                    <a:pt x="52" y="111"/>
                  </a:cubicBezTo>
                  <a:cubicBezTo>
                    <a:pt x="51" y="112"/>
                    <a:pt x="51" y="111"/>
                    <a:pt x="50" y="111"/>
                  </a:cubicBezTo>
                  <a:cubicBezTo>
                    <a:pt x="48" y="117"/>
                    <a:pt x="45" y="122"/>
                    <a:pt x="43" y="128"/>
                  </a:cubicBezTo>
                  <a:close/>
                  <a:moveTo>
                    <a:pt x="62" y="115"/>
                  </a:moveTo>
                  <a:cubicBezTo>
                    <a:pt x="59" y="116"/>
                    <a:pt x="58" y="121"/>
                    <a:pt x="57" y="124"/>
                  </a:cubicBezTo>
                  <a:cubicBezTo>
                    <a:pt x="56" y="126"/>
                    <a:pt x="53" y="129"/>
                    <a:pt x="52" y="133"/>
                  </a:cubicBezTo>
                  <a:cubicBezTo>
                    <a:pt x="54" y="134"/>
                    <a:pt x="57" y="136"/>
                    <a:pt x="58" y="138"/>
                  </a:cubicBezTo>
                  <a:cubicBezTo>
                    <a:pt x="61" y="132"/>
                    <a:pt x="64" y="125"/>
                    <a:pt x="66" y="118"/>
                  </a:cubicBezTo>
                  <a:cubicBezTo>
                    <a:pt x="65" y="117"/>
                    <a:pt x="64" y="116"/>
                    <a:pt x="62" y="115"/>
                  </a:cubicBezTo>
                  <a:close/>
                  <a:moveTo>
                    <a:pt x="297" y="139"/>
                  </a:moveTo>
                  <a:cubicBezTo>
                    <a:pt x="297" y="140"/>
                    <a:pt x="297" y="141"/>
                    <a:pt x="298" y="142"/>
                  </a:cubicBezTo>
                  <a:cubicBezTo>
                    <a:pt x="298" y="141"/>
                    <a:pt x="298" y="141"/>
                    <a:pt x="299" y="140"/>
                  </a:cubicBezTo>
                  <a:cubicBezTo>
                    <a:pt x="302" y="141"/>
                    <a:pt x="306" y="140"/>
                    <a:pt x="308" y="140"/>
                  </a:cubicBezTo>
                  <a:cubicBezTo>
                    <a:pt x="314" y="139"/>
                    <a:pt x="320" y="135"/>
                    <a:pt x="323" y="132"/>
                  </a:cubicBezTo>
                  <a:cubicBezTo>
                    <a:pt x="324" y="130"/>
                    <a:pt x="326" y="127"/>
                    <a:pt x="323" y="125"/>
                  </a:cubicBezTo>
                  <a:cubicBezTo>
                    <a:pt x="317" y="134"/>
                    <a:pt x="308" y="138"/>
                    <a:pt x="297" y="139"/>
                  </a:cubicBezTo>
                  <a:close/>
                  <a:moveTo>
                    <a:pt x="326" y="131"/>
                  </a:moveTo>
                  <a:cubicBezTo>
                    <a:pt x="321" y="139"/>
                    <a:pt x="310" y="145"/>
                    <a:pt x="298" y="142"/>
                  </a:cubicBezTo>
                  <a:cubicBezTo>
                    <a:pt x="299" y="146"/>
                    <a:pt x="301" y="150"/>
                    <a:pt x="306" y="148"/>
                  </a:cubicBezTo>
                  <a:cubicBezTo>
                    <a:pt x="316" y="150"/>
                    <a:pt x="327" y="146"/>
                    <a:pt x="330" y="137"/>
                  </a:cubicBezTo>
                  <a:cubicBezTo>
                    <a:pt x="328" y="135"/>
                    <a:pt x="328" y="132"/>
                    <a:pt x="326" y="131"/>
                  </a:cubicBezTo>
                  <a:close/>
                  <a:moveTo>
                    <a:pt x="37" y="140"/>
                  </a:moveTo>
                  <a:cubicBezTo>
                    <a:pt x="36" y="142"/>
                    <a:pt x="35" y="145"/>
                    <a:pt x="34" y="147"/>
                  </a:cubicBezTo>
                  <a:cubicBezTo>
                    <a:pt x="38" y="148"/>
                    <a:pt x="41" y="147"/>
                    <a:pt x="45" y="149"/>
                  </a:cubicBezTo>
                  <a:cubicBezTo>
                    <a:pt x="47" y="150"/>
                    <a:pt x="49" y="153"/>
                    <a:pt x="51" y="154"/>
                  </a:cubicBezTo>
                  <a:cubicBezTo>
                    <a:pt x="52" y="151"/>
                    <a:pt x="53" y="150"/>
                    <a:pt x="54" y="147"/>
                  </a:cubicBezTo>
                  <a:cubicBezTo>
                    <a:pt x="50" y="143"/>
                    <a:pt x="44" y="140"/>
                    <a:pt x="37" y="140"/>
                  </a:cubicBezTo>
                  <a:close/>
                  <a:moveTo>
                    <a:pt x="313" y="160"/>
                  </a:moveTo>
                  <a:cubicBezTo>
                    <a:pt x="320" y="161"/>
                    <a:pt x="328" y="157"/>
                    <a:pt x="332" y="153"/>
                  </a:cubicBezTo>
                  <a:cubicBezTo>
                    <a:pt x="335" y="149"/>
                    <a:pt x="334" y="145"/>
                    <a:pt x="332" y="141"/>
                  </a:cubicBezTo>
                  <a:cubicBezTo>
                    <a:pt x="332" y="141"/>
                    <a:pt x="331" y="141"/>
                    <a:pt x="331" y="141"/>
                  </a:cubicBezTo>
                  <a:cubicBezTo>
                    <a:pt x="326" y="150"/>
                    <a:pt x="312" y="151"/>
                    <a:pt x="302" y="151"/>
                  </a:cubicBezTo>
                  <a:cubicBezTo>
                    <a:pt x="303" y="154"/>
                    <a:pt x="304" y="157"/>
                    <a:pt x="306" y="159"/>
                  </a:cubicBezTo>
                  <a:cubicBezTo>
                    <a:pt x="308" y="159"/>
                    <a:pt x="311" y="160"/>
                    <a:pt x="313" y="160"/>
                  </a:cubicBezTo>
                  <a:close/>
                  <a:moveTo>
                    <a:pt x="114" y="154"/>
                  </a:moveTo>
                  <a:cubicBezTo>
                    <a:pt x="125" y="157"/>
                    <a:pt x="139" y="158"/>
                    <a:pt x="153" y="156"/>
                  </a:cubicBezTo>
                  <a:cubicBezTo>
                    <a:pt x="153" y="152"/>
                    <a:pt x="153" y="149"/>
                    <a:pt x="153" y="145"/>
                  </a:cubicBezTo>
                  <a:cubicBezTo>
                    <a:pt x="139" y="147"/>
                    <a:pt x="124" y="147"/>
                    <a:pt x="115" y="144"/>
                  </a:cubicBezTo>
                  <a:cubicBezTo>
                    <a:pt x="114" y="147"/>
                    <a:pt x="114" y="150"/>
                    <a:pt x="114" y="154"/>
                  </a:cubicBezTo>
                  <a:close/>
                  <a:moveTo>
                    <a:pt x="32" y="153"/>
                  </a:moveTo>
                  <a:cubicBezTo>
                    <a:pt x="40" y="153"/>
                    <a:pt x="44" y="158"/>
                    <a:pt x="49" y="160"/>
                  </a:cubicBezTo>
                  <a:cubicBezTo>
                    <a:pt x="49" y="159"/>
                    <a:pt x="50" y="158"/>
                    <a:pt x="50" y="157"/>
                  </a:cubicBezTo>
                  <a:cubicBezTo>
                    <a:pt x="47" y="152"/>
                    <a:pt x="41" y="150"/>
                    <a:pt x="34" y="149"/>
                  </a:cubicBezTo>
                  <a:cubicBezTo>
                    <a:pt x="34" y="149"/>
                    <a:pt x="33" y="149"/>
                    <a:pt x="33" y="149"/>
                  </a:cubicBezTo>
                  <a:cubicBezTo>
                    <a:pt x="33" y="150"/>
                    <a:pt x="32" y="151"/>
                    <a:pt x="32" y="153"/>
                  </a:cubicBezTo>
                  <a:close/>
                  <a:moveTo>
                    <a:pt x="332" y="156"/>
                  </a:moveTo>
                  <a:cubicBezTo>
                    <a:pt x="326" y="163"/>
                    <a:pt x="317" y="163"/>
                    <a:pt x="307" y="162"/>
                  </a:cubicBezTo>
                  <a:cubicBezTo>
                    <a:pt x="309" y="166"/>
                    <a:pt x="310" y="171"/>
                    <a:pt x="314" y="172"/>
                  </a:cubicBezTo>
                  <a:cubicBezTo>
                    <a:pt x="316" y="173"/>
                    <a:pt x="321" y="173"/>
                    <a:pt x="323" y="173"/>
                  </a:cubicBezTo>
                  <a:cubicBezTo>
                    <a:pt x="331" y="172"/>
                    <a:pt x="337" y="168"/>
                    <a:pt x="339" y="162"/>
                  </a:cubicBezTo>
                  <a:cubicBezTo>
                    <a:pt x="341" y="158"/>
                    <a:pt x="338" y="154"/>
                    <a:pt x="336" y="150"/>
                  </a:cubicBezTo>
                  <a:cubicBezTo>
                    <a:pt x="335" y="152"/>
                    <a:pt x="333" y="155"/>
                    <a:pt x="332" y="156"/>
                  </a:cubicBezTo>
                  <a:close/>
                  <a:moveTo>
                    <a:pt x="30" y="160"/>
                  </a:moveTo>
                  <a:cubicBezTo>
                    <a:pt x="33" y="164"/>
                    <a:pt x="45" y="169"/>
                    <a:pt x="48" y="162"/>
                  </a:cubicBezTo>
                  <a:cubicBezTo>
                    <a:pt x="42" y="159"/>
                    <a:pt x="38" y="155"/>
                    <a:pt x="31" y="154"/>
                  </a:cubicBezTo>
                  <a:cubicBezTo>
                    <a:pt x="30" y="156"/>
                    <a:pt x="30" y="158"/>
                    <a:pt x="30" y="160"/>
                  </a:cubicBezTo>
                  <a:close/>
                  <a:moveTo>
                    <a:pt x="115" y="166"/>
                  </a:moveTo>
                  <a:cubicBezTo>
                    <a:pt x="119" y="167"/>
                    <a:pt x="125" y="169"/>
                    <a:pt x="132" y="169"/>
                  </a:cubicBezTo>
                  <a:cubicBezTo>
                    <a:pt x="138" y="170"/>
                    <a:pt x="149" y="171"/>
                    <a:pt x="152" y="167"/>
                  </a:cubicBezTo>
                  <a:cubicBezTo>
                    <a:pt x="153" y="165"/>
                    <a:pt x="152" y="160"/>
                    <a:pt x="152" y="159"/>
                  </a:cubicBezTo>
                  <a:cubicBezTo>
                    <a:pt x="139" y="159"/>
                    <a:pt x="125" y="160"/>
                    <a:pt x="114" y="156"/>
                  </a:cubicBezTo>
                  <a:cubicBezTo>
                    <a:pt x="114" y="160"/>
                    <a:pt x="113" y="164"/>
                    <a:pt x="115" y="1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9" name="Freeform 107">
              <a:extLst>
                <a:ext uri="{FF2B5EF4-FFF2-40B4-BE49-F238E27FC236}">
                  <a16:creationId xmlns:a16="http://schemas.microsoft.com/office/drawing/2014/main" id="{2274201B-23E2-43E0-9D47-AF312DF56EE2}"/>
                </a:ext>
              </a:extLst>
            </p:cNvPr>
            <p:cNvSpPr>
              <a:spLocks noEditPoints="1"/>
            </p:cNvSpPr>
            <p:nvPr/>
          </p:nvSpPr>
          <p:spPr bwMode="auto">
            <a:xfrm>
              <a:off x="7893051" y="3754438"/>
              <a:ext cx="96838" cy="369888"/>
            </a:xfrm>
            <a:custGeom>
              <a:avLst/>
              <a:gdLst>
                <a:gd name="T0" fmla="*/ 28 w 31"/>
                <a:gd name="T1" fmla="*/ 114 h 117"/>
                <a:gd name="T2" fmla="*/ 4 w 31"/>
                <a:gd name="T3" fmla="*/ 114 h 117"/>
                <a:gd name="T4" fmla="*/ 2 w 31"/>
                <a:gd name="T5" fmla="*/ 91 h 117"/>
                <a:gd name="T6" fmla="*/ 3 w 31"/>
                <a:gd name="T7" fmla="*/ 67 h 117"/>
                <a:gd name="T8" fmla="*/ 2 w 31"/>
                <a:gd name="T9" fmla="*/ 61 h 117"/>
                <a:gd name="T10" fmla="*/ 2 w 31"/>
                <a:gd name="T11" fmla="*/ 34 h 117"/>
                <a:gd name="T12" fmla="*/ 1 w 31"/>
                <a:gd name="T13" fmla="*/ 18 h 117"/>
                <a:gd name="T14" fmla="*/ 2 w 31"/>
                <a:gd name="T15" fmla="*/ 5 h 117"/>
                <a:gd name="T16" fmla="*/ 7 w 31"/>
                <a:gd name="T17" fmla="*/ 1 h 117"/>
                <a:gd name="T18" fmla="*/ 12 w 31"/>
                <a:gd name="T19" fmla="*/ 1 h 117"/>
                <a:gd name="T20" fmla="*/ 29 w 31"/>
                <a:gd name="T21" fmla="*/ 7 h 117"/>
                <a:gd name="T22" fmla="*/ 29 w 31"/>
                <a:gd name="T23" fmla="*/ 24 h 117"/>
                <a:gd name="T24" fmla="*/ 29 w 31"/>
                <a:gd name="T25" fmla="*/ 82 h 117"/>
                <a:gd name="T26" fmla="*/ 28 w 31"/>
                <a:gd name="T27" fmla="*/ 114 h 117"/>
                <a:gd name="T28" fmla="*/ 9 w 31"/>
                <a:gd name="T29" fmla="*/ 112 h 117"/>
                <a:gd name="T30" fmla="*/ 19 w 31"/>
                <a:gd name="T31" fmla="*/ 112 h 117"/>
                <a:gd name="T32" fmla="*/ 26 w 31"/>
                <a:gd name="T33" fmla="*/ 108 h 117"/>
                <a:gd name="T34" fmla="*/ 26 w 31"/>
                <a:gd name="T35" fmla="*/ 97 h 117"/>
                <a:gd name="T36" fmla="*/ 26 w 31"/>
                <a:gd name="T37" fmla="*/ 76 h 117"/>
                <a:gd name="T38" fmla="*/ 27 w 31"/>
                <a:gd name="T39" fmla="*/ 24 h 117"/>
                <a:gd name="T40" fmla="*/ 27 w 31"/>
                <a:gd name="T41" fmla="*/ 10 h 117"/>
                <a:gd name="T42" fmla="*/ 21 w 31"/>
                <a:gd name="T43" fmla="*/ 5 h 117"/>
                <a:gd name="T44" fmla="*/ 7 w 31"/>
                <a:gd name="T45" fmla="*/ 5 h 117"/>
                <a:gd name="T46" fmla="*/ 4 w 31"/>
                <a:gd name="T47" fmla="*/ 13 h 117"/>
                <a:gd name="T48" fmla="*/ 4 w 31"/>
                <a:gd name="T49" fmla="*/ 15 h 117"/>
                <a:gd name="T50" fmla="*/ 5 w 31"/>
                <a:gd name="T51" fmla="*/ 54 h 117"/>
                <a:gd name="T52" fmla="*/ 4 w 31"/>
                <a:gd name="T53" fmla="*/ 106 h 117"/>
                <a:gd name="T54" fmla="*/ 4 w 31"/>
                <a:gd name="T55" fmla="*/ 109 h 117"/>
                <a:gd name="T56" fmla="*/ 8 w 31"/>
                <a:gd name="T57" fmla="*/ 113 h 117"/>
                <a:gd name="T58" fmla="*/ 9 w 31"/>
                <a:gd name="T59" fmla="*/ 1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117">
                  <a:moveTo>
                    <a:pt x="28" y="114"/>
                  </a:moveTo>
                  <a:cubicBezTo>
                    <a:pt x="22" y="117"/>
                    <a:pt x="12" y="117"/>
                    <a:pt x="4" y="114"/>
                  </a:cubicBezTo>
                  <a:cubicBezTo>
                    <a:pt x="0" y="108"/>
                    <a:pt x="2" y="100"/>
                    <a:pt x="2" y="91"/>
                  </a:cubicBezTo>
                  <a:cubicBezTo>
                    <a:pt x="2" y="83"/>
                    <a:pt x="3" y="75"/>
                    <a:pt x="3" y="67"/>
                  </a:cubicBezTo>
                  <a:cubicBezTo>
                    <a:pt x="3" y="65"/>
                    <a:pt x="2" y="63"/>
                    <a:pt x="2" y="61"/>
                  </a:cubicBezTo>
                  <a:cubicBezTo>
                    <a:pt x="3" y="51"/>
                    <a:pt x="2" y="42"/>
                    <a:pt x="2" y="34"/>
                  </a:cubicBezTo>
                  <a:cubicBezTo>
                    <a:pt x="1" y="28"/>
                    <a:pt x="1" y="23"/>
                    <a:pt x="1" y="18"/>
                  </a:cubicBezTo>
                  <a:cubicBezTo>
                    <a:pt x="2" y="14"/>
                    <a:pt x="0" y="9"/>
                    <a:pt x="2" y="5"/>
                  </a:cubicBezTo>
                  <a:cubicBezTo>
                    <a:pt x="3" y="3"/>
                    <a:pt x="6" y="1"/>
                    <a:pt x="7" y="1"/>
                  </a:cubicBezTo>
                  <a:cubicBezTo>
                    <a:pt x="8" y="1"/>
                    <a:pt x="10" y="1"/>
                    <a:pt x="12" y="1"/>
                  </a:cubicBezTo>
                  <a:cubicBezTo>
                    <a:pt x="19" y="1"/>
                    <a:pt x="26" y="0"/>
                    <a:pt x="29" y="7"/>
                  </a:cubicBezTo>
                  <a:cubicBezTo>
                    <a:pt x="31" y="13"/>
                    <a:pt x="29" y="19"/>
                    <a:pt x="29" y="24"/>
                  </a:cubicBezTo>
                  <a:cubicBezTo>
                    <a:pt x="28" y="41"/>
                    <a:pt x="29" y="64"/>
                    <a:pt x="29" y="82"/>
                  </a:cubicBezTo>
                  <a:cubicBezTo>
                    <a:pt x="29" y="94"/>
                    <a:pt x="30" y="104"/>
                    <a:pt x="28" y="114"/>
                  </a:cubicBezTo>
                  <a:close/>
                  <a:moveTo>
                    <a:pt x="9" y="112"/>
                  </a:moveTo>
                  <a:cubicBezTo>
                    <a:pt x="10" y="113"/>
                    <a:pt x="16" y="114"/>
                    <a:pt x="19" y="112"/>
                  </a:cubicBezTo>
                  <a:cubicBezTo>
                    <a:pt x="23" y="114"/>
                    <a:pt x="26" y="112"/>
                    <a:pt x="26" y="108"/>
                  </a:cubicBezTo>
                  <a:cubicBezTo>
                    <a:pt x="27" y="105"/>
                    <a:pt x="26" y="101"/>
                    <a:pt x="26" y="97"/>
                  </a:cubicBezTo>
                  <a:cubicBezTo>
                    <a:pt x="27" y="90"/>
                    <a:pt x="26" y="83"/>
                    <a:pt x="26" y="76"/>
                  </a:cubicBezTo>
                  <a:cubicBezTo>
                    <a:pt x="27" y="56"/>
                    <a:pt x="26" y="43"/>
                    <a:pt x="27" y="24"/>
                  </a:cubicBezTo>
                  <a:cubicBezTo>
                    <a:pt x="27" y="19"/>
                    <a:pt x="28" y="13"/>
                    <a:pt x="27" y="10"/>
                  </a:cubicBezTo>
                  <a:cubicBezTo>
                    <a:pt x="26" y="8"/>
                    <a:pt x="24" y="6"/>
                    <a:pt x="21" y="5"/>
                  </a:cubicBezTo>
                  <a:cubicBezTo>
                    <a:pt x="17" y="2"/>
                    <a:pt x="10" y="5"/>
                    <a:pt x="7" y="5"/>
                  </a:cubicBezTo>
                  <a:cubicBezTo>
                    <a:pt x="4" y="6"/>
                    <a:pt x="4" y="10"/>
                    <a:pt x="4" y="13"/>
                  </a:cubicBezTo>
                  <a:cubicBezTo>
                    <a:pt x="4" y="13"/>
                    <a:pt x="4" y="14"/>
                    <a:pt x="4" y="15"/>
                  </a:cubicBezTo>
                  <a:cubicBezTo>
                    <a:pt x="3" y="27"/>
                    <a:pt x="4" y="41"/>
                    <a:pt x="5" y="54"/>
                  </a:cubicBezTo>
                  <a:cubicBezTo>
                    <a:pt x="6" y="71"/>
                    <a:pt x="4" y="91"/>
                    <a:pt x="4" y="106"/>
                  </a:cubicBezTo>
                  <a:cubicBezTo>
                    <a:pt x="4" y="107"/>
                    <a:pt x="5" y="108"/>
                    <a:pt x="4" y="109"/>
                  </a:cubicBezTo>
                  <a:cubicBezTo>
                    <a:pt x="6" y="110"/>
                    <a:pt x="7" y="112"/>
                    <a:pt x="8" y="113"/>
                  </a:cubicBezTo>
                  <a:cubicBezTo>
                    <a:pt x="8" y="112"/>
                    <a:pt x="8" y="111"/>
                    <a:pt x="9"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grpSp>
        <p:nvGrpSpPr>
          <p:cNvPr id="7" name="组合 6">
            <a:extLst>
              <a:ext uri="{FF2B5EF4-FFF2-40B4-BE49-F238E27FC236}">
                <a16:creationId xmlns:a16="http://schemas.microsoft.com/office/drawing/2014/main" id="{5CF2C337-5F01-4682-8E5A-09C9EB814BAE}"/>
              </a:ext>
            </a:extLst>
          </p:cNvPr>
          <p:cNvGrpSpPr/>
          <p:nvPr/>
        </p:nvGrpSpPr>
        <p:grpSpPr>
          <a:xfrm rot="5400000">
            <a:off x="5792978" y="5013913"/>
            <a:ext cx="672063" cy="1646553"/>
            <a:chOff x="1820334" y="4988984"/>
            <a:chExt cx="465667" cy="1140883"/>
          </a:xfrm>
          <a:gradFill flip="none" rotWithShape="1">
            <a:gsLst>
              <a:gs pos="0">
                <a:schemeClr val="accent1">
                  <a:lumMod val="5000"/>
                  <a:lumOff val="95000"/>
                </a:schemeClr>
              </a:gs>
              <a:gs pos="100000">
                <a:schemeClr val="tx1">
                  <a:lumMod val="95000"/>
                  <a:lumOff val="5000"/>
                  <a:alpha val="0"/>
                </a:schemeClr>
              </a:gs>
            </a:gsLst>
            <a:lin ang="0" scaled="1"/>
            <a:tileRect/>
          </a:gradFill>
        </p:grpSpPr>
        <p:sp>
          <p:nvSpPr>
            <p:cNvPr id="40" name="Freeform 296">
              <a:extLst>
                <a:ext uri="{FF2B5EF4-FFF2-40B4-BE49-F238E27FC236}">
                  <a16:creationId xmlns:a16="http://schemas.microsoft.com/office/drawing/2014/main" id="{9109EA3D-2A88-43A4-84F3-4EAC82D9C756}"/>
                </a:ext>
              </a:extLst>
            </p:cNvPr>
            <p:cNvSpPr>
              <a:spLocks noEditPoints="1"/>
            </p:cNvSpPr>
            <p:nvPr/>
          </p:nvSpPr>
          <p:spPr bwMode="auto">
            <a:xfrm>
              <a:off x="2089152" y="4988984"/>
              <a:ext cx="196849" cy="1123949"/>
            </a:xfrm>
            <a:custGeom>
              <a:avLst/>
              <a:gdLst>
                <a:gd name="T0" fmla="*/ 21 w 47"/>
                <a:gd name="T1" fmla="*/ 263 h 267"/>
                <a:gd name="T2" fmla="*/ 16 w 47"/>
                <a:gd name="T3" fmla="*/ 259 h 267"/>
                <a:gd name="T4" fmla="*/ 15 w 47"/>
                <a:gd name="T5" fmla="*/ 248 h 267"/>
                <a:gd name="T6" fmla="*/ 11 w 47"/>
                <a:gd name="T7" fmla="*/ 199 h 267"/>
                <a:gd name="T8" fmla="*/ 8 w 47"/>
                <a:gd name="T9" fmla="*/ 149 h 267"/>
                <a:gd name="T10" fmla="*/ 7 w 47"/>
                <a:gd name="T11" fmla="*/ 133 h 267"/>
                <a:gd name="T12" fmla="*/ 7 w 47"/>
                <a:gd name="T13" fmla="*/ 124 h 267"/>
                <a:gd name="T14" fmla="*/ 1 w 47"/>
                <a:gd name="T15" fmla="*/ 52 h 267"/>
                <a:gd name="T16" fmla="*/ 3 w 47"/>
                <a:gd name="T17" fmla="*/ 38 h 267"/>
                <a:gd name="T18" fmla="*/ 14 w 47"/>
                <a:gd name="T19" fmla="*/ 1 h 267"/>
                <a:gd name="T20" fmla="*/ 23 w 47"/>
                <a:gd name="T21" fmla="*/ 19 h 267"/>
                <a:gd name="T22" fmla="*/ 30 w 47"/>
                <a:gd name="T23" fmla="*/ 38 h 267"/>
                <a:gd name="T24" fmla="*/ 35 w 47"/>
                <a:gd name="T25" fmla="*/ 69 h 267"/>
                <a:gd name="T26" fmla="*/ 36 w 47"/>
                <a:gd name="T27" fmla="*/ 83 h 267"/>
                <a:gd name="T28" fmla="*/ 42 w 47"/>
                <a:gd name="T29" fmla="*/ 152 h 267"/>
                <a:gd name="T30" fmla="*/ 44 w 47"/>
                <a:gd name="T31" fmla="*/ 167 h 267"/>
                <a:gd name="T32" fmla="*/ 44 w 47"/>
                <a:gd name="T33" fmla="*/ 189 h 267"/>
                <a:gd name="T34" fmla="*/ 47 w 47"/>
                <a:gd name="T35" fmla="*/ 236 h 267"/>
                <a:gd name="T36" fmla="*/ 47 w 47"/>
                <a:gd name="T37" fmla="*/ 253 h 267"/>
                <a:gd name="T38" fmla="*/ 31 w 47"/>
                <a:gd name="T39" fmla="*/ 43 h 267"/>
                <a:gd name="T40" fmla="*/ 3 w 47"/>
                <a:gd name="T41" fmla="*/ 44 h 267"/>
                <a:gd name="T42" fmla="*/ 4 w 47"/>
                <a:gd name="T43" fmla="*/ 69 h 267"/>
                <a:gd name="T44" fmla="*/ 7 w 47"/>
                <a:gd name="T45" fmla="*/ 93 h 267"/>
                <a:gd name="T46" fmla="*/ 11 w 47"/>
                <a:gd name="T47" fmla="*/ 156 h 267"/>
                <a:gd name="T48" fmla="*/ 13 w 47"/>
                <a:gd name="T49" fmla="*/ 173 h 267"/>
                <a:gd name="T50" fmla="*/ 17 w 47"/>
                <a:gd name="T51" fmla="*/ 229 h 267"/>
                <a:gd name="T52" fmla="*/ 18 w 47"/>
                <a:gd name="T53" fmla="*/ 258 h 267"/>
                <a:gd name="T54" fmla="*/ 44 w 47"/>
                <a:gd name="T55" fmla="*/ 257 h 267"/>
                <a:gd name="T56" fmla="*/ 44 w 47"/>
                <a:gd name="T57" fmla="*/ 226 h 267"/>
                <a:gd name="T58" fmla="*/ 42 w 47"/>
                <a:gd name="T59" fmla="*/ 191 h 267"/>
                <a:gd name="T60" fmla="*/ 23 w 47"/>
                <a:gd name="T61" fmla="*/ 181 h 267"/>
                <a:gd name="T62" fmla="*/ 21 w 47"/>
                <a:gd name="T63" fmla="*/ 138 h 267"/>
                <a:gd name="T64" fmla="*/ 16 w 47"/>
                <a:gd name="T65" fmla="*/ 79 h 267"/>
                <a:gd name="T66" fmla="*/ 15 w 47"/>
                <a:gd name="T67" fmla="*/ 59 h 267"/>
                <a:gd name="T68" fmla="*/ 31 w 47"/>
                <a:gd name="T69" fmla="*/ 57 h 267"/>
                <a:gd name="T70" fmla="*/ 31 w 47"/>
                <a:gd name="T71" fmla="*/ 43 h 267"/>
                <a:gd name="T72" fmla="*/ 12 w 47"/>
                <a:gd name="T73" fmla="*/ 42 h 267"/>
                <a:gd name="T74" fmla="*/ 22 w 47"/>
                <a:gd name="T75" fmla="*/ 42 h 267"/>
                <a:gd name="T76" fmla="*/ 39 w 47"/>
                <a:gd name="T77" fmla="*/ 149 h 267"/>
                <a:gd name="T78" fmla="*/ 38 w 47"/>
                <a:gd name="T79" fmla="*/ 138 h 267"/>
                <a:gd name="T80" fmla="*/ 35 w 47"/>
                <a:gd name="T81" fmla="*/ 105 h 267"/>
                <a:gd name="T82" fmla="*/ 35 w 47"/>
                <a:gd name="T83" fmla="*/ 89 h 267"/>
                <a:gd name="T84" fmla="*/ 31 w 47"/>
                <a:gd name="T85" fmla="*/ 61 h 267"/>
                <a:gd name="T86" fmla="*/ 19 w 47"/>
                <a:gd name="T87" fmla="*/ 87 h 267"/>
                <a:gd name="T88" fmla="*/ 25 w 47"/>
                <a:gd name="T89" fmla="*/ 190 h 267"/>
                <a:gd name="T90" fmla="*/ 40 w 47"/>
                <a:gd name="T91" fmla="*/ 155 h 267"/>
                <a:gd name="T92" fmla="*/ 15 w 47"/>
                <a:gd name="T93" fmla="*/ 4 h 267"/>
                <a:gd name="T94" fmla="*/ 8 w 47"/>
                <a:gd name="T95" fmla="*/ 34 h 267"/>
                <a:gd name="T96" fmla="*/ 9 w 47"/>
                <a:gd name="T97" fmla="*/ 39 h 267"/>
                <a:gd name="T98" fmla="*/ 21 w 47"/>
                <a:gd name="T99" fmla="*/ 17 h 267"/>
                <a:gd name="T100" fmla="*/ 21 w 47"/>
                <a:gd name="T101" fmla="*/ 17 h 267"/>
                <a:gd name="T102" fmla="*/ 5 w 47"/>
                <a:gd name="T103" fmla="*/ 40 h 267"/>
                <a:gd name="T104" fmla="*/ 12 w 47"/>
                <a:gd name="T105" fmla="*/ 4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 h="267">
                  <a:moveTo>
                    <a:pt x="46" y="259"/>
                  </a:moveTo>
                  <a:cubicBezTo>
                    <a:pt x="39" y="265"/>
                    <a:pt x="29" y="267"/>
                    <a:pt x="21" y="263"/>
                  </a:cubicBezTo>
                  <a:cubicBezTo>
                    <a:pt x="20" y="263"/>
                    <a:pt x="21" y="263"/>
                    <a:pt x="20" y="262"/>
                  </a:cubicBezTo>
                  <a:cubicBezTo>
                    <a:pt x="19" y="262"/>
                    <a:pt x="16" y="261"/>
                    <a:pt x="16" y="259"/>
                  </a:cubicBezTo>
                  <a:cubicBezTo>
                    <a:pt x="15" y="258"/>
                    <a:pt x="16" y="257"/>
                    <a:pt x="16" y="255"/>
                  </a:cubicBezTo>
                  <a:cubicBezTo>
                    <a:pt x="16" y="253"/>
                    <a:pt x="15" y="250"/>
                    <a:pt x="15" y="248"/>
                  </a:cubicBezTo>
                  <a:cubicBezTo>
                    <a:pt x="15" y="245"/>
                    <a:pt x="15" y="241"/>
                    <a:pt x="15" y="238"/>
                  </a:cubicBezTo>
                  <a:cubicBezTo>
                    <a:pt x="15" y="224"/>
                    <a:pt x="13" y="211"/>
                    <a:pt x="11" y="199"/>
                  </a:cubicBezTo>
                  <a:cubicBezTo>
                    <a:pt x="11" y="196"/>
                    <a:pt x="10" y="194"/>
                    <a:pt x="11" y="192"/>
                  </a:cubicBezTo>
                  <a:cubicBezTo>
                    <a:pt x="11" y="178"/>
                    <a:pt x="8" y="165"/>
                    <a:pt x="8" y="149"/>
                  </a:cubicBezTo>
                  <a:cubicBezTo>
                    <a:pt x="8" y="146"/>
                    <a:pt x="8" y="144"/>
                    <a:pt x="8" y="142"/>
                  </a:cubicBezTo>
                  <a:cubicBezTo>
                    <a:pt x="8" y="139"/>
                    <a:pt x="7" y="136"/>
                    <a:pt x="7" y="133"/>
                  </a:cubicBezTo>
                  <a:cubicBezTo>
                    <a:pt x="7" y="132"/>
                    <a:pt x="8" y="130"/>
                    <a:pt x="8" y="129"/>
                  </a:cubicBezTo>
                  <a:cubicBezTo>
                    <a:pt x="8" y="127"/>
                    <a:pt x="7" y="126"/>
                    <a:pt x="7" y="124"/>
                  </a:cubicBezTo>
                  <a:cubicBezTo>
                    <a:pt x="7" y="121"/>
                    <a:pt x="7" y="118"/>
                    <a:pt x="7" y="115"/>
                  </a:cubicBezTo>
                  <a:cubicBezTo>
                    <a:pt x="5" y="95"/>
                    <a:pt x="1" y="74"/>
                    <a:pt x="1" y="52"/>
                  </a:cubicBezTo>
                  <a:cubicBezTo>
                    <a:pt x="1" y="48"/>
                    <a:pt x="1" y="43"/>
                    <a:pt x="0" y="40"/>
                  </a:cubicBezTo>
                  <a:cubicBezTo>
                    <a:pt x="0" y="39"/>
                    <a:pt x="2" y="39"/>
                    <a:pt x="3" y="38"/>
                  </a:cubicBezTo>
                  <a:cubicBezTo>
                    <a:pt x="6" y="29"/>
                    <a:pt x="8" y="17"/>
                    <a:pt x="12" y="6"/>
                  </a:cubicBezTo>
                  <a:cubicBezTo>
                    <a:pt x="12" y="5"/>
                    <a:pt x="13" y="2"/>
                    <a:pt x="14" y="1"/>
                  </a:cubicBezTo>
                  <a:cubicBezTo>
                    <a:pt x="15" y="0"/>
                    <a:pt x="16" y="1"/>
                    <a:pt x="18" y="1"/>
                  </a:cubicBezTo>
                  <a:cubicBezTo>
                    <a:pt x="21" y="5"/>
                    <a:pt x="22" y="12"/>
                    <a:pt x="23" y="19"/>
                  </a:cubicBezTo>
                  <a:cubicBezTo>
                    <a:pt x="24" y="21"/>
                    <a:pt x="26" y="24"/>
                    <a:pt x="26" y="27"/>
                  </a:cubicBezTo>
                  <a:cubicBezTo>
                    <a:pt x="27" y="31"/>
                    <a:pt x="28" y="35"/>
                    <a:pt x="30" y="38"/>
                  </a:cubicBezTo>
                  <a:cubicBezTo>
                    <a:pt x="31" y="38"/>
                    <a:pt x="33" y="39"/>
                    <a:pt x="33" y="40"/>
                  </a:cubicBezTo>
                  <a:cubicBezTo>
                    <a:pt x="33" y="47"/>
                    <a:pt x="34" y="58"/>
                    <a:pt x="35" y="69"/>
                  </a:cubicBezTo>
                  <a:cubicBezTo>
                    <a:pt x="35" y="71"/>
                    <a:pt x="36" y="72"/>
                    <a:pt x="36" y="74"/>
                  </a:cubicBezTo>
                  <a:cubicBezTo>
                    <a:pt x="36" y="77"/>
                    <a:pt x="36" y="80"/>
                    <a:pt x="36" y="83"/>
                  </a:cubicBezTo>
                  <a:cubicBezTo>
                    <a:pt x="37" y="98"/>
                    <a:pt x="39" y="120"/>
                    <a:pt x="40" y="139"/>
                  </a:cubicBezTo>
                  <a:cubicBezTo>
                    <a:pt x="41" y="143"/>
                    <a:pt x="41" y="148"/>
                    <a:pt x="42" y="152"/>
                  </a:cubicBezTo>
                  <a:cubicBezTo>
                    <a:pt x="42" y="156"/>
                    <a:pt x="42" y="160"/>
                    <a:pt x="43" y="164"/>
                  </a:cubicBezTo>
                  <a:cubicBezTo>
                    <a:pt x="43" y="165"/>
                    <a:pt x="43" y="166"/>
                    <a:pt x="44" y="167"/>
                  </a:cubicBezTo>
                  <a:cubicBezTo>
                    <a:pt x="44" y="169"/>
                    <a:pt x="43" y="170"/>
                    <a:pt x="43" y="172"/>
                  </a:cubicBezTo>
                  <a:cubicBezTo>
                    <a:pt x="44" y="178"/>
                    <a:pt x="44" y="183"/>
                    <a:pt x="44" y="189"/>
                  </a:cubicBezTo>
                  <a:cubicBezTo>
                    <a:pt x="44" y="200"/>
                    <a:pt x="46" y="210"/>
                    <a:pt x="46" y="220"/>
                  </a:cubicBezTo>
                  <a:cubicBezTo>
                    <a:pt x="46" y="226"/>
                    <a:pt x="47" y="231"/>
                    <a:pt x="47" y="236"/>
                  </a:cubicBezTo>
                  <a:cubicBezTo>
                    <a:pt x="47" y="242"/>
                    <a:pt x="47" y="246"/>
                    <a:pt x="47" y="251"/>
                  </a:cubicBezTo>
                  <a:cubicBezTo>
                    <a:pt x="47" y="252"/>
                    <a:pt x="47" y="252"/>
                    <a:pt x="47" y="253"/>
                  </a:cubicBezTo>
                  <a:cubicBezTo>
                    <a:pt x="47" y="254"/>
                    <a:pt x="47" y="257"/>
                    <a:pt x="46" y="259"/>
                  </a:cubicBezTo>
                  <a:close/>
                  <a:moveTo>
                    <a:pt x="31" y="43"/>
                  </a:moveTo>
                  <a:cubicBezTo>
                    <a:pt x="28" y="43"/>
                    <a:pt x="25" y="45"/>
                    <a:pt x="21" y="45"/>
                  </a:cubicBezTo>
                  <a:cubicBezTo>
                    <a:pt x="15" y="46"/>
                    <a:pt x="8" y="44"/>
                    <a:pt x="3" y="44"/>
                  </a:cubicBezTo>
                  <a:cubicBezTo>
                    <a:pt x="2" y="50"/>
                    <a:pt x="4" y="57"/>
                    <a:pt x="4" y="64"/>
                  </a:cubicBezTo>
                  <a:cubicBezTo>
                    <a:pt x="4" y="66"/>
                    <a:pt x="4" y="67"/>
                    <a:pt x="4" y="69"/>
                  </a:cubicBezTo>
                  <a:cubicBezTo>
                    <a:pt x="4" y="73"/>
                    <a:pt x="5" y="77"/>
                    <a:pt x="5" y="81"/>
                  </a:cubicBezTo>
                  <a:cubicBezTo>
                    <a:pt x="6" y="85"/>
                    <a:pt x="6" y="89"/>
                    <a:pt x="7" y="93"/>
                  </a:cubicBezTo>
                  <a:cubicBezTo>
                    <a:pt x="9" y="112"/>
                    <a:pt x="10" y="132"/>
                    <a:pt x="11" y="150"/>
                  </a:cubicBezTo>
                  <a:cubicBezTo>
                    <a:pt x="11" y="152"/>
                    <a:pt x="11" y="154"/>
                    <a:pt x="11" y="156"/>
                  </a:cubicBezTo>
                  <a:cubicBezTo>
                    <a:pt x="11" y="158"/>
                    <a:pt x="12" y="160"/>
                    <a:pt x="12" y="162"/>
                  </a:cubicBezTo>
                  <a:cubicBezTo>
                    <a:pt x="12" y="166"/>
                    <a:pt x="11" y="170"/>
                    <a:pt x="13" y="173"/>
                  </a:cubicBezTo>
                  <a:cubicBezTo>
                    <a:pt x="13" y="182"/>
                    <a:pt x="13" y="191"/>
                    <a:pt x="14" y="199"/>
                  </a:cubicBezTo>
                  <a:cubicBezTo>
                    <a:pt x="15" y="209"/>
                    <a:pt x="17" y="219"/>
                    <a:pt x="17" y="229"/>
                  </a:cubicBezTo>
                  <a:cubicBezTo>
                    <a:pt x="17" y="230"/>
                    <a:pt x="17" y="232"/>
                    <a:pt x="17" y="233"/>
                  </a:cubicBezTo>
                  <a:cubicBezTo>
                    <a:pt x="17" y="241"/>
                    <a:pt x="17" y="249"/>
                    <a:pt x="18" y="258"/>
                  </a:cubicBezTo>
                  <a:cubicBezTo>
                    <a:pt x="22" y="261"/>
                    <a:pt x="26" y="262"/>
                    <a:pt x="30" y="263"/>
                  </a:cubicBezTo>
                  <a:cubicBezTo>
                    <a:pt x="35" y="262"/>
                    <a:pt x="41" y="260"/>
                    <a:pt x="44" y="257"/>
                  </a:cubicBezTo>
                  <a:cubicBezTo>
                    <a:pt x="45" y="249"/>
                    <a:pt x="45" y="238"/>
                    <a:pt x="43" y="228"/>
                  </a:cubicBezTo>
                  <a:cubicBezTo>
                    <a:pt x="43" y="227"/>
                    <a:pt x="44" y="226"/>
                    <a:pt x="44" y="226"/>
                  </a:cubicBezTo>
                  <a:cubicBezTo>
                    <a:pt x="43" y="224"/>
                    <a:pt x="44" y="222"/>
                    <a:pt x="44" y="220"/>
                  </a:cubicBezTo>
                  <a:cubicBezTo>
                    <a:pt x="43" y="211"/>
                    <a:pt x="42" y="201"/>
                    <a:pt x="42" y="191"/>
                  </a:cubicBezTo>
                  <a:cubicBezTo>
                    <a:pt x="38" y="194"/>
                    <a:pt x="28" y="196"/>
                    <a:pt x="24" y="191"/>
                  </a:cubicBezTo>
                  <a:cubicBezTo>
                    <a:pt x="22" y="189"/>
                    <a:pt x="23" y="185"/>
                    <a:pt x="23" y="181"/>
                  </a:cubicBezTo>
                  <a:cubicBezTo>
                    <a:pt x="23" y="172"/>
                    <a:pt x="21" y="162"/>
                    <a:pt x="21" y="153"/>
                  </a:cubicBezTo>
                  <a:cubicBezTo>
                    <a:pt x="21" y="148"/>
                    <a:pt x="21" y="143"/>
                    <a:pt x="21" y="138"/>
                  </a:cubicBezTo>
                  <a:cubicBezTo>
                    <a:pt x="20" y="121"/>
                    <a:pt x="19" y="101"/>
                    <a:pt x="17" y="84"/>
                  </a:cubicBezTo>
                  <a:cubicBezTo>
                    <a:pt x="17" y="83"/>
                    <a:pt x="16" y="81"/>
                    <a:pt x="16" y="79"/>
                  </a:cubicBezTo>
                  <a:cubicBezTo>
                    <a:pt x="16" y="77"/>
                    <a:pt x="16" y="75"/>
                    <a:pt x="16" y="73"/>
                  </a:cubicBezTo>
                  <a:cubicBezTo>
                    <a:pt x="16" y="68"/>
                    <a:pt x="13" y="62"/>
                    <a:pt x="15" y="59"/>
                  </a:cubicBezTo>
                  <a:cubicBezTo>
                    <a:pt x="16" y="59"/>
                    <a:pt x="17" y="61"/>
                    <a:pt x="18" y="61"/>
                  </a:cubicBezTo>
                  <a:cubicBezTo>
                    <a:pt x="22" y="62"/>
                    <a:pt x="30" y="61"/>
                    <a:pt x="31" y="57"/>
                  </a:cubicBezTo>
                  <a:cubicBezTo>
                    <a:pt x="31" y="53"/>
                    <a:pt x="31" y="47"/>
                    <a:pt x="31" y="43"/>
                  </a:cubicBezTo>
                  <a:cubicBezTo>
                    <a:pt x="31" y="43"/>
                    <a:pt x="31" y="43"/>
                    <a:pt x="31" y="43"/>
                  </a:cubicBezTo>
                  <a:close/>
                  <a:moveTo>
                    <a:pt x="22" y="42"/>
                  </a:moveTo>
                  <a:cubicBezTo>
                    <a:pt x="18" y="42"/>
                    <a:pt x="14" y="41"/>
                    <a:pt x="12" y="42"/>
                  </a:cubicBezTo>
                  <a:cubicBezTo>
                    <a:pt x="18" y="43"/>
                    <a:pt x="25" y="44"/>
                    <a:pt x="30" y="41"/>
                  </a:cubicBezTo>
                  <a:cubicBezTo>
                    <a:pt x="27" y="39"/>
                    <a:pt x="25" y="41"/>
                    <a:pt x="22" y="42"/>
                  </a:cubicBezTo>
                  <a:close/>
                  <a:moveTo>
                    <a:pt x="40" y="155"/>
                  </a:moveTo>
                  <a:cubicBezTo>
                    <a:pt x="40" y="153"/>
                    <a:pt x="40" y="151"/>
                    <a:pt x="39" y="149"/>
                  </a:cubicBezTo>
                  <a:cubicBezTo>
                    <a:pt x="39" y="146"/>
                    <a:pt x="39" y="143"/>
                    <a:pt x="39" y="142"/>
                  </a:cubicBezTo>
                  <a:cubicBezTo>
                    <a:pt x="39" y="141"/>
                    <a:pt x="38" y="139"/>
                    <a:pt x="38" y="138"/>
                  </a:cubicBezTo>
                  <a:cubicBezTo>
                    <a:pt x="37" y="136"/>
                    <a:pt x="38" y="134"/>
                    <a:pt x="38" y="132"/>
                  </a:cubicBezTo>
                  <a:cubicBezTo>
                    <a:pt x="37" y="122"/>
                    <a:pt x="36" y="116"/>
                    <a:pt x="35" y="105"/>
                  </a:cubicBezTo>
                  <a:cubicBezTo>
                    <a:pt x="35" y="102"/>
                    <a:pt x="34" y="99"/>
                    <a:pt x="34" y="97"/>
                  </a:cubicBezTo>
                  <a:cubicBezTo>
                    <a:pt x="34" y="94"/>
                    <a:pt x="34" y="91"/>
                    <a:pt x="35" y="89"/>
                  </a:cubicBezTo>
                  <a:cubicBezTo>
                    <a:pt x="35" y="86"/>
                    <a:pt x="34" y="83"/>
                    <a:pt x="33" y="79"/>
                  </a:cubicBezTo>
                  <a:cubicBezTo>
                    <a:pt x="33" y="72"/>
                    <a:pt x="32" y="66"/>
                    <a:pt x="31" y="61"/>
                  </a:cubicBezTo>
                  <a:cubicBezTo>
                    <a:pt x="27" y="63"/>
                    <a:pt x="21" y="63"/>
                    <a:pt x="17" y="63"/>
                  </a:cubicBezTo>
                  <a:cubicBezTo>
                    <a:pt x="17" y="70"/>
                    <a:pt x="18" y="79"/>
                    <a:pt x="19" y="87"/>
                  </a:cubicBezTo>
                  <a:cubicBezTo>
                    <a:pt x="20" y="98"/>
                    <a:pt x="22" y="110"/>
                    <a:pt x="22" y="118"/>
                  </a:cubicBezTo>
                  <a:cubicBezTo>
                    <a:pt x="23" y="141"/>
                    <a:pt x="24" y="169"/>
                    <a:pt x="25" y="190"/>
                  </a:cubicBezTo>
                  <a:cubicBezTo>
                    <a:pt x="31" y="193"/>
                    <a:pt x="38" y="192"/>
                    <a:pt x="42" y="188"/>
                  </a:cubicBezTo>
                  <a:cubicBezTo>
                    <a:pt x="42" y="176"/>
                    <a:pt x="40" y="164"/>
                    <a:pt x="40" y="155"/>
                  </a:cubicBezTo>
                  <a:close/>
                  <a:moveTo>
                    <a:pt x="21" y="17"/>
                  </a:moveTo>
                  <a:cubicBezTo>
                    <a:pt x="19" y="12"/>
                    <a:pt x="19" y="6"/>
                    <a:pt x="15" y="4"/>
                  </a:cubicBezTo>
                  <a:cubicBezTo>
                    <a:pt x="11" y="14"/>
                    <a:pt x="9" y="27"/>
                    <a:pt x="6" y="38"/>
                  </a:cubicBezTo>
                  <a:cubicBezTo>
                    <a:pt x="8" y="37"/>
                    <a:pt x="7" y="35"/>
                    <a:pt x="8" y="34"/>
                  </a:cubicBezTo>
                  <a:cubicBezTo>
                    <a:pt x="9" y="32"/>
                    <a:pt x="9" y="28"/>
                    <a:pt x="11" y="27"/>
                  </a:cubicBezTo>
                  <a:cubicBezTo>
                    <a:pt x="10" y="31"/>
                    <a:pt x="9" y="35"/>
                    <a:pt x="9" y="39"/>
                  </a:cubicBezTo>
                  <a:cubicBezTo>
                    <a:pt x="14" y="39"/>
                    <a:pt x="20" y="40"/>
                    <a:pt x="26" y="38"/>
                  </a:cubicBezTo>
                  <a:cubicBezTo>
                    <a:pt x="26" y="30"/>
                    <a:pt x="22" y="25"/>
                    <a:pt x="21" y="17"/>
                  </a:cubicBezTo>
                  <a:cubicBezTo>
                    <a:pt x="21" y="17"/>
                    <a:pt x="21" y="18"/>
                    <a:pt x="21" y="17"/>
                  </a:cubicBezTo>
                  <a:cubicBezTo>
                    <a:pt x="21" y="17"/>
                    <a:pt x="21" y="17"/>
                    <a:pt x="21" y="17"/>
                  </a:cubicBezTo>
                  <a:close/>
                  <a:moveTo>
                    <a:pt x="5" y="41"/>
                  </a:moveTo>
                  <a:cubicBezTo>
                    <a:pt x="5" y="41"/>
                    <a:pt x="5" y="40"/>
                    <a:pt x="5" y="40"/>
                  </a:cubicBezTo>
                  <a:cubicBezTo>
                    <a:pt x="4" y="41"/>
                    <a:pt x="3" y="39"/>
                    <a:pt x="3" y="41"/>
                  </a:cubicBezTo>
                  <a:cubicBezTo>
                    <a:pt x="6" y="42"/>
                    <a:pt x="9" y="42"/>
                    <a:pt x="12" y="42"/>
                  </a:cubicBezTo>
                  <a:cubicBezTo>
                    <a:pt x="9" y="42"/>
                    <a:pt x="7" y="40"/>
                    <a:pt x="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1" name="Freeform 297">
              <a:extLst>
                <a:ext uri="{FF2B5EF4-FFF2-40B4-BE49-F238E27FC236}">
                  <a16:creationId xmlns:a16="http://schemas.microsoft.com/office/drawing/2014/main" id="{BB5E559D-27A4-4CFA-B856-EC73BD2793D6}"/>
                </a:ext>
              </a:extLst>
            </p:cNvPr>
            <p:cNvSpPr>
              <a:spLocks noEditPoints="1"/>
            </p:cNvSpPr>
            <p:nvPr/>
          </p:nvSpPr>
          <p:spPr bwMode="auto">
            <a:xfrm>
              <a:off x="1820334" y="5031318"/>
              <a:ext cx="332317" cy="1098549"/>
            </a:xfrm>
            <a:custGeom>
              <a:avLst/>
              <a:gdLst>
                <a:gd name="T0" fmla="*/ 5 w 79"/>
                <a:gd name="T1" fmla="*/ 41 h 261"/>
                <a:gd name="T2" fmla="*/ 6 w 79"/>
                <a:gd name="T3" fmla="*/ 8 h 261"/>
                <a:gd name="T4" fmla="*/ 12 w 79"/>
                <a:gd name="T5" fmla="*/ 4 h 261"/>
                <a:gd name="T6" fmla="*/ 27 w 79"/>
                <a:gd name="T7" fmla="*/ 27 h 261"/>
                <a:gd name="T8" fmla="*/ 34 w 79"/>
                <a:gd name="T9" fmla="*/ 35 h 261"/>
                <a:gd name="T10" fmla="*/ 38 w 79"/>
                <a:gd name="T11" fmla="*/ 46 h 261"/>
                <a:gd name="T12" fmla="*/ 43 w 79"/>
                <a:gd name="T13" fmla="*/ 69 h 261"/>
                <a:gd name="T14" fmla="*/ 61 w 79"/>
                <a:gd name="T15" fmla="*/ 137 h 261"/>
                <a:gd name="T16" fmla="*/ 70 w 79"/>
                <a:gd name="T17" fmla="*/ 187 h 261"/>
                <a:gd name="T18" fmla="*/ 77 w 79"/>
                <a:gd name="T19" fmla="*/ 229 h 261"/>
                <a:gd name="T20" fmla="*/ 76 w 79"/>
                <a:gd name="T21" fmla="*/ 252 h 261"/>
                <a:gd name="T22" fmla="*/ 53 w 79"/>
                <a:gd name="T23" fmla="*/ 259 h 261"/>
                <a:gd name="T24" fmla="*/ 46 w 79"/>
                <a:gd name="T25" fmla="*/ 257 h 261"/>
                <a:gd name="T26" fmla="*/ 41 w 79"/>
                <a:gd name="T27" fmla="*/ 221 h 261"/>
                <a:gd name="T28" fmla="*/ 36 w 79"/>
                <a:gd name="T29" fmla="*/ 190 h 261"/>
                <a:gd name="T30" fmla="*/ 24 w 79"/>
                <a:gd name="T31" fmla="*/ 140 h 261"/>
                <a:gd name="T32" fmla="*/ 14 w 79"/>
                <a:gd name="T33" fmla="*/ 101 h 261"/>
                <a:gd name="T34" fmla="*/ 7 w 79"/>
                <a:gd name="T35" fmla="*/ 69 h 261"/>
                <a:gd name="T36" fmla="*/ 2 w 79"/>
                <a:gd name="T37" fmla="*/ 50 h 261"/>
                <a:gd name="T38" fmla="*/ 13 w 79"/>
                <a:gd name="T39" fmla="*/ 85 h 261"/>
                <a:gd name="T40" fmla="*/ 17 w 79"/>
                <a:gd name="T41" fmla="*/ 102 h 261"/>
                <a:gd name="T42" fmla="*/ 33 w 79"/>
                <a:gd name="T43" fmla="*/ 172 h 261"/>
                <a:gd name="T44" fmla="*/ 40 w 79"/>
                <a:gd name="T45" fmla="*/ 201 h 261"/>
                <a:gd name="T46" fmla="*/ 48 w 79"/>
                <a:gd name="T47" fmla="*/ 255 h 261"/>
                <a:gd name="T48" fmla="*/ 56 w 79"/>
                <a:gd name="T49" fmla="*/ 258 h 261"/>
                <a:gd name="T50" fmla="*/ 75 w 79"/>
                <a:gd name="T51" fmla="*/ 250 h 261"/>
                <a:gd name="T52" fmla="*/ 75 w 79"/>
                <a:gd name="T53" fmla="*/ 234 h 261"/>
                <a:gd name="T54" fmla="*/ 51 w 79"/>
                <a:gd name="T55" fmla="*/ 201 h 261"/>
                <a:gd name="T56" fmla="*/ 45 w 79"/>
                <a:gd name="T57" fmla="*/ 195 h 261"/>
                <a:gd name="T58" fmla="*/ 38 w 79"/>
                <a:gd name="T59" fmla="*/ 154 h 261"/>
                <a:gd name="T60" fmla="*/ 19 w 79"/>
                <a:gd name="T61" fmla="*/ 78 h 261"/>
                <a:gd name="T62" fmla="*/ 13 w 79"/>
                <a:gd name="T63" fmla="*/ 55 h 261"/>
                <a:gd name="T64" fmla="*/ 33 w 79"/>
                <a:gd name="T65" fmla="*/ 38 h 261"/>
                <a:gd name="T66" fmla="*/ 13 w 79"/>
                <a:gd name="T67" fmla="*/ 85 h 261"/>
                <a:gd name="T68" fmla="*/ 34 w 79"/>
                <a:gd name="T69" fmla="*/ 128 h 261"/>
                <a:gd name="T70" fmla="*/ 48 w 79"/>
                <a:gd name="T71" fmla="*/ 194 h 261"/>
                <a:gd name="T72" fmla="*/ 67 w 79"/>
                <a:gd name="T73" fmla="*/ 194 h 261"/>
                <a:gd name="T74" fmla="*/ 62 w 79"/>
                <a:gd name="T75" fmla="*/ 156 h 261"/>
                <a:gd name="T76" fmla="*/ 59 w 79"/>
                <a:gd name="T77" fmla="*/ 137 h 261"/>
                <a:gd name="T78" fmla="*/ 47 w 79"/>
                <a:gd name="T79" fmla="*/ 95 h 261"/>
                <a:gd name="T80" fmla="*/ 33 w 79"/>
                <a:gd name="T81" fmla="*/ 52 h 261"/>
                <a:gd name="T82" fmla="*/ 28 w 79"/>
                <a:gd name="T83" fmla="*/ 105 h 261"/>
                <a:gd name="T84" fmla="*/ 6 w 79"/>
                <a:gd name="T85" fmla="*/ 43 h 261"/>
                <a:gd name="T86" fmla="*/ 32 w 79"/>
                <a:gd name="T87" fmla="*/ 36 h 261"/>
                <a:gd name="T88" fmla="*/ 26 w 79"/>
                <a:gd name="T89" fmla="*/ 30 h 261"/>
                <a:gd name="T90" fmla="*/ 11 w 79"/>
                <a:gd name="T91" fmla="*/ 5 h 261"/>
                <a:gd name="T92" fmla="*/ 7 w 79"/>
                <a:gd name="T93" fmla="*/ 40 h 261"/>
                <a:gd name="T94" fmla="*/ 19 w 79"/>
                <a:gd name="T95" fmla="*/ 22 h 261"/>
                <a:gd name="T96" fmla="*/ 26 w 79"/>
                <a:gd name="T97" fmla="*/ 3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9" h="261">
                  <a:moveTo>
                    <a:pt x="0" y="45"/>
                  </a:moveTo>
                  <a:cubicBezTo>
                    <a:pt x="1" y="44"/>
                    <a:pt x="3" y="43"/>
                    <a:pt x="5" y="41"/>
                  </a:cubicBezTo>
                  <a:cubicBezTo>
                    <a:pt x="6" y="34"/>
                    <a:pt x="5" y="27"/>
                    <a:pt x="5" y="18"/>
                  </a:cubicBezTo>
                  <a:cubicBezTo>
                    <a:pt x="5" y="14"/>
                    <a:pt x="5" y="11"/>
                    <a:pt x="6" y="8"/>
                  </a:cubicBezTo>
                  <a:cubicBezTo>
                    <a:pt x="6" y="5"/>
                    <a:pt x="5" y="1"/>
                    <a:pt x="7" y="1"/>
                  </a:cubicBezTo>
                  <a:cubicBezTo>
                    <a:pt x="10" y="0"/>
                    <a:pt x="11" y="2"/>
                    <a:pt x="12" y="4"/>
                  </a:cubicBezTo>
                  <a:cubicBezTo>
                    <a:pt x="16" y="8"/>
                    <a:pt x="18" y="12"/>
                    <a:pt x="21" y="18"/>
                  </a:cubicBezTo>
                  <a:cubicBezTo>
                    <a:pt x="23" y="21"/>
                    <a:pt x="26" y="25"/>
                    <a:pt x="27" y="27"/>
                  </a:cubicBezTo>
                  <a:cubicBezTo>
                    <a:pt x="28" y="29"/>
                    <a:pt x="28" y="30"/>
                    <a:pt x="29" y="31"/>
                  </a:cubicBezTo>
                  <a:cubicBezTo>
                    <a:pt x="30" y="32"/>
                    <a:pt x="33" y="34"/>
                    <a:pt x="34" y="35"/>
                  </a:cubicBezTo>
                  <a:cubicBezTo>
                    <a:pt x="35" y="35"/>
                    <a:pt x="35" y="37"/>
                    <a:pt x="36" y="36"/>
                  </a:cubicBezTo>
                  <a:cubicBezTo>
                    <a:pt x="36" y="40"/>
                    <a:pt x="36" y="44"/>
                    <a:pt x="38" y="46"/>
                  </a:cubicBezTo>
                  <a:cubicBezTo>
                    <a:pt x="38" y="50"/>
                    <a:pt x="40" y="54"/>
                    <a:pt x="41" y="59"/>
                  </a:cubicBezTo>
                  <a:cubicBezTo>
                    <a:pt x="42" y="62"/>
                    <a:pt x="42" y="65"/>
                    <a:pt x="43" y="69"/>
                  </a:cubicBezTo>
                  <a:cubicBezTo>
                    <a:pt x="45" y="75"/>
                    <a:pt x="47" y="81"/>
                    <a:pt x="48" y="88"/>
                  </a:cubicBezTo>
                  <a:cubicBezTo>
                    <a:pt x="52" y="104"/>
                    <a:pt x="57" y="120"/>
                    <a:pt x="61" y="137"/>
                  </a:cubicBezTo>
                  <a:cubicBezTo>
                    <a:pt x="63" y="147"/>
                    <a:pt x="65" y="158"/>
                    <a:pt x="67" y="170"/>
                  </a:cubicBezTo>
                  <a:cubicBezTo>
                    <a:pt x="68" y="176"/>
                    <a:pt x="68" y="182"/>
                    <a:pt x="70" y="187"/>
                  </a:cubicBezTo>
                  <a:cubicBezTo>
                    <a:pt x="71" y="193"/>
                    <a:pt x="71" y="198"/>
                    <a:pt x="72" y="204"/>
                  </a:cubicBezTo>
                  <a:cubicBezTo>
                    <a:pt x="74" y="212"/>
                    <a:pt x="76" y="221"/>
                    <a:pt x="77" y="229"/>
                  </a:cubicBezTo>
                  <a:cubicBezTo>
                    <a:pt x="78" y="234"/>
                    <a:pt x="78" y="240"/>
                    <a:pt x="79" y="245"/>
                  </a:cubicBezTo>
                  <a:cubicBezTo>
                    <a:pt x="79" y="248"/>
                    <a:pt x="77" y="249"/>
                    <a:pt x="76" y="252"/>
                  </a:cubicBezTo>
                  <a:cubicBezTo>
                    <a:pt x="72" y="255"/>
                    <a:pt x="65" y="261"/>
                    <a:pt x="56" y="260"/>
                  </a:cubicBezTo>
                  <a:cubicBezTo>
                    <a:pt x="55" y="260"/>
                    <a:pt x="54" y="259"/>
                    <a:pt x="53" y="259"/>
                  </a:cubicBezTo>
                  <a:cubicBezTo>
                    <a:pt x="52" y="259"/>
                    <a:pt x="50" y="259"/>
                    <a:pt x="49" y="259"/>
                  </a:cubicBezTo>
                  <a:cubicBezTo>
                    <a:pt x="49" y="259"/>
                    <a:pt x="47" y="258"/>
                    <a:pt x="46" y="257"/>
                  </a:cubicBezTo>
                  <a:cubicBezTo>
                    <a:pt x="45" y="256"/>
                    <a:pt x="45" y="251"/>
                    <a:pt x="44" y="248"/>
                  </a:cubicBezTo>
                  <a:cubicBezTo>
                    <a:pt x="44" y="242"/>
                    <a:pt x="42" y="229"/>
                    <a:pt x="41" y="221"/>
                  </a:cubicBezTo>
                  <a:cubicBezTo>
                    <a:pt x="41" y="220"/>
                    <a:pt x="41" y="218"/>
                    <a:pt x="40" y="216"/>
                  </a:cubicBezTo>
                  <a:cubicBezTo>
                    <a:pt x="39" y="207"/>
                    <a:pt x="37" y="199"/>
                    <a:pt x="36" y="190"/>
                  </a:cubicBezTo>
                  <a:cubicBezTo>
                    <a:pt x="34" y="182"/>
                    <a:pt x="32" y="174"/>
                    <a:pt x="30" y="165"/>
                  </a:cubicBezTo>
                  <a:cubicBezTo>
                    <a:pt x="29" y="157"/>
                    <a:pt x="27" y="148"/>
                    <a:pt x="24" y="140"/>
                  </a:cubicBezTo>
                  <a:cubicBezTo>
                    <a:pt x="21" y="132"/>
                    <a:pt x="20" y="122"/>
                    <a:pt x="18" y="114"/>
                  </a:cubicBezTo>
                  <a:cubicBezTo>
                    <a:pt x="17" y="109"/>
                    <a:pt x="15" y="105"/>
                    <a:pt x="14" y="101"/>
                  </a:cubicBezTo>
                  <a:cubicBezTo>
                    <a:pt x="13" y="97"/>
                    <a:pt x="13" y="93"/>
                    <a:pt x="12" y="89"/>
                  </a:cubicBezTo>
                  <a:cubicBezTo>
                    <a:pt x="10" y="82"/>
                    <a:pt x="9" y="75"/>
                    <a:pt x="7" y="69"/>
                  </a:cubicBezTo>
                  <a:cubicBezTo>
                    <a:pt x="5" y="65"/>
                    <a:pt x="4" y="61"/>
                    <a:pt x="3" y="57"/>
                  </a:cubicBezTo>
                  <a:cubicBezTo>
                    <a:pt x="2" y="54"/>
                    <a:pt x="2" y="52"/>
                    <a:pt x="2" y="50"/>
                  </a:cubicBezTo>
                  <a:cubicBezTo>
                    <a:pt x="1" y="48"/>
                    <a:pt x="0" y="47"/>
                    <a:pt x="0" y="45"/>
                  </a:cubicBezTo>
                  <a:close/>
                  <a:moveTo>
                    <a:pt x="13" y="85"/>
                  </a:moveTo>
                  <a:cubicBezTo>
                    <a:pt x="14" y="87"/>
                    <a:pt x="15" y="89"/>
                    <a:pt x="15" y="91"/>
                  </a:cubicBezTo>
                  <a:cubicBezTo>
                    <a:pt x="16" y="94"/>
                    <a:pt x="16" y="98"/>
                    <a:pt x="17" y="102"/>
                  </a:cubicBezTo>
                  <a:cubicBezTo>
                    <a:pt x="20" y="113"/>
                    <a:pt x="23" y="125"/>
                    <a:pt x="26" y="137"/>
                  </a:cubicBezTo>
                  <a:cubicBezTo>
                    <a:pt x="29" y="149"/>
                    <a:pt x="31" y="160"/>
                    <a:pt x="33" y="172"/>
                  </a:cubicBezTo>
                  <a:cubicBezTo>
                    <a:pt x="34" y="176"/>
                    <a:pt x="35" y="180"/>
                    <a:pt x="36" y="184"/>
                  </a:cubicBezTo>
                  <a:cubicBezTo>
                    <a:pt x="38" y="189"/>
                    <a:pt x="38" y="195"/>
                    <a:pt x="40" y="201"/>
                  </a:cubicBezTo>
                  <a:cubicBezTo>
                    <a:pt x="41" y="210"/>
                    <a:pt x="42" y="218"/>
                    <a:pt x="44" y="228"/>
                  </a:cubicBezTo>
                  <a:cubicBezTo>
                    <a:pt x="46" y="237"/>
                    <a:pt x="46" y="247"/>
                    <a:pt x="48" y="255"/>
                  </a:cubicBezTo>
                  <a:cubicBezTo>
                    <a:pt x="49" y="255"/>
                    <a:pt x="50" y="256"/>
                    <a:pt x="51" y="257"/>
                  </a:cubicBezTo>
                  <a:cubicBezTo>
                    <a:pt x="53" y="256"/>
                    <a:pt x="54" y="258"/>
                    <a:pt x="56" y="258"/>
                  </a:cubicBezTo>
                  <a:cubicBezTo>
                    <a:pt x="62" y="258"/>
                    <a:pt x="66" y="256"/>
                    <a:pt x="70" y="254"/>
                  </a:cubicBezTo>
                  <a:cubicBezTo>
                    <a:pt x="72" y="253"/>
                    <a:pt x="74" y="251"/>
                    <a:pt x="75" y="250"/>
                  </a:cubicBezTo>
                  <a:cubicBezTo>
                    <a:pt x="77" y="247"/>
                    <a:pt x="76" y="243"/>
                    <a:pt x="75" y="240"/>
                  </a:cubicBezTo>
                  <a:cubicBezTo>
                    <a:pt x="75" y="238"/>
                    <a:pt x="75" y="236"/>
                    <a:pt x="75" y="234"/>
                  </a:cubicBezTo>
                  <a:cubicBezTo>
                    <a:pt x="74" y="222"/>
                    <a:pt x="70" y="209"/>
                    <a:pt x="69" y="197"/>
                  </a:cubicBezTo>
                  <a:cubicBezTo>
                    <a:pt x="65" y="198"/>
                    <a:pt x="57" y="202"/>
                    <a:pt x="51" y="201"/>
                  </a:cubicBezTo>
                  <a:cubicBezTo>
                    <a:pt x="49" y="201"/>
                    <a:pt x="46" y="200"/>
                    <a:pt x="45" y="199"/>
                  </a:cubicBezTo>
                  <a:cubicBezTo>
                    <a:pt x="45" y="198"/>
                    <a:pt x="45" y="196"/>
                    <a:pt x="45" y="195"/>
                  </a:cubicBezTo>
                  <a:cubicBezTo>
                    <a:pt x="45" y="190"/>
                    <a:pt x="44" y="185"/>
                    <a:pt x="43" y="180"/>
                  </a:cubicBezTo>
                  <a:cubicBezTo>
                    <a:pt x="42" y="171"/>
                    <a:pt x="40" y="163"/>
                    <a:pt x="38" y="154"/>
                  </a:cubicBezTo>
                  <a:cubicBezTo>
                    <a:pt x="34" y="134"/>
                    <a:pt x="30" y="113"/>
                    <a:pt x="23" y="93"/>
                  </a:cubicBezTo>
                  <a:cubicBezTo>
                    <a:pt x="21" y="88"/>
                    <a:pt x="20" y="83"/>
                    <a:pt x="19" y="78"/>
                  </a:cubicBezTo>
                  <a:cubicBezTo>
                    <a:pt x="17" y="72"/>
                    <a:pt x="17" y="66"/>
                    <a:pt x="15" y="61"/>
                  </a:cubicBezTo>
                  <a:cubicBezTo>
                    <a:pt x="14" y="60"/>
                    <a:pt x="12" y="58"/>
                    <a:pt x="13" y="55"/>
                  </a:cubicBezTo>
                  <a:cubicBezTo>
                    <a:pt x="22" y="57"/>
                    <a:pt x="32" y="52"/>
                    <a:pt x="36" y="46"/>
                  </a:cubicBezTo>
                  <a:cubicBezTo>
                    <a:pt x="35" y="44"/>
                    <a:pt x="34" y="41"/>
                    <a:pt x="33" y="38"/>
                  </a:cubicBezTo>
                  <a:cubicBezTo>
                    <a:pt x="25" y="44"/>
                    <a:pt x="15" y="47"/>
                    <a:pt x="3" y="48"/>
                  </a:cubicBezTo>
                  <a:cubicBezTo>
                    <a:pt x="5" y="60"/>
                    <a:pt x="10" y="72"/>
                    <a:pt x="13" y="85"/>
                  </a:cubicBezTo>
                  <a:close/>
                  <a:moveTo>
                    <a:pt x="28" y="105"/>
                  </a:moveTo>
                  <a:cubicBezTo>
                    <a:pt x="31" y="112"/>
                    <a:pt x="32" y="120"/>
                    <a:pt x="34" y="128"/>
                  </a:cubicBezTo>
                  <a:cubicBezTo>
                    <a:pt x="36" y="138"/>
                    <a:pt x="39" y="147"/>
                    <a:pt x="41" y="156"/>
                  </a:cubicBezTo>
                  <a:cubicBezTo>
                    <a:pt x="43" y="169"/>
                    <a:pt x="45" y="182"/>
                    <a:pt x="48" y="194"/>
                  </a:cubicBezTo>
                  <a:cubicBezTo>
                    <a:pt x="45" y="199"/>
                    <a:pt x="52" y="199"/>
                    <a:pt x="57" y="199"/>
                  </a:cubicBezTo>
                  <a:cubicBezTo>
                    <a:pt x="60" y="198"/>
                    <a:pt x="66" y="196"/>
                    <a:pt x="67" y="194"/>
                  </a:cubicBezTo>
                  <a:cubicBezTo>
                    <a:pt x="68" y="192"/>
                    <a:pt x="67" y="190"/>
                    <a:pt x="67" y="189"/>
                  </a:cubicBezTo>
                  <a:cubicBezTo>
                    <a:pt x="65" y="178"/>
                    <a:pt x="64" y="166"/>
                    <a:pt x="62" y="156"/>
                  </a:cubicBezTo>
                  <a:cubicBezTo>
                    <a:pt x="62" y="153"/>
                    <a:pt x="61" y="151"/>
                    <a:pt x="60" y="148"/>
                  </a:cubicBezTo>
                  <a:cubicBezTo>
                    <a:pt x="59" y="145"/>
                    <a:pt x="59" y="141"/>
                    <a:pt x="59" y="137"/>
                  </a:cubicBezTo>
                  <a:cubicBezTo>
                    <a:pt x="56" y="126"/>
                    <a:pt x="53" y="117"/>
                    <a:pt x="50" y="106"/>
                  </a:cubicBezTo>
                  <a:cubicBezTo>
                    <a:pt x="49" y="103"/>
                    <a:pt x="48" y="99"/>
                    <a:pt x="47" y="95"/>
                  </a:cubicBezTo>
                  <a:cubicBezTo>
                    <a:pt x="44" y="81"/>
                    <a:pt x="41" y="64"/>
                    <a:pt x="36" y="50"/>
                  </a:cubicBezTo>
                  <a:cubicBezTo>
                    <a:pt x="35" y="50"/>
                    <a:pt x="34" y="51"/>
                    <a:pt x="33" y="52"/>
                  </a:cubicBezTo>
                  <a:cubicBezTo>
                    <a:pt x="27" y="56"/>
                    <a:pt x="21" y="58"/>
                    <a:pt x="16" y="58"/>
                  </a:cubicBezTo>
                  <a:cubicBezTo>
                    <a:pt x="19" y="73"/>
                    <a:pt x="23" y="89"/>
                    <a:pt x="28" y="105"/>
                  </a:cubicBezTo>
                  <a:close/>
                  <a:moveTo>
                    <a:pt x="27" y="37"/>
                  </a:moveTo>
                  <a:cubicBezTo>
                    <a:pt x="21" y="40"/>
                    <a:pt x="10" y="42"/>
                    <a:pt x="6" y="43"/>
                  </a:cubicBezTo>
                  <a:cubicBezTo>
                    <a:pt x="6" y="44"/>
                    <a:pt x="4" y="44"/>
                    <a:pt x="4" y="46"/>
                  </a:cubicBezTo>
                  <a:cubicBezTo>
                    <a:pt x="14" y="44"/>
                    <a:pt x="24" y="42"/>
                    <a:pt x="32" y="36"/>
                  </a:cubicBezTo>
                  <a:cubicBezTo>
                    <a:pt x="30" y="34"/>
                    <a:pt x="29" y="36"/>
                    <a:pt x="27" y="37"/>
                  </a:cubicBezTo>
                  <a:close/>
                  <a:moveTo>
                    <a:pt x="26" y="30"/>
                  </a:moveTo>
                  <a:cubicBezTo>
                    <a:pt x="23" y="25"/>
                    <a:pt x="19" y="19"/>
                    <a:pt x="17" y="14"/>
                  </a:cubicBezTo>
                  <a:cubicBezTo>
                    <a:pt x="15" y="11"/>
                    <a:pt x="14" y="7"/>
                    <a:pt x="11" y="5"/>
                  </a:cubicBezTo>
                  <a:cubicBezTo>
                    <a:pt x="10" y="4"/>
                    <a:pt x="9" y="3"/>
                    <a:pt x="8" y="3"/>
                  </a:cubicBezTo>
                  <a:cubicBezTo>
                    <a:pt x="5" y="15"/>
                    <a:pt x="8" y="28"/>
                    <a:pt x="7" y="40"/>
                  </a:cubicBezTo>
                  <a:cubicBezTo>
                    <a:pt x="13" y="39"/>
                    <a:pt x="17" y="37"/>
                    <a:pt x="24" y="36"/>
                  </a:cubicBezTo>
                  <a:cubicBezTo>
                    <a:pt x="23" y="30"/>
                    <a:pt x="19" y="27"/>
                    <a:pt x="19" y="22"/>
                  </a:cubicBezTo>
                  <a:cubicBezTo>
                    <a:pt x="22" y="26"/>
                    <a:pt x="24" y="30"/>
                    <a:pt x="25" y="35"/>
                  </a:cubicBezTo>
                  <a:cubicBezTo>
                    <a:pt x="29" y="34"/>
                    <a:pt x="27" y="32"/>
                    <a:pt x="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sp>
        <p:nvSpPr>
          <p:cNvPr id="42" name="Freeform 206">
            <a:extLst>
              <a:ext uri="{FF2B5EF4-FFF2-40B4-BE49-F238E27FC236}">
                <a16:creationId xmlns:a16="http://schemas.microsoft.com/office/drawing/2014/main" id="{78A9AE6F-8E2C-42A0-A767-5E6978D43F3B}"/>
              </a:ext>
            </a:extLst>
          </p:cNvPr>
          <p:cNvSpPr>
            <a:spLocks noEditPoints="1"/>
          </p:cNvSpPr>
          <p:nvPr/>
        </p:nvSpPr>
        <p:spPr bwMode="auto">
          <a:xfrm>
            <a:off x="7322269" y="5422787"/>
            <a:ext cx="723900" cy="791633"/>
          </a:xfrm>
          <a:custGeom>
            <a:avLst/>
            <a:gdLst>
              <a:gd name="T0" fmla="*/ 79 w 172"/>
              <a:gd name="T1" fmla="*/ 173 h 188"/>
              <a:gd name="T2" fmla="*/ 41 w 172"/>
              <a:gd name="T3" fmla="*/ 170 h 188"/>
              <a:gd name="T4" fmla="*/ 1 w 172"/>
              <a:gd name="T5" fmla="*/ 94 h 188"/>
              <a:gd name="T6" fmla="*/ 12 w 172"/>
              <a:gd name="T7" fmla="*/ 65 h 188"/>
              <a:gd name="T8" fmla="*/ 83 w 172"/>
              <a:gd name="T9" fmla="*/ 40 h 188"/>
              <a:gd name="T10" fmla="*/ 112 w 172"/>
              <a:gd name="T11" fmla="*/ 9 h 188"/>
              <a:gd name="T12" fmla="*/ 126 w 172"/>
              <a:gd name="T13" fmla="*/ 25 h 188"/>
              <a:gd name="T14" fmla="*/ 168 w 172"/>
              <a:gd name="T15" fmla="*/ 28 h 188"/>
              <a:gd name="T16" fmla="*/ 155 w 172"/>
              <a:gd name="T17" fmla="*/ 59 h 188"/>
              <a:gd name="T18" fmla="*/ 168 w 172"/>
              <a:gd name="T19" fmla="*/ 84 h 188"/>
              <a:gd name="T20" fmla="*/ 149 w 172"/>
              <a:gd name="T21" fmla="*/ 151 h 188"/>
              <a:gd name="T22" fmla="*/ 91 w 172"/>
              <a:gd name="T23" fmla="*/ 177 h 188"/>
              <a:gd name="T24" fmla="*/ 79 w 172"/>
              <a:gd name="T25" fmla="*/ 179 h 188"/>
              <a:gd name="T26" fmla="*/ 105 w 172"/>
              <a:gd name="T27" fmla="*/ 9 h 188"/>
              <a:gd name="T28" fmla="*/ 96 w 172"/>
              <a:gd name="T29" fmla="*/ 11 h 188"/>
              <a:gd name="T30" fmla="*/ 90 w 172"/>
              <a:gd name="T31" fmla="*/ 28 h 188"/>
              <a:gd name="T32" fmla="*/ 86 w 172"/>
              <a:gd name="T33" fmla="*/ 42 h 188"/>
              <a:gd name="T34" fmla="*/ 105 w 172"/>
              <a:gd name="T35" fmla="*/ 12 h 188"/>
              <a:gd name="T36" fmla="*/ 149 w 172"/>
              <a:gd name="T37" fmla="*/ 30 h 188"/>
              <a:gd name="T38" fmla="*/ 108 w 172"/>
              <a:gd name="T39" fmla="*/ 38 h 188"/>
              <a:gd name="T40" fmla="*/ 116 w 172"/>
              <a:gd name="T41" fmla="*/ 44 h 188"/>
              <a:gd name="T42" fmla="*/ 119 w 172"/>
              <a:gd name="T43" fmla="*/ 43 h 188"/>
              <a:gd name="T44" fmla="*/ 134 w 172"/>
              <a:gd name="T45" fmla="*/ 32 h 188"/>
              <a:gd name="T46" fmla="*/ 139 w 172"/>
              <a:gd name="T47" fmla="*/ 41 h 188"/>
              <a:gd name="T48" fmla="*/ 155 w 172"/>
              <a:gd name="T49" fmla="*/ 37 h 188"/>
              <a:gd name="T50" fmla="*/ 142 w 172"/>
              <a:gd name="T51" fmla="*/ 58 h 188"/>
              <a:gd name="T52" fmla="*/ 132 w 172"/>
              <a:gd name="T53" fmla="*/ 63 h 188"/>
              <a:gd name="T54" fmla="*/ 113 w 172"/>
              <a:gd name="T55" fmla="*/ 50 h 188"/>
              <a:gd name="T56" fmla="*/ 126 w 172"/>
              <a:gd name="T57" fmla="*/ 64 h 188"/>
              <a:gd name="T58" fmla="*/ 166 w 172"/>
              <a:gd name="T59" fmla="*/ 33 h 188"/>
              <a:gd name="T60" fmla="*/ 60 w 172"/>
              <a:gd name="T61" fmla="*/ 42 h 188"/>
              <a:gd name="T62" fmla="*/ 22 w 172"/>
              <a:gd name="T63" fmla="*/ 59 h 188"/>
              <a:gd name="T64" fmla="*/ 16 w 172"/>
              <a:gd name="T65" fmla="*/ 66 h 188"/>
              <a:gd name="T66" fmla="*/ 6 w 172"/>
              <a:gd name="T67" fmla="*/ 113 h 188"/>
              <a:gd name="T68" fmla="*/ 28 w 172"/>
              <a:gd name="T69" fmla="*/ 152 h 188"/>
              <a:gd name="T70" fmla="*/ 71 w 172"/>
              <a:gd name="T71" fmla="*/ 171 h 188"/>
              <a:gd name="T72" fmla="*/ 74 w 172"/>
              <a:gd name="T73" fmla="*/ 169 h 188"/>
              <a:gd name="T74" fmla="*/ 95 w 172"/>
              <a:gd name="T75" fmla="*/ 154 h 188"/>
              <a:gd name="T76" fmla="*/ 110 w 172"/>
              <a:gd name="T77" fmla="*/ 174 h 188"/>
              <a:gd name="T78" fmla="*/ 142 w 172"/>
              <a:gd name="T79" fmla="*/ 153 h 188"/>
              <a:gd name="T80" fmla="*/ 164 w 172"/>
              <a:gd name="T81" fmla="*/ 97 h 188"/>
              <a:gd name="T82" fmla="*/ 150 w 172"/>
              <a:gd name="T83" fmla="*/ 63 h 188"/>
              <a:gd name="T84" fmla="*/ 98 w 172"/>
              <a:gd name="T85" fmla="*/ 65 h 188"/>
              <a:gd name="T86" fmla="*/ 78 w 172"/>
              <a:gd name="T87" fmla="*/ 54 h 188"/>
              <a:gd name="T88" fmla="*/ 87 w 172"/>
              <a:gd name="T89" fmla="*/ 63 h 188"/>
              <a:gd name="T90" fmla="*/ 60 w 172"/>
              <a:gd name="T91" fmla="*/ 4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2" h="188">
                <a:moveTo>
                  <a:pt x="79" y="179"/>
                </a:moveTo>
                <a:cubicBezTo>
                  <a:pt x="78" y="177"/>
                  <a:pt x="78" y="175"/>
                  <a:pt x="79" y="173"/>
                </a:cubicBezTo>
                <a:cubicBezTo>
                  <a:pt x="75" y="175"/>
                  <a:pt x="70" y="178"/>
                  <a:pt x="65" y="181"/>
                </a:cubicBezTo>
                <a:cubicBezTo>
                  <a:pt x="55" y="182"/>
                  <a:pt x="49" y="176"/>
                  <a:pt x="41" y="170"/>
                </a:cubicBezTo>
                <a:cubicBezTo>
                  <a:pt x="30" y="162"/>
                  <a:pt x="22" y="153"/>
                  <a:pt x="14" y="140"/>
                </a:cubicBezTo>
                <a:cubicBezTo>
                  <a:pt x="7" y="127"/>
                  <a:pt x="0" y="115"/>
                  <a:pt x="1" y="94"/>
                </a:cubicBezTo>
                <a:cubicBezTo>
                  <a:pt x="2" y="87"/>
                  <a:pt x="4" y="84"/>
                  <a:pt x="6" y="77"/>
                </a:cubicBezTo>
                <a:cubicBezTo>
                  <a:pt x="8" y="74"/>
                  <a:pt x="10" y="70"/>
                  <a:pt x="12" y="65"/>
                </a:cubicBezTo>
                <a:cubicBezTo>
                  <a:pt x="22" y="56"/>
                  <a:pt x="31" y="44"/>
                  <a:pt x="47" y="41"/>
                </a:cubicBezTo>
                <a:cubicBezTo>
                  <a:pt x="56" y="34"/>
                  <a:pt x="74" y="37"/>
                  <a:pt x="83" y="40"/>
                </a:cubicBezTo>
                <a:cubicBezTo>
                  <a:pt x="84" y="30"/>
                  <a:pt x="89" y="17"/>
                  <a:pt x="92" y="7"/>
                </a:cubicBezTo>
                <a:cubicBezTo>
                  <a:pt x="98" y="2"/>
                  <a:pt x="109" y="0"/>
                  <a:pt x="112" y="9"/>
                </a:cubicBezTo>
                <a:cubicBezTo>
                  <a:pt x="104" y="21"/>
                  <a:pt x="99" y="30"/>
                  <a:pt x="95" y="45"/>
                </a:cubicBezTo>
                <a:cubicBezTo>
                  <a:pt x="101" y="36"/>
                  <a:pt x="112" y="25"/>
                  <a:pt x="126" y="25"/>
                </a:cubicBezTo>
                <a:cubicBezTo>
                  <a:pt x="130" y="24"/>
                  <a:pt x="134" y="26"/>
                  <a:pt x="137" y="24"/>
                </a:cubicBezTo>
                <a:cubicBezTo>
                  <a:pt x="148" y="27"/>
                  <a:pt x="160" y="31"/>
                  <a:pt x="168" y="28"/>
                </a:cubicBezTo>
                <a:cubicBezTo>
                  <a:pt x="170" y="28"/>
                  <a:pt x="171" y="29"/>
                  <a:pt x="172" y="30"/>
                </a:cubicBezTo>
                <a:cubicBezTo>
                  <a:pt x="169" y="40"/>
                  <a:pt x="165" y="54"/>
                  <a:pt x="155" y="59"/>
                </a:cubicBezTo>
                <a:cubicBezTo>
                  <a:pt x="159" y="62"/>
                  <a:pt x="160" y="65"/>
                  <a:pt x="163" y="70"/>
                </a:cubicBezTo>
                <a:cubicBezTo>
                  <a:pt x="166" y="75"/>
                  <a:pt x="167" y="76"/>
                  <a:pt x="168" y="84"/>
                </a:cubicBezTo>
                <a:cubicBezTo>
                  <a:pt x="169" y="105"/>
                  <a:pt x="165" y="119"/>
                  <a:pt x="157" y="135"/>
                </a:cubicBezTo>
                <a:cubicBezTo>
                  <a:pt x="154" y="141"/>
                  <a:pt x="150" y="146"/>
                  <a:pt x="149" y="151"/>
                </a:cubicBezTo>
                <a:cubicBezTo>
                  <a:pt x="135" y="166"/>
                  <a:pt x="116" y="188"/>
                  <a:pt x="91" y="173"/>
                </a:cubicBezTo>
                <a:cubicBezTo>
                  <a:pt x="90" y="174"/>
                  <a:pt x="93" y="175"/>
                  <a:pt x="91" y="177"/>
                </a:cubicBezTo>
                <a:cubicBezTo>
                  <a:pt x="88" y="177"/>
                  <a:pt x="87" y="176"/>
                  <a:pt x="86" y="174"/>
                </a:cubicBezTo>
                <a:cubicBezTo>
                  <a:pt x="85" y="174"/>
                  <a:pt x="84" y="180"/>
                  <a:pt x="79" y="179"/>
                </a:cubicBezTo>
                <a:close/>
                <a:moveTo>
                  <a:pt x="98" y="8"/>
                </a:moveTo>
                <a:cubicBezTo>
                  <a:pt x="99" y="9"/>
                  <a:pt x="103" y="9"/>
                  <a:pt x="105" y="9"/>
                </a:cubicBezTo>
                <a:cubicBezTo>
                  <a:pt x="104" y="6"/>
                  <a:pt x="101" y="8"/>
                  <a:pt x="98" y="8"/>
                </a:cubicBezTo>
                <a:close/>
                <a:moveTo>
                  <a:pt x="96" y="11"/>
                </a:moveTo>
                <a:cubicBezTo>
                  <a:pt x="94" y="13"/>
                  <a:pt x="90" y="23"/>
                  <a:pt x="90" y="26"/>
                </a:cubicBezTo>
                <a:cubicBezTo>
                  <a:pt x="90" y="27"/>
                  <a:pt x="90" y="28"/>
                  <a:pt x="90" y="28"/>
                </a:cubicBezTo>
                <a:cubicBezTo>
                  <a:pt x="90" y="29"/>
                  <a:pt x="89" y="29"/>
                  <a:pt x="88" y="30"/>
                </a:cubicBezTo>
                <a:cubicBezTo>
                  <a:pt x="87" y="34"/>
                  <a:pt x="89" y="39"/>
                  <a:pt x="86" y="42"/>
                </a:cubicBezTo>
                <a:cubicBezTo>
                  <a:pt x="87" y="48"/>
                  <a:pt x="87" y="54"/>
                  <a:pt x="91" y="59"/>
                </a:cubicBezTo>
                <a:cubicBezTo>
                  <a:pt x="90" y="40"/>
                  <a:pt x="97" y="26"/>
                  <a:pt x="105" y="12"/>
                </a:cubicBezTo>
                <a:cubicBezTo>
                  <a:pt x="102" y="13"/>
                  <a:pt x="99" y="12"/>
                  <a:pt x="96" y="11"/>
                </a:cubicBezTo>
                <a:close/>
                <a:moveTo>
                  <a:pt x="149" y="30"/>
                </a:moveTo>
                <a:cubicBezTo>
                  <a:pt x="145" y="31"/>
                  <a:pt x="142" y="29"/>
                  <a:pt x="139" y="29"/>
                </a:cubicBezTo>
                <a:cubicBezTo>
                  <a:pt x="128" y="28"/>
                  <a:pt x="117" y="35"/>
                  <a:pt x="108" y="38"/>
                </a:cubicBezTo>
                <a:cubicBezTo>
                  <a:pt x="105" y="43"/>
                  <a:pt x="98" y="48"/>
                  <a:pt x="97" y="55"/>
                </a:cubicBezTo>
                <a:cubicBezTo>
                  <a:pt x="102" y="50"/>
                  <a:pt x="109" y="46"/>
                  <a:pt x="116" y="44"/>
                </a:cubicBezTo>
                <a:cubicBezTo>
                  <a:pt x="116" y="41"/>
                  <a:pt x="116" y="40"/>
                  <a:pt x="118" y="38"/>
                </a:cubicBezTo>
                <a:cubicBezTo>
                  <a:pt x="119" y="40"/>
                  <a:pt x="118" y="41"/>
                  <a:pt x="119" y="43"/>
                </a:cubicBezTo>
                <a:cubicBezTo>
                  <a:pt x="121" y="43"/>
                  <a:pt x="121" y="42"/>
                  <a:pt x="122" y="42"/>
                </a:cubicBezTo>
                <a:cubicBezTo>
                  <a:pt x="131" y="43"/>
                  <a:pt x="131" y="35"/>
                  <a:pt x="134" y="32"/>
                </a:cubicBezTo>
                <a:cubicBezTo>
                  <a:pt x="135" y="34"/>
                  <a:pt x="134" y="38"/>
                  <a:pt x="134" y="41"/>
                </a:cubicBezTo>
                <a:cubicBezTo>
                  <a:pt x="135" y="39"/>
                  <a:pt x="137" y="41"/>
                  <a:pt x="139" y="41"/>
                </a:cubicBezTo>
                <a:cubicBezTo>
                  <a:pt x="144" y="40"/>
                  <a:pt x="149" y="38"/>
                  <a:pt x="153" y="36"/>
                </a:cubicBezTo>
                <a:cubicBezTo>
                  <a:pt x="153" y="37"/>
                  <a:pt x="155" y="36"/>
                  <a:pt x="155" y="37"/>
                </a:cubicBezTo>
                <a:cubicBezTo>
                  <a:pt x="151" y="44"/>
                  <a:pt x="143" y="46"/>
                  <a:pt x="136" y="46"/>
                </a:cubicBezTo>
                <a:cubicBezTo>
                  <a:pt x="138" y="50"/>
                  <a:pt x="143" y="54"/>
                  <a:pt x="142" y="58"/>
                </a:cubicBezTo>
                <a:cubicBezTo>
                  <a:pt x="137" y="54"/>
                  <a:pt x="131" y="42"/>
                  <a:pt x="122" y="48"/>
                </a:cubicBezTo>
                <a:cubicBezTo>
                  <a:pt x="126" y="52"/>
                  <a:pt x="133" y="57"/>
                  <a:pt x="132" y="63"/>
                </a:cubicBezTo>
                <a:cubicBezTo>
                  <a:pt x="127" y="60"/>
                  <a:pt x="125" y="54"/>
                  <a:pt x="119" y="51"/>
                </a:cubicBezTo>
                <a:cubicBezTo>
                  <a:pt x="118" y="53"/>
                  <a:pt x="114" y="51"/>
                  <a:pt x="113" y="50"/>
                </a:cubicBezTo>
                <a:cubicBezTo>
                  <a:pt x="108" y="54"/>
                  <a:pt x="102" y="57"/>
                  <a:pt x="99" y="61"/>
                </a:cubicBezTo>
                <a:cubicBezTo>
                  <a:pt x="107" y="60"/>
                  <a:pt x="117" y="63"/>
                  <a:pt x="126" y="64"/>
                </a:cubicBezTo>
                <a:cubicBezTo>
                  <a:pt x="134" y="65"/>
                  <a:pt x="144" y="64"/>
                  <a:pt x="150" y="58"/>
                </a:cubicBezTo>
                <a:cubicBezTo>
                  <a:pt x="158" y="52"/>
                  <a:pt x="165" y="44"/>
                  <a:pt x="166" y="33"/>
                </a:cubicBezTo>
                <a:cubicBezTo>
                  <a:pt x="160" y="33"/>
                  <a:pt x="155" y="33"/>
                  <a:pt x="149" y="30"/>
                </a:cubicBezTo>
                <a:close/>
                <a:moveTo>
                  <a:pt x="60" y="42"/>
                </a:moveTo>
                <a:cubicBezTo>
                  <a:pt x="49" y="43"/>
                  <a:pt x="44" y="45"/>
                  <a:pt x="37" y="50"/>
                </a:cubicBezTo>
                <a:cubicBezTo>
                  <a:pt x="32" y="53"/>
                  <a:pt x="27" y="56"/>
                  <a:pt x="22" y="59"/>
                </a:cubicBezTo>
                <a:cubicBezTo>
                  <a:pt x="20" y="61"/>
                  <a:pt x="20" y="63"/>
                  <a:pt x="19" y="65"/>
                </a:cubicBezTo>
                <a:cubicBezTo>
                  <a:pt x="18" y="65"/>
                  <a:pt x="16" y="66"/>
                  <a:pt x="16" y="66"/>
                </a:cubicBezTo>
                <a:cubicBezTo>
                  <a:pt x="11" y="73"/>
                  <a:pt x="9" y="81"/>
                  <a:pt x="6" y="87"/>
                </a:cubicBezTo>
                <a:cubicBezTo>
                  <a:pt x="6" y="96"/>
                  <a:pt x="4" y="104"/>
                  <a:pt x="6" y="113"/>
                </a:cubicBezTo>
                <a:cubicBezTo>
                  <a:pt x="7" y="116"/>
                  <a:pt x="10" y="120"/>
                  <a:pt x="11" y="124"/>
                </a:cubicBezTo>
                <a:cubicBezTo>
                  <a:pt x="16" y="135"/>
                  <a:pt x="20" y="143"/>
                  <a:pt x="28" y="152"/>
                </a:cubicBezTo>
                <a:cubicBezTo>
                  <a:pt x="38" y="163"/>
                  <a:pt x="48" y="172"/>
                  <a:pt x="62" y="176"/>
                </a:cubicBezTo>
                <a:cubicBezTo>
                  <a:pt x="66" y="175"/>
                  <a:pt x="69" y="173"/>
                  <a:pt x="71" y="171"/>
                </a:cubicBezTo>
                <a:cubicBezTo>
                  <a:pt x="66" y="169"/>
                  <a:pt x="61" y="165"/>
                  <a:pt x="61" y="160"/>
                </a:cubicBezTo>
                <a:cubicBezTo>
                  <a:pt x="65" y="163"/>
                  <a:pt x="68" y="168"/>
                  <a:pt x="74" y="169"/>
                </a:cubicBezTo>
                <a:cubicBezTo>
                  <a:pt x="80" y="169"/>
                  <a:pt x="85" y="165"/>
                  <a:pt x="90" y="162"/>
                </a:cubicBezTo>
                <a:cubicBezTo>
                  <a:pt x="91" y="160"/>
                  <a:pt x="91" y="155"/>
                  <a:pt x="95" y="154"/>
                </a:cubicBezTo>
                <a:cubicBezTo>
                  <a:pt x="97" y="159"/>
                  <a:pt x="92" y="165"/>
                  <a:pt x="90" y="168"/>
                </a:cubicBezTo>
                <a:cubicBezTo>
                  <a:pt x="97" y="170"/>
                  <a:pt x="103" y="175"/>
                  <a:pt x="110" y="174"/>
                </a:cubicBezTo>
                <a:cubicBezTo>
                  <a:pt x="118" y="173"/>
                  <a:pt x="126" y="168"/>
                  <a:pt x="132" y="163"/>
                </a:cubicBezTo>
                <a:cubicBezTo>
                  <a:pt x="135" y="161"/>
                  <a:pt x="140" y="155"/>
                  <a:pt x="142" y="153"/>
                </a:cubicBezTo>
                <a:cubicBezTo>
                  <a:pt x="151" y="137"/>
                  <a:pt x="162" y="122"/>
                  <a:pt x="162" y="100"/>
                </a:cubicBezTo>
                <a:cubicBezTo>
                  <a:pt x="162" y="99"/>
                  <a:pt x="164" y="98"/>
                  <a:pt x="164" y="97"/>
                </a:cubicBezTo>
                <a:cubicBezTo>
                  <a:pt x="163" y="87"/>
                  <a:pt x="163" y="80"/>
                  <a:pt x="159" y="71"/>
                </a:cubicBezTo>
                <a:cubicBezTo>
                  <a:pt x="156" y="68"/>
                  <a:pt x="153" y="65"/>
                  <a:pt x="150" y="63"/>
                </a:cubicBezTo>
                <a:cubicBezTo>
                  <a:pt x="144" y="68"/>
                  <a:pt x="133" y="68"/>
                  <a:pt x="122" y="68"/>
                </a:cubicBezTo>
                <a:cubicBezTo>
                  <a:pt x="116" y="65"/>
                  <a:pt x="104" y="65"/>
                  <a:pt x="98" y="65"/>
                </a:cubicBezTo>
                <a:cubicBezTo>
                  <a:pt x="93" y="70"/>
                  <a:pt x="83" y="67"/>
                  <a:pt x="78" y="65"/>
                </a:cubicBezTo>
                <a:cubicBezTo>
                  <a:pt x="75" y="61"/>
                  <a:pt x="72" y="55"/>
                  <a:pt x="78" y="54"/>
                </a:cubicBezTo>
                <a:cubicBezTo>
                  <a:pt x="80" y="56"/>
                  <a:pt x="78" y="58"/>
                  <a:pt x="79" y="61"/>
                </a:cubicBezTo>
                <a:cubicBezTo>
                  <a:pt x="81" y="62"/>
                  <a:pt x="84" y="62"/>
                  <a:pt x="87" y="63"/>
                </a:cubicBezTo>
                <a:cubicBezTo>
                  <a:pt x="84" y="57"/>
                  <a:pt x="83" y="51"/>
                  <a:pt x="82" y="44"/>
                </a:cubicBezTo>
                <a:cubicBezTo>
                  <a:pt x="76" y="38"/>
                  <a:pt x="68" y="42"/>
                  <a:pt x="60" y="42"/>
                </a:cubicBezTo>
                <a:close/>
              </a:path>
            </a:pathLst>
          </a:custGeom>
          <a:gradFill flip="none" rotWithShape="1">
            <a:gsLst>
              <a:gs pos="0">
                <a:schemeClr val="accent1">
                  <a:lumMod val="5000"/>
                  <a:lumOff val="95000"/>
                </a:schemeClr>
              </a:gs>
              <a:gs pos="100000">
                <a:schemeClr val="tx1">
                  <a:lumMod val="95000"/>
                  <a:lumOff val="5000"/>
                  <a:alpha val="0"/>
                </a:schemeClr>
              </a:gs>
            </a:gsLst>
            <a:lin ang="5400000" scaled="1"/>
            <a:tileRect/>
          </a:gradFill>
          <a:ln>
            <a:noFill/>
          </a:ln>
        </p:spPr>
        <p:txBody>
          <a:bodyPr/>
          <a:lstStyle/>
          <a:p>
            <a:pPr>
              <a:defRPr/>
            </a:pPr>
            <a:endParaRPr lang="zh-CN" altLang="en-US" dirty="0">
              <a:ea typeface="微软雅黑" panose="020B0503020204020204" pitchFamily="34" charset="-122"/>
            </a:endParaRPr>
          </a:p>
        </p:txBody>
      </p:sp>
      <p:sp>
        <p:nvSpPr>
          <p:cNvPr id="43" name="Freeform 118">
            <a:extLst>
              <a:ext uri="{FF2B5EF4-FFF2-40B4-BE49-F238E27FC236}">
                <a16:creationId xmlns:a16="http://schemas.microsoft.com/office/drawing/2014/main" id="{6B494964-E912-40DC-855A-AE9974D770D8}"/>
              </a:ext>
            </a:extLst>
          </p:cNvPr>
          <p:cNvSpPr>
            <a:spLocks noEditPoints="1"/>
          </p:cNvSpPr>
          <p:nvPr/>
        </p:nvSpPr>
        <p:spPr bwMode="auto">
          <a:xfrm flipH="1">
            <a:off x="8658767" y="3836466"/>
            <a:ext cx="1160222" cy="387349"/>
          </a:xfrm>
          <a:custGeom>
            <a:avLst/>
            <a:gdLst>
              <a:gd name="T0" fmla="*/ 250 w 257"/>
              <a:gd name="T1" fmla="*/ 87 h 92"/>
              <a:gd name="T2" fmla="*/ 215 w 257"/>
              <a:gd name="T3" fmla="*/ 84 h 92"/>
              <a:gd name="T4" fmla="*/ 204 w 257"/>
              <a:gd name="T5" fmla="*/ 87 h 92"/>
              <a:gd name="T6" fmla="*/ 146 w 257"/>
              <a:gd name="T7" fmla="*/ 88 h 92"/>
              <a:gd name="T8" fmla="*/ 116 w 257"/>
              <a:gd name="T9" fmla="*/ 85 h 92"/>
              <a:gd name="T10" fmla="*/ 54 w 257"/>
              <a:gd name="T11" fmla="*/ 54 h 92"/>
              <a:gd name="T12" fmla="*/ 2 w 257"/>
              <a:gd name="T13" fmla="*/ 30 h 92"/>
              <a:gd name="T14" fmla="*/ 16 w 257"/>
              <a:gd name="T15" fmla="*/ 0 h 92"/>
              <a:gd name="T16" fmla="*/ 42 w 257"/>
              <a:gd name="T17" fmla="*/ 12 h 92"/>
              <a:gd name="T18" fmla="*/ 78 w 257"/>
              <a:gd name="T19" fmla="*/ 31 h 92"/>
              <a:gd name="T20" fmla="*/ 134 w 257"/>
              <a:gd name="T21" fmla="*/ 61 h 92"/>
              <a:gd name="T22" fmla="*/ 171 w 257"/>
              <a:gd name="T23" fmla="*/ 84 h 92"/>
              <a:gd name="T24" fmla="*/ 186 w 257"/>
              <a:gd name="T25" fmla="*/ 72 h 92"/>
              <a:gd name="T26" fmla="*/ 206 w 257"/>
              <a:gd name="T27" fmla="*/ 71 h 92"/>
              <a:gd name="T28" fmla="*/ 225 w 257"/>
              <a:gd name="T29" fmla="*/ 79 h 92"/>
              <a:gd name="T30" fmla="*/ 254 w 257"/>
              <a:gd name="T31" fmla="*/ 82 h 92"/>
              <a:gd name="T32" fmla="*/ 237 w 257"/>
              <a:gd name="T33" fmla="*/ 80 h 92"/>
              <a:gd name="T34" fmla="*/ 217 w 257"/>
              <a:gd name="T35" fmla="*/ 82 h 92"/>
              <a:gd name="T36" fmla="*/ 244 w 257"/>
              <a:gd name="T37" fmla="*/ 82 h 92"/>
              <a:gd name="T38" fmla="*/ 187 w 257"/>
              <a:gd name="T39" fmla="*/ 70 h 92"/>
              <a:gd name="T40" fmla="*/ 188 w 257"/>
              <a:gd name="T41" fmla="*/ 86 h 92"/>
              <a:gd name="T42" fmla="*/ 158 w 257"/>
              <a:gd name="T43" fmla="*/ 84 h 92"/>
              <a:gd name="T44" fmla="*/ 172 w 257"/>
              <a:gd name="T45" fmla="*/ 87 h 92"/>
              <a:gd name="T46" fmla="*/ 195 w 257"/>
              <a:gd name="T47" fmla="*/ 74 h 92"/>
              <a:gd name="T48" fmla="*/ 202 w 257"/>
              <a:gd name="T49" fmla="*/ 72 h 92"/>
              <a:gd name="T50" fmla="*/ 211 w 257"/>
              <a:gd name="T51" fmla="*/ 78 h 92"/>
              <a:gd name="T52" fmla="*/ 148 w 257"/>
              <a:gd name="T53" fmla="*/ 85 h 92"/>
              <a:gd name="T54" fmla="*/ 132 w 257"/>
              <a:gd name="T55" fmla="*/ 72 h 92"/>
              <a:gd name="T56" fmla="*/ 139 w 257"/>
              <a:gd name="T57" fmla="*/ 85 h 92"/>
              <a:gd name="T58" fmla="*/ 122 w 257"/>
              <a:gd name="T59" fmla="*/ 58 h 92"/>
              <a:gd name="T60" fmla="*/ 130 w 257"/>
              <a:gd name="T61" fmla="*/ 71 h 92"/>
              <a:gd name="T62" fmla="*/ 70 w 257"/>
              <a:gd name="T63" fmla="*/ 56 h 92"/>
              <a:gd name="T64" fmla="*/ 110 w 257"/>
              <a:gd name="T65" fmla="*/ 76 h 92"/>
              <a:gd name="T66" fmla="*/ 120 w 257"/>
              <a:gd name="T67" fmla="*/ 57 h 92"/>
              <a:gd name="T68" fmla="*/ 74 w 257"/>
              <a:gd name="T69" fmla="*/ 31 h 92"/>
              <a:gd name="T70" fmla="*/ 111 w 257"/>
              <a:gd name="T71" fmla="*/ 55 h 92"/>
              <a:gd name="T72" fmla="*/ 91 w 257"/>
              <a:gd name="T73" fmla="*/ 60 h 92"/>
              <a:gd name="T74" fmla="*/ 53 w 257"/>
              <a:gd name="T75" fmla="*/ 37 h 92"/>
              <a:gd name="T76" fmla="*/ 34 w 257"/>
              <a:gd name="T77" fmla="*/ 10 h 92"/>
              <a:gd name="T78" fmla="*/ 112 w 257"/>
              <a:gd name="T79" fmla="*/ 59 h 92"/>
              <a:gd name="T80" fmla="*/ 77 w 257"/>
              <a:gd name="T81" fmla="*/ 39 h 92"/>
              <a:gd name="T82" fmla="*/ 49 w 257"/>
              <a:gd name="T83" fmla="*/ 22 h 92"/>
              <a:gd name="T84" fmla="*/ 58 w 257"/>
              <a:gd name="T85" fmla="*/ 39 h 92"/>
              <a:gd name="T86" fmla="*/ 113 w 257"/>
              <a:gd name="T87" fmla="*/ 60 h 92"/>
              <a:gd name="T88" fmla="*/ 110 w 257"/>
              <a:gd name="T89" fmla="*/ 78 h 92"/>
              <a:gd name="T90" fmla="*/ 67 w 257"/>
              <a:gd name="T91" fmla="*/ 57 h 92"/>
              <a:gd name="T92" fmla="*/ 21 w 257"/>
              <a:gd name="T93" fmla="*/ 38 h 92"/>
              <a:gd name="T94" fmla="*/ 102 w 257"/>
              <a:gd name="T95" fmla="*/ 75 h 92"/>
              <a:gd name="T96" fmla="*/ 32 w 257"/>
              <a:gd name="T97" fmla="*/ 8 h 92"/>
              <a:gd name="T98" fmla="*/ 18 w 257"/>
              <a:gd name="T99" fmla="*/ 37 h 92"/>
              <a:gd name="T100" fmla="*/ 8 w 257"/>
              <a:gd name="T101" fmla="*/ 9 h 92"/>
              <a:gd name="T102" fmla="*/ 7 w 257"/>
              <a:gd name="T103" fmla="*/ 28 h 92"/>
              <a:gd name="T104" fmla="*/ 20 w 257"/>
              <a:gd name="T10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92">
                <a:moveTo>
                  <a:pt x="256" y="83"/>
                </a:moveTo>
                <a:cubicBezTo>
                  <a:pt x="256" y="84"/>
                  <a:pt x="257" y="87"/>
                  <a:pt x="256" y="89"/>
                </a:cubicBezTo>
                <a:cubicBezTo>
                  <a:pt x="253" y="89"/>
                  <a:pt x="253" y="88"/>
                  <a:pt x="250" y="87"/>
                </a:cubicBezTo>
                <a:cubicBezTo>
                  <a:pt x="244" y="86"/>
                  <a:pt x="238" y="83"/>
                  <a:pt x="231" y="84"/>
                </a:cubicBezTo>
                <a:cubicBezTo>
                  <a:pt x="229" y="84"/>
                  <a:pt x="227" y="86"/>
                  <a:pt x="225" y="86"/>
                </a:cubicBezTo>
                <a:cubicBezTo>
                  <a:pt x="221" y="86"/>
                  <a:pt x="219" y="84"/>
                  <a:pt x="215" y="84"/>
                </a:cubicBezTo>
                <a:cubicBezTo>
                  <a:pt x="212" y="82"/>
                  <a:pt x="208" y="79"/>
                  <a:pt x="205" y="76"/>
                </a:cubicBezTo>
                <a:cubicBezTo>
                  <a:pt x="206" y="79"/>
                  <a:pt x="208" y="81"/>
                  <a:pt x="208" y="84"/>
                </a:cubicBezTo>
                <a:cubicBezTo>
                  <a:pt x="207" y="86"/>
                  <a:pt x="205" y="86"/>
                  <a:pt x="204" y="87"/>
                </a:cubicBezTo>
                <a:cubicBezTo>
                  <a:pt x="196" y="87"/>
                  <a:pt x="189" y="90"/>
                  <a:pt x="183" y="91"/>
                </a:cubicBezTo>
                <a:cubicBezTo>
                  <a:pt x="172" y="91"/>
                  <a:pt x="163" y="85"/>
                  <a:pt x="152" y="86"/>
                </a:cubicBezTo>
                <a:cubicBezTo>
                  <a:pt x="150" y="87"/>
                  <a:pt x="148" y="88"/>
                  <a:pt x="146" y="88"/>
                </a:cubicBezTo>
                <a:cubicBezTo>
                  <a:pt x="142" y="88"/>
                  <a:pt x="138" y="87"/>
                  <a:pt x="134" y="87"/>
                </a:cubicBezTo>
                <a:cubicBezTo>
                  <a:pt x="130" y="87"/>
                  <a:pt x="125" y="86"/>
                  <a:pt x="121" y="86"/>
                </a:cubicBezTo>
                <a:cubicBezTo>
                  <a:pt x="119" y="87"/>
                  <a:pt x="117" y="87"/>
                  <a:pt x="116" y="85"/>
                </a:cubicBezTo>
                <a:cubicBezTo>
                  <a:pt x="105" y="79"/>
                  <a:pt x="94" y="73"/>
                  <a:pt x="83" y="67"/>
                </a:cubicBezTo>
                <a:cubicBezTo>
                  <a:pt x="79" y="65"/>
                  <a:pt x="76" y="63"/>
                  <a:pt x="72" y="61"/>
                </a:cubicBezTo>
                <a:cubicBezTo>
                  <a:pt x="66" y="59"/>
                  <a:pt x="60" y="57"/>
                  <a:pt x="54" y="54"/>
                </a:cubicBezTo>
                <a:cubicBezTo>
                  <a:pt x="43" y="49"/>
                  <a:pt x="31" y="46"/>
                  <a:pt x="21" y="40"/>
                </a:cubicBezTo>
                <a:cubicBezTo>
                  <a:pt x="17" y="38"/>
                  <a:pt x="12" y="36"/>
                  <a:pt x="8" y="34"/>
                </a:cubicBezTo>
                <a:cubicBezTo>
                  <a:pt x="6" y="32"/>
                  <a:pt x="4" y="32"/>
                  <a:pt x="2" y="30"/>
                </a:cubicBezTo>
                <a:cubicBezTo>
                  <a:pt x="1" y="28"/>
                  <a:pt x="0" y="26"/>
                  <a:pt x="0" y="24"/>
                </a:cubicBezTo>
                <a:cubicBezTo>
                  <a:pt x="0" y="18"/>
                  <a:pt x="5" y="9"/>
                  <a:pt x="8" y="5"/>
                </a:cubicBezTo>
                <a:cubicBezTo>
                  <a:pt x="10" y="3"/>
                  <a:pt x="13" y="1"/>
                  <a:pt x="16" y="0"/>
                </a:cubicBezTo>
                <a:cubicBezTo>
                  <a:pt x="17" y="0"/>
                  <a:pt x="19" y="0"/>
                  <a:pt x="20" y="0"/>
                </a:cubicBezTo>
                <a:cubicBezTo>
                  <a:pt x="26" y="3"/>
                  <a:pt x="33" y="7"/>
                  <a:pt x="39" y="10"/>
                </a:cubicBezTo>
                <a:cubicBezTo>
                  <a:pt x="40" y="11"/>
                  <a:pt x="41" y="11"/>
                  <a:pt x="42" y="12"/>
                </a:cubicBezTo>
                <a:cubicBezTo>
                  <a:pt x="45" y="13"/>
                  <a:pt x="48" y="15"/>
                  <a:pt x="52" y="17"/>
                </a:cubicBezTo>
                <a:cubicBezTo>
                  <a:pt x="58" y="20"/>
                  <a:pt x="64" y="23"/>
                  <a:pt x="70" y="26"/>
                </a:cubicBezTo>
                <a:cubicBezTo>
                  <a:pt x="73" y="28"/>
                  <a:pt x="75" y="30"/>
                  <a:pt x="78" y="31"/>
                </a:cubicBezTo>
                <a:cubicBezTo>
                  <a:pt x="91" y="39"/>
                  <a:pt x="104" y="46"/>
                  <a:pt x="117" y="53"/>
                </a:cubicBezTo>
                <a:cubicBezTo>
                  <a:pt x="120" y="55"/>
                  <a:pt x="123" y="56"/>
                  <a:pt x="126" y="57"/>
                </a:cubicBezTo>
                <a:cubicBezTo>
                  <a:pt x="128" y="59"/>
                  <a:pt x="131" y="61"/>
                  <a:pt x="134" y="61"/>
                </a:cubicBezTo>
                <a:cubicBezTo>
                  <a:pt x="139" y="68"/>
                  <a:pt x="145" y="74"/>
                  <a:pt x="150" y="82"/>
                </a:cubicBezTo>
                <a:cubicBezTo>
                  <a:pt x="153" y="81"/>
                  <a:pt x="157" y="82"/>
                  <a:pt x="162" y="82"/>
                </a:cubicBezTo>
                <a:cubicBezTo>
                  <a:pt x="165" y="82"/>
                  <a:pt x="168" y="83"/>
                  <a:pt x="171" y="84"/>
                </a:cubicBezTo>
                <a:cubicBezTo>
                  <a:pt x="176" y="84"/>
                  <a:pt x="181" y="84"/>
                  <a:pt x="185" y="84"/>
                </a:cubicBezTo>
                <a:cubicBezTo>
                  <a:pt x="191" y="85"/>
                  <a:pt x="196" y="83"/>
                  <a:pt x="200" y="80"/>
                </a:cubicBezTo>
                <a:cubicBezTo>
                  <a:pt x="198" y="75"/>
                  <a:pt x="188" y="78"/>
                  <a:pt x="186" y="72"/>
                </a:cubicBezTo>
                <a:cubicBezTo>
                  <a:pt x="185" y="67"/>
                  <a:pt x="190" y="65"/>
                  <a:pt x="195" y="66"/>
                </a:cubicBezTo>
                <a:cubicBezTo>
                  <a:pt x="196" y="66"/>
                  <a:pt x="197" y="66"/>
                  <a:pt x="198" y="67"/>
                </a:cubicBezTo>
                <a:cubicBezTo>
                  <a:pt x="201" y="68"/>
                  <a:pt x="203" y="70"/>
                  <a:pt x="206" y="71"/>
                </a:cubicBezTo>
                <a:cubicBezTo>
                  <a:pt x="208" y="73"/>
                  <a:pt x="211" y="76"/>
                  <a:pt x="213" y="77"/>
                </a:cubicBezTo>
                <a:cubicBezTo>
                  <a:pt x="214" y="78"/>
                  <a:pt x="216" y="78"/>
                  <a:pt x="218" y="79"/>
                </a:cubicBezTo>
                <a:cubicBezTo>
                  <a:pt x="221" y="80"/>
                  <a:pt x="222" y="80"/>
                  <a:pt x="225" y="79"/>
                </a:cubicBezTo>
                <a:cubicBezTo>
                  <a:pt x="228" y="79"/>
                  <a:pt x="232" y="78"/>
                  <a:pt x="235" y="78"/>
                </a:cubicBezTo>
                <a:cubicBezTo>
                  <a:pt x="238" y="78"/>
                  <a:pt x="242" y="80"/>
                  <a:pt x="246" y="81"/>
                </a:cubicBezTo>
                <a:cubicBezTo>
                  <a:pt x="249" y="82"/>
                  <a:pt x="253" y="82"/>
                  <a:pt x="254" y="82"/>
                </a:cubicBezTo>
                <a:cubicBezTo>
                  <a:pt x="255" y="83"/>
                  <a:pt x="255" y="82"/>
                  <a:pt x="256" y="83"/>
                </a:cubicBezTo>
                <a:close/>
                <a:moveTo>
                  <a:pt x="244" y="82"/>
                </a:moveTo>
                <a:cubicBezTo>
                  <a:pt x="242" y="82"/>
                  <a:pt x="239" y="81"/>
                  <a:pt x="237" y="80"/>
                </a:cubicBezTo>
                <a:cubicBezTo>
                  <a:pt x="231" y="80"/>
                  <a:pt x="226" y="82"/>
                  <a:pt x="221" y="82"/>
                </a:cubicBezTo>
                <a:cubicBezTo>
                  <a:pt x="217" y="81"/>
                  <a:pt x="215" y="80"/>
                  <a:pt x="212" y="79"/>
                </a:cubicBezTo>
                <a:cubicBezTo>
                  <a:pt x="213" y="80"/>
                  <a:pt x="215" y="82"/>
                  <a:pt x="217" y="82"/>
                </a:cubicBezTo>
                <a:cubicBezTo>
                  <a:pt x="223" y="84"/>
                  <a:pt x="227" y="82"/>
                  <a:pt x="232" y="82"/>
                </a:cubicBezTo>
                <a:cubicBezTo>
                  <a:pt x="241" y="81"/>
                  <a:pt x="247" y="85"/>
                  <a:pt x="254" y="86"/>
                </a:cubicBezTo>
                <a:cubicBezTo>
                  <a:pt x="254" y="82"/>
                  <a:pt x="249" y="83"/>
                  <a:pt x="244" y="82"/>
                </a:cubicBezTo>
                <a:close/>
                <a:moveTo>
                  <a:pt x="205" y="74"/>
                </a:moveTo>
                <a:cubicBezTo>
                  <a:pt x="204" y="71"/>
                  <a:pt x="201" y="70"/>
                  <a:pt x="198" y="69"/>
                </a:cubicBezTo>
                <a:cubicBezTo>
                  <a:pt x="195" y="68"/>
                  <a:pt x="188" y="65"/>
                  <a:pt x="187" y="70"/>
                </a:cubicBezTo>
                <a:cubicBezTo>
                  <a:pt x="187" y="75"/>
                  <a:pt x="194" y="74"/>
                  <a:pt x="198" y="76"/>
                </a:cubicBezTo>
                <a:cubicBezTo>
                  <a:pt x="200" y="76"/>
                  <a:pt x="203" y="79"/>
                  <a:pt x="203" y="81"/>
                </a:cubicBezTo>
                <a:cubicBezTo>
                  <a:pt x="202" y="83"/>
                  <a:pt x="192" y="86"/>
                  <a:pt x="188" y="86"/>
                </a:cubicBezTo>
                <a:cubicBezTo>
                  <a:pt x="183" y="86"/>
                  <a:pt x="178" y="86"/>
                  <a:pt x="174" y="85"/>
                </a:cubicBezTo>
                <a:cubicBezTo>
                  <a:pt x="170" y="85"/>
                  <a:pt x="165" y="83"/>
                  <a:pt x="161" y="83"/>
                </a:cubicBezTo>
                <a:cubicBezTo>
                  <a:pt x="160" y="83"/>
                  <a:pt x="159" y="84"/>
                  <a:pt x="158" y="84"/>
                </a:cubicBezTo>
                <a:cubicBezTo>
                  <a:pt x="155" y="83"/>
                  <a:pt x="152" y="82"/>
                  <a:pt x="151" y="85"/>
                </a:cubicBezTo>
                <a:cubicBezTo>
                  <a:pt x="155" y="85"/>
                  <a:pt x="160" y="85"/>
                  <a:pt x="164" y="85"/>
                </a:cubicBezTo>
                <a:cubicBezTo>
                  <a:pt x="167" y="86"/>
                  <a:pt x="169" y="88"/>
                  <a:pt x="172" y="87"/>
                </a:cubicBezTo>
                <a:cubicBezTo>
                  <a:pt x="184" y="92"/>
                  <a:pt x="193" y="85"/>
                  <a:pt x="205" y="85"/>
                </a:cubicBezTo>
                <a:cubicBezTo>
                  <a:pt x="208" y="82"/>
                  <a:pt x="204" y="79"/>
                  <a:pt x="203" y="77"/>
                </a:cubicBezTo>
                <a:cubicBezTo>
                  <a:pt x="200" y="76"/>
                  <a:pt x="198" y="74"/>
                  <a:pt x="195" y="74"/>
                </a:cubicBezTo>
                <a:cubicBezTo>
                  <a:pt x="195" y="73"/>
                  <a:pt x="195" y="73"/>
                  <a:pt x="195" y="73"/>
                </a:cubicBezTo>
                <a:cubicBezTo>
                  <a:pt x="193" y="73"/>
                  <a:pt x="192" y="72"/>
                  <a:pt x="193" y="70"/>
                </a:cubicBezTo>
                <a:cubicBezTo>
                  <a:pt x="197" y="68"/>
                  <a:pt x="200" y="72"/>
                  <a:pt x="202" y="72"/>
                </a:cubicBezTo>
                <a:cubicBezTo>
                  <a:pt x="203" y="73"/>
                  <a:pt x="205" y="74"/>
                  <a:pt x="207" y="75"/>
                </a:cubicBezTo>
                <a:cubicBezTo>
                  <a:pt x="208" y="76"/>
                  <a:pt x="210" y="78"/>
                  <a:pt x="212" y="78"/>
                </a:cubicBezTo>
                <a:cubicBezTo>
                  <a:pt x="211" y="78"/>
                  <a:pt x="211" y="78"/>
                  <a:pt x="211" y="78"/>
                </a:cubicBezTo>
                <a:cubicBezTo>
                  <a:pt x="209" y="76"/>
                  <a:pt x="208" y="74"/>
                  <a:pt x="205" y="74"/>
                </a:cubicBezTo>
                <a:close/>
                <a:moveTo>
                  <a:pt x="139" y="85"/>
                </a:moveTo>
                <a:cubicBezTo>
                  <a:pt x="142" y="85"/>
                  <a:pt x="147" y="87"/>
                  <a:pt x="148" y="85"/>
                </a:cubicBezTo>
                <a:cubicBezTo>
                  <a:pt x="148" y="84"/>
                  <a:pt x="148" y="84"/>
                  <a:pt x="148" y="84"/>
                </a:cubicBezTo>
                <a:cubicBezTo>
                  <a:pt x="144" y="77"/>
                  <a:pt x="140" y="69"/>
                  <a:pt x="133" y="64"/>
                </a:cubicBezTo>
                <a:cubicBezTo>
                  <a:pt x="132" y="67"/>
                  <a:pt x="133" y="69"/>
                  <a:pt x="132" y="72"/>
                </a:cubicBezTo>
                <a:cubicBezTo>
                  <a:pt x="132" y="77"/>
                  <a:pt x="128" y="80"/>
                  <a:pt x="126" y="83"/>
                </a:cubicBezTo>
                <a:cubicBezTo>
                  <a:pt x="125" y="83"/>
                  <a:pt x="123" y="84"/>
                  <a:pt x="124" y="85"/>
                </a:cubicBezTo>
                <a:cubicBezTo>
                  <a:pt x="128" y="85"/>
                  <a:pt x="134" y="84"/>
                  <a:pt x="139" y="85"/>
                </a:cubicBezTo>
                <a:close/>
                <a:moveTo>
                  <a:pt x="130" y="71"/>
                </a:moveTo>
                <a:cubicBezTo>
                  <a:pt x="131" y="68"/>
                  <a:pt x="131" y="65"/>
                  <a:pt x="130" y="62"/>
                </a:cubicBezTo>
                <a:cubicBezTo>
                  <a:pt x="127" y="61"/>
                  <a:pt x="125" y="58"/>
                  <a:pt x="122" y="58"/>
                </a:cubicBezTo>
                <a:cubicBezTo>
                  <a:pt x="123" y="68"/>
                  <a:pt x="120" y="76"/>
                  <a:pt x="112" y="80"/>
                </a:cubicBezTo>
                <a:cubicBezTo>
                  <a:pt x="114" y="82"/>
                  <a:pt x="117" y="83"/>
                  <a:pt x="120" y="84"/>
                </a:cubicBezTo>
                <a:cubicBezTo>
                  <a:pt x="124" y="81"/>
                  <a:pt x="130" y="78"/>
                  <a:pt x="130" y="71"/>
                </a:cubicBezTo>
                <a:close/>
                <a:moveTo>
                  <a:pt x="41" y="41"/>
                </a:moveTo>
                <a:cubicBezTo>
                  <a:pt x="45" y="43"/>
                  <a:pt x="49" y="45"/>
                  <a:pt x="54" y="47"/>
                </a:cubicBezTo>
                <a:cubicBezTo>
                  <a:pt x="59" y="50"/>
                  <a:pt x="64" y="54"/>
                  <a:pt x="70" y="56"/>
                </a:cubicBezTo>
                <a:cubicBezTo>
                  <a:pt x="75" y="58"/>
                  <a:pt x="80" y="61"/>
                  <a:pt x="86" y="64"/>
                </a:cubicBezTo>
                <a:cubicBezTo>
                  <a:pt x="91" y="66"/>
                  <a:pt x="96" y="69"/>
                  <a:pt x="102" y="71"/>
                </a:cubicBezTo>
                <a:cubicBezTo>
                  <a:pt x="105" y="73"/>
                  <a:pt x="108" y="75"/>
                  <a:pt x="110" y="76"/>
                </a:cubicBezTo>
                <a:cubicBezTo>
                  <a:pt x="111" y="76"/>
                  <a:pt x="113" y="76"/>
                  <a:pt x="113" y="76"/>
                </a:cubicBezTo>
                <a:cubicBezTo>
                  <a:pt x="115" y="76"/>
                  <a:pt x="118" y="73"/>
                  <a:pt x="119" y="71"/>
                </a:cubicBezTo>
                <a:cubicBezTo>
                  <a:pt x="121" y="66"/>
                  <a:pt x="121" y="61"/>
                  <a:pt x="120" y="57"/>
                </a:cubicBezTo>
                <a:cubicBezTo>
                  <a:pt x="112" y="52"/>
                  <a:pt x="104" y="48"/>
                  <a:pt x="97" y="44"/>
                </a:cubicBezTo>
                <a:cubicBezTo>
                  <a:pt x="94" y="43"/>
                  <a:pt x="92" y="41"/>
                  <a:pt x="89" y="39"/>
                </a:cubicBezTo>
                <a:cubicBezTo>
                  <a:pt x="84" y="37"/>
                  <a:pt x="79" y="34"/>
                  <a:pt x="74" y="31"/>
                </a:cubicBezTo>
                <a:cubicBezTo>
                  <a:pt x="68" y="28"/>
                  <a:pt x="62" y="24"/>
                  <a:pt x="56" y="21"/>
                </a:cubicBezTo>
                <a:cubicBezTo>
                  <a:pt x="55" y="21"/>
                  <a:pt x="54" y="20"/>
                  <a:pt x="53" y="20"/>
                </a:cubicBezTo>
                <a:cubicBezTo>
                  <a:pt x="71" y="34"/>
                  <a:pt x="90" y="45"/>
                  <a:pt x="111" y="55"/>
                </a:cubicBezTo>
                <a:cubicBezTo>
                  <a:pt x="111" y="56"/>
                  <a:pt x="112" y="56"/>
                  <a:pt x="113" y="56"/>
                </a:cubicBezTo>
                <a:cubicBezTo>
                  <a:pt x="113" y="58"/>
                  <a:pt x="114" y="59"/>
                  <a:pt x="115" y="60"/>
                </a:cubicBezTo>
                <a:cubicBezTo>
                  <a:pt x="112" y="70"/>
                  <a:pt x="98" y="64"/>
                  <a:pt x="91" y="60"/>
                </a:cubicBezTo>
                <a:cubicBezTo>
                  <a:pt x="84" y="57"/>
                  <a:pt x="77" y="53"/>
                  <a:pt x="70" y="49"/>
                </a:cubicBezTo>
                <a:cubicBezTo>
                  <a:pt x="66" y="47"/>
                  <a:pt x="62" y="45"/>
                  <a:pt x="60" y="43"/>
                </a:cubicBezTo>
                <a:cubicBezTo>
                  <a:pt x="58" y="42"/>
                  <a:pt x="55" y="39"/>
                  <a:pt x="53" y="37"/>
                </a:cubicBezTo>
                <a:cubicBezTo>
                  <a:pt x="51" y="35"/>
                  <a:pt x="48" y="33"/>
                  <a:pt x="46" y="31"/>
                </a:cubicBezTo>
                <a:cubicBezTo>
                  <a:pt x="42" y="26"/>
                  <a:pt x="46" y="19"/>
                  <a:pt x="51" y="18"/>
                </a:cubicBezTo>
                <a:cubicBezTo>
                  <a:pt x="45" y="16"/>
                  <a:pt x="40" y="12"/>
                  <a:pt x="34" y="10"/>
                </a:cubicBezTo>
                <a:cubicBezTo>
                  <a:pt x="37" y="19"/>
                  <a:pt x="31" y="26"/>
                  <a:pt x="27" y="33"/>
                </a:cubicBezTo>
                <a:cubicBezTo>
                  <a:pt x="31" y="36"/>
                  <a:pt x="37" y="38"/>
                  <a:pt x="41" y="41"/>
                </a:cubicBezTo>
                <a:close/>
                <a:moveTo>
                  <a:pt x="112" y="59"/>
                </a:moveTo>
                <a:cubicBezTo>
                  <a:pt x="111" y="57"/>
                  <a:pt x="107" y="56"/>
                  <a:pt x="106" y="55"/>
                </a:cubicBezTo>
                <a:cubicBezTo>
                  <a:pt x="101" y="51"/>
                  <a:pt x="96" y="50"/>
                  <a:pt x="91" y="47"/>
                </a:cubicBezTo>
                <a:cubicBezTo>
                  <a:pt x="86" y="44"/>
                  <a:pt x="82" y="42"/>
                  <a:pt x="77" y="39"/>
                </a:cubicBezTo>
                <a:cubicBezTo>
                  <a:pt x="72" y="36"/>
                  <a:pt x="68" y="33"/>
                  <a:pt x="63" y="30"/>
                </a:cubicBezTo>
                <a:cubicBezTo>
                  <a:pt x="61" y="28"/>
                  <a:pt x="59" y="27"/>
                  <a:pt x="56" y="25"/>
                </a:cubicBezTo>
                <a:cubicBezTo>
                  <a:pt x="54" y="24"/>
                  <a:pt x="51" y="21"/>
                  <a:pt x="49" y="22"/>
                </a:cubicBezTo>
                <a:cubicBezTo>
                  <a:pt x="47" y="22"/>
                  <a:pt x="46" y="26"/>
                  <a:pt x="46" y="28"/>
                </a:cubicBezTo>
                <a:cubicBezTo>
                  <a:pt x="47" y="29"/>
                  <a:pt x="50" y="32"/>
                  <a:pt x="52" y="34"/>
                </a:cubicBezTo>
                <a:cubicBezTo>
                  <a:pt x="54" y="36"/>
                  <a:pt x="56" y="37"/>
                  <a:pt x="58" y="39"/>
                </a:cubicBezTo>
                <a:cubicBezTo>
                  <a:pt x="67" y="46"/>
                  <a:pt x="77" y="50"/>
                  <a:pt x="87" y="56"/>
                </a:cubicBezTo>
                <a:cubicBezTo>
                  <a:pt x="94" y="60"/>
                  <a:pt x="102" y="65"/>
                  <a:pt x="111" y="62"/>
                </a:cubicBezTo>
                <a:cubicBezTo>
                  <a:pt x="112" y="62"/>
                  <a:pt x="113" y="61"/>
                  <a:pt x="113" y="60"/>
                </a:cubicBezTo>
                <a:cubicBezTo>
                  <a:pt x="113" y="60"/>
                  <a:pt x="113" y="60"/>
                  <a:pt x="113" y="60"/>
                </a:cubicBezTo>
                <a:cubicBezTo>
                  <a:pt x="113" y="59"/>
                  <a:pt x="113" y="59"/>
                  <a:pt x="112" y="59"/>
                </a:cubicBezTo>
                <a:close/>
                <a:moveTo>
                  <a:pt x="110" y="78"/>
                </a:moveTo>
                <a:cubicBezTo>
                  <a:pt x="107" y="76"/>
                  <a:pt x="103" y="74"/>
                  <a:pt x="99" y="72"/>
                </a:cubicBezTo>
                <a:cubicBezTo>
                  <a:pt x="95" y="71"/>
                  <a:pt x="91" y="69"/>
                  <a:pt x="88" y="67"/>
                </a:cubicBezTo>
                <a:cubicBezTo>
                  <a:pt x="81" y="63"/>
                  <a:pt x="74" y="60"/>
                  <a:pt x="67" y="57"/>
                </a:cubicBezTo>
                <a:cubicBezTo>
                  <a:pt x="60" y="53"/>
                  <a:pt x="53" y="49"/>
                  <a:pt x="46" y="46"/>
                </a:cubicBezTo>
                <a:cubicBezTo>
                  <a:pt x="39" y="42"/>
                  <a:pt x="33" y="38"/>
                  <a:pt x="26" y="35"/>
                </a:cubicBezTo>
                <a:cubicBezTo>
                  <a:pt x="25" y="35"/>
                  <a:pt x="22" y="37"/>
                  <a:pt x="21" y="38"/>
                </a:cubicBezTo>
                <a:cubicBezTo>
                  <a:pt x="32" y="44"/>
                  <a:pt x="45" y="48"/>
                  <a:pt x="56" y="53"/>
                </a:cubicBezTo>
                <a:cubicBezTo>
                  <a:pt x="64" y="57"/>
                  <a:pt x="73" y="59"/>
                  <a:pt x="80" y="63"/>
                </a:cubicBezTo>
                <a:cubicBezTo>
                  <a:pt x="88" y="67"/>
                  <a:pt x="95" y="71"/>
                  <a:pt x="102" y="75"/>
                </a:cubicBezTo>
                <a:cubicBezTo>
                  <a:pt x="105" y="77"/>
                  <a:pt x="107" y="79"/>
                  <a:pt x="110" y="78"/>
                </a:cubicBezTo>
                <a:cubicBezTo>
                  <a:pt x="110" y="78"/>
                  <a:pt x="110" y="78"/>
                  <a:pt x="110" y="78"/>
                </a:cubicBezTo>
                <a:close/>
                <a:moveTo>
                  <a:pt x="32" y="8"/>
                </a:moveTo>
                <a:cubicBezTo>
                  <a:pt x="28" y="7"/>
                  <a:pt x="25" y="5"/>
                  <a:pt x="22" y="3"/>
                </a:cubicBezTo>
                <a:cubicBezTo>
                  <a:pt x="23" y="16"/>
                  <a:pt x="15" y="26"/>
                  <a:pt x="7" y="31"/>
                </a:cubicBezTo>
                <a:cubicBezTo>
                  <a:pt x="11" y="33"/>
                  <a:pt x="15" y="35"/>
                  <a:pt x="18" y="37"/>
                </a:cubicBezTo>
                <a:cubicBezTo>
                  <a:pt x="27" y="32"/>
                  <a:pt x="35" y="20"/>
                  <a:pt x="32" y="8"/>
                </a:cubicBezTo>
                <a:close/>
                <a:moveTo>
                  <a:pt x="9" y="8"/>
                </a:moveTo>
                <a:cubicBezTo>
                  <a:pt x="9" y="8"/>
                  <a:pt x="8" y="9"/>
                  <a:pt x="8" y="9"/>
                </a:cubicBezTo>
                <a:cubicBezTo>
                  <a:pt x="7" y="11"/>
                  <a:pt x="6" y="12"/>
                  <a:pt x="5" y="14"/>
                </a:cubicBezTo>
                <a:cubicBezTo>
                  <a:pt x="4" y="16"/>
                  <a:pt x="3" y="18"/>
                  <a:pt x="2" y="20"/>
                </a:cubicBezTo>
                <a:cubicBezTo>
                  <a:pt x="1" y="24"/>
                  <a:pt x="3" y="30"/>
                  <a:pt x="7" y="28"/>
                </a:cubicBezTo>
                <a:cubicBezTo>
                  <a:pt x="10" y="27"/>
                  <a:pt x="11" y="25"/>
                  <a:pt x="13" y="22"/>
                </a:cubicBezTo>
                <a:cubicBezTo>
                  <a:pt x="15" y="21"/>
                  <a:pt x="16" y="20"/>
                  <a:pt x="17" y="18"/>
                </a:cubicBezTo>
                <a:cubicBezTo>
                  <a:pt x="19" y="15"/>
                  <a:pt x="20" y="9"/>
                  <a:pt x="20" y="4"/>
                </a:cubicBezTo>
                <a:cubicBezTo>
                  <a:pt x="20" y="4"/>
                  <a:pt x="18" y="3"/>
                  <a:pt x="18" y="2"/>
                </a:cubicBezTo>
                <a:cubicBezTo>
                  <a:pt x="14" y="3"/>
                  <a:pt x="12" y="5"/>
                  <a:pt x="9"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nvGrpSpPr>
          <p:cNvPr id="8" name="组合 7">
            <a:extLst>
              <a:ext uri="{FF2B5EF4-FFF2-40B4-BE49-F238E27FC236}">
                <a16:creationId xmlns:a16="http://schemas.microsoft.com/office/drawing/2014/main" id="{4BF29DF0-5074-4118-BFB7-328449EE745B}"/>
              </a:ext>
            </a:extLst>
          </p:cNvPr>
          <p:cNvGrpSpPr/>
          <p:nvPr/>
        </p:nvGrpSpPr>
        <p:grpSpPr>
          <a:xfrm>
            <a:off x="8482978" y="5349221"/>
            <a:ext cx="1528668" cy="814825"/>
            <a:chOff x="588434" y="1629834"/>
            <a:chExt cx="929217" cy="495300"/>
          </a:xfrm>
          <a:gradFill>
            <a:gsLst>
              <a:gs pos="0">
                <a:schemeClr val="accent1">
                  <a:lumMod val="5000"/>
                  <a:lumOff val="95000"/>
                </a:schemeClr>
              </a:gs>
              <a:gs pos="100000">
                <a:schemeClr val="tx1">
                  <a:lumMod val="95000"/>
                  <a:lumOff val="5000"/>
                  <a:alpha val="0"/>
                </a:schemeClr>
              </a:gs>
            </a:gsLst>
            <a:lin ang="5400000" scaled="1"/>
          </a:gradFill>
        </p:grpSpPr>
        <p:sp>
          <p:nvSpPr>
            <p:cNvPr id="45" name="Freeform 328">
              <a:extLst>
                <a:ext uri="{FF2B5EF4-FFF2-40B4-BE49-F238E27FC236}">
                  <a16:creationId xmlns:a16="http://schemas.microsoft.com/office/drawing/2014/main" id="{74F6A38C-594D-468D-A2B5-06ABCB639C6D}"/>
                </a:ext>
              </a:extLst>
            </p:cNvPr>
            <p:cNvSpPr>
              <a:spLocks/>
            </p:cNvSpPr>
            <p:nvPr/>
          </p:nvSpPr>
          <p:spPr bwMode="auto">
            <a:xfrm>
              <a:off x="814917" y="1742018"/>
              <a:ext cx="135467" cy="131233"/>
            </a:xfrm>
            <a:custGeom>
              <a:avLst/>
              <a:gdLst>
                <a:gd name="T0" fmla="*/ 32 w 32"/>
                <a:gd name="T1" fmla="*/ 6 h 31"/>
                <a:gd name="T2" fmla="*/ 29 w 32"/>
                <a:gd name="T3" fmla="*/ 5 h 31"/>
                <a:gd name="T4" fmla="*/ 24 w 32"/>
                <a:gd name="T5" fmla="*/ 4 h 31"/>
                <a:gd name="T6" fmla="*/ 15 w 32"/>
                <a:gd name="T7" fmla="*/ 4 h 31"/>
                <a:gd name="T8" fmla="*/ 14 w 32"/>
                <a:gd name="T9" fmla="*/ 6 h 31"/>
                <a:gd name="T10" fmla="*/ 10 w 32"/>
                <a:gd name="T11" fmla="*/ 11 h 31"/>
                <a:gd name="T12" fmla="*/ 17 w 32"/>
                <a:gd name="T13" fmla="*/ 12 h 31"/>
                <a:gd name="T14" fmla="*/ 21 w 32"/>
                <a:gd name="T15" fmla="*/ 15 h 31"/>
                <a:gd name="T16" fmla="*/ 9 w 32"/>
                <a:gd name="T17" fmla="*/ 13 h 31"/>
                <a:gd name="T18" fmla="*/ 6 w 32"/>
                <a:gd name="T19" fmla="*/ 17 h 31"/>
                <a:gd name="T20" fmla="*/ 4 w 32"/>
                <a:gd name="T21" fmla="*/ 20 h 31"/>
                <a:gd name="T22" fmla="*/ 20 w 32"/>
                <a:gd name="T23" fmla="*/ 29 h 31"/>
                <a:gd name="T24" fmla="*/ 14 w 32"/>
                <a:gd name="T25" fmla="*/ 30 h 31"/>
                <a:gd name="T26" fmla="*/ 6 w 32"/>
                <a:gd name="T27" fmla="*/ 28 h 31"/>
                <a:gd name="T28" fmla="*/ 2 w 32"/>
                <a:gd name="T29" fmla="*/ 20 h 31"/>
                <a:gd name="T30" fmla="*/ 5 w 32"/>
                <a:gd name="T31" fmla="*/ 16 h 31"/>
                <a:gd name="T32" fmla="*/ 9 w 32"/>
                <a:gd name="T33" fmla="*/ 9 h 31"/>
                <a:gd name="T34" fmla="*/ 13 w 32"/>
                <a:gd name="T35" fmla="*/ 4 h 31"/>
                <a:gd name="T36" fmla="*/ 20 w 32"/>
                <a:gd name="T37" fmla="*/ 1 h 31"/>
                <a:gd name="T38" fmla="*/ 23 w 32"/>
                <a:gd name="T39" fmla="*/ 2 h 31"/>
                <a:gd name="T40" fmla="*/ 32 w 32"/>
                <a:gd name="T41"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1">
                  <a:moveTo>
                    <a:pt x="32" y="6"/>
                  </a:moveTo>
                  <a:cubicBezTo>
                    <a:pt x="31" y="6"/>
                    <a:pt x="30" y="5"/>
                    <a:pt x="29" y="5"/>
                  </a:cubicBezTo>
                  <a:cubicBezTo>
                    <a:pt x="28" y="4"/>
                    <a:pt x="25" y="4"/>
                    <a:pt x="24" y="4"/>
                  </a:cubicBezTo>
                  <a:cubicBezTo>
                    <a:pt x="20" y="3"/>
                    <a:pt x="18" y="2"/>
                    <a:pt x="15" y="4"/>
                  </a:cubicBezTo>
                  <a:cubicBezTo>
                    <a:pt x="15" y="5"/>
                    <a:pt x="14" y="6"/>
                    <a:pt x="14" y="6"/>
                  </a:cubicBezTo>
                  <a:cubicBezTo>
                    <a:pt x="12" y="8"/>
                    <a:pt x="11" y="9"/>
                    <a:pt x="10" y="11"/>
                  </a:cubicBezTo>
                  <a:cubicBezTo>
                    <a:pt x="12" y="12"/>
                    <a:pt x="15" y="12"/>
                    <a:pt x="17" y="12"/>
                  </a:cubicBezTo>
                  <a:cubicBezTo>
                    <a:pt x="18" y="13"/>
                    <a:pt x="21" y="13"/>
                    <a:pt x="21" y="15"/>
                  </a:cubicBezTo>
                  <a:cubicBezTo>
                    <a:pt x="17" y="14"/>
                    <a:pt x="13" y="13"/>
                    <a:pt x="9" y="13"/>
                  </a:cubicBezTo>
                  <a:cubicBezTo>
                    <a:pt x="8" y="14"/>
                    <a:pt x="7" y="15"/>
                    <a:pt x="6" y="17"/>
                  </a:cubicBezTo>
                  <a:cubicBezTo>
                    <a:pt x="5" y="18"/>
                    <a:pt x="4" y="19"/>
                    <a:pt x="4" y="20"/>
                  </a:cubicBezTo>
                  <a:cubicBezTo>
                    <a:pt x="0" y="28"/>
                    <a:pt x="15" y="28"/>
                    <a:pt x="20" y="29"/>
                  </a:cubicBezTo>
                  <a:cubicBezTo>
                    <a:pt x="19" y="31"/>
                    <a:pt x="16" y="30"/>
                    <a:pt x="14" y="30"/>
                  </a:cubicBezTo>
                  <a:cubicBezTo>
                    <a:pt x="11" y="29"/>
                    <a:pt x="8" y="29"/>
                    <a:pt x="6" y="28"/>
                  </a:cubicBezTo>
                  <a:cubicBezTo>
                    <a:pt x="2" y="26"/>
                    <a:pt x="0" y="25"/>
                    <a:pt x="2" y="20"/>
                  </a:cubicBezTo>
                  <a:cubicBezTo>
                    <a:pt x="3" y="18"/>
                    <a:pt x="4" y="17"/>
                    <a:pt x="5" y="16"/>
                  </a:cubicBezTo>
                  <a:cubicBezTo>
                    <a:pt x="5" y="13"/>
                    <a:pt x="8" y="11"/>
                    <a:pt x="9" y="9"/>
                  </a:cubicBezTo>
                  <a:cubicBezTo>
                    <a:pt x="11" y="7"/>
                    <a:pt x="11" y="6"/>
                    <a:pt x="13" y="4"/>
                  </a:cubicBezTo>
                  <a:cubicBezTo>
                    <a:pt x="15" y="2"/>
                    <a:pt x="16" y="0"/>
                    <a:pt x="20" y="1"/>
                  </a:cubicBezTo>
                  <a:cubicBezTo>
                    <a:pt x="21" y="1"/>
                    <a:pt x="22" y="1"/>
                    <a:pt x="23" y="2"/>
                  </a:cubicBezTo>
                  <a:cubicBezTo>
                    <a:pt x="27" y="2"/>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6" name="Freeform 329">
              <a:extLst>
                <a:ext uri="{FF2B5EF4-FFF2-40B4-BE49-F238E27FC236}">
                  <a16:creationId xmlns:a16="http://schemas.microsoft.com/office/drawing/2014/main" id="{556204A3-1B1D-4751-BB84-BD5CB43FD412}"/>
                </a:ext>
              </a:extLst>
            </p:cNvPr>
            <p:cNvSpPr>
              <a:spLocks/>
            </p:cNvSpPr>
            <p:nvPr/>
          </p:nvSpPr>
          <p:spPr bwMode="auto">
            <a:xfrm>
              <a:off x="946151" y="1797051"/>
              <a:ext cx="57149" cy="16933"/>
            </a:xfrm>
            <a:custGeom>
              <a:avLst/>
              <a:gdLst>
                <a:gd name="T0" fmla="*/ 14 w 14"/>
                <a:gd name="T1" fmla="*/ 3 h 4"/>
                <a:gd name="T2" fmla="*/ 14 w 14"/>
                <a:gd name="T3" fmla="*/ 4 h 4"/>
                <a:gd name="T4" fmla="*/ 5 w 14"/>
                <a:gd name="T5" fmla="*/ 2 h 4"/>
                <a:gd name="T6" fmla="*/ 0 w 14"/>
                <a:gd name="T7" fmla="*/ 1 h 4"/>
                <a:gd name="T8" fmla="*/ 0 w 14"/>
                <a:gd name="T9" fmla="*/ 0 h 4"/>
                <a:gd name="T10" fmla="*/ 1 w 14"/>
                <a:gd name="T11" fmla="*/ 0 h 4"/>
                <a:gd name="T12" fmla="*/ 12 w 14"/>
                <a:gd name="T13" fmla="*/ 2 h 4"/>
                <a:gd name="T14" fmla="*/ 14 w 1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4">
                  <a:moveTo>
                    <a:pt x="14" y="3"/>
                  </a:moveTo>
                  <a:cubicBezTo>
                    <a:pt x="14" y="3"/>
                    <a:pt x="14" y="4"/>
                    <a:pt x="14" y="4"/>
                  </a:cubicBezTo>
                  <a:cubicBezTo>
                    <a:pt x="11" y="4"/>
                    <a:pt x="8" y="2"/>
                    <a:pt x="5" y="2"/>
                  </a:cubicBezTo>
                  <a:cubicBezTo>
                    <a:pt x="3" y="2"/>
                    <a:pt x="1" y="1"/>
                    <a:pt x="0" y="1"/>
                  </a:cubicBezTo>
                  <a:cubicBezTo>
                    <a:pt x="0" y="0"/>
                    <a:pt x="0" y="0"/>
                    <a:pt x="0" y="0"/>
                  </a:cubicBezTo>
                  <a:cubicBezTo>
                    <a:pt x="0" y="0"/>
                    <a:pt x="0" y="0"/>
                    <a:pt x="1" y="0"/>
                  </a:cubicBezTo>
                  <a:cubicBezTo>
                    <a:pt x="4" y="0"/>
                    <a:pt x="9" y="0"/>
                    <a:pt x="12" y="2"/>
                  </a:cubicBezTo>
                  <a:cubicBezTo>
                    <a:pt x="13" y="2"/>
                    <a:pt x="14" y="2"/>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7" name="Freeform 330">
              <a:extLst>
                <a:ext uri="{FF2B5EF4-FFF2-40B4-BE49-F238E27FC236}">
                  <a16:creationId xmlns:a16="http://schemas.microsoft.com/office/drawing/2014/main" id="{5D1CFCA1-E5A7-4775-B137-080B0333AE1F}"/>
                </a:ext>
              </a:extLst>
            </p:cNvPr>
            <p:cNvSpPr>
              <a:spLocks/>
            </p:cNvSpPr>
            <p:nvPr/>
          </p:nvSpPr>
          <p:spPr bwMode="auto">
            <a:xfrm>
              <a:off x="1276351" y="1801284"/>
              <a:ext cx="71967" cy="76200"/>
            </a:xfrm>
            <a:custGeom>
              <a:avLst/>
              <a:gdLst>
                <a:gd name="T0" fmla="*/ 3 w 17"/>
                <a:gd name="T1" fmla="*/ 13 h 18"/>
                <a:gd name="T2" fmla="*/ 3 w 17"/>
                <a:gd name="T3" fmla="*/ 14 h 18"/>
                <a:gd name="T4" fmla="*/ 11 w 17"/>
                <a:gd name="T5" fmla="*/ 16 h 18"/>
                <a:gd name="T6" fmla="*/ 14 w 17"/>
                <a:gd name="T7" fmla="*/ 16 h 18"/>
                <a:gd name="T8" fmla="*/ 0 w 17"/>
                <a:gd name="T9" fmla="*/ 15 h 18"/>
                <a:gd name="T10" fmla="*/ 2 w 17"/>
                <a:gd name="T11" fmla="*/ 11 h 18"/>
                <a:gd name="T12" fmla="*/ 14 w 17"/>
                <a:gd name="T13" fmla="*/ 4 h 18"/>
                <a:gd name="T14" fmla="*/ 11 w 17"/>
                <a:gd name="T15" fmla="*/ 3 h 18"/>
                <a:gd name="T16" fmla="*/ 6 w 17"/>
                <a:gd name="T17" fmla="*/ 6 h 18"/>
                <a:gd name="T18" fmla="*/ 15 w 17"/>
                <a:gd name="T19" fmla="*/ 3 h 18"/>
                <a:gd name="T20" fmla="*/ 16 w 17"/>
                <a:gd name="T21" fmla="*/ 6 h 18"/>
                <a:gd name="T22" fmla="*/ 3 w 17"/>
                <a:gd name="T23"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8">
                  <a:moveTo>
                    <a:pt x="3" y="13"/>
                  </a:moveTo>
                  <a:cubicBezTo>
                    <a:pt x="4" y="13"/>
                    <a:pt x="3" y="14"/>
                    <a:pt x="3" y="14"/>
                  </a:cubicBezTo>
                  <a:cubicBezTo>
                    <a:pt x="5" y="15"/>
                    <a:pt x="9" y="16"/>
                    <a:pt x="11" y="16"/>
                  </a:cubicBezTo>
                  <a:cubicBezTo>
                    <a:pt x="13" y="16"/>
                    <a:pt x="14" y="15"/>
                    <a:pt x="14" y="16"/>
                  </a:cubicBezTo>
                  <a:cubicBezTo>
                    <a:pt x="11" y="18"/>
                    <a:pt x="4" y="17"/>
                    <a:pt x="0" y="15"/>
                  </a:cubicBezTo>
                  <a:cubicBezTo>
                    <a:pt x="0" y="13"/>
                    <a:pt x="1" y="12"/>
                    <a:pt x="2" y="11"/>
                  </a:cubicBezTo>
                  <a:cubicBezTo>
                    <a:pt x="6" y="10"/>
                    <a:pt x="17" y="10"/>
                    <a:pt x="14" y="4"/>
                  </a:cubicBezTo>
                  <a:cubicBezTo>
                    <a:pt x="12" y="3"/>
                    <a:pt x="12" y="3"/>
                    <a:pt x="11" y="3"/>
                  </a:cubicBezTo>
                  <a:cubicBezTo>
                    <a:pt x="9" y="3"/>
                    <a:pt x="8" y="6"/>
                    <a:pt x="6" y="6"/>
                  </a:cubicBezTo>
                  <a:cubicBezTo>
                    <a:pt x="6" y="2"/>
                    <a:pt x="12" y="0"/>
                    <a:pt x="15" y="3"/>
                  </a:cubicBezTo>
                  <a:cubicBezTo>
                    <a:pt x="16" y="4"/>
                    <a:pt x="16" y="5"/>
                    <a:pt x="16" y="6"/>
                  </a:cubicBezTo>
                  <a:cubicBezTo>
                    <a:pt x="16" y="12"/>
                    <a:pt x="8" y="12"/>
                    <a:pt x="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8" name="Freeform 331">
              <a:extLst>
                <a:ext uri="{FF2B5EF4-FFF2-40B4-BE49-F238E27FC236}">
                  <a16:creationId xmlns:a16="http://schemas.microsoft.com/office/drawing/2014/main" id="{A0F9572A-E972-47C9-97A0-15618A83CBC4}"/>
                </a:ext>
              </a:extLst>
            </p:cNvPr>
            <p:cNvSpPr>
              <a:spLocks/>
            </p:cNvSpPr>
            <p:nvPr/>
          </p:nvSpPr>
          <p:spPr bwMode="auto">
            <a:xfrm>
              <a:off x="1024468" y="1809751"/>
              <a:ext cx="131233" cy="101600"/>
            </a:xfrm>
            <a:custGeom>
              <a:avLst/>
              <a:gdLst>
                <a:gd name="T0" fmla="*/ 8 w 31"/>
                <a:gd name="T1" fmla="*/ 2 h 24"/>
                <a:gd name="T2" fmla="*/ 6 w 31"/>
                <a:gd name="T3" fmla="*/ 6 h 24"/>
                <a:gd name="T4" fmla="*/ 18 w 31"/>
                <a:gd name="T5" fmla="*/ 8 h 24"/>
                <a:gd name="T6" fmla="*/ 28 w 31"/>
                <a:gd name="T7" fmla="*/ 12 h 24"/>
                <a:gd name="T8" fmla="*/ 26 w 31"/>
                <a:gd name="T9" fmla="*/ 17 h 24"/>
                <a:gd name="T10" fmla="*/ 23 w 31"/>
                <a:gd name="T11" fmla="*/ 23 h 24"/>
                <a:gd name="T12" fmla="*/ 22 w 31"/>
                <a:gd name="T13" fmla="*/ 24 h 24"/>
                <a:gd name="T14" fmla="*/ 22 w 31"/>
                <a:gd name="T15" fmla="*/ 21 h 24"/>
                <a:gd name="T16" fmla="*/ 27 w 31"/>
                <a:gd name="T17" fmla="*/ 12 h 24"/>
                <a:gd name="T18" fmla="*/ 26 w 31"/>
                <a:gd name="T19" fmla="*/ 8 h 24"/>
                <a:gd name="T20" fmla="*/ 18 w 31"/>
                <a:gd name="T21" fmla="*/ 11 h 24"/>
                <a:gd name="T22" fmla="*/ 15 w 31"/>
                <a:gd name="T23" fmla="*/ 16 h 24"/>
                <a:gd name="T24" fmla="*/ 11 w 31"/>
                <a:gd name="T25" fmla="*/ 19 h 24"/>
                <a:gd name="T26" fmla="*/ 16 w 31"/>
                <a:gd name="T27" fmla="*/ 5 h 24"/>
                <a:gd name="T28" fmla="*/ 5 w 31"/>
                <a:gd name="T29" fmla="*/ 9 h 24"/>
                <a:gd name="T30" fmla="*/ 1 w 31"/>
                <a:gd name="T31" fmla="*/ 17 h 24"/>
                <a:gd name="T32" fmla="*/ 0 w 31"/>
                <a:gd name="T33" fmla="*/ 17 h 24"/>
                <a:gd name="T34" fmla="*/ 6 w 31"/>
                <a:gd name="T35" fmla="*/ 2 h 24"/>
                <a:gd name="T36" fmla="*/ 7 w 31"/>
                <a:gd name="T37" fmla="*/ 1 h 24"/>
                <a:gd name="T38" fmla="*/ 8 w 31"/>
                <a:gd name="T39"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24">
                  <a:moveTo>
                    <a:pt x="8" y="2"/>
                  </a:moveTo>
                  <a:cubicBezTo>
                    <a:pt x="8" y="3"/>
                    <a:pt x="7" y="5"/>
                    <a:pt x="6" y="6"/>
                  </a:cubicBezTo>
                  <a:cubicBezTo>
                    <a:pt x="8" y="4"/>
                    <a:pt x="21" y="0"/>
                    <a:pt x="18" y="8"/>
                  </a:cubicBezTo>
                  <a:cubicBezTo>
                    <a:pt x="22" y="6"/>
                    <a:pt x="31" y="4"/>
                    <a:pt x="28" y="12"/>
                  </a:cubicBezTo>
                  <a:cubicBezTo>
                    <a:pt x="28" y="13"/>
                    <a:pt x="27" y="15"/>
                    <a:pt x="26" y="17"/>
                  </a:cubicBezTo>
                  <a:cubicBezTo>
                    <a:pt x="25" y="19"/>
                    <a:pt x="24" y="21"/>
                    <a:pt x="23" y="23"/>
                  </a:cubicBezTo>
                  <a:cubicBezTo>
                    <a:pt x="23" y="23"/>
                    <a:pt x="22" y="24"/>
                    <a:pt x="22" y="24"/>
                  </a:cubicBezTo>
                  <a:cubicBezTo>
                    <a:pt x="20" y="22"/>
                    <a:pt x="22" y="22"/>
                    <a:pt x="22" y="21"/>
                  </a:cubicBezTo>
                  <a:cubicBezTo>
                    <a:pt x="24" y="19"/>
                    <a:pt x="25" y="14"/>
                    <a:pt x="27" y="12"/>
                  </a:cubicBezTo>
                  <a:cubicBezTo>
                    <a:pt x="27" y="10"/>
                    <a:pt x="27" y="9"/>
                    <a:pt x="26" y="8"/>
                  </a:cubicBezTo>
                  <a:cubicBezTo>
                    <a:pt x="23" y="7"/>
                    <a:pt x="20" y="10"/>
                    <a:pt x="18" y="11"/>
                  </a:cubicBezTo>
                  <a:cubicBezTo>
                    <a:pt x="17" y="13"/>
                    <a:pt x="16" y="14"/>
                    <a:pt x="15" y="16"/>
                  </a:cubicBezTo>
                  <a:cubicBezTo>
                    <a:pt x="14" y="17"/>
                    <a:pt x="14" y="20"/>
                    <a:pt x="11" y="19"/>
                  </a:cubicBezTo>
                  <a:cubicBezTo>
                    <a:pt x="13" y="14"/>
                    <a:pt x="18" y="11"/>
                    <a:pt x="16" y="5"/>
                  </a:cubicBezTo>
                  <a:cubicBezTo>
                    <a:pt x="10" y="5"/>
                    <a:pt x="9" y="7"/>
                    <a:pt x="5" y="9"/>
                  </a:cubicBezTo>
                  <a:cubicBezTo>
                    <a:pt x="4" y="12"/>
                    <a:pt x="3" y="15"/>
                    <a:pt x="1" y="17"/>
                  </a:cubicBezTo>
                  <a:cubicBezTo>
                    <a:pt x="0" y="17"/>
                    <a:pt x="0" y="17"/>
                    <a:pt x="0" y="17"/>
                  </a:cubicBezTo>
                  <a:cubicBezTo>
                    <a:pt x="2" y="12"/>
                    <a:pt x="5" y="7"/>
                    <a:pt x="6" y="2"/>
                  </a:cubicBezTo>
                  <a:cubicBezTo>
                    <a:pt x="6" y="1"/>
                    <a:pt x="6" y="1"/>
                    <a:pt x="7" y="1"/>
                  </a:cubicBezTo>
                  <a:cubicBezTo>
                    <a:pt x="7" y="1"/>
                    <a:pt x="7" y="1"/>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9" name="Freeform 332">
              <a:extLst>
                <a:ext uri="{FF2B5EF4-FFF2-40B4-BE49-F238E27FC236}">
                  <a16:creationId xmlns:a16="http://schemas.microsoft.com/office/drawing/2014/main" id="{78F2D652-B8CB-45D1-B001-AB4042CBE69A}"/>
                </a:ext>
              </a:extLst>
            </p:cNvPr>
            <p:cNvSpPr>
              <a:spLocks/>
            </p:cNvSpPr>
            <p:nvPr/>
          </p:nvSpPr>
          <p:spPr bwMode="auto">
            <a:xfrm>
              <a:off x="937684" y="1822451"/>
              <a:ext cx="57149" cy="21167"/>
            </a:xfrm>
            <a:custGeom>
              <a:avLst/>
              <a:gdLst>
                <a:gd name="T0" fmla="*/ 14 w 14"/>
                <a:gd name="T1" fmla="*/ 4 h 5"/>
                <a:gd name="T2" fmla="*/ 11 w 14"/>
                <a:gd name="T3" fmla="*/ 3 h 5"/>
                <a:gd name="T4" fmla="*/ 9 w 14"/>
                <a:gd name="T5" fmla="*/ 3 h 5"/>
                <a:gd name="T6" fmla="*/ 6 w 14"/>
                <a:gd name="T7" fmla="*/ 3 h 5"/>
                <a:gd name="T8" fmla="*/ 0 w 14"/>
                <a:gd name="T9" fmla="*/ 1 h 5"/>
                <a:gd name="T10" fmla="*/ 0 w 14"/>
                <a:gd name="T11" fmla="*/ 1 h 5"/>
                <a:gd name="T12" fmla="*/ 11 w 14"/>
                <a:gd name="T13" fmla="*/ 2 h 5"/>
                <a:gd name="T14" fmla="*/ 14 w 14"/>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
                  <a:moveTo>
                    <a:pt x="14" y="4"/>
                  </a:moveTo>
                  <a:cubicBezTo>
                    <a:pt x="13" y="5"/>
                    <a:pt x="12" y="3"/>
                    <a:pt x="11" y="3"/>
                  </a:cubicBezTo>
                  <a:cubicBezTo>
                    <a:pt x="10" y="3"/>
                    <a:pt x="10" y="3"/>
                    <a:pt x="9" y="3"/>
                  </a:cubicBezTo>
                  <a:cubicBezTo>
                    <a:pt x="8" y="3"/>
                    <a:pt x="7" y="3"/>
                    <a:pt x="6" y="3"/>
                  </a:cubicBezTo>
                  <a:cubicBezTo>
                    <a:pt x="4" y="2"/>
                    <a:pt x="1" y="3"/>
                    <a:pt x="0" y="1"/>
                  </a:cubicBezTo>
                  <a:cubicBezTo>
                    <a:pt x="0" y="1"/>
                    <a:pt x="0" y="1"/>
                    <a:pt x="0" y="1"/>
                  </a:cubicBezTo>
                  <a:cubicBezTo>
                    <a:pt x="4" y="0"/>
                    <a:pt x="8" y="2"/>
                    <a:pt x="11" y="2"/>
                  </a:cubicBezTo>
                  <a:cubicBezTo>
                    <a:pt x="13" y="2"/>
                    <a:pt x="14" y="2"/>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50" name="Freeform 333">
              <a:extLst>
                <a:ext uri="{FF2B5EF4-FFF2-40B4-BE49-F238E27FC236}">
                  <a16:creationId xmlns:a16="http://schemas.microsoft.com/office/drawing/2014/main" id="{F73E0715-4656-469B-9C4E-F913C19BF5CB}"/>
                </a:ext>
              </a:extLst>
            </p:cNvPr>
            <p:cNvSpPr>
              <a:spLocks/>
            </p:cNvSpPr>
            <p:nvPr/>
          </p:nvSpPr>
          <p:spPr bwMode="auto">
            <a:xfrm>
              <a:off x="1168400" y="1852084"/>
              <a:ext cx="76200" cy="84667"/>
            </a:xfrm>
            <a:custGeom>
              <a:avLst/>
              <a:gdLst>
                <a:gd name="T0" fmla="*/ 16 w 18"/>
                <a:gd name="T1" fmla="*/ 4 h 20"/>
                <a:gd name="T2" fmla="*/ 14 w 18"/>
                <a:gd name="T3" fmla="*/ 5 h 20"/>
                <a:gd name="T4" fmla="*/ 13 w 18"/>
                <a:gd name="T5" fmla="*/ 3 h 20"/>
                <a:gd name="T6" fmla="*/ 13 w 18"/>
                <a:gd name="T7" fmla="*/ 2 h 20"/>
                <a:gd name="T8" fmla="*/ 5 w 18"/>
                <a:gd name="T9" fmla="*/ 4 h 20"/>
                <a:gd name="T10" fmla="*/ 5 w 18"/>
                <a:gd name="T11" fmla="*/ 16 h 20"/>
                <a:gd name="T12" fmla="*/ 16 w 18"/>
                <a:gd name="T13" fmla="*/ 13 h 20"/>
                <a:gd name="T14" fmla="*/ 10 w 18"/>
                <a:gd name="T15" fmla="*/ 18 h 20"/>
                <a:gd name="T16" fmla="*/ 0 w 18"/>
                <a:gd name="T17" fmla="*/ 10 h 20"/>
                <a:gd name="T18" fmla="*/ 5 w 18"/>
                <a:gd name="T19" fmla="*/ 2 h 20"/>
                <a:gd name="T20" fmla="*/ 16 w 18"/>
                <a:gd name="T21"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20">
                  <a:moveTo>
                    <a:pt x="16" y="4"/>
                  </a:moveTo>
                  <a:cubicBezTo>
                    <a:pt x="16" y="4"/>
                    <a:pt x="15" y="5"/>
                    <a:pt x="14" y="5"/>
                  </a:cubicBezTo>
                  <a:cubicBezTo>
                    <a:pt x="13" y="4"/>
                    <a:pt x="14" y="3"/>
                    <a:pt x="13" y="3"/>
                  </a:cubicBezTo>
                  <a:cubicBezTo>
                    <a:pt x="13" y="3"/>
                    <a:pt x="13" y="3"/>
                    <a:pt x="13" y="2"/>
                  </a:cubicBezTo>
                  <a:cubicBezTo>
                    <a:pt x="9" y="2"/>
                    <a:pt x="7" y="2"/>
                    <a:pt x="5" y="4"/>
                  </a:cubicBezTo>
                  <a:cubicBezTo>
                    <a:pt x="2" y="7"/>
                    <a:pt x="0" y="15"/>
                    <a:pt x="5" y="16"/>
                  </a:cubicBezTo>
                  <a:cubicBezTo>
                    <a:pt x="8" y="18"/>
                    <a:pt x="14" y="16"/>
                    <a:pt x="16" y="13"/>
                  </a:cubicBezTo>
                  <a:cubicBezTo>
                    <a:pt x="18" y="16"/>
                    <a:pt x="12" y="18"/>
                    <a:pt x="10" y="18"/>
                  </a:cubicBezTo>
                  <a:cubicBezTo>
                    <a:pt x="4" y="20"/>
                    <a:pt x="0" y="16"/>
                    <a:pt x="0" y="10"/>
                  </a:cubicBezTo>
                  <a:cubicBezTo>
                    <a:pt x="0" y="7"/>
                    <a:pt x="2" y="3"/>
                    <a:pt x="5" y="2"/>
                  </a:cubicBezTo>
                  <a:cubicBezTo>
                    <a:pt x="9" y="0"/>
                    <a:pt x="15"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51" name="Freeform 334">
              <a:extLst>
                <a:ext uri="{FF2B5EF4-FFF2-40B4-BE49-F238E27FC236}">
                  <a16:creationId xmlns:a16="http://schemas.microsoft.com/office/drawing/2014/main" id="{8617BDF8-6109-48DC-8CD1-3E9A059BE4FE}"/>
                </a:ext>
              </a:extLst>
            </p:cNvPr>
            <p:cNvSpPr>
              <a:spLocks noEditPoints="1"/>
            </p:cNvSpPr>
            <p:nvPr/>
          </p:nvSpPr>
          <p:spPr bwMode="auto">
            <a:xfrm>
              <a:off x="588434" y="1629834"/>
              <a:ext cx="929217" cy="495300"/>
            </a:xfrm>
            <a:custGeom>
              <a:avLst/>
              <a:gdLst>
                <a:gd name="T0" fmla="*/ 27 w 221"/>
                <a:gd name="T1" fmla="*/ 46 h 118"/>
                <a:gd name="T2" fmla="*/ 17 w 221"/>
                <a:gd name="T3" fmla="*/ 45 h 118"/>
                <a:gd name="T4" fmla="*/ 19 w 221"/>
                <a:gd name="T5" fmla="*/ 31 h 118"/>
                <a:gd name="T6" fmla="*/ 32 w 221"/>
                <a:gd name="T7" fmla="*/ 27 h 118"/>
                <a:gd name="T8" fmla="*/ 20 w 221"/>
                <a:gd name="T9" fmla="*/ 26 h 118"/>
                <a:gd name="T10" fmla="*/ 29 w 221"/>
                <a:gd name="T11" fmla="*/ 17 h 118"/>
                <a:gd name="T12" fmla="*/ 36 w 221"/>
                <a:gd name="T13" fmla="*/ 11 h 118"/>
                <a:gd name="T14" fmla="*/ 29 w 221"/>
                <a:gd name="T15" fmla="*/ 8 h 118"/>
                <a:gd name="T16" fmla="*/ 89 w 221"/>
                <a:gd name="T17" fmla="*/ 11 h 118"/>
                <a:gd name="T18" fmla="*/ 148 w 221"/>
                <a:gd name="T19" fmla="*/ 21 h 118"/>
                <a:gd name="T20" fmla="*/ 220 w 221"/>
                <a:gd name="T21" fmla="*/ 44 h 118"/>
                <a:gd name="T22" fmla="*/ 191 w 221"/>
                <a:gd name="T23" fmla="*/ 101 h 118"/>
                <a:gd name="T24" fmla="*/ 164 w 221"/>
                <a:gd name="T25" fmla="*/ 115 h 118"/>
                <a:gd name="T26" fmla="*/ 100 w 221"/>
                <a:gd name="T27" fmla="*/ 103 h 118"/>
                <a:gd name="T28" fmla="*/ 41 w 221"/>
                <a:gd name="T29" fmla="*/ 91 h 118"/>
                <a:gd name="T30" fmla="*/ 0 w 221"/>
                <a:gd name="T31" fmla="*/ 80 h 118"/>
                <a:gd name="T32" fmla="*/ 16 w 221"/>
                <a:gd name="T33" fmla="*/ 67 h 118"/>
                <a:gd name="T34" fmla="*/ 16 w 221"/>
                <a:gd name="T35" fmla="*/ 63 h 118"/>
                <a:gd name="T36" fmla="*/ 9 w 221"/>
                <a:gd name="T37" fmla="*/ 59 h 118"/>
                <a:gd name="T38" fmla="*/ 11 w 221"/>
                <a:gd name="T39" fmla="*/ 59 h 118"/>
                <a:gd name="T40" fmla="*/ 23 w 221"/>
                <a:gd name="T41" fmla="*/ 65 h 118"/>
                <a:gd name="T42" fmla="*/ 4 w 221"/>
                <a:gd name="T43" fmla="*/ 79 h 118"/>
                <a:gd name="T44" fmla="*/ 59 w 221"/>
                <a:gd name="T45" fmla="*/ 93 h 118"/>
                <a:gd name="T46" fmla="*/ 120 w 221"/>
                <a:gd name="T47" fmla="*/ 106 h 118"/>
                <a:gd name="T48" fmla="*/ 189 w 221"/>
                <a:gd name="T49" fmla="*/ 101 h 118"/>
                <a:gd name="T50" fmla="*/ 166 w 221"/>
                <a:gd name="T51" fmla="*/ 106 h 118"/>
                <a:gd name="T52" fmla="*/ 154 w 221"/>
                <a:gd name="T53" fmla="*/ 99 h 118"/>
                <a:gd name="T54" fmla="*/ 138 w 221"/>
                <a:gd name="T55" fmla="*/ 97 h 118"/>
                <a:gd name="T56" fmla="*/ 128 w 221"/>
                <a:gd name="T57" fmla="*/ 90 h 118"/>
                <a:gd name="T58" fmla="*/ 144 w 221"/>
                <a:gd name="T59" fmla="*/ 86 h 118"/>
                <a:gd name="T60" fmla="*/ 142 w 221"/>
                <a:gd name="T61" fmla="*/ 91 h 118"/>
                <a:gd name="T62" fmla="*/ 165 w 221"/>
                <a:gd name="T63" fmla="*/ 81 h 118"/>
                <a:gd name="T64" fmla="*/ 172 w 221"/>
                <a:gd name="T65" fmla="*/ 74 h 118"/>
                <a:gd name="T66" fmla="*/ 189 w 221"/>
                <a:gd name="T67" fmla="*/ 72 h 118"/>
                <a:gd name="T68" fmla="*/ 195 w 221"/>
                <a:gd name="T69" fmla="*/ 66 h 118"/>
                <a:gd name="T70" fmla="*/ 218 w 221"/>
                <a:gd name="T71" fmla="*/ 44 h 118"/>
                <a:gd name="T72" fmla="*/ 198 w 221"/>
                <a:gd name="T73" fmla="*/ 36 h 118"/>
                <a:gd name="T74" fmla="*/ 188 w 221"/>
                <a:gd name="T75" fmla="*/ 33 h 118"/>
                <a:gd name="T76" fmla="*/ 171 w 221"/>
                <a:gd name="T77" fmla="*/ 29 h 118"/>
                <a:gd name="T78" fmla="*/ 137 w 221"/>
                <a:gd name="T79" fmla="*/ 22 h 118"/>
                <a:gd name="T80" fmla="*/ 105 w 221"/>
                <a:gd name="T81" fmla="*/ 16 h 118"/>
                <a:gd name="T82" fmla="*/ 71 w 221"/>
                <a:gd name="T83" fmla="*/ 8 h 118"/>
                <a:gd name="T84" fmla="*/ 32 w 221"/>
                <a:gd name="T85" fmla="*/ 11 h 118"/>
                <a:gd name="T86" fmla="*/ 32 w 221"/>
                <a:gd name="T87" fmla="*/ 22 h 118"/>
                <a:gd name="T88" fmla="*/ 23 w 221"/>
                <a:gd name="T89" fmla="*/ 25 h 118"/>
                <a:gd name="T90" fmla="*/ 35 w 221"/>
                <a:gd name="T91" fmla="*/ 34 h 118"/>
                <a:gd name="T92" fmla="*/ 21 w 221"/>
                <a:gd name="T93" fmla="*/ 32 h 118"/>
                <a:gd name="T94" fmla="*/ 22 w 221"/>
                <a:gd name="T95" fmla="*/ 42 h 118"/>
                <a:gd name="T96" fmla="*/ 18 w 221"/>
                <a:gd name="T97" fmla="*/ 51 h 118"/>
                <a:gd name="T98" fmla="*/ 191 w 221"/>
                <a:gd name="T99" fmla="*/ 72 h 118"/>
                <a:gd name="T100" fmla="*/ 202 w 221"/>
                <a:gd name="T101" fmla="*/ 75 h 118"/>
                <a:gd name="T102" fmla="*/ 159 w 221"/>
                <a:gd name="T103" fmla="*/ 94 h 118"/>
                <a:gd name="T104" fmla="*/ 167 w 221"/>
                <a:gd name="T105" fmla="*/ 83 h 118"/>
                <a:gd name="T106" fmla="*/ 175 w 221"/>
                <a:gd name="T107" fmla="*/ 97 h 118"/>
                <a:gd name="T108" fmla="*/ 182 w 221"/>
                <a:gd name="T109" fmla="*/ 8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1" h="118">
                  <a:moveTo>
                    <a:pt x="14" y="48"/>
                  </a:moveTo>
                  <a:cubicBezTo>
                    <a:pt x="16" y="48"/>
                    <a:pt x="18" y="48"/>
                    <a:pt x="21" y="49"/>
                  </a:cubicBezTo>
                  <a:cubicBezTo>
                    <a:pt x="20" y="56"/>
                    <a:pt x="29" y="50"/>
                    <a:pt x="27" y="46"/>
                  </a:cubicBezTo>
                  <a:cubicBezTo>
                    <a:pt x="27" y="45"/>
                    <a:pt x="26" y="44"/>
                    <a:pt x="25" y="43"/>
                  </a:cubicBezTo>
                  <a:cubicBezTo>
                    <a:pt x="23" y="44"/>
                    <a:pt x="22" y="45"/>
                    <a:pt x="21" y="47"/>
                  </a:cubicBezTo>
                  <a:cubicBezTo>
                    <a:pt x="19" y="47"/>
                    <a:pt x="19" y="45"/>
                    <a:pt x="17" y="45"/>
                  </a:cubicBezTo>
                  <a:cubicBezTo>
                    <a:pt x="16" y="45"/>
                    <a:pt x="15" y="46"/>
                    <a:pt x="14" y="45"/>
                  </a:cubicBezTo>
                  <a:cubicBezTo>
                    <a:pt x="13" y="44"/>
                    <a:pt x="14" y="43"/>
                    <a:pt x="14" y="41"/>
                  </a:cubicBezTo>
                  <a:cubicBezTo>
                    <a:pt x="17" y="39"/>
                    <a:pt x="18" y="35"/>
                    <a:pt x="19" y="31"/>
                  </a:cubicBezTo>
                  <a:cubicBezTo>
                    <a:pt x="21" y="31"/>
                    <a:pt x="25" y="32"/>
                    <a:pt x="27" y="32"/>
                  </a:cubicBezTo>
                  <a:cubicBezTo>
                    <a:pt x="25" y="34"/>
                    <a:pt x="27" y="37"/>
                    <a:pt x="30" y="36"/>
                  </a:cubicBezTo>
                  <a:cubicBezTo>
                    <a:pt x="33" y="35"/>
                    <a:pt x="35" y="28"/>
                    <a:pt x="32" y="27"/>
                  </a:cubicBezTo>
                  <a:cubicBezTo>
                    <a:pt x="30" y="26"/>
                    <a:pt x="29" y="28"/>
                    <a:pt x="28" y="29"/>
                  </a:cubicBezTo>
                  <a:cubicBezTo>
                    <a:pt x="26" y="29"/>
                    <a:pt x="25" y="28"/>
                    <a:pt x="24" y="28"/>
                  </a:cubicBezTo>
                  <a:cubicBezTo>
                    <a:pt x="22" y="27"/>
                    <a:pt x="20" y="29"/>
                    <a:pt x="20" y="26"/>
                  </a:cubicBezTo>
                  <a:cubicBezTo>
                    <a:pt x="20" y="25"/>
                    <a:pt x="21" y="25"/>
                    <a:pt x="22" y="24"/>
                  </a:cubicBezTo>
                  <a:cubicBezTo>
                    <a:pt x="23" y="22"/>
                    <a:pt x="24" y="20"/>
                    <a:pt x="25" y="17"/>
                  </a:cubicBezTo>
                  <a:cubicBezTo>
                    <a:pt x="26" y="15"/>
                    <a:pt x="27" y="17"/>
                    <a:pt x="29" y="17"/>
                  </a:cubicBezTo>
                  <a:cubicBezTo>
                    <a:pt x="30" y="17"/>
                    <a:pt x="31" y="16"/>
                    <a:pt x="32" y="16"/>
                  </a:cubicBezTo>
                  <a:cubicBezTo>
                    <a:pt x="34" y="17"/>
                    <a:pt x="32" y="19"/>
                    <a:pt x="34" y="20"/>
                  </a:cubicBezTo>
                  <a:cubicBezTo>
                    <a:pt x="39" y="20"/>
                    <a:pt x="40" y="12"/>
                    <a:pt x="36" y="11"/>
                  </a:cubicBezTo>
                  <a:cubicBezTo>
                    <a:pt x="34" y="11"/>
                    <a:pt x="34" y="13"/>
                    <a:pt x="33" y="13"/>
                  </a:cubicBezTo>
                  <a:cubicBezTo>
                    <a:pt x="31" y="13"/>
                    <a:pt x="29" y="13"/>
                    <a:pt x="27" y="12"/>
                  </a:cubicBezTo>
                  <a:cubicBezTo>
                    <a:pt x="27" y="10"/>
                    <a:pt x="28" y="9"/>
                    <a:pt x="29" y="8"/>
                  </a:cubicBezTo>
                  <a:cubicBezTo>
                    <a:pt x="30" y="4"/>
                    <a:pt x="31" y="3"/>
                    <a:pt x="32" y="0"/>
                  </a:cubicBezTo>
                  <a:cubicBezTo>
                    <a:pt x="44" y="2"/>
                    <a:pt x="57" y="4"/>
                    <a:pt x="69" y="6"/>
                  </a:cubicBezTo>
                  <a:cubicBezTo>
                    <a:pt x="76" y="7"/>
                    <a:pt x="82" y="10"/>
                    <a:pt x="89" y="11"/>
                  </a:cubicBezTo>
                  <a:cubicBezTo>
                    <a:pt x="95" y="12"/>
                    <a:pt x="102" y="14"/>
                    <a:pt x="108" y="15"/>
                  </a:cubicBezTo>
                  <a:cubicBezTo>
                    <a:pt x="110" y="15"/>
                    <a:pt x="112" y="15"/>
                    <a:pt x="114" y="16"/>
                  </a:cubicBezTo>
                  <a:cubicBezTo>
                    <a:pt x="125" y="17"/>
                    <a:pt x="137" y="20"/>
                    <a:pt x="148" y="21"/>
                  </a:cubicBezTo>
                  <a:cubicBezTo>
                    <a:pt x="172" y="26"/>
                    <a:pt x="194" y="34"/>
                    <a:pt x="217" y="40"/>
                  </a:cubicBezTo>
                  <a:cubicBezTo>
                    <a:pt x="218" y="42"/>
                    <a:pt x="221" y="41"/>
                    <a:pt x="221" y="43"/>
                  </a:cubicBezTo>
                  <a:cubicBezTo>
                    <a:pt x="221" y="44"/>
                    <a:pt x="221" y="44"/>
                    <a:pt x="220" y="44"/>
                  </a:cubicBezTo>
                  <a:cubicBezTo>
                    <a:pt x="213" y="57"/>
                    <a:pt x="207" y="69"/>
                    <a:pt x="200" y="83"/>
                  </a:cubicBezTo>
                  <a:cubicBezTo>
                    <a:pt x="199" y="85"/>
                    <a:pt x="198" y="87"/>
                    <a:pt x="197" y="89"/>
                  </a:cubicBezTo>
                  <a:cubicBezTo>
                    <a:pt x="195" y="93"/>
                    <a:pt x="193" y="97"/>
                    <a:pt x="191" y="101"/>
                  </a:cubicBezTo>
                  <a:cubicBezTo>
                    <a:pt x="190" y="103"/>
                    <a:pt x="189" y="105"/>
                    <a:pt x="188" y="107"/>
                  </a:cubicBezTo>
                  <a:cubicBezTo>
                    <a:pt x="186" y="111"/>
                    <a:pt x="184" y="115"/>
                    <a:pt x="181" y="118"/>
                  </a:cubicBezTo>
                  <a:cubicBezTo>
                    <a:pt x="176" y="117"/>
                    <a:pt x="169" y="115"/>
                    <a:pt x="164" y="115"/>
                  </a:cubicBezTo>
                  <a:cubicBezTo>
                    <a:pt x="150" y="110"/>
                    <a:pt x="135" y="111"/>
                    <a:pt x="119" y="108"/>
                  </a:cubicBezTo>
                  <a:cubicBezTo>
                    <a:pt x="113" y="107"/>
                    <a:pt x="107" y="104"/>
                    <a:pt x="101" y="103"/>
                  </a:cubicBezTo>
                  <a:cubicBezTo>
                    <a:pt x="101" y="103"/>
                    <a:pt x="100" y="103"/>
                    <a:pt x="100" y="103"/>
                  </a:cubicBezTo>
                  <a:cubicBezTo>
                    <a:pt x="93" y="102"/>
                    <a:pt x="86" y="100"/>
                    <a:pt x="79" y="99"/>
                  </a:cubicBezTo>
                  <a:cubicBezTo>
                    <a:pt x="75" y="99"/>
                    <a:pt x="72" y="98"/>
                    <a:pt x="69" y="97"/>
                  </a:cubicBezTo>
                  <a:cubicBezTo>
                    <a:pt x="60" y="95"/>
                    <a:pt x="51" y="93"/>
                    <a:pt x="41" y="91"/>
                  </a:cubicBezTo>
                  <a:cubicBezTo>
                    <a:pt x="38" y="91"/>
                    <a:pt x="35" y="90"/>
                    <a:pt x="32" y="89"/>
                  </a:cubicBezTo>
                  <a:cubicBezTo>
                    <a:pt x="22" y="87"/>
                    <a:pt x="12" y="84"/>
                    <a:pt x="3" y="80"/>
                  </a:cubicBezTo>
                  <a:cubicBezTo>
                    <a:pt x="2" y="80"/>
                    <a:pt x="1" y="80"/>
                    <a:pt x="0" y="80"/>
                  </a:cubicBezTo>
                  <a:cubicBezTo>
                    <a:pt x="0" y="78"/>
                    <a:pt x="1" y="78"/>
                    <a:pt x="2" y="77"/>
                  </a:cubicBezTo>
                  <a:cubicBezTo>
                    <a:pt x="4" y="73"/>
                    <a:pt x="7" y="71"/>
                    <a:pt x="9" y="66"/>
                  </a:cubicBezTo>
                  <a:cubicBezTo>
                    <a:pt x="11" y="66"/>
                    <a:pt x="14" y="65"/>
                    <a:pt x="16" y="67"/>
                  </a:cubicBezTo>
                  <a:cubicBezTo>
                    <a:pt x="15" y="68"/>
                    <a:pt x="14" y="68"/>
                    <a:pt x="14" y="69"/>
                  </a:cubicBezTo>
                  <a:cubicBezTo>
                    <a:pt x="17" y="71"/>
                    <a:pt x="22" y="68"/>
                    <a:pt x="21" y="65"/>
                  </a:cubicBezTo>
                  <a:cubicBezTo>
                    <a:pt x="21" y="63"/>
                    <a:pt x="17" y="59"/>
                    <a:pt x="16" y="63"/>
                  </a:cubicBezTo>
                  <a:cubicBezTo>
                    <a:pt x="16" y="64"/>
                    <a:pt x="15" y="64"/>
                    <a:pt x="14" y="64"/>
                  </a:cubicBezTo>
                  <a:cubicBezTo>
                    <a:pt x="13" y="62"/>
                    <a:pt x="11" y="61"/>
                    <a:pt x="9" y="61"/>
                  </a:cubicBezTo>
                  <a:cubicBezTo>
                    <a:pt x="8" y="60"/>
                    <a:pt x="8" y="58"/>
                    <a:pt x="9" y="59"/>
                  </a:cubicBezTo>
                  <a:cubicBezTo>
                    <a:pt x="9" y="59"/>
                    <a:pt x="9" y="58"/>
                    <a:pt x="9" y="57"/>
                  </a:cubicBezTo>
                  <a:cubicBezTo>
                    <a:pt x="12" y="55"/>
                    <a:pt x="13" y="51"/>
                    <a:pt x="14" y="48"/>
                  </a:cubicBezTo>
                  <a:close/>
                  <a:moveTo>
                    <a:pt x="11" y="59"/>
                  </a:moveTo>
                  <a:cubicBezTo>
                    <a:pt x="12" y="60"/>
                    <a:pt x="14" y="61"/>
                    <a:pt x="15" y="61"/>
                  </a:cubicBezTo>
                  <a:cubicBezTo>
                    <a:pt x="16" y="60"/>
                    <a:pt x="17" y="59"/>
                    <a:pt x="20" y="60"/>
                  </a:cubicBezTo>
                  <a:cubicBezTo>
                    <a:pt x="21" y="62"/>
                    <a:pt x="23" y="63"/>
                    <a:pt x="23" y="65"/>
                  </a:cubicBezTo>
                  <a:cubicBezTo>
                    <a:pt x="24" y="70"/>
                    <a:pt x="13" y="76"/>
                    <a:pt x="12" y="68"/>
                  </a:cubicBezTo>
                  <a:cubicBezTo>
                    <a:pt x="12" y="68"/>
                    <a:pt x="11" y="68"/>
                    <a:pt x="10" y="68"/>
                  </a:cubicBezTo>
                  <a:cubicBezTo>
                    <a:pt x="8" y="72"/>
                    <a:pt x="5" y="74"/>
                    <a:pt x="4" y="79"/>
                  </a:cubicBezTo>
                  <a:cubicBezTo>
                    <a:pt x="4" y="79"/>
                    <a:pt x="5" y="79"/>
                    <a:pt x="6" y="80"/>
                  </a:cubicBezTo>
                  <a:cubicBezTo>
                    <a:pt x="6" y="80"/>
                    <a:pt x="6" y="80"/>
                    <a:pt x="7" y="80"/>
                  </a:cubicBezTo>
                  <a:cubicBezTo>
                    <a:pt x="23" y="86"/>
                    <a:pt x="41" y="89"/>
                    <a:pt x="59" y="93"/>
                  </a:cubicBezTo>
                  <a:cubicBezTo>
                    <a:pt x="64" y="94"/>
                    <a:pt x="69" y="96"/>
                    <a:pt x="74" y="97"/>
                  </a:cubicBezTo>
                  <a:cubicBezTo>
                    <a:pt x="83" y="99"/>
                    <a:pt x="92" y="100"/>
                    <a:pt x="100" y="101"/>
                  </a:cubicBezTo>
                  <a:cubicBezTo>
                    <a:pt x="107" y="102"/>
                    <a:pt x="113" y="105"/>
                    <a:pt x="120" y="106"/>
                  </a:cubicBezTo>
                  <a:cubicBezTo>
                    <a:pt x="127" y="107"/>
                    <a:pt x="135" y="108"/>
                    <a:pt x="143" y="109"/>
                  </a:cubicBezTo>
                  <a:cubicBezTo>
                    <a:pt x="156" y="111"/>
                    <a:pt x="169" y="114"/>
                    <a:pt x="181" y="116"/>
                  </a:cubicBezTo>
                  <a:cubicBezTo>
                    <a:pt x="184" y="110"/>
                    <a:pt x="186" y="106"/>
                    <a:pt x="189" y="101"/>
                  </a:cubicBezTo>
                  <a:cubicBezTo>
                    <a:pt x="184" y="100"/>
                    <a:pt x="179" y="99"/>
                    <a:pt x="173" y="98"/>
                  </a:cubicBezTo>
                  <a:cubicBezTo>
                    <a:pt x="172" y="100"/>
                    <a:pt x="171" y="101"/>
                    <a:pt x="170" y="103"/>
                  </a:cubicBezTo>
                  <a:cubicBezTo>
                    <a:pt x="169" y="104"/>
                    <a:pt x="168" y="106"/>
                    <a:pt x="166" y="106"/>
                  </a:cubicBezTo>
                  <a:cubicBezTo>
                    <a:pt x="168" y="103"/>
                    <a:pt x="170" y="101"/>
                    <a:pt x="172" y="98"/>
                  </a:cubicBezTo>
                  <a:cubicBezTo>
                    <a:pt x="168" y="97"/>
                    <a:pt x="162" y="96"/>
                    <a:pt x="158" y="95"/>
                  </a:cubicBezTo>
                  <a:cubicBezTo>
                    <a:pt x="156" y="96"/>
                    <a:pt x="156" y="98"/>
                    <a:pt x="154" y="99"/>
                  </a:cubicBezTo>
                  <a:cubicBezTo>
                    <a:pt x="154" y="98"/>
                    <a:pt x="156" y="96"/>
                    <a:pt x="156" y="95"/>
                  </a:cubicBezTo>
                  <a:cubicBezTo>
                    <a:pt x="151" y="94"/>
                    <a:pt x="146" y="93"/>
                    <a:pt x="141" y="92"/>
                  </a:cubicBezTo>
                  <a:cubicBezTo>
                    <a:pt x="140" y="94"/>
                    <a:pt x="139" y="95"/>
                    <a:pt x="138" y="97"/>
                  </a:cubicBezTo>
                  <a:cubicBezTo>
                    <a:pt x="137" y="99"/>
                    <a:pt x="136" y="101"/>
                    <a:pt x="134" y="102"/>
                  </a:cubicBezTo>
                  <a:cubicBezTo>
                    <a:pt x="135" y="98"/>
                    <a:pt x="138" y="95"/>
                    <a:pt x="140" y="92"/>
                  </a:cubicBezTo>
                  <a:cubicBezTo>
                    <a:pt x="136" y="91"/>
                    <a:pt x="132" y="92"/>
                    <a:pt x="128" y="90"/>
                  </a:cubicBezTo>
                  <a:cubicBezTo>
                    <a:pt x="129" y="89"/>
                    <a:pt x="130" y="90"/>
                    <a:pt x="131" y="90"/>
                  </a:cubicBezTo>
                  <a:cubicBezTo>
                    <a:pt x="134" y="90"/>
                    <a:pt x="138" y="90"/>
                    <a:pt x="141" y="91"/>
                  </a:cubicBezTo>
                  <a:cubicBezTo>
                    <a:pt x="142" y="89"/>
                    <a:pt x="143" y="88"/>
                    <a:pt x="144" y="86"/>
                  </a:cubicBezTo>
                  <a:cubicBezTo>
                    <a:pt x="145" y="85"/>
                    <a:pt x="146" y="83"/>
                    <a:pt x="148" y="82"/>
                  </a:cubicBezTo>
                  <a:cubicBezTo>
                    <a:pt x="148" y="84"/>
                    <a:pt x="146" y="85"/>
                    <a:pt x="145" y="86"/>
                  </a:cubicBezTo>
                  <a:cubicBezTo>
                    <a:pt x="144" y="88"/>
                    <a:pt x="143" y="90"/>
                    <a:pt x="142" y="91"/>
                  </a:cubicBezTo>
                  <a:cubicBezTo>
                    <a:pt x="147" y="92"/>
                    <a:pt x="152" y="93"/>
                    <a:pt x="157" y="94"/>
                  </a:cubicBezTo>
                  <a:cubicBezTo>
                    <a:pt x="160" y="91"/>
                    <a:pt x="163" y="87"/>
                    <a:pt x="165" y="83"/>
                  </a:cubicBezTo>
                  <a:cubicBezTo>
                    <a:pt x="166" y="82"/>
                    <a:pt x="165" y="82"/>
                    <a:pt x="165" y="81"/>
                  </a:cubicBezTo>
                  <a:cubicBezTo>
                    <a:pt x="166" y="82"/>
                    <a:pt x="166" y="82"/>
                    <a:pt x="166" y="81"/>
                  </a:cubicBezTo>
                  <a:cubicBezTo>
                    <a:pt x="167" y="80"/>
                    <a:pt x="168" y="79"/>
                    <a:pt x="169" y="77"/>
                  </a:cubicBezTo>
                  <a:cubicBezTo>
                    <a:pt x="170" y="76"/>
                    <a:pt x="171" y="74"/>
                    <a:pt x="172" y="74"/>
                  </a:cubicBezTo>
                  <a:cubicBezTo>
                    <a:pt x="171" y="77"/>
                    <a:pt x="169" y="79"/>
                    <a:pt x="168" y="82"/>
                  </a:cubicBezTo>
                  <a:cubicBezTo>
                    <a:pt x="172" y="83"/>
                    <a:pt x="177" y="83"/>
                    <a:pt x="181" y="84"/>
                  </a:cubicBezTo>
                  <a:cubicBezTo>
                    <a:pt x="184" y="79"/>
                    <a:pt x="186" y="76"/>
                    <a:pt x="189" y="72"/>
                  </a:cubicBezTo>
                  <a:cubicBezTo>
                    <a:pt x="186" y="71"/>
                    <a:pt x="182" y="71"/>
                    <a:pt x="179" y="70"/>
                  </a:cubicBezTo>
                  <a:cubicBezTo>
                    <a:pt x="182" y="69"/>
                    <a:pt x="186" y="70"/>
                    <a:pt x="190" y="71"/>
                  </a:cubicBezTo>
                  <a:cubicBezTo>
                    <a:pt x="192" y="69"/>
                    <a:pt x="193" y="66"/>
                    <a:pt x="195" y="66"/>
                  </a:cubicBezTo>
                  <a:cubicBezTo>
                    <a:pt x="195" y="68"/>
                    <a:pt x="192" y="70"/>
                    <a:pt x="192" y="71"/>
                  </a:cubicBezTo>
                  <a:cubicBezTo>
                    <a:pt x="196" y="72"/>
                    <a:pt x="199" y="73"/>
                    <a:pt x="203" y="73"/>
                  </a:cubicBezTo>
                  <a:cubicBezTo>
                    <a:pt x="208" y="63"/>
                    <a:pt x="214" y="55"/>
                    <a:pt x="218" y="44"/>
                  </a:cubicBezTo>
                  <a:cubicBezTo>
                    <a:pt x="217" y="43"/>
                    <a:pt x="215" y="43"/>
                    <a:pt x="215" y="42"/>
                  </a:cubicBezTo>
                  <a:cubicBezTo>
                    <a:pt x="211" y="40"/>
                    <a:pt x="204" y="39"/>
                    <a:pt x="199" y="36"/>
                  </a:cubicBezTo>
                  <a:cubicBezTo>
                    <a:pt x="199" y="37"/>
                    <a:pt x="199" y="36"/>
                    <a:pt x="198" y="36"/>
                  </a:cubicBezTo>
                  <a:cubicBezTo>
                    <a:pt x="197" y="35"/>
                    <a:pt x="193" y="35"/>
                    <a:pt x="193" y="34"/>
                  </a:cubicBezTo>
                  <a:cubicBezTo>
                    <a:pt x="193" y="34"/>
                    <a:pt x="193" y="35"/>
                    <a:pt x="192" y="35"/>
                  </a:cubicBezTo>
                  <a:cubicBezTo>
                    <a:pt x="191" y="34"/>
                    <a:pt x="189" y="33"/>
                    <a:pt x="188" y="33"/>
                  </a:cubicBezTo>
                  <a:cubicBezTo>
                    <a:pt x="186" y="32"/>
                    <a:pt x="184" y="32"/>
                    <a:pt x="181" y="32"/>
                  </a:cubicBezTo>
                  <a:cubicBezTo>
                    <a:pt x="180" y="31"/>
                    <a:pt x="178" y="30"/>
                    <a:pt x="177" y="30"/>
                  </a:cubicBezTo>
                  <a:cubicBezTo>
                    <a:pt x="175" y="29"/>
                    <a:pt x="173" y="29"/>
                    <a:pt x="171" y="29"/>
                  </a:cubicBezTo>
                  <a:cubicBezTo>
                    <a:pt x="168" y="28"/>
                    <a:pt x="164" y="26"/>
                    <a:pt x="160" y="26"/>
                  </a:cubicBezTo>
                  <a:cubicBezTo>
                    <a:pt x="160" y="25"/>
                    <a:pt x="158" y="25"/>
                    <a:pt x="156" y="25"/>
                  </a:cubicBezTo>
                  <a:cubicBezTo>
                    <a:pt x="150" y="23"/>
                    <a:pt x="144" y="23"/>
                    <a:pt x="137" y="22"/>
                  </a:cubicBezTo>
                  <a:cubicBezTo>
                    <a:pt x="134" y="21"/>
                    <a:pt x="129" y="20"/>
                    <a:pt x="125" y="20"/>
                  </a:cubicBezTo>
                  <a:cubicBezTo>
                    <a:pt x="123" y="19"/>
                    <a:pt x="121" y="18"/>
                    <a:pt x="118" y="18"/>
                  </a:cubicBezTo>
                  <a:cubicBezTo>
                    <a:pt x="114" y="17"/>
                    <a:pt x="109" y="16"/>
                    <a:pt x="105" y="16"/>
                  </a:cubicBezTo>
                  <a:cubicBezTo>
                    <a:pt x="103" y="16"/>
                    <a:pt x="101" y="15"/>
                    <a:pt x="100" y="14"/>
                  </a:cubicBezTo>
                  <a:cubicBezTo>
                    <a:pt x="95" y="13"/>
                    <a:pt x="89" y="13"/>
                    <a:pt x="84" y="12"/>
                  </a:cubicBezTo>
                  <a:cubicBezTo>
                    <a:pt x="80" y="11"/>
                    <a:pt x="75" y="9"/>
                    <a:pt x="71" y="8"/>
                  </a:cubicBezTo>
                  <a:cubicBezTo>
                    <a:pt x="59" y="6"/>
                    <a:pt x="46" y="4"/>
                    <a:pt x="33" y="2"/>
                  </a:cubicBezTo>
                  <a:cubicBezTo>
                    <a:pt x="32" y="4"/>
                    <a:pt x="30" y="7"/>
                    <a:pt x="30" y="10"/>
                  </a:cubicBezTo>
                  <a:cubicBezTo>
                    <a:pt x="30" y="11"/>
                    <a:pt x="31" y="11"/>
                    <a:pt x="32" y="11"/>
                  </a:cubicBezTo>
                  <a:cubicBezTo>
                    <a:pt x="33" y="11"/>
                    <a:pt x="34" y="10"/>
                    <a:pt x="34" y="9"/>
                  </a:cubicBezTo>
                  <a:cubicBezTo>
                    <a:pt x="39" y="6"/>
                    <a:pt x="43" y="14"/>
                    <a:pt x="39" y="19"/>
                  </a:cubicBezTo>
                  <a:cubicBezTo>
                    <a:pt x="38" y="21"/>
                    <a:pt x="35" y="23"/>
                    <a:pt x="32" y="22"/>
                  </a:cubicBezTo>
                  <a:cubicBezTo>
                    <a:pt x="31" y="21"/>
                    <a:pt x="30" y="20"/>
                    <a:pt x="30" y="18"/>
                  </a:cubicBezTo>
                  <a:cubicBezTo>
                    <a:pt x="29" y="19"/>
                    <a:pt x="28" y="18"/>
                    <a:pt x="27" y="18"/>
                  </a:cubicBezTo>
                  <a:cubicBezTo>
                    <a:pt x="25" y="20"/>
                    <a:pt x="24" y="23"/>
                    <a:pt x="23" y="25"/>
                  </a:cubicBezTo>
                  <a:cubicBezTo>
                    <a:pt x="24" y="25"/>
                    <a:pt x="25" y="25"/>
                    <a:pt x="26" y="25"/>
                  </a:cubicBezTo>
                  <a:cubicBezTo>
                    <a:pt x="28" y="28"/>
                    <a:pt x="32" y="24"/>
                    <a:pt x="34" y="27"/>
                  </a:cubicBezTo>
                  <a:cubicBezTo>
                    <a:pt x="35" y="28"/>
                    <a:pt x="35" y="31"/>
                    <a:pt x="35" y="34"/>
                  </a:cubicBezTo>
                  <a:cubicBezTo>
                    <a:pt x="33" y="35"/>
                    <a:pt x="33" y="37"/>
                    <a:pt x="31" y="38"/>
                  </a:cubicBezTo>
                  <a:cubicBezTo>
                    <a:pt x="28" y="39"/>
                    <a:pt x="24" y="37"/>
                    <a:pt x="24" y="33"/>
                  </a:cubicBezTo>
                  <a:cubicBezTo>
                    <a:pt x="24" y="33"/>
                    <a:pt x="22" y="33"/>
                    <a:pt x="21" y="32"/>
                  </a:cubicBezTo>
                  <a:cubicBezTo>
                    <a:pt x="19" y="36"/>
                    <a:pt x="17" y="40"/>
                    <a:pt x="17" y="44"/>
                  </a:cubicBezTo>
                  <a:cubicBezTo>
                    <a:pt x="18" y="44"/>
                    <a:pt x="19" y="44"/>
                    <a:pt x="20" y="45"/>
                  </a:cubicBezTo>
                  <a:cubicBezTo>
                    <a:pt x="21" y="44"/>
                    <a:pt x="22" y="43"/>
                    <a:pt x="22" y="42"/>
                  </a:cubicBezTo>
                  <a:cubicBezTo>
                    <a:pt x="26" y="41"/>
                    <a:pt x="28" y="43"/>
                    <a:pt x="29" y="45"/>
                  </a:cubicBezTo>
                  <a:cubicBezTo>
                    <a:pt x="30" y="51"/>
                    <a:pt x="24" y="57"/>
                    <a:pt x="20" y="54"/>
                  </a:cubicBezTo>
                  <a:cubicBezTo>
                    <a:pt x="19" y="53"/>
                    <a:pt x="19" y="52"/>
                    <a:pt x="18" y="51"/>
                  </a:cubicBezTo>
                  <a:cubicBezTo>
                    <a:pt x="18" y="50"/>
                    <a:pt x="16" y="50"/>
                    <a:pt x="16" y="50"/>
                  </a:cubicBezTo>
                  <a:cubicBezTo>
                    <a:pt x="15" y="52"/>
                    <a:pt x="12" y="56"/>
                    <a:pt x="11" y="59"/>
                  </a:cubicBezTo>
                  <a:close/>
                  <a:moveTo>
                    <a:pt x="191" y="72"/>
                  </a:moveTo>
                  <a:cubicBezTo>
                    <a:pt x="188" y="76"/>
                    <a:pt x="185" y="80"/>
                    <a:pt x="183" y="84"/>
                  </a:cubicBezTo>
                  <a:cubicBezTo>
                    <a:pt x="188" y="84"/>
                    <a:pt x="192" y="86"/>
                    <a:pt x="197" y="86"/>
                  </a:cubicBezTo>
                  <a:cubicBezTo>
                    <a:pt x="199" y="82"/>
                    <a:pt x="200" y="79"/>
                    <a:pt x="202" y="75"/>
                  </a:cubicBezTo>
                  <a:cubicBezTo>
                    <a:pt x="199" y="74"/>
                    <a:pt x="195" y="73"/>
                    <a:pt x="191" y="72"/>
                  </a:cubicBezTo>
                  <a:close/>
                  <a:moveTo>
                    <a:pt x="167" y="83"/>
                  </a:moveTo>
                  <a:cubicBezTo>
                    <a:pt x="164" y="86"/>
                    <a:pt x="162" y="90"/>
                    <a:pt x="159" y="94"/>
                  </a:cubicBezTo>
                  <a:cubicBezTo>
                    <a:pt x="163" y="95"/>
                    <a:pt x="168" y="96"/>
                    <a:pt x="173" y="97"/>
                  </a:cubicBezTo>
                  <a:cubicBezTo>
                    <a:pt x="176" y="93"/>
                    <a:pt x="177" y="88"/>
                    <a:pt x="180" y="85"/>
                  </a:cubicBezTo>
                  <a:cubicBezTo>
                    <a:pt x="176" y="84"/>
                    <a:pt x="171" y="83"/>
                    <a:pt x="167" y="83"/>
                  </a:cubicBezTo>
                  <a:close/>
                  <a:moveTo>
                    <a:pt x="182" y="85"/>
                  </a:moveTo>
                  <a:cubicBezTo>
                    <a:pt x="180" y="88"/>
                    <a:pt x="178" y="91"/>
                    <a:pt x="176" y="94"/>
                  </a:cubicBezTo>
                  <a:cubicBezTo>
                    <a:pt x="176" y="95"/>
                    <a:pt x="174" y="96"/>
                    <a:pt x="175" y="97"/>
                  </a:cubicBezTo>
                  <a:cubicBezTo>
                    <a:pt x="179" y="98"/>
                    <a:pt x="185" y="98"/>
                    <a:pt x="190" y="100"/>
                  </a:cubicBezTo>
                  <a:cubicBezTo>
                    <a:pt x="191" y="95"/>
                    <a:pt x="194" y="92"/>
                    <a:pt x="195" y="88"/>
                  </a:cubicBezTo>
                  <a:cubicBezTo>
                    <a:pt x="191" y="86"/>
                    <a:pt x="187" y="86"/>
                    <a:pt x="182"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sp>
        <p:nvSpPr>
          <p:cNvPr id="52" name="文本框 51">
            <a:extLst>
              <a:ext uri="{FF2B5EF4-FFF2-40B4-BE49-F238E27FC236}">
                <a16:creationId xmlns:a16="http://schemas.microsoft.com/office/drawing/2014/main" id="{BD7B6EDC-FFE6-4B34-A9F5-E9626DDB7241}"/>
              </a:ext>
            </a:extLst>
          </p:cNvPr>
          <p:cNvSpPr txBox="1"/>
          <p:nvPr/>
        </p:nvSpPr>
        <p:spPr>
          <a:xfrm rot="20163210">
            <a:off x="895657" y="1259588"/>
            <a:ext cx="723275" cy="523220"/>
          </a:xfrm>
          <a:prstGeom prst="rect">
            <a:avLst/>
          </a:prstGeom>
          <a:noFill/>
        </p:spPr>
        <p:txBody>
          <a:bodyPr wrap="none" rtlCol="0">
            <a:spAutoFit/>
          </a:bodyPr>
          <a:lstStyle/>
          <a:p>
            <a:r>
              <a:rPr lang="en-US" altLang="zh-CN" sz="2800" dirty="0">
                <a:solidFill>
                  <a:schemeClr val="bg1"/>
                </a:solidFill>
                <a:latin typeface="851tegakizatsu" panose="02000600000000000000" pitchFamily="2" charset="-128"/>
                <a:ea typeface="851tegakizatsu" panose="02000600000000000000" pitchFamily="2" charset="-128"/>
                <a:cs typeface="851tegakizatsu" panose="02000600000000000000" pitchFamily="2" charset="-128"/>
              </a:rPr>
              <a:t>5</a:t>
            </a:r>
            <a:r>
              <a:rPr lang="zh-CN" altLang="en-US" sz="2800" dirty="0">
                <a:solidFill>
                  <a:schemeClr val="bg1"/>
                </a:solidFill>
                <a:latin typeface="851tegakizatsu" panose="02000600000000000000" pitchFamily="2" charset="-128"/>
                <a:ea typeface="851tegakizatsu" panose="02000600000000000000" pitchFamily="2" charset="-128"/>
                <a:cs typeface="851tegakizatsu" panose="02000600000000000000" pitchFamily="2" charset="-128"/>
              </a:rPr>
              <a:t>月</a:t>
            </a:r>
          </a:p>
        </p:txBody>
      </p:sp>
    </p:spTree>
    <p:extLst>
      <p:ext uri="{BB962C8B-B14F-4D97-AF65-F5344CB8AC3E}">
        <p14:creationId xmlns:p14="http://schemas.microsoft.com/office/powerpoint/2010/main" val="3240683624"/>
      </p:ext>
    </p:extLst>
  </p:cSld>
  <p:clrMapOvr>
    <a:masterClrMapping/>
  </p:clrMapOvr>
  <p:transition spd="slow">
    <p:pull/>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044098AD-B3B3-45C2-90FD-F12C0DCBEC6B}"/>
              </a:ext>
            </a:extLst>
          </p:cNvPr>
          <p:cNvSpPr txBox="1"/>
          <p:nvPr/>
        </p:nvSpPr>
        <p:spPr>
          <a:xfrm>
            <a:off x="2422798" y="1844824"/>
            <a:ext cx="7488832" cy="1200329"/>
          </a:xfrm>
          <a:prstGeom prst="rect">
            <a:avLst/>
          </a:prstGeom>
          <a:noFill/>
        </p:spPr>
        <p:txBody>
          <a:bodyPr wrap="square" rtlCol="0">
            <a:spAutoFit/>
          </a:bodyPr>
          <a:lstStyle/>
          <a:p>
            <a:r>
              <a:rPr lang="en-US" altLang="zh-CN" dirty="0">
                <a:solidFill>
                  <a:srgbClr val="FF0000"/>
                </a:solidFill>
              </a:rPr>
              <a:t>Sunny  </a:t>
            </a:r>
            <a:r>
              <a:rPr lang="zh-CN" altLang="en-US" dirty="0">
                <a:solidFill>
                  <a:srgbClr val="FF0000"/>
                </a:solidFill>
              </a:rPr>
              <a:t>作品</a:t>
            </a:r>
            <a:endParaRPr lang="en-US" altLang="zh-CN" dirty="0">
              <a:solidFill>
                <a:srgbClr val="FF0000"/>
              </a:solidFill>
            </a:endParaRPr>
          </a:p>
          <a:p>
            <a:endParaRPr lang="en-US" altLang="zh-CN" dirty="0">
              <a:solidFill>
                <a:srgbClr val="FF0000"/>
              </a:solidFill>
            </a:endParaRPr>
          </a:p>
          <a:p>
            <a:endParaRPr lang="en-US" altLang="zh-CN" dirty="0">
              <a:solidFill>
                <a:srgbClr val="FF0000"/>
              </a:solidFill>
            </a:endParaRPr>
          </a:p>
          <a:p>
            <a:r>
              <a:rPr lang="en-US" altLang="zh-CN" dirty="0">
                <a:solidFill>
                  <a:srgbClr val="FF0000"/>
                </a:solidFill>
              </a:rPr>
              <a:t>51PPT</a:t>
            </a:r>
            <a:r>
              <a:rPr lang="zh-CN" altLang="en-US" dirty="0">
                <a:solidFill>
                  <a:srgbClr val="FF0000"/>
                </a:solidFill>
              </a:rPr>
              <a:t>模板网   </a:t>
            </a:r>
            <a:r>
              <a:rPr lang="en-US" altLang="zh-CN" dirty="0">
                <a:solidFill>
                  <a:srgbClr val="FF0000"/>
                </a:solidFill>
                <a:hlinkClick r:id="rId2">
                  <a:extLst>
                    <a:ext uri="{A12FA001-AC4F-418D-AE19-62706E023703}">
                      <ahyp:hlinkClr xmlns:ahyp="http://schemas.microsoft.com/office/drawing/2018/hyperlinkcolor" val="tx"/>
                    </a:ext>
                  </a:extLst>
                </a:hlinkClick>
              </a:rPr>
              <a:t>www.51pptmoban.com</a:t>
            </a:r>
            <a:r>
              <a:rPr lang="en-US" altLang="zh-CN" dirty="0">
                <a:solidFill>
                  <a:srgbClr val="FF0000"/>
                </a:solidFill>
              </a:rPr>
              <a:t>   </a:t>
            </a:r>
            <a:r>
              <a:rPr lang="zh-CN" altLang="en-US" dirty="0">
                <a:solidFill>
                  <a:srgbClr val="FF0000"/>
                </a:solidFill>
              </a:rPr>
              <a:t>授权发布</a:t>
            </a:r>
          </a:p>
        </p:txBody>
      </p:sp>
    </p:spTree>
    <p:extLst>
      <p:ext uri="{BB962C8B-B14F-4D97-AF65-F5344CB8AC3E}">
        <p14:creationId xmlns:p14="http://schemas.microsoft.com/office/powerpoint/2010/main" val="1341901670"/>
      </p:ext>
    </p:extLst>
  </p:cSld>
  <p:clrMapOvr>
    <a:masterClrMapping/>
  </p:clrMapOvr>
  <p:transition spd="slow" advTm="0">
    <p:pull/>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 name="矩形 50"/>
          <p:cNvSpPr/>
          <p:nvPr/>
        </p:nvSpPr>
        <p:spPr>
          <a:xfrm>
            <a:off x="2062758" y="2276872"/>
            <a:ext cx="1440160" cy="1440160"/>
          </a:xfrm>
          <a:prstGeom prst="rect">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52" name="Group 4"/>
          <p:cNvGrpSpPr>
            <a:grpSpLocks noChangeAspect="1"/>
          </p:cNvGrpSpPr>
          <p:nvPr/>
        </p:nvGrpSpPr>
        <p:grpSpPr bwMode="auto">
          <a:xfrm>
            <a:off x="2352247" y="2276872"/>
            <a:ext cx="861182" cy="1380220"/>
            <a:chOff x="4638" y="-33"/>
            <a:chExt cx="667" cy="1069"/>
          </a:xfrm>
          <a:blipFill>
            <a:blip r:embed="rId5">
              <a:extLst>
                <a:ext uri="{96DAC541-7B7A-43D3-8B79-37D633B846F1}">
                  <asvg:svgBlip xmlns:asvg="http://schemas.microsoft.com/office/drawing/2016/SVG/main" r:embed="rId6"/>
                </a:ext>
              </a:extLst>
            </a:blip>
            <a:stretch>
              <a:fillRect/>
            </a:stretch>
          </a:blipFill>
        </p:grpSpPr>
        <p:sp>
          <p:nvSpPr>
            <p:cNvPr id="53" name="Freeform 5"/>
            <p:cNvSpPr>
              <a:spLocks/>
            </p:cNvSpPr>
            <p:nvPr/>
          </p:nvSpPr>
          <p:spPr bwMode="auto">
            <a:xfrm>
              <a:off x="4638" y="556"/>
              <a:ext cx="667" cy="480"/>
            </a:xfrm>
            <a:custGeom>
              <a:avLst/>
              <a:gdLst>
                <a:gd name="T0" fmla="*/ 67 w 67"/>
                <a:gd name="T1" fmla="*/ 15 h 49"/>
                <a:gd name="T2" fmla="*/ 52 w 67"/>
                <a:gd name="T3" fmla="*/ 0 h 49"/>
                <a:gd name="T4" fmla="*/ 38 w 67"/>
                <a:gd name="T5" fmla="*/ 24 h 49"/>
                <a:gd name="T6" fmla="*/ 36 w 67"/>
                <a:gd name="T7" fmla="*/ 13 h 49"/>
                <a:gd name="T8" fmla="*/ 38 w 67"/>
                <a:gd name="T9" fmla="*/ 9 h 49"/>
                <a:gd name="T10" fmla="*/ 34 w 67"/>
                <a:gd name="T11" fmla="*/ 5 h 49"/>
                <a:gd name="T12" fmla="*/ 30 w 67"/>
                <a:gd name="T13" fmla="*/ 9 h 49"/>
                <a:gd name="T14" fmla="*/ 31 w 67"/>
                <a:gd name="T15" fmla="*/ 13 h 49"/>
                <a:gd name="T16" fmla="*/ 30 w 67"/>
                <a:gd name="T17" fmla="*/ 24 h 49"/>
                <a:gd name="T18" fmla="*/ 16 w 67"/>
                <a:gd name="T19" fmla="*/ 0 h 49"/>
                <a:gd name="T20" fmla="*/ 1 w 67"/>
                <a:gd name="T21" fmla="*/ 15 h 49"/>
                <a:gd name="T22" fmla="*/ 0 w 67"/>
                <a:gd name="T23" fmla="*/ 15 h 49"/>
                <a:gd name="T24" fmla="*/ 0 w 67"/>
                <a:gd name="T25" fmla="*/ 45 h 49"/>
                <a:gd name="T26" fmla="*/ 1 w 67"/>
                <a:gd name="T27" fmla="*/ 45 h 49"/>
                <a:gd name="T28" fmla="*/ 34 w 67"/>
                <a:gd name="T29" fmla="*/ 49 h 49"/>
                <a:gd name="T30" fmla="*/ 66 w 67"/>
                <a:gd name="T31" fmla="*/ 45 h 49"/>
                <a:gd name="T32" fmla="*/ 67 w 67"/>
                <a:gd name="T33" fmla="*/ 45 h 49"/>
                <a:gd name="T34" fmla="*/ 67 w 67"/>
                <a:gd name="T35"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49">
                  <a:moveTo>
                    <a:pt x="67" y="15"/>
                  </a:moveTo>
                  <a:cubicBezTo>
                    <a:pt x="66" y="9"/>
                    <a:pt x="60" y="3"/>
                    <a:pt x="52" y="0"/>
                  </a:cubicBezTo>
                  <a:cubicBezTo>
                    <a:pt x="38" y="24"/>
                    <a:pt x="38" y="24"/>
                    <a:pt x="38" y="24"/>
                  </a:cubicBezTo>
                  <a:cubicBezTo>
                    <a:pt x="36" y="13"/>
                    <a:pt x="36" y="13"/>
                    <a:pt x="36" y="13"/>
                  </a:cubicBezTo>
                  <a:cubicBezTo>
                    <a:pt x="37" y="12"/>
                    <a:pt x="38" y="11"/>
                    <a:pt x="38" y="9"/>
                  </a:cubicBezTo>
                  <a:cubicBezTo>
                    <a:pt x="38" y="7"/>
                    <a:pt x="36" y="5"/>
                    <a:pt x="34" y="5"/>
                  </a:cubicBezTo>
                  <a:cubicBezTo>
                    <a:pt x="31" y="5"/>
                    <a:pt x="30" y="7"/>
                    <a:pt x="30" y="9"/>
                  </a:cubicBezTo>
                  <a:cubicBezTo>
                    <a:pt x="30" y="11"/>
                    <a:pt x="30" y="12"/>
                    <a:pt x="31" y="13"/>
                  </a:cubicBezTo>
                  <a:cubicBezTo>
                    <a:pt x="30" y="24"/>
                    <a:pt x="30" y="24"/>
                    <a:pt x="30" y="24"/>
                  </a:cubicBezTo>
                  <a:cubicBezTo>
                    <a:pt x="16" y="0"/>
                    <a:pt x="16" y="0"/>
                    <a:pt x="16" y="0"/>
                  </a:cubicBezTo>
                  <a:cubicBezTo>
                    <a:pt x="8" y="3"/>
                    <a:pt x="2" y="9"/>
                    <a:pt x="1" y="15"/>
                  </a:cubicBezTo>
                  <a:cubicBezTo>
                    <a:pt x="0" y="15"/>
                    <a:pt x="0" y="15"/>
                    <a:pt x="0" y="15"/>
                  </a:cubicBezTo>
                  <a:cubicBezTo>
                    <a:pt x="0" y="45"/>
                    <a:pt x="0" y="45"/>
                    <a:pt x="0" y="45"/>
                  </a:cubicBezTo>
                  <a:cubicBezTo>
                    <a:pt x="1" y="45"/>
                    <a:pt x="1" y="45"/>
                    <a:pt x="1" y="45"/>
                  </a:cubicBezTo>
                  <a:cubicBezTo>
                    <a:pt x="4" y="47"/>
                    <a:pt x="18" y="49"/>
                    <a:pt x="34" y="49"/>
                  </a:cubicBezTo>
                  <a:cubicBezTo>
                    <a:pt x="50" y="49"/>
                    <a:pt x="63" y="47"/>
                    <a:pt x="66" y="45"/>
                  </a:cubicBezTo>
                  <a:cubicBezTo>
                    <a:pt x="67" y="45"/>
                    <a:pt x="67" y="45"/>
                    <a:pt x="67" y="45"/>
                  </a:cubicBezTo>
                  <a:cubicBezTo>
                    <a:pt x="67" y="15"/>
                    <a:pt x="67" y="15"/>
                    <a:pt x="6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350">
                <a:solidFill>
                  <a:prstClr val="black"/>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54" name="Freeform 6"/>
            <p:cNvSpPr>
              <a:spLocks noEditPoints="1"/>
            </p:cNvSpPr>
            <p:nvPr/>
          </p:nvSpPr>
          <p:spPr bwMode="auto">
            <a:xfrm>
              <a:off x="4737" y="-33"/>
              <a:ext cx="449" cy="589"/>
            </a:xfrm>
            <a:custGeom>
              <a:avLst/>
              <a:gdLst>
                <a:gd name="T0" fmla="*/ 3 w 45"/>
                <a:gd name="T1" fmla="*/ 38 h 60"/>
                <a:gd name="T2" fmla="*/ 7 w 45"/>
                <a:gd name="T3" fmla="*/ 43 h 60"/>
                <a:gd name="T4" fmla="*/ 23 w 45"/>
                <a:gd name="T5" fmla="*/ 60 h 60"/>
                <a:gd name="T6" fmla="*/ 40 w 45"/>
                <a:gd name="T7" fmla="*/ 43 h 60"/>
                <a:gd name="T8" fmla="*/ 40 w 45"/>
                <a:gd name="T9" fmla="*/ 43 h 60"/>
                <a:gd name="T10" fmla="*/ 44 w 45"/>
                <a:gd name="T11" fmla="*/ 38 h 60"/>
                <a:gd name="T12" fmla="*/ 41 w 45"/>
                <a:gd name="T13" fmla="*/ 33 h 60"/>
                <a:gd name="T14" fmla="*/ 41 w 45"/>
                <a:gd name="T15" fmla="*/ 33 h 60"/>
                <a:gd name="T16" fmla="*/ 36 w 45"/>
                <a:gd name="T17" fmla="*/ 13 h 60"/>
                <a:gd name="T18" fmla="*/ 12 w 45"/>
                <a:gd name="T19" fmla="*/ 10 h 60"/>
                <a:gd name="T20" fmla="*/ 6 w 45"/>
                <a:gd name="T21" fmla="*/ 33 h 60"/>
                <a:gd name="T22" fmla="*/ 6 w 45"/>
                <a:gd name="T23" fmla="*/ 33 h 60"/>
                <a:gd name="T24" fmla="*/ 3 w 45"/>
                <a:gd name="T25" fmla="*/ 38 h 60"/>
                <a:gd name="T26" fmla="*/ 8 w 45"/>
                <a:gd name="T27" fmla="*/ 34 h 60"/>
                <a:gd name="T28" fmla="*/ 8 w 45"/>
                <a:gd name="T29" fmla="*/ 34 h 60"/>
                <a:gd name="T30" fmla="*/ 8 w 45"/>
                <a:gd name="T31" fmla="*/ 34 h 60"/>
                <a:gd name="T32" fmla="*/ 8 w 45"/>
                <a:gd name="T33" fmla="*/ 32 h 60"/>
                <a:gd name="T34" fmla="*/ 9 w 45"/>
                <a:gd name="T35" fmla="*/ 25 h 60"/>
                <a:gd name="T36" fmla="*/ 11 w 45"/>
                <a:gd name="T37" fmla="*/ 23 h 60"/>
                <a:gd name="T38" fmla="*/ 29 w 45"/>
                <a:gd name="T39" fmla="*/ 19 h 60"/>
                <a:gd name="T40" fmla="*/ 38 w 45"/>
                <a:gd name="T41" fmla="*/ 34 h 60"/>
                <a:gd name="T42" fmla="*/ 38 w 45"/>
                <a:gd name="T43" fmla="*/ 34 h 60"/>
                <a:gd name="T44" fmla="*/ 39 w 45"/>
                <a:gd name="T45" fmla="*/ 34 h 60"/>
                <a:gd name="T46" fmla="*/ 40 w 45"/>
                <a:gd name="T47" fmla="*/ 34 h 60"/>
                <a:gd name="T48" fmla="*/ 42 w 45"/>
                <a:gd name="T49" fmla="*/ 35 h 60"/>
                <a:gd name="T50" fmla="*/ 43 w 45"/>
                <a:gd name="T51" fmla="*/ 38 h 60"/>
                <a:gd name="T52" fmla="*/ 42 w 45"/>
                <a:gd name="T53" fmla="*/ 41 h 60"/>
                <a:gd name="T54" fmla="*/ 40 w 45"/>
                <a:gd name="T55" fmla="*/ 42 h 60"/>
                <a:gd name="T56" fmla="*/ 40 w 45"/>
                <a:gd name="T57" fmla="*/ 42 h 60"/>
                <a:gd name="T58" fmla="*/ 39 w 45"/>
                <a:gd name="T59" fmla="*/ 42 h 60"/>
                <a:gd name="T60" fmla="*/ 38 w 45"/>
                <a:gd name="T61" fmla="*/ 43 h 60"/>
                <a:gd name="T62" fmla="*/ 33 w 45"/>
                <a:gd name="T63" fmla="*/ 54 h 60"/>
                <a:gd name="T64" fmla="*/ 29 w 45"/>
                <a:gd name="T65" fmla="*/ 58 h 60"/>
                <a:gd name="T66" fmla="*/ 23 w 45"/>
                <a:gd name="T67" fmla="*/ 59 h 60"/>
                <a:gd name="T68" fmla="*/ 18 w 45"/>
                <a:gd name="T69" fmla="*/ 58 h 60"/>
                <a:gd name="T70" fmla="*/ 14 w 45"/>
                <a:gd name="T71" fmla="*/ 54 h 60"/>
                <a:gd name="T72" fmla="*/ 8 w 45"/>
                <a:gd name="T73" fmla="*/ 43 h 60"/>
                <a:gd name="T74" fmla="*/ 8 w 45"/>
                <a:gd name="T75" fmla="*/ 42 h 60"/>
                <a:gd name="T76" fmla="*/ 7 w 45"/>
                <a:gd name="T77" fmla="*/ 42 h 60"/>
                <a:gd name="T78" fmla="*/ 5 w 45"/>
                <a:gd name="T79" fmla="*/ 38 h 60"/>
                <a:gd name="T80" fmla="*/ 5 w 45"/>
                <a:gd name="T81" fmla="*/ 35 h 60"/>
                <a:gd name="T82" fmla="*/ 8 w 45"/>
                <a:gd name="T83"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 h="60">
                  <a:moveTo>
                    <a:pt x="3" y="38"/>
                  </a:moveTo>
                  <a:cubicBezTo>
                    <a:pt x="3" y="40"/>
                    <a:pt x="5" y="43"/>
                    <a:pt x="7" y="43"/>
                  </a:cubicBezTo>
                  <a:cubicBezTo>
                    <a:pt x="9" y="53"/>
                    <a:pt x="16" y="60"/>
                    <a:pt x="23" y="60"/>
                  </a:cubicBezTo>
                  <a:cubicBezTo>
                    <a:pt x="31" y="60"/>
                    <a:pt x="38" y="53"/>
                    <a:pt x="40" y="43"/>
                  </a:cubicBezTo>
                  <a:cubicBezTo>
                    <a:pt x="40" y="43"/>
                    <a:pt x="40" y="43"/>
                    <a:pt x="40" y="43"/>
                  </a:cubicBezTo>
                  <a:cubicBezTo>
                    <a:pt x="42" y="43"/>
                    <a:pt x="44" y="41"/>
                    <a:pt x="44" y="38"/>
                  </a:cubicBezTo>
                  <a:cubicBezTo>
                    <a:pt x="44" y="35"/>
                    <a:pt x="43" y="33"/>
                    <a:pt x="41" y="33"/>
                  </a:cubicBezTo>
                  <a:cubicBezTo>
                    <a:pt x="41" y="33"/>
                    <a:pt x="41" y="33"/>
                    <a:pt x="41" y="33"/>
                  </a:cubicBezTo>
                  <a:cubicBezTo>
                    <a:pt x="41" y="33"/>
                    <a:pt x="45" y="18"/>
                    <a:pt x="36" y="13"/>
                  </a:cubicBezTo>
                  <a:cubicBezTo>
                    <a:pt x="35" y="0"/>
                    <a:pt x="12" y="10"/>
                    <a:pt x="12" y="10"/>
                  </a:cubicBezTo>
                  <a:cubicBezTo>
                    <a:pt x="0" y="17"/>
                    <a:pt x="6" y="33"/>
                    <a:pt x="6" y="33"/>
                  </a:cubicBezTo>
                  <a:cubicBezTo>
                    <a:pt x="6" y="33"/>
                    <a:pt x="6" y="33"/>
                    <a:pt x="6" y="33"/>
                  </a:cubicBezTo>
                  <a:cubicBezTo>
                    <a:pt x="4" y="34"/>
                    <a:pt x="3" y="36"/>
                    <a:pt x="3" y="38"/>
                  </a:cubicBezTo>
                  <a:close/>
                  <a:moveTo>
                    <a:pt x="8" y="34"/>
                  </a:moveTo>
                  <a:cubicBezTo>
                    <a:pt x="8" y="34"/>
                    <a:pt x="8" y="34"/>
                    <a:pt x="8" y="34"/>
                  </a:cubicBezTo>
                  <a:cubicBezTo>
                    <a:pt x="8" y="34"/>
                    <a:pt x="8" y="34"/>
                    <a:pt x="8" y="34"/>
                  </a:cubicBezTo>
                  <a:cubicBezTo>
                    <a:pt x="8" y="32"/>
                    <a:pt x="8" y="32"/>
                    <a:pt x="8" y="32"/>
                  </a:cubicBezTo>
                  <a:cubicBezTo>
                    <a:pt x="9" y="25"/>
                    <a:pt x="9" y="25"/>
                    <a:pt x="9" y="25"/>
                  </a:cubicBezTo>
                  <a:cubicBezTo>
                    <a:pt x="10" y="24"/>
                    <a:pt x="11" y="23"/>
                    <a:pt x="11" y="23"/>
                  </a:cubicBezTo>
                  <a:cubicBezTo>
                    <a:pt x="21" y="24"/>
                    <a:pt x="29" y="19"/>
                    <a:pt x="29" y="19"/>
                  </a:cubicBezTo>
                  <a:cubicBezTo>
                    <a:pt x="36" y="13"/>
                    <a:pt x="38" y="34"/>
                    <a:pt x="38" y="34"/>
                  </a:cubicBezTo>
                  <a:cubicBezTo>
                    <a:pt x="38" y="34"/>
                    <a:pt x="38" y="34"/>
                    <a:pt x="38" y="34"/>
                  </a:cubicBezTo>
                  <a:cubicBezTo>
                    <a:pt x="39" y="34"/>
                    <a:pt x="39" y="34"/>
                    <a:pt x="39" y="34"/>
                  </a:cubicBezTo>
                  <a:cubicBezTo>
                    <a:pt x="40" y="34"/>
                    <a:pt x="40" y="34"/>
                    <a:pt x="40" y="34"/>
                  </a:cubicBezTo>
                  <a:cubicBezTo>
                    <a:pt x="41" y="34"/>
                    <a:pt x="41" y="34"/>
                    <a:pt x="42" y="35"/>
                  </a:cubicBezTo>
                  <a:cubicBezTo>
                    <a:pt x="43" y="35"/>
                    <a:pt x="43" y="37"/>
                    <a:pt x="43" y="38"/>
                  </a:cubicBezTo>
                  <a:cubicBezTo>
                    <a:pt x="43" y="39"/>
                    <a:pt x="43" y="40"/>
                    <a:pt x="42" y="41"/>
                  </a:cubicBezTo>
                  <a:cubicBezTo>
                    <a:pt x="41" y="41"/>
                    <a:pt x="41" y="42"/>
                    <a:pt x="40" y="42"/>
                  </a:cubicBezTo>
                  <a:cubicBezTo>
                    <a:pt x="40" y="42"/>
                    <a:pt x="40" y="42"/>
                    <a:pt x="40" y="42"/>
                  </a:cubicBezTo>
                  <a:cubicBezTo>
                    <a:pt x="39" y="42"/>
                    <a:pt x="39" y="42"/>
                    <a:pt x="39" y="42"/>
                  </a:cubicBezTo>
                  <a:cubicBezTo>
                    <a:pt x="38" y="43"/>
                    <a:pt x="38" y="43"/>
                    <a:pt x="38" y="43"/>
                  </a:cubicBezTo>
                  <a:cubicBezTo>
                    <a:pt x="38" y="47"/>
                    <a:pt x="36" y="51"/>
                    <a:pt x="33" y="54"/>
                  </a:cubicBezTo>
                  <a:cubicBezTo>
                    <a:pt x="32" y="56"/>
                    <a:pt x="30" y="57"/>
                    <a:pt x="29" y="58"/>
                  </a:cubicBezTo>
                  <a:cubicBezTo>
                    <a:pt x="27" y="58"/>
                    <a:pt x="25" y="59"/>
                    <a:pt x="23" y="59"/>
                  </a:cubicBezTo>
                  <a:cubicBezTo>
                    <a:pt x="22" y="59"/>
                    <a:pt x="20" y="58"/>
                    <a:pt x="18" y="58"/>
                  </a:cubicBezTo>
                  <a:cubicBezTo>
                    <a:pt x="17" y="57"/>
                    <a:pt x="15" y="56"/>
                    <a:pt x="14" y="54"/>
                  </a:cubicBezTo>
                  <a:cubicBezTo>
                    <a:pt x="11" y="51"/>
                    <a:pt x="9" y="47"/>
                    <a:pt x="8" y="43"/>
                  </a:cubicBezTo>
                  <a:cubicBezTo>
                    <a:pt x="8" y="42"/>
                    <a:pt x="8" y="42"/>
                    <a:pt x="8" y="42"/>
                  </a:cubicBezTo>
                  <a:cubicBezTo>
                    <a:pt x="7" y="42"/>
                    <a:pt x="7" y="42"/>
                    <a:pt x="7" y="42"/>
                  </a:cubicBezTo>
                  <a:cubicBezTo>
                    <a:pt x="6" y="42"/>
                    <a:pt x="5" y="40"/>
                    <a:pt x="5" y="38"/>
                  </a:cubicBezTo>
                  <a:cubicBezTo>
                    <a:pt x="5" y="37"/>
                    <a:pt x="5" y="35"/>
                    <a:pt x="5" y="35"/>
                  </a:cubicBezTo>
                  <a:cubicBezTo>
                    <a:pt x="6" y="34"/>
                    <a:pt x="7" y="34"/>
                    <a:pt x="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350">
                <a:solidFill>
                  <a:prstClr val="black"/>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55" name="文本框 13"/>
          <p:cNvSpPr txBox="1"/>
          <p:nvPr/>
        </p:nvSpPr>
        <p:spPr>
          <a:xfrm>
            <a:off x="2109090" y="4184122"/>
            <a:ext cx="1337824" cy="369332"/>
          </a:xfrm>
          <a:prstGeom prst="rect">
            <a:avLst/>
          </a:prstGeom>
          <a:noFill/>
        </p:spPr>
        <p:txBody>
          <a:bodyPr wrap="square" rtlCol="0">
            <a:spAutoFit/>
          </a:bodyPr>
          <a:lstStyle/>
          <a:p>
            <a:pPr algn="ctr"/>
            <a:r>
              <a:rPr lang="en-US" altLang="zh-CN"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SUNNY</a:t>
            </a:r>
          </a:p>
        </p:txBody>
      </p:sp>
      <p:sp>
        <p:nvSpPr>
          <p:cNvPr id="56" name="文本框 7"/>
          <p:cNvSpPr txBox="1">
            <a:spLocks noChangeArrowheads="1"/>
          </p:cNvSpPr>
          <p:nvPr/>
        </p:nvSpPr>
        <p:spPr bwMode="auto">
          <a:xfrm>
            <a:off x="4000733" y="1798758"/>
            <a:ext cx="2736303" cy="131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个人简介</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pPr>
              <a:lnSpc>
                <a:spcPct val="150000"/>
              </a:lnSpc>
              <a:spcBef>
                <a:spcPts val="300"/>
              </a:spcBef>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单击此处添加对图片的说明文字单击此处添加对图片的说明文字单击此处添加对图片的说明文字单击此处添加对图片的说明文字</a:t>
            </a:r>
          </a:p>
          <a:p>
            <a:pPr>
              <a:lnSpc>
                <a:spcPct val="150000"/>
              </a:lnSpc>
              <a:spcBef>
                <a:spcPts val="300"/>
              </a:spcBef>
            </a:pPr>
            <a:endPar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57" name="组合 56"/>
          <p:cNvGrpSpPr/>
          <p:nvPr/>
        </p:nvGrpSpPr>
        <p:grpSpPr>
          <a:xfrm>
            <a:off x="4144746" y="3494745"/>
            <a:ext cx="2304259" cy="1449549"/>
            <a:chOff x="2702415" y="2850393"/>
            <a:chExt cx="2304259" cy="1449549"/>
          </a:xfrm>
        </p:grpSpPr>
        <p:grpSp>
          <p:nvGrpSpPr>
            <p:cNvPr id="58" name="组合 57"/>
            <p:cNvGrpSpPr>
              <a:grpSpLocks noChangeAspect="1"/>
            </p:cNvGrpSpPr>
            <p:nvPr/>
          </p:nvGrpSpPr>
          <p:grpSpPr>
            <a:xfrm>
              <a:off x="2702415" y="3666497"/>
              <a:ext cx="223475" cy="180000"/>
              <a:chOff x="3304457" y="-231998"/>
              <a:chExt cx="576064" cy="463996"/>
            </a:xfrm>
          </p:grpSpPr>
          <p:sp>
            <p:nvSpPr>
              <p:cNvPr id="72" name="圆角矩形 71"/>
              <p:cNvSpPr/>
              <p:nvPr/>
            </p:nvSpPr>
            <p:spPr>
              <a:xfrm>
                <a:off x="3304457" y="-231998"/>
                <a:ext cx="576064" cy="463996"/>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3"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59" name="组合 58"/>
            <p:cNvGrpSpPr>
              <a:grpSpLocks noChangeAspect="1"/>
            </p:cNvGrpSpPr>
            <p:nvPr/>
          </p:nvGrpSpPr>
          <p:grpSpPr>
            <a:xfrm>
              <a:off x="2702415" y="3294449"/>
              <a:ext cx="223475" cy="180000"/>
              <a:chOff x="2350396" y="383407"/>
              <a:chExt cx="576064" cy="463996"/>
            </a:xfrm>
          </p:grpSpPr>
          <p:sp>
            <p:nvSpPr>
              <p:cNvPr id="70" name="圆角矩形 69"/>
              <p:cNvSpPr/>
              <p:nvPr/>
            </p:nvSpPr>
            <p:spPr>
              <a:xfrm>
                <a:off x="2350396" y="383407"/>
                <a:ext cx="576064" cy="463996"/>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1"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60" name="组合 59"/>
            <p:cNvGrpSpPr>
              <a:grpSpLocks noChangeAspect="1"/>
            </p:cNvGrpSpPr>
            <p:nvPr/>
          </p:nvGrpSpPr>
          <p:grpSpPr>
            <a:xfrm>
              <a:off x="2702415" y="2922401"/>
              <a:ext cx="223475" cy="180000"/>
              <a:chOff x="971600" y="107504"/>
              <a:chExt cx="576064" cy="463996"/>
            </a:xfrm>
          </p:grpSpPr>
          <p:sp>
            <p:nvSpPr>
              <p:cNvPr id="68" name="圆角矩形 67"/>
              <p:cNvSpPr/>
              <p:nvPr/>
            </p:nvSpPr>
            <p:spPr>
              <a:xfrm>
                <a:off x="971600" y="107504"/>
                <a:ext cx="576064" cy="463996"/>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9"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61" name="组合 60"/>
            <p:cNvGrpSpPr>
              <a:grpSpLocks noChangeAspect="1"/>
            </p:cNvGrpSpPr>
            <p:nvPr/>
          </p:nvGrpSpPr>
          <p:grpSpPr>
            <a:xfrm>
              <a:off x="2702415" y="4038545"/>
              <a:ext cx="223475" cy="180000"/>
              <a:chOff x="5180856" y="-282649"/>
              <a:chExt cx="576064" cy="463996"/>
            </a:xfrm>
          </p:grpSpPr>
          <p:sp>
            <p:nvSpPr>
              <p:cNvPr id="66" name="圆角矩形 65"/>
              <p:cNvSpPr/>
              <p:nvPr/>
            </p:nvSpPr>
            <p:spPr>
              <a:xfrm>
                <a:off x="5180856" y="-282649"/>
                <a:ext cx="576064" cy="463996"/>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7"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62" name="TextBox 61"/>
            <p:cNvSpPr txBox="1"/>
            <p:nvPr/>
          </p:nvSpPr>
          <p:spPr>
            <a:xfrm>
              <a:off x="2990450" y="2850393"/>
              <a:ext cx="1728192" cy="307777"/>
            </a:xfrm>
            <a:prstGeom prst="rect">
              <a:avLst/>
            </a:prstGeom>
            <a:noFill/>
          </p:spPr>
          <p:txBody>
            <a:bodyPr wrap="square" rtlCol="0">
              <a:spAutoFit/>
            </a:bodyPr>
            <a:lstStyle/>
            <a:p>
              <a:r>
                <a:rPr lang="en-US" altLang="zh-CN"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13800138000</a:t>
              </a:r>
              <a:endPar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3" name="TextBox 62"/>
            <p:cNvSpPr txBox="1"/>
            <p:nvPr/>
          </p:nvSpPr>
          <p:spPr>
            <a:xfrm>
              <a:off x="2990450" y="3243709"/>
              <a:ext cx="2016224" cy="307777"/>
            </a:xfrm>
            <a:prstGeom prst="rect">
              <a:avLst/>
            </a:prstGeom>
            <a:noFill/>
          </p:spPr>
          <p:txBody>
            <a:bodyPr wrap="square" rtlCol="0">
              <a:spAutoFit/>
            </a:bodyPr>
            <a:lstStyle/>
            <a:p>
              <a:r>
                <a:rPr lang="en-US" altLang="zh-CN"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email@qq.com</a:t>
              </a:r>
              <a:endPar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4" name="TextBox 63"/>
            <p:cNvSpPr txBox="1"/>
            <p:nvPr/>
          </p:nvSpPr>
          <p:spPr>
            <a:xfrm>
              <a:off x="2990450" y="3602608"/>
              <a:ext cx="2016224" cy="307777"/>
            </a:xfrm>
            <a:prstGeom prst="rect">
              <a:avLst/>
            </a:prstGeom>
            <a:noFill/>
          </p:spPr>
          <p:txBody>
            <a:bodyPr wrap="square" rtlCol="0">
              <a:spAutoFit/>
            </a:bodyPr>
            <a:lstStyle/>
            <a:p>
              <a:r>
                <a:rPr lang="en-US" altLang="zh-CN" sz="1400" dirty="0" err="1">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weixin</a:t>
              </a:r>
              <a:endPar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5" name="TextBox 64"/>
            <p:cNvSpPr txBox="1"/>
            <p:nvPr/>
          </p:nvSpPr>
          <p:spPr>
            <a:xfrm>
              <a:off x="2990202" y="3992165"/>
              <a:ext cx="2016224" cy="307777"/>
            </a:xfrm>
            <a:prstGeom prst="rect">
              <a:avLst/>
            </a:prstGeom>
            <a:noFill/>
          </p:spPr>
          <p:txBody>
            <a:bodyPr wrap="square" rtlCol="0">
              <a:spAutoFit/>
            </a:bodyPr>
            <a:lstStyle/>
            <a:p>
              <a:r>
                <a:rPr lang="en-US" altLang="zh-CN" sz="1400" dirty="0" err="1">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weibo</a:t>
              </a:r>
              <a:endPar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74" name="圆角矩形 73"/>
          <p:cNvSpPr/>
          <p:nvPr/>
        </p:nvSpPr>
        <p:spPr>
          <a:xfrm>
            <a:off x="7155394" y="2618519"/>
            <a:ext cx="2340000" cy="180000"/>
          </a:xfrm>
          <a:prstGeom prst="roundRect">
            <a:avLst>
              <a:gd name="adj" fmla="val 50000"/>
            </a:avLst>
          </a:prstGeom>
          <a:no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5" name="圆角矩形 74"/>
          <p:cNvSpPr/>
          <p:nvPr/>
        </p:nvSpPr>
        <p:spPr>
          <a:xfrm>
            <a:off x="7155394" y="3926977"/>
            <a:ext cx="2340000" cy="180000"/>
          </a:xfrm>
          <a:prstGeom prst="roundRect">
            <a:avLst>
              <a:gd name="adj" fmla="val 50000"/>
            </a:avLst>
          </a:prstGeom>
          <a:no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6" name="圆角矩形 75"/>
          <p:cNvSpPr/>
          <p:nvPr/>
        </p:nvSpPr>
        <p:spPr>
          <a:xfrm>
            <a:off x="7155394" y="4569043"/>
            <a:ext cx="2340000" cy="180000"/>
          </a:xfrm>
          <a:prstGeom prst="roundRect">
            <a:avLst>
              <a:gd name="adj" fmla="val 50000"/>
            </a:avLst>
          </a:prstGeom>
          <a:no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7" name="圆角矩形 76"/>
          <p:cNvSpPr/>
          <p:nvPr/>
        </p:nvSpPr>
        <p:spPr>
          <a:xfrm>
            <a:off x="7155394" y="3284910"/>
            <a:ext cx="2340000" cy="180000"/>
          </a:xfrm>
          <a:prstGeom prst="roundRect">
            <a:avLst>
              <a:gd name="adj" fmla="val 50000"/>
            </a:avLst>
          </a:prstGeom>
          <a:no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8" name="圆角矩形 77"/>
          <p:cNvSpPr/>
          <p:nvPr/>
        </p:nvSpPr>
        <p:spPr>
          <a:xfrm>
            <a:off x="7155394" y="2618519"/>
            <a:ext cx="2052000" cy="180000"/>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9" name="圆角矩形 78"/>
          <p:cNvSpPr/>
          <p:nvPr/>
        </p:nvSpPr>
        <p:spPr>
          <a:xfrm>
            <a:off x="7155394" y="3284910"/>
            <a:ext cx="1836000" cy="180000"/>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0" name="圆角矩形 79"/>
          <p:cNvSpPr/>
          <p:nvPr/>
        </p:nvSpPr>
        <p:spPr>
          <a:xfrm>
            <a:off x="7155394" y="3926977"/>
            <a:ext cx="1188000" cy="180000"/>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1" name="圆角矩形 80"/>
          <p:cNvSpPr/>
          <p:nvPr/>
        </p:nvSpPr>
        <p:spPr>
          <a:xfrm>
            <a:off x="7155394" y="4569043"/>
            <a:ext cx="1908000" cy="180000"/>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2" name="TextBox 81"/>
          <p:cNvSpPr txBox="1"/>
          <p:nvPr/>
        </p:nvSpPr>
        <p:spPr>
          <a:xfrm>
            <a:off x="9603666" y="2523853"/>
            <a:ext cx="612000" cy="338554"/>
          </a:xfrm>
          <a:prstGeom prst="rect">
            <a:avLst/>
          </a:prstGeom>
          <a:noFill/>
        </p:spPr>
        <p:txBody>
          <a:bodyPr wrap="square" rtlCol="0">
            <a:spAutoFit/>
          </a:bodyPr>
          <a:lstStyle/>
          <a:p>
            <a:r>
              <a:rPr lang="en-US" altLang="zh-CN" sz="16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95%</a:t>
            </a:r>
            <a:endParaRPr lang="zh-CN" altLang="en-US" sz="16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3" name="TextBox 82"/>
          <p:cNvSpPr txBox="1"/>
          <p:nvPr/>
        </p:nvSpPr>
        <p:spPr>
          <a:xfrm>
            <a:off x="9603666" y="3190244"/>
            <a:ext cx="612000" cy="338554"/>
          </a:xfrm>
          <a:prstGeom prst="rect">
            <a:avLst/>
          </a:prstGeom>
          <a:noFill/>
        </p:spPr>
        <p:txBody>
          <a:bodyPr wrap="square" rtlCol="0">
            <a:spAutoFit/>
          </a:bodyPr>
          <a:lstStyle/>
          <a:p>
            <a:r>
              <a:rPr lang="en-US" altLang="zh-CN" sz="16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90%</a:t>
            </a:r>
            <a:endParaRPr lang="zh-CN" altLang="en-US" sz="16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4" name="TextBox 83"/>
          <p:cNvSpPr txBox="1"/>
          <p:nvPr/>
        </p:nvSpPr>
        <p:spPr>
          <a:xfrm>
            <a:off x="9603666" y="3832311"/>
            <a:ext cx="612000" cy="338554"/>
          </a:xfrm>
          <a:prstGeom prst="rect">
            <a:avLst/>
          </a:prstGeom>
          <a:noFill/>
        </p:spPr>
        <p:txBody>
          <a:bodyPr wrap="square" rtlCol="0">
            <a:spAutoFit/>
          </a:bodyPr>
          <a:lstStyle/>
          <a:p>
            <a:r>
              <a:rPr lang="en-US" altLang="zh-CN" sz="16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55%</a:t>
            </a:r>
            <a:endParaRPr lang="zh-CN" altLang="en-US" sz="16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5" name="TextBox 84"/>
          <p:cNvSpPr txBox="1"/>
          <p:nvPr/>
        </p:nvSpPr>
        <p:spPr>
          <a:xfrm>
            <a:off x="9603666" y="4474377"/>
            <a:ext cx="612000" cy="338554"/>
          </a:xfrm>
          <a:prstGeom prst="rect">
            <a:avLst/>
          </a:prstGeom>
          <a:noFill/>
        </p:spPr>
        <p:txBody>
          <a:bodyPr wrap="square" rtlCol="0">
            <a:spAutoFit/>
          </a:bodyPr>
          <a:lstStyle/>
          <a:p>
            <a:r>
              <a:rPr lang="en-US" altLang="zh-CN" sz="16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90%</a:t>
            </a:r>
            <a:endParaRPr lang="zh-CN" altLang="en-US" sz="16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6" name="TextBox 85"/>
          <p:cNvSpPr txBox="1"/>
          <p:nvPr/>
        </p:nvSpPr>
        <p:spPr>
          <a:xfrm>
            <a:off x="7155394" y="2340335"/>
            <a:ext cx="936104" cy="307777"/>
          </a:xfrm>
          <a:prstGeom prst="rect">
            <a:avLst/>
          </a:prstGeom>
          <a:noFill/>
        </p:spPr>
        <p:txBody>
          <a:bodyPr wrap="square" rtlCol="0">
            <a:spAutoFit/>
          </a:bodyPr>
          <a:lstStyle/>
          <a:p>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学习能力</a:t>
            </a:r>
          </a:p>
        </p:txBody>
      </p:sp>
      <p:sp>
        <p:nvSpPr>
          <p:cNvPr id="87" name="TextBox 86"/>
          <p:cNvSpPr txBox="1"/>
          <p:nvPr/>
        </p:nvSpPr>
        <p:spPr>
          <a:xfrm>
            <a:off x="7155394" y="2990689"/>
            <a:ext cx="1224136" cy="307777"/>
          </a:xfrm>
          <a:prstGeom prst="rect">
            <a:avLst/>
          </a:prstGeom>
          <a:noFill/>
        </p:spPr>
        <p:txBody>
          <a:bodyPr wrap="square" rtlCol="0">
            <a:spAutoFit/>
          </a:bodyPr>
          <a:lstStyle/>
          <a:p>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团队协作</a:t>
            </a:r>
          </a:p>
        </p:txBody>
      </p:sp>
      <p:sp>
        <p:nvSpPr>
          <p:cNvPr id="88" name="TextBox 87"/>
          <p:cNvSpPr txBox="1"/>
          <p:nvPr/>
        </p:nvSpPr>
        <p:spPr>
          <a:xfrm>
            <a:off x="7155394" y="3639317"/>
            <a:ext cx="1368152" cy="307777"/>
          </a:xfrm>
          <a:prstGeom prst="rect">
            <a:avLst/>
          </a:prstGeom>
          <a:noFill/>
        </p:spPr>
        <p:txBody>
          <a:bodyPr wrap="square" rtlCol="0">
            <a:spAutoFit/>
          </a:bodyPr>
          <a:lstStyle/>
          <a:p>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软件操作</a:t>
            </a:r>
          </a:p>
        </p:txBody>
      </p:sp>
      <p:sp>
        <p:nvSpPr>
          <p:cNvPr id="89" name="TextBox 88"/>
          <p:cNvSpPr txBox="1"/>
          <p:nvPr/>
        </p:nvSpPr>
        <p:spPr>
          <a:xfrm>
            <a:off x="7155394" y="4287389"/>
            <a:ext cx="1224136" cy="307777"/>
          </a:xfrm>
          <a:prstGeom prst="rect">
            <a:avLst/>
          </a:prstGeom>
          <a:noFill/>
        </p:spPr>
        <p:txBody>
          <a:bodyPr wrap="square" rtlCol="0">
            <a:spAutoFit/>
          </a:bodyPr>
          <a:lstStyle/>
          <a:p>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运营实践</a:t>
            </a:r>
          </a:p>
        </p:txBody>
      </p:sp>
      <p:sp>
        <p:nvSpPr>
          <p:cNvPr id="90" name="文本框 7"/>
          <p:cNvSpPr txBox="1">
            <a:spLocks noChangeArrowheads="1"/>
          </p:cNvSpPr>
          <p:nvPr/>
        </p:nvSpPr>
        <p:spPr bwMode="auto">
          <a:xfrm>
            <a:off x="7094451" y="1963487"/>
            <a:ext cx="1896943" cy="385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个人能力</a:t>
            </a:r>
            <a:endParaRPr lang="en-US" altLang="zh-CN"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5" name="PA_文本框 16">
            <a:extLst>
              <a:ext uri="{FF2B5EF4-FFF2-40B4-BE49-F238E27FC236}">
                <a16:creationId xmlns:a16="http://schemas.microsoft.com/office/drawing/2014/main" id="{3F7F4B87-B83B-497E-BAAE-29F02B7B4B5F}"/>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个人信息</a:t>
            </a:r>
          </a:p>
        </p:txBody>
      </p:sp>
      <p:sp>
        <p:nvSpPr>
          <p:cNvPr id="46" name="PA_文本框 16">
            <a:extLst>
              <a:ext uri="{FF2B5EF4-FFF2-40B4-BE49-F238E27FC236}">
                <a16:creationId xmlns:a16="http://schemas.microsoft.com/office/drawing/2014/main" id="{A47CA505-A679-495C-9C2F-25556908C6BF}"/>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01</a:t>
            </a:r>
            <a:endParaRPr lang="zh-CN" altLang="en-US"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47" name="组合 46">
            <a:extLst>
              <a:ext uri="{FF2B5EF4-FFF2-40B4-BE49-F238E27FC236}">
                <a16:creationId xmlns:a16="http://schemas.microsoft.com/office/drawing/2014/main" id="{E2239043-A266-4C49-AF40-4DE4FE4CD284}"/>
              </a:ext>
            </a:extLst>
          </p:cNvPr>
          <p:cNvGrpSpPr/>
          <p:nvPr/>
        </p:nvGrpSpPr>
        <p:grpSpPr>
          <a:xfrm>
            <a:off x="359194" y="126779"/>
            <a:ext cx="839468" cy="925957"/>
            <a:chOff x="8170863" y="2927350"/>
            <a:chExt cx="565150" cy="752476"/>
          </a:xfrm>
          <a:noFill/>
        </p:grpSpPr>
        <p:sp>
          <p:nvSpPr>
            <p:cNvPr id="48" name="Freeform 79">
              <a:extLst>
                <a:ext uri="{FF2B5EF4-FFF2-40B4-BE49-F238E27FC236}">
                  <a16:creationId xmlns:a16="http://schemas.microsoft.com/office/drawing/2014/main" id="{16264C62-8EAA-401D-A0EE-B93354DE9D59}"/>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49" name="Freeform 80">
              <a:extLst>
                <a:ext uri="{FF2B5EF4-FFF2-40B4-BE49-F238E27FC236}">
                  <a16:creationId xmlns:a16="http://schemas.microsoft.com/office/drawing/2014/main" id="{1CE29ECC-3524-4097-B109-0B99D35E3A73}"/>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Tree>
    <p:extLst>
      <p:ext uri="{BB962C8B-B14F-4D97-AF65-F5344CB8AC3E}">
        <p14:creationId xmlns:p14="http://schemas.microsoft.com/office/powerpoint/2010/main" val="4186114873"/>
      </p:ext>
    </p:extLst>
  </p:cSld>
  <p:clrMapOvr>
    <a:masterClrMapping/>
  </p:clrMapOvr>
  <p:transition spd="slow">
    <p:pull/>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1" name="Group 33"/>
          <p:cNvGrpSpPr/>
          <p:nvPr/>
        </p:nvGrpSpPr>
        <p:grpSpPr>
          <a:xfrm>
            <a:off x="7714446" y="1052735"/>
            <a:ext cx="1405096" cy="4824537"/>
            <a:chOff x="4948238" y="2751138"/>
            <a:chExt cx="585788" cy="2011362"/>
          </a:xfrm>
          <a:blipFill>
            <a:blip r:embed="rId5">
              <a:extLst>
                <a:ext uri="{96DAC541-7B7A-43D3-8B79-37D633B846F1}">
                  <asvg:svgBlip xmlns:asvg="http://schemas.microsoft.com/office/drawing/2016/SVG/main" r:embed="rId6"/>
                </a:ext>
              </a:extLst>
            </a:blip>
            <a:stretch>
              <a:fillRect/>
            </a:stretch>
          </a:blipFill>
        </p:grpSpPr>
        <p:sp>
          <p:nvSpPr>
            <p:cNvPr id="62" name="Freeform 13"/>
            <p:cNvSpPr>
              <a:spLocks/>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grp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14"/>
            <p:cNvSpPr>
              <a:spLocks/>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15"/>
            <p:cNvSpPr>
              <a:spLocks/>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16"/>
            <p:cNvSpPr>
              <a:spLocks/>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6" name="右大括号 65"/>
          <p:cNvSpPr/>
          <p:nvPr/>
        </p:nvSpPr>
        <p:spPr>
          <a:xfrm>
            <a:off x="5925049" y="1440432"/>
            <a:ext cx="342174" cy="4045183"/>
          </a:xfrm>
          <a:prstGeom prst="rightBrace">
            <a:avLst>
              <a:gd name="adj1" fmla="val 57511"/>
              <a:gd name="adj2" fmla="val 50000"/>
            </a:avLst>
          </a:prstGeom>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7" name="椭圆 66"/>
          <p:cNvSpPr/>
          <p:nvPr/>
        </p:nvSpPr>
        <p:spPr>
          <a:xfrm>
            <a:off x="1990750" y="1605740"/>
            <a:ext cx="792407" cy="793567"/>
          </a:xfrm>
          <a:prstGeom prst="ellipse">
            <a:avLst/>
          </a:prstGeom>
          <a:noFill/>
          <a:ln w="15875">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68" name="等腰三角形 67"/>
          <p:cNvSpPr/>
          <p:nvPr/>
        </p:nvSpPr>
        <p:spPr>
          <a:xfrm rot="5400000">
            <a:off x="2932461" y="1955292"/>
            <a:ext cx="109577" cy="94463"/>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69" name="组合 68"/>
          <p:cNvGrpSpPr/>
          <p:nvPr/>
        </p:nvGrpSpPr>
        <p:grpSpPr>
          <a:xfrm>
            <a:off x="3180689" y="1538587"/>
            <a:ext cx="2314343" cy="1008112"/>
            <a:chOff x="8022910" y="1537222"/>
            <a:chExt cx="2314343" cy="1008112"/>
          </a:xfrm>
        </p:grpSpPr>
        <p:sp>
          <p:nvSpPr>
            <p:cNvPr id="70" name="文本框 12"/>
            <p:cNvSpPr txBox="1"/>
            <p:nvPr/>
          </p:nvSpPr>
          <p:spPr bwMode="auto">
            <a:xfrm>
              <a:off x="8022910" y="1899003"/>
              <a:ext cx="2314343" cy="646331"/>
            </a:xfrm>
            <a:prstGeom prst="rect">
              <a:avLst/>
            </a:prstGeom>
            <a:noFill/>
          </p:spPr>
          <p:txBody>
            <a:bodyPr wrap="square">
              <a:spAutoFit/>
            </a:bodyPr>
            <a:lstStyle/>
            <a:p>
              <a:pPr algn="just"/>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您的内容打在这里，或者通过复制您的文本后，在此框中粘贴。您的内容打在这里。</a:t>
              </a:r>
            </a:p>
          </p:txBody>
        </p:sp>
        <p:sp>
          <p:nvSpPr>
            <p:cNvPr id="71" name="文本框 13"/>
            <p:cNvSpPr txBox="1"/>
            <p:nvPr/>
          </p:nvSpPr>
          <p:spPr bwMode="auto">
            <a:xfrm>
              <a:off x="8022910" y="1537222"/>
              <a:ext cx="21608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pc="1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客观务实</a:t>
              </a:r>
              <a:endParaRPr kumimoji="0" lang="zh-CN" altLang="en-US" i="0" u="none" strike="noStrike" kern="1200" cap="none" spc="100" normalizeH="0" baseline="0" noProof="0" dirty="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72" name="椭圆 71"/>
          <p:cNvSpPr/>
          <p:nvPr/>
        </p:nvSpPr>
        <p:spPr>
          <a:xfrm>
            <a:off x="1990750" y="3066240"/>
            <a:ext cx="792407" cy="793567"/>
          </a:xfrm>
          <a:prstGeom prst="ellipse">
            <a:avLst/>
          </a:prstGeom>
          <a:noFill/>
          <a:ln w="15875">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3" name="等腰三角形 72"/>
          <p:cNvSpPr/>
          <p:nvPr/>
        </p:nvSpPr>
        <p:spPr>
          <a:xfrm rot="5400000">
            <a:off x="2932461" y="3415792"/>
            <a:ext cx="109577" cy="94463"/>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74" name="组合 73"/>
          <p:cNvGrpSpPr/>
          <p:nvPr/>
        </p:nvGrpSpPr>
        <p:grpSpPr>
          <a:xfrm>
            <a:off x="3180689" y="2978747"/>
            <a:ext cx="2314343" cy="1008112"/>
            <a:chOff x="8022910" y="1516882"/>
            <a:chExt cx="2314343" cy="1008112"/>
          </a:xfrm>
        </p:grpSpPr>
        <p:sp>
          <p:nvSpPr>
            <p:cNvPr id="75" name="文本框 21"/>
            <p:cNvSpPr txBox="1"/>
            <p:nvPr/>
          </p:nvSpPr>
          <p:spPr bwMode="auto">
            <a:xfrm>
              <a:off x="8022910" y="1878663"/>
              <a:ext cx="2314343" cy="646331"/>
            </a:xfrm>
            <a:prstGeom prst="rect">
              <a:avLst/>
            </a:prstGeom>
            <a:noFill/>
          </p:spPr>
          <p:txBody>
            <a:bodyPr wrap="square">
              <a:spAutoFit/>
            </a:bodyPr>
            <a:lstStyle/>
            <a:p>
              <a:pPr algn="just"/>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您的内容打在这里，或者通过复制您的文本后，在此框中粘贴。您的内容打在这里。</a:t>
              </a:r>
            </a:p>
          </p:txBody>
        </p:sp>
        <p:sp>
          <p:nvSpPr>
            <p:cNvPr id="76" name="文本框 22"/>
            <p:cNvSpPr txBox="1"/>
            <p:nvPr/>
          </p:nvSpPr>
          <p:spPr bwMode="auto">
            <a:xfrm>
              <a:off x="8022910" y="1516882"/>
              <a:ext cx="21608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pc="1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渴望成功</a:t>
              </a:r>
              <a:endParaRPr kumimoji="0" lang="zh-CN" altLang="en-US" i="0" u="none" strike="noStrike" kern="1200" cap="none" spc="100" normalizeH="0" baseline="0" noProof="0" dirty="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77" name="椭圆 76"/>
          <p:cNvSpPr/>
          <p:nvPr/>
        </p:nvSpPr>
        <p:spPr>
          <a:xfrm>
            <a:off x="1990750" y="4526740"/>
            <a:ext cx="792407" cy="793567"/>
          </a:xfrm>
          <a:prstGeom prst="ellipse">
            <a:avLst/>
          </a:prstGeom>
          <a:noFill/>
          <a:ln w="15875">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8" name="等腰三角形 77"/>
          <p:cNvSpPr/>
          <p:nvPr/>
        </p:nvSpPr>
        <p:spPr>
          <a:xfrm rot="5400000">
            <a:off x="2932461" y="4876292"/>
            <a:ext cx="109577" cy="94463"/>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79" name="组合 78"/>
          <p:cNvGrpSpPr/>
          <p:nvPr/>
        </p:nvGrpSpPr>
        <p:grpSpPr>
          <a:xfrm>
            <a:off x="3180689" y="4418907"/>
            <a:ext cx="2314343" cy="1412636"/>
            <a:chOff x="8022910" y="1496542"/>
            <a:chExt cx="2314343" cy="1412636"/>
          </a:xfrm>
        </p:grpSpPr>
        <p:sp>
          <p:nvSpPr>
            <p:cNvPr id="80" name="文本框 28"/>
            <p:cNvSpPr txBox="1"/>
            <p:nvPr/>
          </p:nvSpPr>
          <p:spPr bwMode="auto">
            <a:xfrm>
              <a:off x="8022910" y="1856582"/>
              <a:ext cx="2314343" cy="1052596"/>
            </a:xfrm>
            <a:prstGeom prst="rect">
              <a:avLst/>
            </a:prstGeom>
            <a:noFill/>
          </p:spPr>
          <p:txBody>
            <a:bodyPr wrap="square">
              <a:spAutoFit/>
            </a:bodyPr>
            <a:lstStyle/>
            <a:p>
              <a:pPr>
                <a:lnSpc>
                  <a:spcPct val="130000"/>
                </a:lnSpc>
                <a:defRPr/>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您的内容打在这里，或者通过复制您的文本后，在此框中粘贴。您的内容打在这里。</a:t>
              </a: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200" i="0" u="none" strike="noStrike" kern="1200" cap="none" spc="0" normalizeH="0" baseline="0" noProof="0" dirty="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1" name="文本框 29"/>
            <p:cNvSpPr txBox="1"/>
            <p:nvPr/>
          </p:nvSpPr>
          <p:spPr bwMode="auto">
            <a:xfrm>
              <a:off x="8022910" y="1496542"/>
              <a:ext cx="21608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pc="1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乐观积极</a:t>
              </a:r>
              <a:endParaRPr kumimoji="0" lang="zh-CN" altLang="en-US" i="0" u="none" strike="noStrike" kern="1200" cap="none" spc="100" normalizeH="0" baseline="0" noProof="0" dirty="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82" name="矩形 81"/>
          <p:cNvSpPr/>
          <p:nvPr/>
        </p:nvSpPr>
        <p:spPr>
          <a:xfrm>
            <a:off x="6643635" y="2598719"/>
            <a:ext cx="531691" cy="1910402"/>
          </a:xfrm>
          <a:prstGeom prst="rect">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个人价值观</a:t>
            </a:r>
            <a:endParaRPr kumimoji="0" lang="en-US" altLang="zh-CN" sz="2400" b="0" i="0" u="none" strike="noStrike" kern="1200" cap="none" spc="0" normalizeH="0" baseline="0" noProof="0" dirty="0">
              <a:ln>
                <a:noFill/>
              </a:ln>
              <a:solidFill>
                <a:schemeClr val="bg1"/>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83" name="组合 82"/>
          <p:cNvGrpSpPr/>
          <p:nvPr/>
        </p:nvGrpSpPr>
        <p:grpSpPr>
          <a:xfrm>
            <a:off x="2210712" y="1852811"/>
            <a:ext cx="364409" cy="302521"/>
            <a:chOff x="3132963" y="3140191"/>
            <a:chExt cx="645573" cy="535933"/>
          </a:xfrm>
          <a:solidFill>
            <a:schemeClr val="bg1"/>
          </a:solidFill>
        </p:grpSpPr>
        <p:sp>
          <p:nvSpPr>
            <p:cNvPr id="84"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5"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6"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7"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8"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9"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90" name="组合 89"/>
          <p:cNvGrpSpPr/>
          <p:nvPr/>
        </p:nvGrpSpPr>
        <p:grpSpPr>
          <a:xfrm>
            <a:off x="2199833" y="3242879"/>
            <a:ext cx="386167" cy="443385"/>
            <a:chOff x="4383281" y="1858180"/>
            <a:chExt cx="684119" cy="785482"/>
          </a:xfrm>
          <a:solidFill>
            <a:schemeClr val="bg1"/>
          </a:solidFill>
        </p:grpSpPr>
        <p:sp>
          <p:nvSpPr>
            <p:cNvPr id="91" name="Freeform 244"/>
            <p:cNvSpPr>
              <a:spLocks/>
            </p:cNvSpPr>
            <p:nvPr/>
          </p:nvSpPr>
          <p:spPr bwMode="auto">
            <a:xfrm>
              <a:off x="4681370" y="1858180"/>
              <a:ext cx="97079" cy="106787"/>
            </a:xfrm>
            <a:custGeom>
              <a:avLst/>
              <a:gdLst>
                <a:gd name="T0" fmla="*/ 19 w 144"/>
                <a:gd name="T1" fmla="*/ 105 h 158"/>
                <a:gd name="T2" fmla="*/ 73 w 144"/>
                <a:gd name="T3" fmla="*/ 158 h 158"/>
                <a:gd name="T4" fmla="*/ 125 w 144"/>
                <a:gd name="T5" fmla="*/ 104 h 158"/>
                <a:gd name="T6" fmla="*/ 141 w 144"/>
                <a:gd name="T7" fmla="*/ 87 h 158"/>
                <a:gd name="T8" fmla="*/ 132 w 144"/>
                <a:gd name="T9" fmla="*/ 61 h 158"/>
                <a:gd name="T10" fmla="*/ 72 w 144"/>
                <a:gd name="T11" fmla="*/ 0 h 158"/>
                <a:gd name="T12" fmla="*/ 11 w 144"/>
                <a:gd name="T13" fmla="*/ 61 h 158"/>
                <a:gd name="T14" fmla="*/ 3 w 144"/>
                <a:gd name="T15" fmla="*/ 87 h 158"/>
                <a:gd name="T16" fmla="*/ 19 w 144"/>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58">
                  <a:moveTo>
                    <a:pt x="19" y="105"/>
                  </a:moveTo>
                  <a:cubicBezTo>
                    <a:pt x="30" y="132"/>
                    <a:pt x="51" y="158"/>
                    <a:pt x="73" y="158"/>
                  </a:cubicBezTo>
                  <a:cubicBezTo>
                    <a:pt x="96" y="158"/>
                    <a:pt x="115" y="132"/>
                    <a:pt x="125" y="104"/>
                  </a:cubicBezTo>
                  <a:cubicBezTo>
                    <a:pt x="131" y="104"/>
                    <a:pt x="138" y="97"/>
                    <a:pt x="141" y="87"/>
                  </a:cubicBezTo>
                  <a:cubicBezTo>
                    <a:pt x="144" y="75"/>
                    <a:pt x="140" y="64"/>
                    <a:pt x="132" y="61"/>
                  </a:cubicBezTo>
                  <a:cubicBezTo>
                    <a:pt x="130" y="27"/>
                    <a:pt x="104" y="0"/>
                    <a:pt x="72" y="0"/>
                  </a:cubicBezTo>
                  <a:cubicBezTo>
                    <a:pt x="40" y="0"/>
                    <a:pt x="13" y="27"/>
                    <a:pt x="11" y="61"/>
                  </a:cubicBezTo>
                  <a:cubicBezTo>
                    <a:pt x="4" y="64"/>
                    <a:pt x="0" y="75"/>
                    <a:pt x="3" y="87"/>
                  </a:cubicBezTo>
                  <a:cubicBezTo>
                    <a:pt x="5" y="97"/>
                    <a:pt x="12" y="104"/>
                    <a:pt x="1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92" name="Freeform 245"/>
            <p:cNvSpPr>
              <a:spLocks/>
            </p:cNvSpPr>
            <p:nvPr/>
          </p:nvSpPr>
          <p:spPr bwMode="auto">
            <a:xfrm>
              <a:off x="4653102" y="1960113"/>
              <a:ext cx="153042" cy="149330"/>
            </a:xfrm>
            <a:custGeom>
              <a:avLst/>
              <a:gdLst>
                <a:gd name="T0" fmla="*/ 95 w 227"/>
                <a:gd name="T1" fmla="*/ 191 h 221"/>
                <a:gd name="T2" fmla="*/ 95 w 227"/>
                <a:gd name="T3" fmla="*/ 221 h 221"/>
                <a:gd name="T4" fmla="*/ 116 w 227"/>
                <a:gd name="T5" fmla="*/ 220 h 221"/>
                <a:gd name="T6" fmla="*/ 138 w 227"/>
                <a:gd name="T7" fmla="*/ 221 h 221"/>
                <a:gd name="T8" fmla="*/ 138 w 227"/>
                <a:gd name="T9" fmla="*/ 191 h 221"/>
                <a:gd name="T10" fmla="*/ 227 w 227"/>
                <a:gd name="T11" fmla="*/ 173 h 221"/>
                <a:gd name="T12" fmla="*/ 227 w 227"/>
                <a:gd name="T13" fmla="*/ 173 h 221"/>
                <a:gd name="T14" fmla="*/ 227 w 227"/>
                <a:gd name="T15" fmla="*/ 54 h 221"/>
                <a:gd name="T16" fmla="*/ 226 w 227"/>
                <a:gd name="T17" fmla="*/ 54 h 221"/>
                <a:gd name="T18" fmla="*/ 176 w 227"/>
                <a:gd name="T19" fmla="*/ 0 h 221"/>
                <a:gd name="T20" fmla="*/ 127 w 227"/>
                <a:gd name="T21" fmla="*/ 82 h 221"/>
                <a:gd name="T22" fmla="*/ 121 w 227"/>
                <a:gd name="T23" fmla="*/ 45 h 221"/>
                <a:gd name="T24" fmla="*/ 127 w 227"/>
                <a:gd name="T25" fmla="*/ 33 h 221"/>
                <a:gd name="T26" fmla="*/ 113 w 227"/>
                <a:gd name="T27" fmla="*/ 19 h 221"/>
                <a:gd name="T28" fmla="*/ 99 w 227"/>
                <a:gd name="T29" fmla="*/ 33 h 221"/>
                <a:gd name="T30" fmla="*/ 106 w 227"/>
                <a:gd name="T31" fmla="*/ 45 h 221"/>
                <a:gd name="T32" fmla="*/ 100 w 227"/>
                <a:gd name="T33" fmla="*/ 81 h 221"/>
                <a:gd name="T34" fmla="*/ 52 w 227"/>
                <a:gd name="T35" fmla="*/ 0 h 221"/>
                <a:gd name="T36" fmla="*/ 1 w 227"/>
                <a:gd name="T37" fmla="*/ 54 h 221"/>
                <a:gd name="T38" fmla="*/ 0 w 227"/>
                <a:gd name="T39" fmla="*/ 54 h 221"/>
                <a:gd name="T40" fmla="*/ 0 w 227"/>
                <a:gd name="T41" fmla="*/ 173 h 221"/>
                <a:gd name="T42" fmla="*/ 1 w 227"/>
                <a:gd name="T43" fmla="*/ 173 h 221"/>
                <a:gd name="T44" fmla="*/ 95 w 227"/>
                <a:gd name="T45" fmla="*/ 19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7" h="221">
                  <a:moveTo>
                    <a:pt x="95" y="191"/>
                  </a:moveTo>
                  <a:cubicBezTo>
                    <a:pt x="95" y="221"/>
                    <a:pt x="95" y="221"/>
                    <a:pt x="95" y="221"/>
                  </a:cubicBezTo>
                  <a:cubicBezTo>
                    <a:pt x="102" y="220"/>
                    <a:pt x="109" y="220"/>
                    <a:pt x="116" y="220"/>
                  </a:cubicBezTo>
                  <a:cubicBezTo>
                    <a:pt x="123" y="220"/>
                    <a:pt x="131" y="220"/>
                    <a:pt x="138" y="221"/>
                  </a:cubicBezTo>
                  <a:cubicBezTo>
                    <a:pt x="138" y="191"/>
                    <a:pt x="138" y="191"/>
                    <a:pt x="138" y="191"/>
                  </a:cubicBezTo>
                  <a:cubicBezTo>
                    <a:pt x="186" y="189"/>
                    <a:pt x="222" y="182"/>
                    <a:pt x="227" y="173"/>
                  </a:cubicBezTo>
                  <a:cubicBezTo>
                    <a:pt x="227" y="173"/>
                    <a:pt x="227" y="173"/>
                    <a:pt x="227" y="173"/>
                  </a:cubicBezTo>
                  <a:cubicBezTo>
                    <a:pt x="227" y="54"/>
                    <a:pt x="227" y="54"/>
                    <a:pt x="227" y="54"/>
                  </a:cubicBezTo>
                  <a:cubicBezTo>
                    <a:pt x="226" y="54"/>
                    <a:pt x="226" y="54"/>
                    <a:pt x="226" y="54"/>
                  </a:cubicBezTo>
                  <a:cubicBezTo>
                    <a:pt x="222" y="31"/>
                    <a:pt x="203" y="12"/>
                    <a:pt x="176" y="0"/>
                  </a:cubicBez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1" y="173"/>
                    <a:pt x="1" y="173"/>
                    <a:pt x="1" y="173"/>
                  </a:cubicBezTo>
                  <a:cubicBezTo>
                    <a:pt x="5" y="182"/>
                    <a:pt x="45" y="190"/>
                    <a:pt x="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93" name="Freeform 246"/>
            <p:cNvSpPr>
              <a:spLocks/>
            </p:cNvSpPr>
            <p:nvPr/>
          </p:nvSpPr>
          <p:spPr bwMode="auto">
            <a:xfrm>
              <a:off x="4653673" y="2514890"/>
              <a:ext cx="153327" cy="128772"/>
            </a:xfrm>
            <a:custGeom>
              <a:avLst/>
              <a:gdLst>
                <a:gd name="T0" fmla="*/ 175 w 227"/>
                <a:gd name="T1" fmla="*/ 0 h 191"/>
                <a:gd name="T2" fmla="*/ 127 w 227"/>
                <a:gd name="T3" fmla="*/ 82 h 191"/>
                <a:gd name="T4" fmla="*/ 121 w 227"/>
                <a:gd name="T5" fmla="*/ 45 h 191"/>
                <a:gd name="T6" fmla="*/ 127 w 227"/>
                <a:gd name="T7" fmla="*/ 33 h 191"/>
                <a:gd name="T8" fmla="*/ 113 w 227"/>
                <a:gd name="T9" fmla="*/ 19 h 191"/>
                <a:gd name="T10" fmla="*/ 99 w 227"/>
                <a:gd name="T11" fmla="*/ 33 h 191"/>
                <a:gd name="T12" fmla="*/ 106 w 227"/>
                <a:gd name="T13" fmla="*/ 45 h 191"/>
                <a:gd name="T14" fmla="*/ 100 w 227"/>
                <a:gd name="T15" fmla="*/ 82 h 191"/>
                <a:gd name="T16" fmla="*/ 52 w 227"/>
                <a:gd name="T17" fmla="*/ 0 h 191"/>
                <a:gd name="T18" fmla="*/ 1 w 227"/>
                <a:gd name="T19" fmla="*/ 54 h 191"/>
                <a:gd name="T20" fmla="*/ 0 w 227"/>
                <a:gd name="T21" fmla="*/ 54 h 191"/>
                <a:gd name="T22" fmla="*/ 0 w 227"/>
                <a:gd name="T23" fmla="*/ 174 h 191"/>
                <a:gd name="T24" fmla="*/ 0 w 227"/>
                <a:gd name="T25" fmla="*/ 174 h 191"/>
                <a:gd name="T26" fmla="*/ 114 w 227"/>
                <a:gd name="T27" fmla="*/ 191 h 191"/>
                <a:gd name="T28" fmla="*/ 227 w 227"/>
                <a:gd name="T29" fmla="*/ 174 h 191"/>
                <a:gd name="T30" fmla="*/ 227 w 227"/>
                <a:gd name="T31" fmla="*/ 174 h 191"/>
                <a:gd name="T32" fmla="*/ 227 w 227"/>
                <a:gd name="T33" fmla="*/ 54 h 191"/>
                <a:gd name="T34" fmla="*/ 226 w 227"/>
                <a:gd name="T35" fmla="*/ 54 h 191"/>
                <a:gd name="T36" fmla="*/ 175 w 227"/>
                <a:gd name="T3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7" h="191">
                  <a:moveTo>
                    <a:pt x="175" y="0"/>
                  </a:move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2"/>
                    <a:pt x="100" y="82"/>
                    <a:pt x="100" y="82"/>
                  </a:cubicBezTo>
                  <a:cubicBezTo>
                    <a:pt x="52" y="0"/>
                    <a:pt x="52" y="0"/>
                    <a:pt x="52" y="0"/>
                  </a:cubicBezTo>
                  <a:cubicBezTo>
                    <a:pt x="24" y="12"/>
                    <a:pt x="5" y="31"/>
                    <a:pt x="1" y="54"/>
                  </a:cubicBezTo>
                  <a:cubicBezTo>
                    <a:pt x="0" y="54"/>
                    <a:pt x="0" y="54"/>
                    <a:pt x="0" y="54"/>
                  </a:cubicBezTo>
                  <a:cubicBezTo>
                    <a:pt x="0" y="174"/>
                    <a:pt x="0" y="174"/>
                    <a:pt x="0" y="174"/>
                  </a:cubicBezTo>
                  <a:cubicBezTo>
                    <a:pt x="0" y="174"/>
                    <a:pt x="0" y="174"/>
                    <a:pt x="0" y="174"/>
                  </a:cubicBezTo>
                  <a:cubicBezTo>
                    <a:pt x="6" y="184"/>
                    <a:pt x="54" y="191"/>
                    <a:pt x="114" y="191"/>
                  </a:cubicBezTo>
                  <a:cubicBezTo>
                    <a:pt x="173" y="191"/>
                    <a:pt x="221" y="184"/>
                    <a:pt x="227" y="174"/>
                  </a:cubicBezTo>
                  <a:cubicBezTo>
                    <a:pt x="227" y="174"/>
                    <a:pt x="227" y="174"/>
                    <a:pt x="227" y="174"/>
                  </a:cubicBezTo>
                  <a:cubicBezTo>
                    <a:pt x="227" y="54"/>
                    <a:pt x="227" y="54"/>
                    <a:pt x="227" y="54"/>
                  </a:cubicBezTo>
                  <a:cubicBezTo>
                    <a:pt x="226" y="54"/>
                    <a:pt x="226" y="54"/>
                    <a:pt x="226" y="54"/>
                  </a:cubicBezTo>
                  <a:cubicBezTo>
                    <a:pt x="222" y="31"/>
                    <a:pt x="203" y="12"/>
                    <a:pt x="1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94" name="Freeform 247"/>
            <p:cNvSpPr>
              <a:spLocks/>
            </p:cNvSpPr>
            <p:nvPr/>
          </p:nvSpPr>
          <p:spPr bwMode="auto">
            <a:xfrm>
              <a:off x="4411547" y="2091169"/>
              <a:ext cx="96508" cy="107072"/>
            </a:xfrm>
            <a:custGeom>
              <a:avLst/>
              <a:gdLst>
                <a:gd name="T0" fmla="*/ 19 w 143"/>
                <a:gd name="T1" fmla="*/ 105 h 159"/>
                <a:gd name="T2" fmla="*/ 73 w 143"/>
                <a:gd name="T3" fmla="*/ 159 h 159"/>
                <a:gd name="T4" fmla="*/ 124 w 143"/>
                <a:gd name="T5" fmla="*/ 105 h 159"/>
                <a:gd name="T6" fmla="*/ 140 w 143"/>
                <a:gd name="T7" fmla="*/ 88 h 159"/>
                <a:gd name="T8" fmla="*/ 132 w 143"/>
                <a:gd name="T9" fmla="*/ 62 h 159"/>
                <a:gd name="T10" fmla="*/ 72 w 143"/>
                <a:gd name="T11" fmla="*/ 0 h 159"/>
                <a:gd name="T12" fmla="*/ 11 w 143"/>
                <a:gd name="T13" fmla="*/ 62 h 159"/>
                <a:gd name="T14" fmla="*/ 3 w 143"/>
                <a:gd name="T15" fmla="*/ 88 h 159"/>
                <a:gd name="T16" fmla="*/ 19 w 143"/>
                <a:gd name="T17" fmla="*/ 10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9">
                  <a:moveTo>
                    <a:pt x="19" y="105"/>
                  </a:moveTo>
                  <a:cubicBezTo>
                    <a:pt x="30" y="133"/>
                    <a:pt x="51" y="159"/>
                    <a:pt x="73" y="159"/>
                  </a:cubicBezTo>
                  <a:cubicBezTo>
                    <a:pt x="96" y="159"/>
                    <a:pt x="115" y="133"/>
                    <a:pt x="124" y="105"/>
                  </a:cubicBezTo>
                  <a:cubicBezTo>
                    <a:pt x="131" y="105"/>
                    <a:pt x="138" y="98"/>
                    <a:pt x="140" y="88"/>
                  </a:cubicBezTo>
                  <a:cubicBezTo>
                    <a:pt x="143" y="76"/>
                    <a:pt x="140" y="65"/>
                    <a:pt x="132" y="62"/>
                  </a:cubicBezTo>
                  <a:cubicBezTo>
                    <a:pt x="130" y="27"/>
                    <a:pt x="104" y="0"/>
                    <a:pt x="72" y="0"/>
                  </a:cubicBezTo>
                  <a:cubicBezTo>
                    <a:pt x="39" y="0"/>
                    <a:pt x="13" y="27"/>
                    <a:pt x="11" y="62"/>
                  </a:cubicBezTo>
                  <a:cubicBezTo>
                    <a:pt x="3" y="65"/>
                    <a:pt x="0" y="76"/>
                    <a:pt x="3" y="88"/>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95" name="Freeform 248"/>
            <p:cNvSpPr>
              <a:spLocks/>
            </p:cNvSpPr>
            <p:nvPr/>
          </p:nvSpPr>
          <p:spPr bwMode="auto">
            <a:xfrm>
              <a:off x="4942626" y="2097736"/>
              <a:ext cx="96222" cy="106787"/>
            </a:xfrm>
            <a:custGeom>
              <a:avLst/>
              <a:gdLst>
                <a:gd name="T0" fmla="*/ 19 w 143"/>
                <a:gd name="T1" fmla="*/ 105 h 158"/>
                <a:gd name="T2" fmla="*/ 73 w 143"/>
                <a:gd name="T3" fmla="*/ 158 h 158"/>
                <a:gd name="T4" fmla="*/ 124 w 143"/>
                <a:gd name="T5" fmla="*/ 105 h 158"/>
                <a:gd name="T6" fmla="*/ 140 w 143"/>
                <a:gd name="T7" fmla="*/ 87 h 158"/>
                <a:gd name="T8" fmla="*/ 132 w 143"/>
                <a:gd name="T9" fmla="*/ 61 h 158"/>
                <a:gd name="T10" fmla="*/ 72 w 143"/>
                <a:gd name="T11" fmla="*/ 0 h 158"/>
                <a:gd name="T12" fmla="*/ 11 w 143"/>
                <a:gd name="T13" fmla="*/ 61 h 158"/>
                <a:gd name="T14" fmla="*/ 3 w 143"/>
                <a:gd name="T15" fmla="*/ 87 h 158"/>
                <a:gd name="T16" fmla="*/ 19 w 143"/>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8">
                  <a:moveTo>
                    <a:pt x="19" y="105"/>
                  </a:moveTo>
                  <a:cubicBezTo>
                    <a:pt x="30" y="133"/>
                    <a:pt x="51" y="158"/>
                    <a:pt x="73" y="158"/>
                  </a:cubicBezTo>
                  <a:cubicBezTo>
                    <a:pt x="96" y="158"/>
                    <a:pt x="115" y="133"/>
                    <a:pt x="124" y="105"/>
                  </a:cubicBezTo>
                  <a:cubicBezTo>
                    <a:pt x="131" y="104"/>
                    <a:pt x="138" y="97"/>
                    <a:pt x="140" y="87"/>
                  </a:cubicBezTo>
                  <a:cubicBezTo>
                    <a:pt x="143" y="76"/>
                    <a:pt x="140" y="64"/>
                    <a:pt x="132" y="61"/>
                  </a:cubicBezTo>
                  <a:cubicBezTo>
                    <a:pt x="130" y="27"/>
                    <a:pt x="104" y="0"/>
                    <a:pt x="72" y="0"/>
                  </a:cubicBezTo>
                  <a:cubicBezTo>
                    <a:pt x="39" y="0"/>
                    <a:pt x="13" y="27"/>
                    <a:pt x="11" y="61"/>
                  </a:cubicBezTo>
                  <a:cubicBezTo>
                    <a:pt x="3" y="64"/>
                    <a:pt x="0" y="76"/>
                    <a:pt x="3" y="87"/>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96" name="Freeform 249"/>
            <p:cNvSpPr>
              <a:spLocks/>
            </p:cNvSpPr>
            <p:nvPr/>
          </p:nvSpPr>
          <p:spPr bwMode="auto">
            <a:xfrm>
              <a:off x="4874385" y="2199669"/>
              <a:ext cx="193015" cy="129058"/>
            </a:xfrm>
            <a:custGeom>
              <a:avLst/>
              <a:gdLst>
                <a:gd name="T0" fmla="*/ 285 w 286"/>
                <a:gd name="T1" fmla="*/ 54 h 191"/>
                <a:gd name="T2" fmla="*/ 234 w 286"/>
                <a:gd name="T3" fmla="*/ 0 h 191"/>
                <a:gd name="T4" fmla="*/ 186 w 286"/>
                <a:gd name="T5" fmla="*/ 82 h 191"/>
                <a:gd name="T6" fmla="*/ 180 w 286"/>
                <a:gd name="T7" fmla="*/ 45 h 191"/>
                <a:gd name="T8" fmla="*/ 186 w 286"/>
                <a:gd name="T9" fmla="*/ 34 h 191"/>
                <a:gd name="T10" fmla="*/ 172 w 286"/>
                <a:gd name="T11" fmla="*/ 20 h 191"/>
                <a:gd name="T12" fmla="*/ 158 w 286"/>
                <a:gd name="T13" fmla="*/ 34 h 191"/>
                <a:gd name="T14" fmla="*/ 165 w 286"/>
                <a:gd name="T15" fmla="*/ 45 h 191"/>
                <a:gd name="T16" fmla="*/ 159 w 286"/>
                <a:gd name="T17" fmla="*/ 82 h 191"/>
                <a:gd name="T18" fmla="*/ 111 w 286"/>
                <a:gd name="T19" fmla="*/ 0 h 191"/>
                <a:gd name="T20" fmla="*/ 60 w 286"/>
                <a:gd name="T21" fmla="*/ 54 h 191"/>
                <a:gd name="T22" fmla="*/ 59 w 286"/>
                <a:gd name="T23" fmla="*/ 54 h 191"/>
                <a:gd name="T24" fmla="*/ 59 w 286"/>
                <a:gd name="T25" fmla="*/ 68 h 191"/>
                <a:gd name="T26" fmla="*/ 2 w 286"/>
                <a:gd name="T27" fmla="*/ 68 h 191"/>
                <a:gd name="T28" fmla="*/ 2 w 286"/>
                <a:gd name="T29" fmla="*/ 80 h 191"/>
                <a:gd name="T30" fmla="*/ 0 w 286"/>
                <a:gd name="T31" fmla="*/ 110 h 191"/>
                <a:gd name="T32" fmla="*/ 59 w 286"/>
                <a:gd name="T33" fmla="*/ 110 h 191"/>
                <a:gd name="T34" fmla="*/ 59 w 286"/>
                <a:gd name="T35" fmla="*/ 174 h 191"/>
                <a:gd name="T36" fmla="*/ 59 w 286"/>
                <a:gd name="T37" fmla="*/ 174 h 191"/>
                <a:gd name="T38" fmla="*/ 173 w 286"/>
                <a:gd name="T39" fmla="*/ 191 h 191"/>
                <a:gd name="T40" fmla="*/ 286 w 286"/>
                <a:gd name="T41" fmla="*/ 174 h 191"/>
                <a:gd name="T42" fmla="*/ 286 w 286"/>
                <a:gd name="T43" fmla="*/ 174 h 191"/>
                <a:gd name="T44" fmla="*/ 286 w 286"/>
                <a:gd name="T45" fmla="*/ 54 h 191"/>
                <a:gd name="T46" fmla="*/ 285 w 286"/>
                <a:gd name="T47" fmla="*/ 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6" h="191">
                  <a:moveTo>
                    <a:pt x="285" y="54"/>
                  </a:moveTo>
                  <a:cubicBezTo>
                    <a:pt x="281" y="32"/>
                    <a:pt x="262" y="12"/>
                    <a:pt x="234" y="0"/>
                  </a:cubicBezTo>
                  <a:cubicBezTo>
                    <a:pt x="186" y="82"/>
                    <a:pt x="186" y="82"/>
                    <a:pt x="186" y="82"/>
                  </a:cubicBezTo>
                  <a:cubicBezTo>
                    <a:pt x="180" y="45"/>
                    <a:pt x="180" y="45"/>
                    <a:pt x="180" y="45"/>
                  </a:cubicBezTo>
                  <a:cubicBezTo>
                    <a:pt x="184" y="43"/>
                    <a:pt x="186" y="39"/>
                    <a:pt x="186" y="34"/>
                  </a:cubicBezTo>
                  <a:cubicBezTo>
                    <a:pt x="186" y="26"/>
                    <a:pt x="180" y="20"/>
                    <a:pt x="172" y="20"/>
                  </a:cubicBezTo>
                  <a:cubicBezTo>
                    <a:pt x="165" y="20"/>
                    <a:pt x="158" y="26"/>
                    <a:pt x="158" y="34"/>
                  </a:cubicBezTo>
                  <a:cubicBezTo>
                    <a:pt x="158" y="39"/>
                    <a:pt x="161" y="43"/>
                    <a:pt x="165" y="45"/>
                  </a:cubicBezTo>
                  <a:cubicBezTo>
                    <a:pt x="159" y="82"/>
                    <a:pt x="159" y="82"/>
                    <a:pt x="159" y="82"/>
                  </a:cubicBezTo>
                  <a:cubicBezTo>
                    <a:pt x="111" y="0"/>
                    <a:pt x="111" y="0"/>
                    <a:pt x="111" y="0"/>
                  </a:cubicBezTo>
                  <a:cubicBezTo>
                    <a:pt x="83" y="12"/>
                    <a:pt x="64" y="32"/>
                    <a:pt x="60" y="54"/>
                  </a:cubicBezTo>
                  <a:cubicBezTo>
                    <a:pt x="59" y="54"/>
                    <a:pt x="59" y="54"/>
                    <a:pt x="59" y="54"/>
                  </a:cubicBezTo>
                  <a:cubicBezTo>
                    <a:pt x="59" y="68"/>
                    <a:pt x="59" y="68"/>
                    <a:pt x="59" y="68"/>
                  </a:cubicBezTo>
                  <a:cubicBezTo>
                    <a:pt x="2" y="68"/>
                    <a:pt x="2" y="68"/>
                    <a:pt x="2" y="68"/>
                  </a:cubicBezTo>
                  <a:cubicBezTo>
                    <a:pt x="2" y="72"/>
                    <a:pt x="2" y="76"/>
                    <a:pt x="2" y="80"/>
                  </a:cubicBezTo>
                  <a:cubicBezTo>
                    <a:pt x="2" y="90"/>
                    <a:pt x="1" y="100"/>
                    <a:pt x="0" y="110"/>
                  </a:cubicBezTo>
                  <a:cubicBezTo>
                    <a:pt x="59" y="110"/>
                    <a:pt x="59" y="110"/>
                    <a:pt x="59" y="110"/>
                  </a:cubicBezTo>
                  <a:cubicBezTo>
                    <a:pt x="59" y="174"/>
                    <a:pt x="59" y="174"/>
                    <a:pt x="59" y="174"/>
                  </a:cubicBezTo>
                  <a:cubicBezTo>
                    <a:pt x="59" y="174"/>
                    <a:pt x="59" y="174"/>
                    <a:pt x="59" y="174"/>
                  </a:cubicBezTo>
                  <a:cubicBezTo>
                    <a:pt x="65" y="184"/>
                    <a:pt x="113" y="191"/>
                    <a:pt x="173" y="191"/>
                  </a:cubicBezTo>
                  <a:cubicBezTo>
                    <a:pt x="232" y="191"/>
                    <a:pt x="280" y="184"/>
                    <a:pt x="286" y="174"/>
                  </a:cubicBezTo>
                  <a:cubicBezTo>
                    <a:pt x="286" y="174"/>
                    <a:pt x="286" y="174"/>
                    <a:pt x="286" y="174"/>
                  </a:cubicBezTo>
                  <a:cubicBezTo>
                    <a:pt x="286" y="54"/>
                    <a:pt x="286" y="54"/>
                    <a:pt x="286" y="54"/>
                  </a:cubicBezTo>
                  <a:lnTo>
                    <a:pt x="28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97" name="Freeform 250"/>
            <p:cNvSpPr>
              <a:spLocks noEditPoints="1"/>
            </p:cNvSpPr>
            <p:nvPr/>
          </p:nvSpPr>
          <p:spPr bwMode="auto">
            <a:xfrm>
              <a:off x="4593142" y="2114582"/>
              <a:ext cx="275818" cy="278102"/>
            </a:xfrm>
            <a:custGeom>
              <a:avLst/>
              <a:gdLst>
                <a:gd name="T0" fmla="*/ 205 w 409"/>
                <a:gd name="T1" fmla="*/ 0 h 412"/>
                <a:gd name="T2" fmla="*/ 0 w 409"/>
                <a:gd name="T3" fmla="*/ 206 h 412"/>
                <a:gd name="T4" fmla="*/ 205 w 409"/>
                <a:gd name="T5" fmla="*/ 412 h 412"/>
                <a:gd name="T6" fmla="*/ 409 w 409"/>
                <a:gd name="T7" fmla="*/ 206 h 412"/>
                <a:gd name="T8" fmla="*/ 205 w 409"/>
                <a:gd name="T9" fmla="*/ 0 h 412"/>
                <a:gd name="T10" fmla="*/ 205 w 409"/>
                <a:gd name="T11" fmla="*/ 363 h 412"/>
                <a:gd name="T12" fmla="*/ 49 w 409"/>
                <a:gd name="T13" fmla="*/ 206 h 412"/>
                <a:gd name="T14" fmla="*/ 205 w 409"/>
                <a:gd name="T15" fmla="*/ 49 h 412"/>
                <a:gd name="T16" fmla="*/ 360 w 409"/>
                <a:gd name="T17" fmla="*/ 206 h 412"/>
                <a:gd name="T18" fmla="*/ 205 w 409"/>
                <a:gd name="T19" fmla="*/ 363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9" h="412">
                  <a:moveTo>
                    <a:pt x="205" y="0"/>
                  </a:moveTo>
                  <a:cubicBezTo>
                    <a:pt x="92" y="0"/>
                    <a:pt x="0" y="92"/>
                    <a:pt x="0" y="206"/>
                  </a:cubicBezTo>
                  <a:cubicBezTo>
                    <a:pt x="0" y="320"/>
                    <a:pt x="92" y="412"/>
                    <a:pt x="205" y="412"/>
                  </a:cubicBezTo>
                  <a:cubicBezTo>
                    <a:pt x="318" y="412"/>
                    <a:pt x="409" y="320"/>
                    <a:pt x="409" y="206"/>
                  </a:cubicBezTo>
                  <a:cubicBezTo>
                    <a:pt x="409" y="92"/>
                    <a:pt x="318" y="0"/>
                    <a:pt x="205" y="0"/>
                  </a:cubicBezTo>
                  <a:close/>
                  <a:moveTo>
                    <a:pt x="205" y="363"/>
                  </a:moveTo>
                  <a:cubicBezTo>
                    <a:pt x="119" y="363"/>
                    <a:pt x="49" y="293"/>
                    <a:pt x="49" y="206"/>
                  </a:cubicBezTo>
                  <a:cubicBezTo>
                    <a:pt x="49" y="120"/>
                    <a:pt x="119" y="49"/>
                    <a:pt x="205" y="49"/>
                  </a:cubicBezTo>
                  <a:cubicBezTo>
                    <a:pt x="291" y="49"/>
                    <a:pt x="360" y="120"/>
                    <a:pt x="360" y="206"/>
                  </a:cubicBezTo>
                  <a:cubicBezTo>
                    <a:pt x="360" y="293"/>
                    <a:pt x="291" y="363"/>
                    <a:pt x="205" y="3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98" name="Freeform 251"/>
            <p:cNvSpPr>
              <a:spLocks/>
            </p:cNvSpPr>
            <p:nvPr/>
          </p:nvSpPr>
          <p:spPr bwMode="auto">
            <a:xfrm>
              <a:off x="4383281" y="2193673"/>
              <a:ext cx="205008" cy="128772"/>
            </a:xfrm>
            <a:custGeom>
              <a:avLst/>
              <a:gdLst>
                <a:gd name="T0" fmla="*/ 302 w 304"/>
                <a:gd name="T1" fmla="*/ 77 h 191"/>
                <a:gd name="T2" fmla="*/ 227 w 304"/>
                <a:gd name="T3" fmla="*/ 77 h 191"/>
                <a:gd name="T4" fmla="*/ 227 w 304"/>
                <a:gd name="T5" fmla="*/ 54 h 191"/>
                <a:gd name="T6" fmla="*/ 226 w 304"/>
                <a:gd name="T7" fmla="*/ 54 h 191"/>
                <a:gd name="T8" fmla="*/ 175 w 304"/>
                <a:gd name="T9" fmla="*/ 0 h 191"/>
                <a:gd name="T10" fmla="*/ 127 w 304"/>
                <a:gd name="T11" fmla="*/ 82 h 191"/>
                <a:gd name="T12" fmla="*/ 121 w 304"/>
                <a:gd name="T13" fmla="*/ 45 h 191"/>
                <a:gd name="T14" fmla="*/ 127 w 304"/>
                <a:gd name="T15" fmla="*/ 33 h 191"/>
                <a:gd name="T16" fmla="*/ 113 w 304"/>
                <a:gd name="T17" fmla="*/ 19 h 191"/>
                <a:gd name="T18" fmla="*/ 99 w 304"/>
                <a:gd name="T19" fmla="*/ 33 h 191"/>
                <a:gd name="T20" fmla="*/ 106 w 304"/>
                <a:gd name="T21" fmla="*/ 45 h 191"/>
                <a:gd name="T22" fmla="*/ 100 w 304"/>
                <a:gd name="T23" fmla="*/ 81 h 191"/>
                <a:gd name="T24" fmla="*/ 52 w 304"/>
                <a:gd name="T25" fmla="*/ 0 h 191"/>
                <a:gd name="T26" fmla="*/ 1 w 304"/>
                <a:gd name="T27" fmla="*/ 54 h 191"/>
                <a:gd name="T28" fmla="*/ 0 w 304"/>
                <a:gd name="T29" fmla="*/ 54 h 191"/>
                <a:gd name="T30" fmla="*/ 0 w 304"/>
                <a:gd name="T31" fmla="*/ 173 h 191"/>
                <a:gd name="T32" fmla="*/ 0 w 304"/>
                <a:gd name="T33" fmla="*/ 173 h 191"/>
                <a:gd name="T34" fmla="*/ 114 w 304"/>
                <a:gd name="T35" fmla="*/ 191 h 191"/>
                <a:gd name="T36" fmla="*/ 227 w 304"/>
                <a:gd name="T37" fmla="*/ 173 h 191"/>
                <a:gd name="T38" fmla="*/ 227 w 304"/>
                <a:gd name="T39" fmla="*/ 173 h 191"/>
                <a:gd name="T40" fmla="*/ 227 w 304"/>
                <a:gd name="T41" fmla="*/ 119 h 191"/>
                <a:gd name="T42" fmla="*/ 304 w 304"/>
                <a:gd name="T43" fmla="*/ 119 h 191"/>
                <a:gd name="T44" fmla="*/ 302 w 304"/>
                <a:gd name="T45" fmla="*/ 89 h 191"/>
                <a:gd name="T46" fmla="*/ 302 w 304"/>
                <a:gd name="T47"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4" h="191">
                  <a:moveTo>
                    <a:pt x="302" y="77"/>
                  </a:moveTo>
                  <a:cubicBezTo>
                    <a:pt x="227" y="77"/>
                    <a:pt x="227" y="77"/>
                    <a:pt x="227" y="77"/>
                  </a:cubicBezTo>
                  <a:cubicBezTo>
                    <a:pt x="227" y="54"/>
                    <a:pt x="227" y="54"/>
                    <a:pt x="227" y="54"/>
                  </a:cubicBezTo>
                  <a:cubicBezTo>
                    <a:pt x="226" y="54"/>
                    <a:pt x="226" y="54"/>
                    <a:pt x="226" y="54"/>
                  </a:cubicBezTo>
                  <a:cubicBezTo>
                    <a:pt x="222" y="31"/>
                    <a:pt x="203" y="12"/>
                    <a:pt x="175" y="0"/>
                  </a:cubicBezTo>
                  <a:cubicBezTo>
                    <a:pt x="127" y="82"/>
                    <a:pt x="127" y="82"/>
                    <a:pt x="127" y="82"/>
                  </a:cubicBezTo>
                  <a:cubicBezTo>
                    <a:pt x="121" y="45"/>
                    <a:pt x="121" y="45"/>
                    <a:pt x="121" y="45"/>
                  </a:cubicBezTo>
                  <a:cubicBezTo>
                    <a:pt x="125" y="42"/>
                    <a:pt x="127" y="38"/>
                    <a:pt x="127" y="33"/>
                  </a:cubicBezTo>
                  <a:cubicBezTo>
                    <a:pt x="127" y="25"/>
                    <a:pt x="121" y="19"/>
                    <a:pt x="113" y="19"/>
                  </a:cubicBezTo>
                  <a:cubicBezTo>
                    <a:pt x="106" y="19"/>
                    <a:pt x="99" y="25"/>
                    <a:pt x="99" y="33"/>
                  </a:cubicBezTo>
                  <a:cubicBezTo>
                    <a:pt x="99" y="38"/>
                    <a:pt x="102" y="42"/>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0" y="173"/>
                    <a:pt x="0" y="173"/>
                    <a:pt x="0" y="173"/>
                  </a:cubicBezTo>
                  <a:cubicBezTo>
                    <a:pt x="6" y="183"/>
                    <a:pt x="54" y="191"/>
                    <a:pt x="114" y="191"/>
                  </a:cubicBezTo>
                  <a:cubicBezTo>
                    <a:pt x="173" y="191"/>
                    <a:pt x="221" y="183"/>
                    <a:pt x="227" y="173"/>
                  </a:cubicBezTo>
                  <a:cubicBezTo>
                    <a:pt x="227" y="173"/>
                    <a:pt x="227" y="173"/>
                    <a:pt x="227" y="173"/>
                  </a:cubicBezTo>
                  <a:cubicBezTo>
                    <a:pt x="227" y="119"/>
                    <a:pt x="227" y="119"/>
                    <a:pt x="227" y="119"/>
                  </a:cubicBezTo>
                  <a:cubicBezTo>
                    <a:pt x="304" y="119"/>
                    <a:pt x="304" y="119"/>
                    <a:pt x="304" y="119"/>
                  </a:cubicBezTo>
                  <a:cubicBezTo>
                    <a:pt x="302" y="109"/>
                    <a:pt x="302" y="99"/>
                    <a:pt x="302" y="89"/>
                  </a:cubicBezTo>
                  <a:cubicBezTo>
                    <a:pt x="302" y="85"/>
                    <a:pt x="302" y="81"/>
                    <a:pt x="30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99" name="Freeform 252"/>
            <p:cNvSpPr>
              <a:spLocks/>
            </p:cNvSpPr>
            <p:nvPr/>
          </p:nvSpPr>
          <p:spPr bwMode="auto">
            <a:xfrm>
              <a:off x="4681941" y="2398681"/>
              <a:ext cx="96508" cy="120778"/>
            </a:xfrm>
            <a:custGeom>
              <a:avLst/>
              <a:gdLst>
                <a:gd name="T0" fmla="*/ 73 w 143"/>
                <a:gd name="T1" fmla="*/ 1 h 179"/>
                <a:gd name="T2" fmla="*/ 52 w 143"/>
                <a:gd name="T3" fmla="*/ 0 h 179"/>
                <a:gd name="T4" fmla="*/ 52 w 143"/>
                <a:gd name="T5" fmla="*/ 24 h 179"/>
                <a:gd name="T6" fmla="*/ 11 w 143"/>
                <a:gd name="T7" fmla="*/ 82 h 179"/>
                <a:gd name="T8" fmla="*/ 3 w 143"/>
                <a:gd name="T9" fmla="*/ 108 h 179"/>
                <a:gd name="T10" fmla="*/ 19 w 143"/>
                <a:gd name="T11" fmla="*/ 126 h 179"/>
                <a:gd name="T12" fmla="*/ 73 w 143"/>
                <a:gd name="T13" fmla="*/ 179 h 179"/>
                <a:gd name="T14" fmla="*/ 125 w 143"/>
                <a:gd name="T15" fmla="*/ 126 h 179"/>
                <a:gd name="T16" fmla="*/ 140 w 143"/>
                <a:gd name="T17" fmla="*/ 108 h 179"/>
                <a:gd name="T18" fmla="*/ 132 w 143"/>
                <a:gd name="T19" fmla="*/ 82 h 179"/>
                <a:gd name="T20" fmla="*/ 95 w 143"/>
                <a:gd name="T21" fmla="*/ 26 h 179"/>
                <a:gd name="T22" fmla="*/ 95 w 143"/>
                <a:gd name="T23" fmla="*/ 0 h 179"/>
                <a:gd name="T24" fmla="*/ 73 w 143"/>
                <a:gd name="T25" fmla="*/ 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79">
                  <a:moveTo>
                    <a:pt x="73" y="1"/>
                  </a:moveTo>
                  <a:cubicBezTo>
                    <a:pt x="66" y="1"/>
                    <a:pt x="59" y="1"/>
                    <a:pt x="52" y="0"/>
                  </a:cubicBezTo>
                  <a:cubicBezTo>
                    <a:pt x="52" y="24"/>
                    <a:pt x="52" y="24"/>
                    <a:pt x="52" y="24"/>
                  </a:cubicBezTo>
                  <a:cubicBezTo>
                    <a:pt x="30" y="33"/>
                    <a:pt x="13" y="55"/>
                    <a:pt x="11" y="82"/>
                  </a:cubicBezTo>
                  <a:cubicBezTo>
                    <a:pt x="3" y="85"/>
                    <a:pt x="0" y="97"/>
                    <a:pt x="3" y="108"/>
                  </a:cubicBezTo>
                  <a:cubicBezTo>
                    <a:pt x="5" y="119"/>
                    <a:pt x="12" y="126"/>
                    <a:pt x="19" y="126"/>
                  </a:cubicBezTo>
                  <a:cubicBezTo>
                    <a:pt x="30" y="153"/>
                    <a:pt x="51" y="179"/>
                    <a:pt x="73" y="179"/>
                  </a:cubicBezTo>
                  <a:cubicBezTo>
                    <a:pt x="96" y="179"/>
                    <a:pt x="115" y="153"/>
                    <a:pt x="125" y="126"/>
                  </a:cubicBezTo>
                  <a:cubicBezTo>
                    <a:pt x="131" y="125"/>
                    <a:pt x="138" y="118"/>
                    <a:pt x="140" y="108"/>
                  </a:cubicBezTo>
                  <a:cubicBezTo>
                    <a:pt x="143" y="97"/>
                    <a:pt x="140" y="85"/>
                    <a:pt x="132" y="82"/>
                  </a:cubicBezTo>
                  <a:cubicBezTo>
                    <a:pt x="130" y="57"/>
                    <a:pt x="116" y="35"/>
                    <a:pt x="95" y="26"/>
                  </a:cubicBezTo>
                  <a:cubicBezTo>
                    <a:pt x="95" y="0"/>
                    <a:pt x="95" y="0"/>
                    <a:pt x="95" y="0"/>
                  </a:cubicBezTo>
                  <a:cubicBezTo>
                    <a:pt x="88" y="1"/>
                    <a:pt x="80" y="1"/>
                    <a:pt x="7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00" name="Freeform 253"/>
            <p:cNvSpPr>
              <a:spLocks/>
            </p:cNvSpPr>
            <p:nvPr/>
          </p:nvSpPr>
          <p:spPr bwMode="auto">
            <a:xfrm>
              <a:off x="4690792" y="2178255"/>
              <a:ext cx="83088" cy="151614"/>
            </a:xfrm>
            <a:custGeom>
              <a:avLst/>
              <a:gdLst>
                <a:gd name="T0" fmla="*/ 78 w 123"/>
                <a:gd name="T1" fmla="*/ 94 h 225"/>
                <a:gd name="T2" fmla="*/ 44 w 123"/>
                <a:gd name="T3" fmla="*/ 71 h 225"/>
                <a:gd name="T4" fmla="*/ 68 w 123"/>
                <a:gd name="T5" fmla="*/ 55 h 225"/>
                <a:gd name="T6" fmla="*/ 108 w 123"/>
                <a:gd name="T7" fmla="*/ 65 h 225"/>
                <a:gd name="T8" fmla="*/ 116 w 123"/>
                <a:gd name="T9" fmla="*/ 33 h 225"/>
                <a:gd name="T10" fmla="*/ 76 w 123"/>
                <a:gd name="T11" fmla="*/ 24 h 225"/>
                <a:gd name="T12" fmla="*/ 76 w 123"/>
                <a:gd name="T13" fmla="*/ 0 h 225"/>
                <a:gd name="T14" fmla="*/ 49 w 123"/>
                <a:gd name="T15" fmla="*/ 0 h 225"/>
                <a:gd name="T16" fmla="*/ 49 w 123"/>
                <a:gd name="T17" fmla="*/ 26 h 225"/>
                <a:gd name="T18" fmla="*/ 2 w 123"/>
                <a:gd name="T19" fmla="*/ 75 h 225"/>
                <a:gd name="T20" fmla="*/ 52 w 123"/>
                <a:gd name="T21" fmla="*/ 126 h 225"/>
                <a:gd name="T22" fmla="*/ 81 w 123"/>
                <a:gd name="T23" fmla="*/ 150 h 225"/>
                <a:gd name="T24" fmla="*/ 54 w 123"/>
                <a:gd name="T25" fmla="*/ 167 h 225"/>
                <a:gd name="T26" fmla="*/ 9 w 123"/>
                <a:gd name="T27" fmla="*/ 155 h 225"/>
                <a:gd name="T28" fmla="*/ 0 w 123"/>
                <a:gd name="T29" fmla="*/ 187 h 225"/>
                <a:gd name="T30" fmla="*/ 47 w 123"/>
                <a:gd name="T31" fmla="*/ 199 h 225"/>
                <a:gd name="T32" fmla="*/ 47 w 123"/>
                <a:gd name="T33" fmla="*/ 225 h 225"/>
                <a:gd name="T34" fmla="*/ 74 w 123"/>
                <a:gd name="T35" fmla="*/ 225 h 225"/>
                <a:gd name="T36" fmla="*/ 74 w 123"/>
                <a:gd name="T37" fmla="*/ 196 h 225"/>
                <a:gd name="T38" fmla="*/ 123 w 123"/>
                <a:gd name="T39" fmla="*/ 146 h 225"/>
                <a:gd name="T40" fmla="*/ 78 w 123"/>
                <a:gd name="T41" fmla="*/ 9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 h="225">
                  <a:moveTo>
                    <a:pt x="78" y="94"/>
                  </a:moveTo>
                  <a:cubicBezTo>
                    <a:pt x="54" y="85"/>
                    <a:pt x="44" y="79"/>
                    <a:pt x="44" y="71"/>
                  </a:cubicBezTo>
                  <a:cubicBezTo>
                    <a:pt x="44" y="63"/>
                    <a:pt x="50" y="55"/>
                    <a:pt x="68" y="55"/>
                  </a:cubicBezTo>
                  <a:cubicBezTo>
                    <a:pt x="88" y="55"/>
                    <a:pt x="101" y="61"/>
                    <a:pt x="108" y="65"/>
                  </a:cubicBezTo>
                  <a:cubicBezTo>
                    <a:pt x="116" y="33"/>
                    <a:pt x="116" y="33"/>
                    <a:pt x="116" y="33"/>
                  </a:cubicBezTo>
                  <a:cubicBezTo>
                    <a:pt x="106" y="29"/>
                    <a:pt x="94" y="25"/>
                    <a:pt x="76" y="24"/>
                  </a:cubicBezTo>
                  <a:cubicBezTo>
                    <a:pt x="76" y="0"/>
                    <a:pt x="76" y="0"/>
                    <a:pt x="76" y="0"/>
                  </a:cubicBezTo>
                  <a:cubicBezTo>
                    <a:pt x="49" y="0"/>
                    <a:pt x="49" y="0"/>
                    <a:pt x="49" y="0"/>
                  </a:cubicBezTo>
                  <a:cubicBezTo>
                    <a:pt x="49" y="26"/>
                    <a:pt x="49" y="26"/>
                    <a:pt x="49" y="26"/>
                  </a:cubicBezTo>
                  <a:cubicBezTo>
                    <a:pt x="19" y="32"/>
                    <a:pt x="2" y="51"/>
                    <a:pt x="2" y="75"/>
                  </a:cubicBezTo>
                  <a:cubicBezTo>
                    <a:pt x="2" y="102"/>
                    <a:pt x="22" y="116"/>
                    <a:pt x="52" y="126"/>
                  </a:cubicBezTo>
                  <a:cubicBezTo>
                    <a:pt x="72" y="133"/>
                    <a:pt x="81" y="139"/>
                    <a:pt x="81" y="150"/>
                  </a:cubicBezTo>
                  <a:cubicBezTo>
                    <a:pt x="81" y="160"/>
                    <a:pt x="70" y="167"/>
                    <a:pt x="54" y="167"/>
                  </a:cubicBezTo>
                  <a:cubicBezTo>
                    <a:pt x="36" y="167"/>
                    <a:pt x="20" y="161"/>
                    <a:pt x="9" y="155"/>
                  </a:cubicBezTo>
                  <a:cubicBezTo>
                    <a:pt x="0" y="187"/>
                    <a:pt x="0" y="187"/>
                    <a:pt x="0" y="187"/>
                  </a:cubicBezTo>
                  <a:cubicBezTo>
                    <a:pt x="11" y="193"/>
                    <a:pt x="29" y="198"/>
                    <a:pt x="47" y="199"/>
                  </a:cubicBezTo>
                  <a:cubicBezTo>
                    <a:pt x="47" y="225"/>
                    <a:pt x="47" y="225"/>
                    <a:pt x="47" y="225"/>
                  </a:cubicBezTo>
                  <a:cubicBezTo>
                    <a:pt x="74" y="225"/>
                    <a:pt x="74" y="225"/>
                    <a:pt x="74" y="225"/>
                  </a:cubicBezTo>
                  <a:cubicBezTo>
                    <a:pt x="74" y="196"/>
                    <a:pt x="74" y="196"/>
                    <a:pt x="74" y="196"/>
                  </a:cubicBezTo>
                  <a:cubicBezTo>
                    <a:pt x="106" y="191"/>
                    <a:pt x="123" y="170"/>
                    <a:pt x="123" y="146"/>
                  </a:cubicBezTo>
                  <a:cubicBezTo>
                    <a:pt x="123" y="121"/>
                    <a:pt x="110" y="106"/>
                    <a:pt x="78"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grpSp>
        <p:nvGrpSpPr>
          <p:cNvPr id="101" name="组合 100"/>
          <p:cNvGrpSpPr/>
          <p:nvPr/>
        </p:nvGrpSpPr>
        <p:grpSpPr>
          <a:xfrm>
            <a:off x="2211679" y="4754068"/>
            <a:ext cx="362475" cy="342006"/>
            <a:chOff x="3098700" y="5569159"/>
            <a:chExt cx="642147" cy="605886"/>
          </a:xfrm>
          <a:solidFill>
            <a:schemeClr val="bg1"/>
          </a:solidFill>
        </p:grpSpPr>
        <p:sp>
          <p:nvSpPr>
            <p:cNvPr id="102"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03"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04"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05"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06"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51" name="PA_文本框 16">
            <a:extLst>
              <a:ext uri="{FF2B5EF4-FFF2-40B4-BE49-F238E27FC236}">
                <a16:creationId xmlns:a16="http://schemas.microsoft.com/office/drawing/2014/main" id="{4628560E-C986-44B6-8A61-CBF993552795}"/>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个人价值观</a:t>
            </a:r>
          </a:p>
        </p:txBody>
      </p:sp>
      <p:sp>
        <p:nvSpPr>
          <p:cNvPr id="52" name="PA_文本框 16">
            <a:extLst>
              <a:ext uri="{FF2B5EF4-FFF2-40B4-BE49-F238E27FC236}">
                <a16:creationId xmlns:a16="http://schemas.microsoft.com/office/drawing/2014/main" id="{A9AFB9BB-0934-43D4-97B9-5AC574302C60}"/>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01</a:t>
            </a:r>
            <a:endParaRPr lang="zh-CN" altLang="en-US"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53" name="组合 52">
            <a:extLst>
              <a:ext uri="{FF2B5EF4-FFF2-40B4-BE49-F238E27FC236}">
                <a16:creationId xmlns:a16="http://schemas.microsoft.com/office/drawing/2014/main" id="{9F43C986-6E2F-40B9-A782-8AA7F4E3DF9F}"/>
              </a:ext>
            </a:extLst>
          </p:cNvPr>
          <p:cNvGrpSpPr/>
          <p:nvPr/>
        </p:nvGrpSpPr>
        <p:grpSpPr>
          <a:xfrm>
            <a:off x="359194" y="126779"/>
            <a:ext cx="839468" cy="925957"/>
            <a:chOff x="8170863" y="2927350"/>
            <a:chExt cx="565150" cy="752476"/>
          </a:xfrm>
          <a:noFill/>
        </p:grpSpPr>
        <p:sp>
          <p:nvSpPr>
            <p:cNvPr id="54" name="Freeform 79">
              <a:extLst>
                <a:ext uri="{FF2B5EF4-FFF2-40B4-BE49-F238E27FC236}">
                  <a16:creationId xmlns:a16="http://schemas.microsoft.com/office/drawing/2014/main" id="{40A2B5E9-758A-47C6-92E6-A72B11431E64}"/>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55" name="Freeform 80">
              <a:extLst>
                <a:ext uri="{FF2B5EF4-FFF2-40B4-BE49-F238E27FC236}">
                  <a16:creationId xmlns:a16="http://schemas.microsoft.com/office/drawing/2014/main" id="{90F32EBC-D3AB-4370-BAD5-23F435D68417}"/>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Tree>
    <p:extLst>
      <p:ext uri="{BB962C8B-B14F-4D97-AF65-F5344CB8AC3E}">
        <p14:creationId xmlns:p14="http://schemas.microsoft.com/office/powerpoint/2010/main" val="2842384054"/>
      </p:ext>
    </p:extLst>
  </p:cSld>
  <p:clrMapOvr>
    <a:masterClrMapping/>
  </p:clrMapOvr>
  <p:transition spd="slow">
    <p:pull/>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 name="肘形连接符 4"/>
          <p:cNvCxnSpPr/>
          <p:nvPr/>
        </p:nvCxnSpPr>
        <p:spPr>
          <a:xfrm rot="10800000">
            <a:off x="6000292" y="4221090"/>
            <a:ext cx="1031019" cy="216023"/>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 name="肘形连接符 5"/>
          <p:cNvCxnSpPr>
            <a:stCxn id="31" idx="13"/>
          </p:cNvCxnSpPr>
          <p:nvPr/>
        </p:nvCxnSpPr>
        <p:spPr>
          <a:xfrm flipH="1" flipV="1">
            <a:off x="4128081" y="1340768"/>
            <a:ext cx="2313055" cy="464122"/>
          </a:xfrm>
          <a:prstGeom prst="bentConnector3">
            <a:avLst>
              <a:gd name="adj1" fmla="val -33334"/>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7" name="Freeform 5"/>
          <p:cNvSpPr>
            <a:spLocks/>
          </p:cNvSpPr>
          <p:nvPr/>
        </p:nvSpPr>
        <p:spPr bwMode="auto">
          <a:xfrm>
            <a:off x="2615666" y="2753423"/>
            <a:ext cx="1440160" cy="129846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95000"/>
              </a:schemeClr>
            </a:solidFill>
            <a:prstDash val="solid"/>
            <a:miter lim="800000"/>
            <a:headEnd/>
            <a:tailEnd/>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8" name="组合 7"/>
          <p:cNvGrpSpPr/>
          <p:nvPr/>
        </p:nvGrpSpPr>
        <p:grpSpPr>
          <a:xfrm>
            <a:off x="2941933" y="3116505"/>
            <a:ext cx="749281" cy="667593"/>
            <a:chOff x="2753619" y="3769519"/>
            <a:chExt cx="422275" cy="376238"/>
          </a:xfrm>
          <a:blipFill dpi="0" rotWithShape="1">
            <a:blip r:embed="rId5">
              <a:extLst>
                <a:ext uri="{96DAC541-7B7A-43D3-8B79-37D633B846F1}">
                  <asvg:svgBlip xmlns:asvg="http://schemas.microsoft.com/office/drawing/2016/SVG/main" r:embed="rId6"/>
                </a:ext>
              </a:extLst>
            </a:blip>
            <a:srcRect/>
            <a:stretch>
              <a:fillRect/>
            </a:stretch>
          </a:blipFill>
        </p:grpSpPr>
        <p:sp>
          <p:nvSpPr>
            <p:cNvPr id="11" name="AutoShape 20"/>
            <p:cNvSpPr>
              <a:spLocks/>
            </p:cNvSpPr>
            <p:nvPr/>
          </p:nvSpPr>
          <p:spPr bwMode="auto">
            <a:xfrm>
              <a:off x="2753619" y="3845719"/>
              <a:ext cx="303212" cy="300038"/>
            </a:xfrm>
            <a:custGeom>
              <a:avLst/>
              <a:gdLst>
                <a:gd name="T0" fmla="*/ 10800 w 21600"/>
                <a:gd name="T1" fmla="+- 0 10800 188"/>
                <a:gd name="T2" fmla="*/ 10800 h 21224"/>
                <a:gd name="T3" fmla="*/ 10800 w 21600"/>
                <a:gd name="T4" fmla="+- 0 10800 188"/>
                <a:gd name="T5" fmla="*/ 10800 h 21224"/>
                <a:gd name="T6" fmla="*/ 10800 w 21600"/>
                <a:gd name="T7" fmla="+- 0 10800 188"/>
                <a:gd name="T8" fmla="*/ 10800 h 21224"/>
                <a:gd name="T9" fmla="*/ 10800 w 21600"/>
                <a:gd name="T10" fmla="+- 0 10800 188"/>
                <a:gd name="T11" fmla="*/ 10800 h 21224"/>
              </a:gdLst>
              <a:ahLst/>
              <a:cxnLst>
                <a:cxn ang="0">
                  <a:pos x="T0" y="T2"/>
                </a:cxn>
                <a:cxn ang="0">
                  <a:pos x="T3" y="T5"/>
                </a:cxn>
                <a:cxn ang="0">
                  <a:pos x="T6" y="T8"/>
                </a:cxn>
                <a:cxn ang="0">
                  <a:pos x="T9" y="T11"/>
                </a:cxn>
              </a:cxnLst>
              <a:rect l="0" t="0" r="r" b="b"/>
              <a:pathLst>
                <a:path w="21600" h="21224">
                  <a:moveTo>
                    <a:pt x="18550" y="16075"/>
                  </a:moveTo>
                  <a:cubicBezTo>
                    <a:pt x="18042" y="15567"/>
                    <a:pt x="18042" y="15567"/>
                    <a:pt x="18042" y="15567"/>
                  </a:cubicBezTo>
                  <a:cubicBezTo>
                    <a:pt x="17534" y="14804"/>
                    <a:pt x="17280" y="13788"/>
                    <a:pt x="17534" y="12771"/>
                  </a:cubicBezTo>
                  <a:cubicBezTo>
                    <a:pt x="17534" y="12771"/>
                    <a:pt x="17534" y="12771"/>
                    <a:pt x="17534" y="12771"/>
                  </a:cubicBezTo>
                  <a:cubicBezTo>
                    <a:pt x="17788" y="12009"/>
                    <a:pt x="18804" y="11247"/>
                    <a:pt x="19567" y="10993"/>
                  </a:cubicBezTo>
                  <a:cubicBezTo>
                    <a:pt x="20329" y="10739"/>
                    <a:pt x="20329" y="10739"/>
                    <a:pt x="20329" y="10739"/>
                  </a:cubicBezTo>
                  <a:cubicBezTo>
                    <a:pt x="21091" y="10739"/>
                    <a:pt x="21599" y="9976"/>
                    <a:pt x="21599" y="9214"/>
                  </a:cubicBezTo>
                  <a:cubicBezTo>
                    <a:pt x="21599" y="8706"/>
                    <a:pt x="21345" y="8197"/>
                    <a:pt x="21345" y="7689"/>
                  </a:cubicBezTo>
                  <a:cubicBezTo>
                    <a:pt x="21091" y="6927"/>
                    <a:pt x="20329" y="6419"/>
                    <a:pt x="19567" y="6673"/>
                  </a:cubicBezTo>
                  <a:cubicBezTo>
                    <a:pt x="18804" y="6673"/>
                    <a:pt x="18804" y="6673"/>
                    <a:pt x="18804" y="6673"/>
                  </a:cubicBezTo>
                  <a:cubicBezTo>
                    <a:pt x="17788" y="6927"/>
                    <a:pt x="16771" y="6673"/>
                    <a:pt x="16263" y="5910"/>
                  </a:cubicBezTo>
                  <a:cubicBezTo>
                    <a:pt x="16263" y="5910"/>
                    <a:pt x="16263" y="5910"/>
                    <a:pt x="16263" y="5910"/>
                  </a:cubicBezTo>
                  <a:cubicBezTo>
                    <a:pt x="15501" y="5148"/>
                    <a:pt x="15247" y="4131"/>
                    <a:pt x="15501" y="3115"/>
                  </a:cubicBezTo>
                  <a:cubicBezTo>
                    <a:pt x="15755" y="2353"/>
                    <a:pt x="15755" y="2353"/>
                    <a:pt x="15755" y="2353"/>
                  </a:cubicBezTo>
                  <a:cubicBezTo>
                    <a:pt x="16009" y="1590"/>
                    <a:pt x="15755" y="828"/>
                    <a:pt x="14992" y="574"/>
                  </a:cubicBezTo>
                  <a:cubicBezTo>
                    <a:pt x="14738" y="320"/>
                    <a:pt x="14484" y="320"/>
                    <a:pt x="14230" y="320"/>
                  </a:cubicBezTo>
                  <a:cubicBezTo>
                    <a:pt x="13976" y="66"/>
                    <a:pt x="13722" y="66"/>
                    <a:pt x="13468" y="66"/>
                  </a:cubicBezTo>
                  <a:cubicBezTo>
                    <a:pt x="12705" y="-188"/>
                    <a:pt x="11943" y="320"/>
                    <a:pt x="11689" y="1082"/>
                  </a:cubicBezTo>
                  <a:cubicBezTo>
                    <a:pt x="11435" y="1590"/>
                    <a:pt x="11435" y="1590"/>
                    <a:pt x="11435" y="1590"/>
                  </a:cubicBezTo>
                  <a:cubicBezTo>
                    <a:pt x="11181" y="2607"/>
                    <a:pt x="10418" y="3369"/>
                    <a:pt x="9402" y="3623"/>
                  </a:cubicBezTo>
                  <a:cubicBezTo>
                    <a:pt x="9402" y="3623"/>
                    <a:pt x="9402" y="3623"/>
                    <a:pt x="9402" y="3623"/>
                  </a:cubicBezTo>
                  <a:cubicBezTo>
                    <a:pt x="8385" y="3877"/>
                    <a:pt x="7369" y="3369"/>
                    <a:pt x="6607" y="2607"/>
                  </a:cubicBezTo>
                  <a:cubicBezTo>
                    <a:pt x="6352" y="2099"/>
                    <a:pt x="6352" y="2099"/>
                    <a:pt x="6352" y="2099"/>
                  </a:cubicBezTo>
                  <a:cubicBezTo>
                    <a:pt x="5590" y="1590"/>
                    <a:pt x="4828" y="1336"/>
                    <a:pt x="4065" y="1844"/>
                  </a:cubicBezTo>
                  <a:cubicBezTo>
                    <a:pt x="3811" y="2353"/>
                    <a:pt x="3303" y="2607"/>
                    <a:pt x="3049" y="2861"/>
                  </a:cubicBezTo>
                  <a:cubicBezTo>
                    <a:pt x="2541" y="3369"/>
                    <a:pt x="2541" y="4386"/>
                    <a:pt x="3049" y="4894"/>
                  </a:cubicBezTo>
                  <a:cubicBezTo>
                    <a:pt x="3557" y="5402"/>
                    <a:pt x="3557" y="5402"/>
                    <a:pt x="3557" y="5402"/>
                  </a:cubicBezTo>
                  <a:cubicBezTo>
                    <a:pt x="4065" y="6164"/>
                    <a:pt x="4320" y="7435"/>
                    <a:pt x="4065" y="8197"/>
                  </a:cubicBezTo>
                  <a:cubicBezTo>
                    <a:pt x="3811" y="9214"/>
                    <a:pt x="2795" y="9976"/>
                    <a:pt x="1778" y="10230"/>
                  </a:cubicBezTo>
                  <a:cubicBezTo>
                    <a:pt x="1270" y="10230"/>
                    <a:pt x="1270" y="10230"/>
                    <a:pt x="1270" y="10230"/>
                  </a:cubicBezTo>
                  <a:cubicBezTo>
                    <a:pt x="508" y="10484"/>
                    <a:pt x="0" y="11247"/>
                    <a:pt x="0" y="12009"/>
                  </a:cubicBezTo>
                  <a:cubicBezTo>
                    <a:pt x="0" y="12517"/>
                    <a:pt x="254" y="13026"/>
                    <a:pt x="254" y="13534"/>
                  </a:cubicBezTo>
                  <a:cubicBezTo>
                    <a:pt x="508" y="14296"/>
                    <a:pt x="1270" y="14804"/>
                    <a:pt x="2032" y="14550"/>
                  </a:cubicBezTo>
                  <a:cubicBezTo>
                    <a:pt x="2795" y="14296"/>
                    <a:pt x="2795" y="14296"/>
                    <a:pt x="2795" y="14296"/>
                  </a:cubicBezTo>
                  <a:cubicBezTo>
                    <a:pt x="3811" y="14296"/>
                    <a:pt x="4828" y="14550"/>
                    <a:pt x="5336" y="15313"/>
                  </a:cubicBezTo>
                  <a:cubicBezTo>
                    <a:pt x="5336" y="15313"/>
                    <a:pt x="5336" y="15313"/>
                    <a:pt x="5336" y="15313"/>
                  </a:cubicBezTo>
                  <a:cubicBezTo>
                    <a:pt x="6098" y="16075"/>
                    <a:pt x="6352" y="17091"/>
                    <a:pt x="6098" y="18108"/>
                  </a:cubicBezTo>
                  <a:cubicBezTo>
                    <a:pt x="5844" y="18616"/>
                    <a:pt x="5844" y="18616"/>
                    <a:pt x="5844" y="18616"/>
                  </a:cubicBezTo>
                  <a:cubicBezTo>
                    <a:pt x="5590" y="19379"/>
                    <a:pt x="5844" y="20395"/>
                    <a:pt x="6607" y="20649"/>
                  </a:cubicBezTo>
                  <a:cubicBezTo>
                    <a:pt x="6861" y="20649"/>
                    <a:pt x="7115" y="20903"/>
                    <a:pt x="7369" y="20903"/>
                  </a:cubicBezTo>
                  <a:cubicBezTo>
                    <a:pt x="7623" y="20903"/>
                    <a:pt x="7877" y="21157"/>
                    <a:pt x="8131" y="21157"/>
                  </a:cubicBezTo>
                  <a:cubicBezTo>
                    <a:pt x="8894" y="21412"/>
                    <a:pt x="9656" y="20903"/>
                    <a:pt x="9910" y="20141"/>
                  </a:cubicBezTo>
                  <a:cubicBezTo>
                    <a:pt x="10164" y="19379"/>
                    <a:pt x="10164" y="19379"/>
                    <a:pt x="10164" y="19379"/>
                  </a:cubicBezTo>
                  <a:cubicBezTo>
                    <a:pt x="10418" y="18362"/>
                    <a:pt x="11181" y="17854"/>
                    <a:pt x="12197" y="17600"/>
                  </a:cubicBezTo>
                  <a:cubicBezTo>
                    <a:pt x="12197" y="17600"/>
                    <a:pt x="12197" y="17600"/>
                    <a:pt x="12197" y="17600"/>
                  </a:cubicBezTo>
                  <a:cubicBezTo>
                    <a:pt x="13214" y="17346"/>
                    <a:pt x="14230" y="17600"/>
                    <a:pt x="14992" y="18362"/>
                  </a:cubicBezTo>
                  <a:cubicBezTo>
                    <a:pt x="15247" y="18870"/>
                    <a:pt x="15247" y="18870"/>
                    <a:pt x="15247" y="18870"/>
                  </a:cubicBezTo>
                  <a:cubicBezTo>
                    <a:pt x="16009" y="19633"/>
                    <a:pt x="16771" y="19633"/>
                    <a:pt x="17534" y="19124"/>
                  </a:cubicBezTo>
                  <a:cubicBezTo>
                    <a:pt x="17788" y="18870"/>
                    <a:pt x="18296" y="18616"/>
                    <a:pt x="18550" y="18108"/>
                  </a:cubicBezTo>
                  <a:cubicBezTo>
                    <a:pt x="19058" y="17600"/>
                    <a:pt x="19058" y="16837"/>
                    <a:pt x="18550" y="16075"/>
                  </a:cubicBezTo>
                  <a:close/>
                  <a:moveTo>
                    <a:pt x="9656" y="14042"/>
                  </a:moveTo>
                  <a:cubicBezTo>
                    <a:pt x="7623" y="13280"/>
                    <a:pt x="6607" y="11247"/>
                    <a:pt x="7369" y="9468"/>
                  </a:cubicBezTo>
                  <a:cubicBezTo>
                    <a:pt x="7877" y="7435"/>
                    <a:pt x="10164" y="6419"/>
                    <a:pt x="11943" y="7181"/>
                  </a:cubicBezTo>
                  <a:cubicBezTo>
                    <a:pt x="13976" y="7689"/>
                    <a:pt x="14992" y="9722"/>
                    <a:pt x="14230" y="11755"/>
                  </a:cubicBezTo>
                  <a:cubicBezTo>
                    <a:pt x="13722" y="13534"/>
                    <a:pt x="11435" y="14804"/>
                    <a:pt x="9656" y="1404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2" name="AutoShape 21"/>
            <p:cNvSpPr>
              <a:spLocks/>
            </p:cNvSpPr>
            <p:nvPr/>
          </p:nvSpPr>
          <p:spPr bwMode="auto">
            <a:xfrm>
              <a:off x="3001269" y="3769519"/>
              <a:ext cx="174625" cy="190500"/>
            </a:xfrm>
            <a:custGeom>
              <a:avLst/>
              <a:gdLst>
                <a:gd name="T0" fmla="+- 0 10805 263"/>
                <a:gd name="T1" fmla="*/ T0 w 21084"/>
                <a:gd name="T2" fmla="*/ 10800 h 21600"/>
                <a:gd name="T3" fmla="+- 0 10805 263"/>
                <a:gd name="T4" fmla="*/ T3 w 21084"/>
                <a:gd name="T5" fmla="*/ 10800 h 21600"/>
                <a:gd name="T6" fmla="+- 0 10805 263"/>
                <a:gd name="T7" fmla="*/ T6 w 21084"/>
                <a:gd name="T8" fmla="*/ 10800 h 21600"/>
                <a:gd name="T9" fmla="+- 0 10805 263"/>
                <a:gd name="T10" fmla="*/ T9 w 21084"/>
                <a:gd name="T11" fmla="*/ 10800 h 21600"/>
              </a:gdLst>
              <a:ahLst/>
              <a:cxnLst>
                <a:cxn ang="0">
                  <a:pos x="T1" y="T2"/>
                </a:cxn>
                <a:cxn ang="0">
                  <a:pos x="T4" y="T5"/>
                </a:cxn>
                <a:cxn ang="0">
                  <a:pos x="T7" y="T8"/>
                </a:cxn>
                <a:cxn ang="0">
                  <a:pos x="T10" y="T11"/>
                </a:cxn>
              </a:cxnLst>
              <a:rect l="0" t="0" r="r" b="b"/>
              <a:pathLst>
                <a:path w="21084" h="21600">
                  <a:moveTo>
                    <a:pt x="20041" y="13856"/>
                  </a:moveTo>
                  <a:cubicBezTo>
                    <a:pt x="19609" y="13856"/>
                    <a:pt x="19609" y="13856"/>
                    <a:pt x="19609" y="13856"/>
                  </a:cubicBezTo>
                  <a:cubicBezTo>
                    <a:pt x="18744" y="13041"/>
                    <a:pt x="17881" y="12226"/>
                    <a:pt x="17881" y="11411"/>
                  </a:cubicBezTo>
                  <a:cubicBezTo>
                    <a:pt x="17881" y="11003"/>
                    <a:pt x="17881" y="11003"/>
                    <a:pt x="17881" y="11003"/>
                  </a:cubicBezTo>
                  <a:cubicBezTo>
                    <a:pt x="18313" y="10188"/>
                    <a:pt x="18744" y="9373"/>
                    <a:pt x="19609" y="8966"/>
                  </a:cubicBezTo>
                  <a:cubicBezTo>
                    <a:pt x="20473" y="8558"/>
                    <a:pt x="20473" y="8558"/>
                    <a:pt x="20473" y="8558"/>
                  </a:cubicBezTo>
                  <a:cubicBezTo>
                    <a:pt x="20905" y="8150"/>
                    <a:pt x="21337" y="7335"/>
                    <a:pt x="20905" y="6520"/>
                  </a:cubicBezTo>
                  <a:cubicBezTo>
                    <a:pt x="20905" y="6113"/>
                    <a:pt x="20473" y="5705"/>
                    <a:pt x="20473" y="5298"/>
                  </a:cubicBezTo>
                  <a:cubicBezTo>
                    <a:pt x="20041" y="4483"/>
                    <a:pt x="18744" y="4483"/>
                    <a:pt x="18313" y="4890"/>
                  </a:cubicBezTo>
                  <a:cubicBezTo>
                    <a:pt x="17449" y="4890"/>
                    <a:pt x="17449" y="4890"/>
                    <a:pt x="17449" y="4890"/>
                  </a:cubicBezTo>
                  <a:cubicBezTo>
                    <a:pt x="16585" y="5705"/>
                    <a:pt x="15289" y="5298"/>
                    <a:pt x="14425" y="4890"/>
                  </a:cubicBezTo>
                  <a:cubicBezTo>
                    <a:pt x="14425" y="4890"/>
                    <a:pt x="14425" y="4890"/>
                    <a:pt x="14425" y="4890"/>
                  </a:cubicBezTo>
                  <a:cubicBezTo>
                    <a:pt x="13561" y="4483"/>
                    <a:pt x="13129" y="3260"/>
                    <a:pt x="13129" y="2445"/>
                  </a:cubicBezTo>
                  <a:cubicBezTo>
                    <a:pt x="13129" y="1630"/>
                    <a:pt x="13129" y="1630"/>
                    <a:pt x="13129" y="1630"/>
                  </a:cubicBezTo>
                  <a:cubicBezTo>
                    <a:pt x="13129" y="815"/>
                    <a:pt x="12696" y="407"/>
                    <a:pt x="11833" y="407"/>
                  </a:cubicBezTo>
                  <a:cubicBezTo>
                    <a:pt x="11400" y="0"/>
                    <a:pt x="11400" y="0"/>
                    <a:pt x="10969" y="0"/>
                  </a:cubicBezTo>
                  <a:cubicBezTo>
                    <a:pt x="10537" y="0"/>
                    <a:pt x="10537" y="0"/>
                    <a:pt x="10104" y="0"/>
                  </a:cubicBezTo>
                  <a:cubicBezTo>
                    <a:pt x="9240" y="0"/>
                    <a:pt x="8809" y="815"/>
                    <a:pt x="8809" y="1630"/>
                  </a:cubicBezTo>
                  <a:cubicBezTo>
                    <a:pt x="8809" y="2445"/>
                    <a:pt x="8809" y="2445"/>
                    <a:pt x="8809" y="2445"/>
                  </a:cubicBezTo>
                  <a:cubicBezTo>
                    <a:pt x="8809" y="3260"/>
                    <a:pt x="7945" y="4075"/>
                    <a:pt x="7081" y="4483"/>
                  </a:cubicBezTo>
                  <a:cubicBezTo>
                    <a:pt x="7081" y="4483"/>
                    <a:pt x="7081" y="4483"/>
                    <a:pt x="7081" y="4483"/>
                  </a:cubicBezTo>
                  <a:cubicBezTo>
                    <a:pt x="6216" y="5298"/>
                    <a:pt x="4920" y="5298"/>
                    <a:pt x="4056" y="4483"/>
                  </a:cubicBezTo>
                  <a:cubicBezTo>
                    <a:pt x="3624" y="4075"/>
                    <a:pt x="3624" y="4075"/>
                    <a:pt x="3624" y="4075"/>
                  </a:cubicBezTo>
                  <a:cubicBezTo>
                    <a:pt x="2760" y="3667"/>
                    <a:pt x="1896" y="4075"/>
                    <a:pt x="1464" y="4483"/>
                  </a:cubicBezTo>
                  <a:cubicBezTo>
                    <a:pt x="1032" y="4890"/>
                    <a:pt x="600" y="5298"/>
                    <a:pt x="600" y="5705"/>
                  </a:cubicBezTo>
                  <a:cubicBezTo>
                    <a:pt x="168" y="6520"/>
                    <a:pt x="168" y="7335"/>
                    <a:pt x="1032" y="7743"/>
                  </a:cubicBezTo>
                  <a:cubicBezTo>
                    <a:pt x="1464" y="8150"/>
                    <a:pt x="1464" y="8150"/>
                    <a:pt x="1464" y="8150"/>
                  </a:cubicBezTo>
                  <a:cubicBezTo>
                    <a:pt x="2760" y="8558"/>
                    <a:pt x="3192" y="9781"/>
                    <a:pt x="3192" y="10596"/>
                  </a:cubicBezTo>
                  <a:cubicBezTo>
                    <a:pt x="3192" y="11818"/>
                    <a:pt x="2328" y="12633"/>
                    <a:pt x="1464" y="13041"/>
                  </a:cubicBezTo>
                  <a:cubicBezTo>
                    <a:pt x="1032" y="13449"/>
                    <a:pt x="1032" y="13449"/>
                    <a:pt x="1032" y="13449"/>
                  </a:cubicBezTo>
                  <a:cubicBezTo>
                    <a:pt x="168" y="13856"/>
                    <a:pt x="-263" y="14671"/>
                    <a:pt x="168" y="15486"/>
                  </a:cubicBezTo>
                  <a:cubicBezTo>
                    <a:pt x="168" y="15894"/>
                    <a:pt x="600" y="16301"/>
                    <a:pt x="1032" y="16709"/>
                  </a:cubicBezTo>
                  <a:cubicBezTo>
                    <a:pt x="1464" y="17116"/>
                    <a:pt x="2328" y="17524"/>
                    <a:pt x="2760" y="17116"/>
                  </a:cubicBezTo>
                  <a:cubicBezTo>
                    <a:pt x="3624" y="16709"/>
                    <a:pt x="3624" y="16709"/>
                    <a:pt x="3624" y="16709"/>
                  </a:cubicBezTo>
                  <a:cubicBezTo>
                    <a:pt x="4488" y="16301"/>
                    <a:pt x="5785" y="16301"/>
                    <a:pt x="6648" y="17116"/>
                  </a:cubicBezTo>
                  <a:cubicBezTo>
                    <a:pt x="6648" y="17116"/>
                    <a:pt x="6648" y="17116"/>
                    <a:pt x="6648" y="17116"/>
                  </a:cubicBezTo>
                  <a:cubicBezTo>
                    <a:pt x="7512" y="17524"/>
                    <a:pt x="7945" y="18339"/>
                    <a:pt x="7945" y="19562"/>
                  </a:cubicBezTo>
                  <a:cubicBezTo>
                    <a:pt x="7945" y="19969"/>
                    <a:pt x="7945" y="19969"/>
                    <a:pt x="7945" y="19969"/>
                  </a:cubicBezTo>
                  <a:cubicBezTo>
                    <a:pt x="7945" y="20784"/>
                    <a:pt x="8376" y="21600"/>
                    <a:pt x="9240" y="21600"/>
                  </a:cubicBezTo>
                  <a:cubicBezTo>
                    <a:pt x="9673" y="21600"/>
                    <a:pt x="10104" y="21600"/>
                    <a:pt x="10104" y="21600"/>
                  </a:cubicBezTo>
                  <a:cubicBezTo>
                    <a:pt x="10537" y="21600"/>
                    <a:pt x="10537" y="21600"/>
                    <a:pt x="10969" y="21600"/>
                  </a:cubicBezTo>
                  <a:cubicBezTo>
                    <a:pt x="11833" y="21600"/>
                    <a:pt x="12264" y="21192"/>
                    <a:pt x="12696" y="20377"/>
                  </a:cubicBezTo>
                  <a:cubicBezTo>
                    <a:pt x="12696" y="19562"/>
                    <a:pt x="12696" y="19562"/>
                    <a:pt x="12696" y="19562"/>
                  </a:cubicBezTo>
                  <a:cubicBezTo>
                    <a:pt x="12696" y="18747"/>
                    <a:pt x="13129" y="17524"/>
                    <a:pt x="13992" y="17116"/>
                  </a:cubicBezTo>
                  <a:cubicBezTo>
                    <a:pt x="13992" y="17116"/>
                    <a:pt x="13992" y="17116"/>
                    <a:pt x="13992" y="17116"/>
                  </a:cubicBezTo>
                  <a:cubicBezTo>
                    <a:pt x="14857" y="16709"/>
                    <a:pt x="16153" y="16709"/>
                    <a:pt x="17016" y="17116"/>
                  </a:cubicBezTo>
                  <a:cubicBezTo>
                    <a:pt x="17881" y="17524"/>
                    <a:pt x="17881" y="17524"/>
                    <a:pt x="17881" y="17524"/>
                  </a:cubicBezTo>
                  <a:cubicBezTo>
                    <a:pt x="18313" y="17932"/>
                    <a:pt x="19177" y="17932"/>
                    <a:pt x="20041" y="17116"/>
                  </a:cubicBezTo>
                  <a:cubicBezTo>
                    <a:pt x="20041" y="16709"/>
                    <a:pt x="20473" y="16301"/>
                    <a:pt x="20473" y="15894"/>
                  </a:cubicBezTo>
                  <a:cubicBezTo>
                    <a:pt x="20905" y="15486"/>
                    <a:pt x="20905" y="14671"/>
                    <a:pt x="20041" y="13856"/>
                  </a:cubicBezTo>
                  <a:close/>
                  <a:moveTo>
                    <a:pt x="10537" y="13856"/>
                  </a:moveTo>
                  <a:cubicBezTo>
                    <a:pt x="8809" y="13856"/>
                    <a:pt x="7081" y="12633"/>
                    <a:pt x="7512" y="11003"/>
                  </a:cubicBezTo>
                  <a:cubicBezTo>
                    <a:pt x="7512" y="8966"/>
                    <a:pt x="8809" y="7743"/>
                    <a:pt x="10537" y="7743"/>
                  </a:cubicBezTo>
                  <a:cubicBezTo>
                    <a:pt x="12696" y="8150"/>
                    <a:pt x="13992" y="9373"/>
                    <a:pt x="13992" y="11003"/>
                  </a:cubicBezTo>
                  <a:cubicBezTo>
                    <a:pt x="13561" y="12633"/>
                    <a:pt x="12264" y="14264"/>
                    <a:pt x="10537" y="1385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13" name="Freeform 5"/>
          <p:cNvSpPr>
            <a:spLocks/>
          </p:cNvSpPr>
          <p:nvPr/>
        </p:nvSpPr>
        <p:spPr bwMode="auto">
          <a:xfrm>
            <a:off x="3839560" y="3659591"/>
            <a:ext cx="1607574" cy="144941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95000"/>
              </a:schemeClr>
            </a:solidFill>
            <a:prstDash val="solid"/>
            <a:miter lim="800000"/>
            <a:headEnd/>
            <a:tailEnd/>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14" name="Group 26"/>
          <p:cNvGrpSpPr>
            <a:grpSpLocks/>
          </p:cNvGrpSpPr>
          <p:nvPr/>
        </p:nvGrpSpPr>
        <p:grpSpPr bwMode="auto">
          <a:xfrm>
            <a:off x="4297088" y="4048921"/>
            <a:ext cx="702769" cy="690662"/>
            <a:chOff x="0" y="0"/>
            <a:chExt cx="391587" cy="385335"/>
          </a:xfrm>
          <a:blipFill dpi="0" rotWithShape="1">
            <a:blip r:embed="rId5">
              <a:extLst>
                <a:ext uri="{96DAC541-7B7A-43D3-8B79-37D633B846F1}">
                  <asvg:svgBlip xmlns:asvg="http://schemas.microsoft.com/office/drawing/2016/SVG/main" r:embed="rId6"/>
                </a:ext>
              </a:extLst>
            </a:blip>
            <a:srcRect/>
            <a:stretch>
              <a:fillRect/>
            </a:stretch>
          </a:blipFill>
        </p:grpSpPr>
        <p:sp>
          <p:nvSpPr>
            <p:cNvPr id="15" name="AutoShape 27"/>
            <p:cNvSpPr>
              <a:spLocks/>
            </p:cNvSpPr>
            <p:nvPr/>
          </p:nvSpPr>
          <p:spPr bwMode="auto">
            <a:xfrm>
              <a:off x="314357" y="200127"/>
              <a:ext cx="77730" cy="128659"/>
            </a:xfrm>
            <a:custGeom>
              <a:avLst/>
              <a:gdLst>
                <a:gd name="T0" fmla="+- 0 11098 597"/>
                <a:gd name="T1" fmla="*/ T0 w 21003"/>
                <a:gd name="T2" fmla="*/ 10800 h 21600"/>
                <a:gd name="T3" fmla="+- 0 11098 597"/>
                <a:gd name="T4" fmla="*/ T3 w 21003"/>
                <a:gd name="T5" fmla="*/ 10800 h 21600"/>
                <a:gd name="T6" fmla="+- 0 11098 597"/>
                <a:gd name="T7" fmla="*/ T6 w 21003"/>
                <a:gd name="T8" fmla="*/ 10800 h 21600"/>
                <a:gd name="T9" fmla="+- 0 11098 597"/>
                <a:gd name="T10" fmla="*/ T9 w 21003"/>
                <a:gd name="T11" fmla="*/ 10800 h 21600"/>
              </a:gdLst>
              <a:ahLst/>
              <a:cxnLst>
                <a:cxn ang="0">
                  <a:pos x="T1" y="T2"/>
                </a:cxn>
                <a:cxn ang="0">
                  <a:pos x="T4" y="T5"/>
                </a:cxn>
                <a:cxn ang="0">
                  <a:pos x="T7" y="T8"/>
                </a:cxn>
                <a:cxn ang="0">
                  <a:pos x="T10" y="T11"/>
                </a:cxn>
              </a:cxnLst>
              <a:rect l="0" t="0" r="r" b="b"/>
              <a:pathLst>
                <a:path w="21003" h="21600">
                  <a:moveTo>
                    <a:pt x="5293" y="2399"/>
                  </a:moveTo>
                  <a:cubicBezTo>
                    <a:pt x="5293" y="2399"/>
                    <a:pt x="5293" y="2999"/>
                    <a:pt x="5293" y="2999"/>
                  </a:cubicBezTo>
                  <a:cubicBezTo>
                    <a:pt x="5293" y="2999"/>
                    <a:pt x="5293" y="2999"/>
                    <a:pt x="5293" y="2999"/>
                  </a:cubicBezTo>
                  <a:cubicBezTo>
                    <a:pt x="5293" y="2999"/>
                    <a:pt x="5293" y="3599"/>
                    <a:pt x="5293" y="3599"/>
                  </a:cubicBezTo>
                  <a:cubicBezTo>
                    <a:pt x="5293" y="4199"/>
                    <a:pt x="5293" y="4199"/>
                    <a:pt x="5293" y="4799"/>
                  </a:cubicBezTo>
                  <a:cubicBezTo>
                    <a:pt x="5293" y="4799"/>
                    <a:pt x="5293" y="5399"/>
                    <a:pt x="5293" y="5399"/>
                  </a:cubicBezTo>
                  <a:cubicBezTo>
                    <a:pt x="5293" y="5999"/>
                    <a:pt x="5293" y="6599"/>
                    <a:pt x="5293" y="6599"/>
                  </a:cubicBezTo>
                  <a:cubicBezTo>
                    <a:pt x="5293" y="7199"/>
                    <a:pt x="4312" y="7199"/>
                    <a:pt x="4312" y="7799"/>
                  </a:cubicBezTo>
                  <a:cubicBezTo>
                    <a:pt x="4312" y="7799"/>
                    <a:pt x="4312" y="8399"/>
                    <a:pt x="4312" y="8399"/>
                  </a:cubicBezTo>
                  <a:cubicBezTo>
                    <a:pt x="4312" y="8999"/>
                    <a:pt x="4312" y="8999"/>
                    <a:pt x="4312" y="9599"/>
                  </a:cubicBezTo>
                  <a:cubicBezTo>
                    <a:pt x="4312" y="9599"/>
                    <a:pt x="4312" y="10200"/>
                    <a:pt x="3330" y="10800"/>
                  </a:cubicBezTo>
                  <a:cubicBezTo>
                    <a:pt x="3330" y="10800"/>
                    <a:pt x="3330" y="11399"/>
                    <a:pt x="3330" y="11399"/>
                  </a:cubicBezTo>
                  <a:cubicBezTo>
                    <a:pt x="3330" y="11999"/>
                    <a:pt x="3330" y="11999"/>
                    <a:pt x="3330" y="12600"/>
                  </a:cubicBezTo>
                  <a:cubicBezTo>
                    <a:pt x="3330" y="12600"/>
                    <a:pt x="2348" y="13199"/>
                    <a:pt x="2348" y="13199"/>
                  </a:cubicBezTo>
                  <a:cubicBezTo>
                    <a:pt x="2348" y="13799"/>
                    <a:pt x="2348" y="13799"/>
                    <a:pt x="2348" y="14399"/>
                  </a:cubicBezTo>
                  <a:cubicBezTo>
                    <a:pt x="2348" y="14399"/>
                    <a:pt x="1366" y="15000"/>
                    <a:pt x="1366" y="15000"/>
                  </a:cubicBezTo>
                  <a:cubicBezTo>
                    <a:pt x="1366" y="15599"/>
                    <a:pt x="1366" y="15599"/>
                    <a:pt x="1366" y="16199"/>
                  </a:cubicBezTo>
                  <a:cubicBezTo>
                    <a:pt x="1366" y="16199"/>
                    <a:pt x="384" y="16799"/>
                    <a:pt x="384" y="16799"/>
                  </a:cubicBezTo>
                  <a:cubicBezTo>
                    <a:pt x="384" y="16799"/>
                    <a:pt x="384" y="17400"/>
                    <a:pt x="384" y="17400"/>
                  </a:cubicBezTo>
                  <a:cubicBezTo>
                    <a:pt x="-597" y="18599"/>
                    <a:pt x="384" y="20400"/>
                    <a:pt x="2348" y="21000"/>
                  </a:cubicBezTo>
                  <a:cubicBezTo>
                    <a:pt x="2348" y="21000"/>
                    <a:pt x="2348" y="21000"/>
                    <a:pt x="3330" y="21000"/>
                  </a:cubicBezTo>
                  <a:cubicBezTo>
                    <a:pt x="3330" y="21000"/>
                    <a:pt x="4312" y="21600"/>
                    <a:pt x="4312" y="21600"/>
                  </a:cubicBezTo>
                  <a:cubicBezTo>
                    <a:pt x="6275" y="21600"/>
                    <a:pt x="7257" y="21000"/>
                    <a:pt x="7257" y="20400"/>
                  </a:cubicBezTo>
                  <a:cubicBezTo>
                    <a:pt x="15112" y="15599"/>
                    <a:pt x="19039" y="9599"/>
                    <a:pt x="21002" y="2999"/>
                  </a:cubicBezTo>
                  <a:cubicBezTo>
                    <a:pt x="21002" y="2399"/>
                    <a:pt x="20021" y="1799"/>
                    <a:pt x="20021" y="1199"/>
                  </a:cubicBezTo>
                  <a:cubicBezTo>
                    <a:pt x="19039" y="599"/>
                    <a:pt x="18057" y="0"/>
                    <a:pt x="17075" y="0"/>
                  </a:cubicBezTo>
                  <a:cubicBezTo>
                    <a:pt x="9221" y="0"/>
                    <a:pt x="9221" y="0"/>
                    <a:pt x="9221" y="0"/>
                  </a:cubicBezTo>
                  <a:cubicBezTo>
                    <a:pt x="7257" y="0"/>
                    <a:pt x="6275" y="1199"/>
                    <a:pt x="5293" y="23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6" name="AutoShape 28"/>
            <p:cNvSpPr>
              <a:spLocks/>
            </p:cNvSpPr>
            <p:nvPr/>
          </p:nvSpPr>
          <p:spPr bwMode="auto">
            <a:xfrm>
              <a:off x="261" y="200127"/>
              <a:ext cx="77730" cy="127071"/>
            </a:xfrm>
            <a:custGeom>
              <a:avLst/>
              <a:gdLst>
                <a:gd name="T0" fmla="+- 0 11087 575"/>
                <a:gd name="T1" fmla="*/ T0 w 21025"/>
                <a:gd name="T2" fmla="*/ 10624 h 21249"/>
                <a:gd name="T3" fmla="+- 0 11087 575"/>
                <a:gd name="T4" fmla="*/ T3 w 21025"/>
                <a:gd name="T5" fmla="*/ 10624 h 21249"/>
                <a:gd name="T6" fmla="+- 0 11087 575"/>
                <a:gd name="T7" fmla="*/ T6 w 21025"/>
                <a:gd name="T8" fmla="*/ 10624 h 21249"/>
                <a:gd name="T9" fmla="+- 0 11087 575"/>
                <a:gd name="T10" fmla="*/ T9 w 21025"/>
                <a:gd name="T11" fmla="*/ 10624 h 21249"/>
              </a:gdLst>
              <a:ahLst/>
              <a:cxnLst>
                <a:cxn ang="0">
                  <a:pos x="T1" y="T2"/>
                </a:cxn>
                <a:cxn ang="0">
                  <a:pos x="T4" y="T5"/>
                </a:cxn>
                <a:cxn ang="0">
                  <a:pos x="T7" y="T8"/>
                </a:cxn>
                <a:cxn ang="0">
                  <a:pos x="T10" y="T11"/>
                </a:cxn>
              </a:cxnLst>
              <a:rect l="0" t="0" r="r" b="b"/>
              <a:pathLst>
                <a:path w="21025" h="21249">
                  <a:moveTo>
                    <a:pt x="19061" y="15000"/>
                  </a:moveTo>
                  <a:cubicBezTo>
                    <a:pt x="19061" y="15000"/>
                    <a:pt x="19061" y="14399"/>
                    <a:pt x="18079" y="14399"/>
                  </a:cubicBezTo>
                  <a:cubicBezTo>
                    <a:pt x="18079" y="13799"/>
                    <a:pt x="18079" y="13799"/>
                    <a:pt x="18079" y="13199"/>
                  </a:cubicBezTo>
                  <a:cubicBezTo>
                    <a:pt x="18079" y="13199"/>
                    <a:pt x="18079" y="12600"/>
                    <a:pt x="18079" y="12600"/>
                  </a:cubicBezTo>
                  <a:cubicBezTo>
                    <a:pt x="17097" y="11999"/>
                    <a:pt x="17097" y="11999"/>
                    <a:pt x="17097" y="11399"/>
                  </a:cubicBezTo>
                  <a:cubicBezTo>
                    <a:pt x="17097" y="11399"/>
                    <a:pt x="17097" y="10800"/>
                    <a:pt x="17097" y="10800"/>
                  </a:cubicBezTo>
                  <a:cubicBezTo>
                    <a:pt x="17097" y="10200"/>
                    <a:pt x="17097" y="9599"/>
                    <a:pt x="16115" y="9599"/>
                  </a:cubicBezTo>
                  <a:cubicBezTo>
                    <a:pt x="16115" y="8999"/>
                    <a:pt x="16115" y="8999"/>
                    <a:pt x="16115" y="8399"/>
                  </a:cubicBezTo>
                  <a:cubicBezTo>
                    <a:pt x="16115" y="8399"/>
                    <a:pt x="16115" y="7799"/>
                    <a:pt x="16115" y="7799"/>
                  </a:cubicBezTo>
                  <a:cubicBezTo>
                    <a:pt x="16115" y="7199"/>
                    <a:pt x="16115" y="7199"/>
                    <a:pt x="16115" y="6599"/>
                  </a:cubicBezTo>
                  <a:cubicBezTo>
                    <a:pt x="16115" y="6599"/>
                    <a:pt x="15134" y="5999"/>
                    <a:pt x="15134" y="5399"/>
                  </a:cubicBezTo>
                  <a:cubicBezTo>
                    <a:pt x="15134" y="5399"/>
                    <a:pt x="15134" y="4799"/>
                    <a:pt x="15134" y="4799"/>
                  </a:cubicBezTo>
                  <a:cubicBezTo>
                    <a:pt x="15134" y="4199"/>
                    <a:pt x="15134" y="4199"/>
                    <a:pt x="15134" y="3599"/>
                  </a:cubicBezTo>
                  <a:cubicBezTo>
                    <a:pt x="15134" y="3599"/>
                    <a:pt x="15134" y="2999"/>
                    <a:pt x="15134" y="2999"/>
                  </a:cubicBezTo>
                  <a:cubicBezTo>
                    <a:pt x="15134" y="2999"/>
                    <a:pt x="15134" y="2999"/>
                    <a:pt x="15134" y="2999"/>
                  </a:cubicBezTo>
                  <a:cubicBezTo>
                    <a:pt x="15134" y="2999"/>
                    <a:pt x="15134" y="2399"/>
                    <a:pt x="15134" y="2399"/>
                  </a:cubicBezTo>
                  <a:cubicBezTo>
                    <a:pt x="15134" y="1199"/>
                    <a:pt x="13170" y="0"/>
                    <a:pt x="11206" y="0"/>
                  </a:cubicBezTo>
                  <a:cubicBezTo>
                    <a:pt x="4334" y="0"/>
                    <a:pt x="4334" y="0"/>
                    <a:pt x="4334" y="0"/>
                  </a:cubicBezTo>
                  <a:cubicBezTo>
                    <a:pt x="2370" y="0"/>
                    <a:pt x="1388" y="599"/>
                    <a:pt x="1388" y="1199"/>
                  </a:cubicBezTo>
                  <a:cubicBezTo>
                    <a:pt x="406" y="1799"/>
                    <a:pt x="-575" y="2399"/>
                    <a:pt x="406" y="2999"/>
                  </a:cubicBezTo>
                  <a:cubicBezTo>
                    <a:pt x="1388" y="9599"/>
                    <a:pt x="6297" y="15599"/>
                    <a:pt x="13170" y="20400"/>
                  </a:cubicBezTo>
                  <a:cubicBezTo>
                    <a:pt x="14152" y="21000"/>
                    <a:pt x="16115" y="21600"/>
                    <a:pt x="18079" y="21000"/>
                  </a:cubicBezTo>
                  <a:cubicBezTo>
                    <a:pt x="18079" y="21000"/>
                    <a:pt x="18079" y="21000"/>
                    <a:pt x="19061" y="21000"/>
                  </a:cubicBezTo>
                  <a:cubicBezTo>
                    <a:pt x="20043" y="20400"/>
                    <a:pt x="21024" y="18599"/>
                    <a:pt x="21024" y="17400"/>
                  </a:cubicBezTo>
                  <a:cubicBezTo>
                    <a:pt x="20043" y="17400"/>
                    <a:pt x="20043" y="17400"/>
                    <a:pt x="20043" y="17400"/>
                  </a:cubicBezTo>
                  <a:cubicBezTo>
                    <a:pt x="20043" y="16799"/>
                    <a:pt x="20043" y="16199"/>
                    <a:pt x="19061" y="16199"/>
                  </a:cubicBezTo>
                  <a:cubicBezTo>
                    <a:pt x="19061" y="15599"/>
                    <a:pt x="19061" y="15599"/>
                    <a:pt x="19061" y="150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7" name="AutoShape 29"/>
            <p:cNvSpPr>
              <a:spLocks/>
            </p:cNvSpPr>
            <p:nvPr/>
          </p:nvSpPr>
          <p:spPr bwMode="auto">
            <a:xfrm>
              <a:off x="206486" y="200127"/>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00" y="0"/>
                  </a:moveTo>
                  <a:cubicBezTo>
                    <a:pt x="2025" y="0"/>
                    <a:pt x="2025" y="0"/>
                    <a:pt x="2025" y="0"/>
                  </a:cubicBezTo>
                  <a:cubicBezTo>
                    <a:pt x="675" y="0"/>
                    <a:pt x="0" y="1439"/>
                    <a:pt x="0" y="2879"/>
                  </a:cubicBezTo>
                  <a:cubicBezTo>
                    <a:pt x="0" y="16559"/>
                    <a:pt x="0" y="16559"/>
                    <a:pt x="0" y="16559"/>
                  </a:cubicBezTo>
                  <a:cubicBezTo>
                    <a:pt x="0" y="18000"/>
                    <a:pt x="675" y="19440"/>
                    <a:pt x="2025" y="19440"/>
                  </a:cubicBezTo>
                  <a:cubicBezTo>
                    <a:pt x="2025" y="19440"/>
                    <a:pt x="2700" y="19440"/>
                    <a:pt x="2700" y="19440"/>
                  </a:cubicBezTo>
                  <a:cubicBezTo>
                    <a:pt x="2700" y="19440"/>
                    <a:pt x="2700" y="19440"/>
                    <a:pt x="2700" y="19440"/>
                  </a:cubicBezTo>
                  <a:cubicBezTo>
                    <a:pt x="3375" y="19440"/>
                    <a:pt x="4725" y="19440"/>
                    <a:pt x="5400" y="19440"/>
                  </a:cubicBezTo>
                  <a:cubicBezTo>
                    <a:pt x="5400" y="19440"/>
                    <a:pt x="5400" y="19440"/>
                    <a:pt x="5400" y="19440"/>
                  </a:cubicBezTo>
                  <a:cubicBezTo>
                    <a:pt x="6075" y="19440"/>
                    <a:pt x="7425" y="20160"/>
                    <a:pt x="8100" y="20160"/>
                  </a:cubicBezTo>
                  <a:cubicBezTo>
                    <a:pt x="8100" y="20160"/>
                    <a:pt x="8775" y="20160"/>
                    <a:pt x="8775" y="20160"/>
                  </a:cubicBezTo>
                  <a:cubicBezTo>
                    <a:pt x="9450" y="20160"/>
                    <a:pt x="10125" y="20879"/>
                    <a:pt x="10800" y="20879"/>
                  </a:cubicBezTo>
                  <a:cubicBezTo>
                    <a:pt x="11475" y="20879"/>
                    <a:pt x="11475" y="20879"/>
                    <a:pt x="11475" y="20879"/>
                  </a:cubicBezTo>
                  <a:cubicBezTo>
                    <a:pt x="12150" y="20879"/>
                    <a:pt x="12150" y="20879"/>
                    <a:pt x="12150" y="20879"/>
                  </a:cubicBezTo>
                  <a:cubicBezTo>
                    <a:pt x="12150" y="20879"/>
                    <a:pt x="12825" y="20879"/>
                    <a:pt x="12825" y="20879"/>
                  </a:cubicBezTo>
                  <a:cubicBezTo>
                    <a:pt x="13500" y="21600"/>
                    <a:pt x="14175" y="21600"/>
                    <a:pt x="14175" y="21600"/>
                  </a:cubicBezTo>
                  <a:cubicBezTo>
                    <a:pt x="14850" y="21600"/>
                    <a:pt x="14850" y="21600"/>
                    <a:pt x="15525" y="21600"/>
                  </a:cubicBezTo>
                  <a:cubicBezTo>
                    <a:pt x="16200" y="21600"/>
                    <a:pt x="17550" y="20879"/>
                    <a:pt x="17550" y="20160"/>
                  </a:cubicBezTo>
                  <a:cubicBezTo>
                    <a:pt x="17550" y="20160"/>
                    <a:pt x="17550" y="19440"/>
                    <a:pt x="17550" y="19440"/>
                  </a:cubicBezTo>
                  <a:cubicBezTo>
                    <a:pt x="18225" y="18720"/>
                    <a:pt x="18225" y="18720"/>
                    <a:pt x="18225" y="18000"/>
                  </a:cubicBezTo>
                  <a:cubicBezTo>
                    <a:pt x="18225" y="18000"/>
                    <a:pt x="18225" y="18000"/>
                    <a:pt x="18225" y="18000"/>
                  </a:cubicBezTo>
                  <a:cubicBezTo>
                    <a:pt x="19575" y="14399"/>
                    <a:pt x="20250" y="10800"/>
                    <a:pt x="20925" y="7199"/>
                  </a:cubicBezTo>
                  <a:cubicBezTo>
                    <a:pt x="20925" y="7199"/>
                    <a:pt x="20925" y="7199"/>
                    <a:pt x="20925" y="7199"/>
                  </a:cubicBezTo>
                  <a:cubicBezTo>
                    <a:pt x="20925" y="6479"/>
                    <a:pt x="20925" y="5759"/>
                    <a:pt x="20925" y="5039"/>
                  </a:cubicBezTo>
                  <a:cubicBezTo>
                    <a:pt x="20925" y="5039"/>
                    <a:pt x="20925" y="5039"/>
                    <a:pt x="20925" y="4319"/>
                  </a:cubicBezTo>
                  <a:cubicBezTo>
                    <a:pt x="20925" y="4319"/>
                    <a:pt x="20925" y="3599"/>
                    <a:pt x="21600" y="3599"/>
                  </a:cubicBezTo>
                  <a:cubicBezTo>
                    <a:pt x="21600" y="2159"/>
                    <a:pt x="20925" y="1439"/>
                    <a:pt x="20250" y="1439"/>
                  </a:cubicBezTo>
                  <a:cubicBezTo>
                    <a:pt x="20250" y="719"/>
                    <a:pt x="19575" y="0"/>
                    <a:pt x="18900"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8" name="AutoShape 30"/>
            <p:cNvSpPr>
              <a:spLocks/>
            </p:cNvSpPr>
            <p:nvPr/>
          </p:nvSpPr>
          <p:spPr bwMode="auto">
            <a:xfrm>
              <a:off x="74819" y="200127"/>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6559"/>
                  </a:moveTo>
                  <a:cubicBezTo>
                    <a:pt x="21600" y="2879"/>
                    <a:pt x="21600" y="2879"/>
                    <a:pt x="21600" y="2879"/>
                  </a:cubicBezTo>
                  <a:cubicBezTo>
                    <a:pt x="21600" y="1439"/>
                    <a:pt x="20250" y="0"/>
                    <a:pt x="18900" y="0"/>
                  </a:cubicBezTo>
                  <a:cubicBezTo>
                    <a:pt x="2700" y="0"/>
                    <a:pt x="2700" y="0"/>
                    <a:pt x="2700" y="0"/>
                  </a:cubicBezTo>
                  <a:cubicBezTo>
                    <a:pt x="2025" y="0"/>
                    <a:pt x="675" y="719"/>
                    <a:pt x="675" y="1439"/>
                  </a:cubicBezTo>
                  <a:cubicBezTo>
                    <a:pt x="0" y="1439"/>
                    <a:pt x="0" y="2159"/>
                    <a:pt x="0" y="3599"/>
                  </a:cubicBezTo>
                  <a:cubicBezTo>
                    <a:pt x="0" y="3599"/>
                    <a:pt x="0" y="4319"/>
                    <a:pt x="0" y="4319"/>
                  </a:cubicBezTo>
                  <a:cubicBezTo>
                    <a:pt x="0" y="4319"/>
                    <a:pt x="0" y="5039"/>
                    <a:pt x="0" y="5039"/>
                  </a:cubicBezTo>
                  <a:cubicBezTo>
                    <a:pt x="0" y="5759"/>
                    <a:pt x="0" y="6479"/>
                    <a:pt x="0" y="7199"/>
                  </a:cubicBezTo>
                  <a:cubicBezTo>
                    <a:pt x="0" y="7199"/>
                    <a:pt x="0" y="7199"/>
                    <a:pt x="0" y="7199"/>
                  </a:cubicBezTo>
                  <a:cubicBezTo>
                    <a:pt x="675" y="10800"/>
                    <a:pt x="1350" y="14399"/>
                    <a:pt x="2700" y="18000"/>
                  </a:cubicBezTo>
                  <a:cubicBezTo>
                    <a:pt x="2700" y="18000"/>
                    <a:pt x="2700" y="18000"/>
                    <a:pt x="2700" y="18000"/>
                  </a:cubicBezTo>
                  <a:cubicBezTo>
                    <a:pt x="2700" y="18720"/>
                    <a:pt x="3375" y="18720"/>
                    <a:pt x="3375" y="19440"/>
                  </a:cubicBezTo>
                  <a:cubicBezTo>
                    <a:pt x="3375" y="19440"/>
                    <a:pt x="3375" y="20160"/>
                    <a:pt x="3375" y="20160"/>
                  </a:cubicBezTo>
                  <a:cubicBezTo>
                    <a:pt x="4050" y="20879"/>
                    <a:pt x="4725" y="21600"/>
                    <a:pt x="6075" y="21600"/>
                  </a:cubicBezTo>
                  <a:cubicBezTo>
                    <a:pt x="6075" y="21600"/>
                    <a:pt x="6075" y="21600"/>
                    <a:pt x="6075" y="21600"/>
                  </a:cubicBezTo>
                  <a:cubicBezTo>
                    <a:pt x="6075" y="21600"/>
                    <a:pt x="6075" y="21600"/>
                    <a:pt x="6750" y="21600"/>
                  </a:cubicBezTo>
                  <a:cubicBezTo>
                    <a:pt x="7425" y="21600"/>
                    <a:pt x="8100" y="21600"/>
                    <a:pt x="8100" y="20879"/>
                  </a:cubicBezTo>
                  <a:cubicBezTo>
                    <a:pt x="8775" y="20879"/>
                    <a:pt x="8775" y="20879"/>
                    <a:pt x="8775" y="20879"/>
                  </a:cubicBezTo>
                  <a:cubicBezTo>
                    <a:pt x="8775" y="20879"/>
                    <a:pt x="8775" y="20879"/>
                    <a:pt x="9450" y="20879"/>
                  </a:cubicBezTo>
                  <a:cubicBezTo>
                    <a:pt x="9450" y="20879"/>
                    <a:pt x="10125" y="20879"/>
                    <a:pt x="10125" y="20879"/>
                  </a:cubicBezTo>
                  <a:cubicBezTo>
                    <a:pt x="10800" y="20879"/>
                    <a:pt x="11475" y="20160"/>
                    <a:pt x="12150" y="20160"/>
                  </a:cubicBezTo>
                  <a:cubicBezTo>
                    <a:pt x="12150" y="20160"/>
                    <a:pt x="12825" y="20160"/>
                    <a:pt x="12825" y="20160"/>
                  </a:cubicBezTo>
                  <a:cubicBezTo>
                    <a:pt x="14175" y="20160"/>
                    <a:pt x="14850" y="19440"/>
                    <a:pt x="15525" y="19440"/>
                  </a:cubicBezTo>
                  <a:cubicBezTo>
                    <a:pt x="15525" y="19440"/>
                    <a:pt x="15525" y="19440"/>
                    <a:pt x="15525" y="19440"/>
                  </a:cubicBezTo>
                  <a:cubicBezTo>
                    <a:pt x="16875" y="19440"/>
                    <a:pt x="17550" y="19440"/>
                    <a:pt x="18225" y="19440"/>
                  </a:cubicBezTo>
                  <a:cubicBezTo>
                    <a:pt x="18225" y="19440"/>
                    <a:pt x="18225" y="19440"/>
                    <a:pt x="18225" y="19440"/>
                  </a:cubicBezTo>
                  <a:cubicBezTo>
                    <a:pt x="18900" y="19440"/>
                    <a:pt x="18900" y="19440"/>
                    <a:pt x="18900" y="19440"/>
                  </a:cubicBezTo>
                  <a:cubicBezTo>
                    <a:pt x="20250" y="19440"/>
                    <a:pt x="21600" y="18000"/>
                    <a:pt x="21600" y="1655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19" name="AutoShape 31"/>
            <p:cNvSpPr>
              <a:spLocks/>
            </p:cNvSpPr>
            <p:nvPr/>
          </p:nvSpPr>
          <p:spPr bwMode="auto">
            <a:xfrm>
              <a:off x="112891" y="314491"/>
              <a:ext cx="76145" cy="714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42" y="20520"/>
                  </a:moveTo>
                  <a:cubicBezTo>
                    <a:pt x="20571" y="19440"/>
                    <a:pt x="21600" y="18360"/>
                    <a:pt x="21600" y="17280"/>
                  </a:cubicBezTo>
                  <a:cubicBezTo>
                    <a:pt x="21600" y="4320"/>
                    <a:pt x="21600" y="4320"/>
                    <a:pt x="21600" y="4320"/>
                  </a:cubicBezTo>
                  <a:cubicBezTo>
                    <a:pt x="21600" y="3240"/>
                    <a:pt x="20571" y="1080"/>
                    <a:pt x="19542" y="1080"/>
                  </a:cubicBezTo>
                  <a:cubicBezTo>
                    <a:pt x="19542" y="0"/>
                    <a:pt x="18514" y="0"/>
                    <a:pt x="17485" y="0"/>
                  </a:cubicBezTo>
                  <a:cubicBezTo>
                    <a:pt x="15428" y="0"/>
                    <a:pt x="14399" y="0"/>
                    <a:pt x="13371" y="0"/>
                  </a:cubicBezTo>
                  <a:cubicBezTo>
                    <a:pt x="13371" y="0"/>
                    <a:pt x="13371" y="0"/>
                    <a:pt x="13371" y="0"/>
                  </a:cubicBezTo>
                  <a:cubicBezTo>
                    <a:pt x="12342" y="0"/>
                    <a:pt x="10285" y="0"/>
                    <a:pt x="9257" y="1080"/>
                  </a:cubicBezTo>
                  <a:cubicBezTo>
                    <a:pt x="9257" y="1080"/>
                    <a:pt x="8228" y="1080"/>
                    <a:pt x="8228" y="1080"/>
                  </a:cubicBezTo>
                  <a:cubicBezTo>
                    <a:pt x="7199" y="1080"/>
                    <a:pt x="6171" y="1080"/>
                    <a:pt x="5142" y="1080"/>
                  </a:cubicBezTo>
                  <a:cubicBezTo>
                    <a:pt x="5142" y="1080"/>
                    <a:pt x="4114" y="2160"/>
                    <a:pt x="4114" y="2160"/>
                  </a:cubicBezTo>
                  <a:cubicBezTo>
                    <a:pt x="4114" y="2160"/>
                    <a:pt x="3085" y="2160"/>
                    <a:pt x="3085" y="2160"/>
                  </a:cubicBezTo>
                  <a:cubicBezTo>
                    <a:pt x="2057" y="2160"/>
                    <a:pt x="1028" y="3240"/>
                    <a:pt x="0" y="4320"/>
                  </a:cubicBezTo>
                  <a:cubicBezTo>
                    <a:pt x="0" y="6480"/>
                    <a:pt x="0" y="7560"/>
                    <a:pt x="1028" y="8640"/>
                  </a:cubicBezTo>
                  <a:cubicBezTo>
                    <a:pt x="1028" y="8640"/>
                    <a:pt x="1028" y="8640"/>
                    <a:pt x="1028" y="8640"/>
                  </a:cubicBezTo>
                  <a:cubicBezTo>
                    <a:pt x="1028" y="9720"/>
                    <a:pt x="2057" y="9720"/>
                    <a:pt x="2057" y="10800"/>
                  </a:cubicBezTo>
                  <a:cubicBezTo>
                    <a:pt x="2057" y="10800"/>
                    <a:pt x="2057" y="10800"/>
                    <a:pt x="3085" y="10800"/>
                  </a:cubicBezTo>
                  <a:cubicBezTo>
                    <a:pt x="3085" y="11880"/>
                    <a:pt x="4114" y="11880"/>
                    <a:pt x="4114" y="12960"/>
                  </a:cubicBezTo>
                  <a:cubicBezTo>
                    <a:pt x="4114" y="12960"/>
                    <a:pt x="5142" y="12960"/>
                    <a:pt x="5142" y="14040"/>
                  </a:cubicBezTo>
                  <a:cubicBezTo>
                    <a:pt x="5142" y="14040"/>
                    <a:pt x="5142" y="14040"/>
                    <a:pt x="6171" y="15120"/>
                  </a:cubicBezTo>
                  <a:cubicBezTo>
                    <a:pt x="6171" y="15120"/>
                    <a:pt x="6171" y="15120"/>
                    <a:pt x="7199" y="15120"/>
                  </a:cubicBezTo>
                  <a:cubicBezTo>
                    <a:pt x="7199" y="16199"/>
                    <a:pt x="7199" y="16199"/>
                    <a:pt x="7199" y="16199"/>
                  </a:cubicBezTo>
                  <a:cubicBezTo>
                    <a:pt x="8228" y="16199"/>
                    <a:pt x="8228" y="16199"/>
                    <a:pt x="9257" y="17280"/>
                  </a:cubicBezTo>
                  <a:cubicBezTo>
                    <a:pt x="9257" y="17280"/>
                    <a:pt x="9257" y="17280"/>
                    <a:pt x="9257" y="17280"/>
                  </a:cubicBezTo>
                  <a:cubicBezTo>
                    <a:pt x="10285" y="17280"/>
                    <a:pt x="10285" y="18360"/>
                    <a:pt x="10285" y="18360"/>
                  </a:cubicBezTo>
                  <a:cubicBezTo>
                    <a:pt x="11314" y="18360"/>
                    <a:pt x="11314" y="18360"/>
                    <a:pt x="11314" y="18360"/>
                  </a:cubicBezTo>
                  <a:cubicBezTo>
                    <a:pt x="11314" y="19440"/>
                    <a:pt x="12342" y="19440"/>
                    <a:pt x="12342" y="19440"/>
                  </a:cubicBezTo>
                  <a:cubicBezTo>
                    <a:pt x="12342" y="19440"/>
                    <a:pt x="12342" y="19440"/>
                    <a:pt x="13371" y="19440"/>
                  </a:cubicBezTo>
                  <a:cubicBezTo>
                    <a:pt x="13371" y="19440"/>
                    <a:pt x="14399" y="20520"/>
                    <a:pt x="14399" y="20520"/>
                  </a:cubicBezTo>
                  <a:cubicBezTo>
                    <a:pt x="14399" y="20520"/>
                    <a:pt x="14399" y="20520"/>
                    <a:pt x="14399" y="20520"/>
                  </a:cubicBezTo>
                  <a:cubicBezTo>
                    <a:pt x="15428" y="20520"/>
                    <a:pt x="15428" y="20520"/>
                    <a:pt x="16457" y="21599"/>
                  </a:cubicBezTo>
                  <a:cubicBezTo>
                    <a:pt x="17485" y="21599"/>
                    <a:pt x="18514" y="21599"/>
                    <a:pt x="19542" y="2052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0" name="AutoShape 32"/>
            <p:cNvSpPr>
              <a:spLocks/>
            </p:cNvSpPr>
            <p:nvPr/>
          </p:nvSpPr>
          <p:spPr bwMode="auto">
            <a:xfrm>
              <a:off x="206486" y="314491"/>
              <a:ext cx="71385" cy="714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320"/>
                  </a:moveTo>
                  <a:cubicBezTo>
                    <a:pt x="20520" y="3240"/>
                    <a:pt x="19440" y="2160"/>
                    <a:pt x="18360" y="2160"/>
                  </a:cubicBezTo>
                  <a:cubicBezTo>
                    <a:pt x="18360" y="2160"/>
                    <a:pt x="18360" y="2160"/>
                    <a:pt x="17280" y="2160"/>
                  </a:cubicBezTo>
                  <a:cubicBezTo>
                    <a:pt x="17280" y="2160"/>
                    <a:pt x="17280" y="2160"/>
                    <a:pt x="16199" y="1080"/>
                  </a:cubicBezTo>
                  <a:cubicBezTo>
                    <a:pt x="15120" y="1080"/>
                    <a:pt x="14040" y="1080"/>
                    <a:pt x="12960" y="1080"/>
                  </a:cubicBezTo>
                  <a:cubicBezTo>
                    <a:pt x="12960" y="1080"/>
                    <a:pt x="12960" y="1080"/>
                    <a:pt x="11880" y="1080"/>
                  </a:cubicBezTo>
                  <a:cubicBezTo>
                    <a:pt x="10800" y="0"/>
                    <a:pt x="9720" y="0"/>
                    <a:pt x="8640" y="0"/>
                  </a:cubicBezTo>
                  <a:cubicBezTo>
                    <a:pt x="7560" y="0"/>
                    <a:pt x="7560" y="0"/>
                    <a:pt x="7560" y="0"/>
                  </a:cubicBezTo>
                  <a:cubicBezTo>
                    <a:pt x="6480" y="0"/>
                    <a:pt x="5400" y="0"/>
                    <a:pt x="3240" y="0"/>
                  </a:cubicBezTo>
                  <a:cubicBezTo>
                    <a:pt x="2160" y="0"/>
                    <a:pt x="2160" y="0"/>
                    <a:pt x="1080" y="1080"/>
                  </a:cubicBezTo>
                  <a:cubicBezTo>
                    <a:pt x="0" y="1080"/>
                    <a:pt x="0" y="3240"/>
                    <a:pt x="0" y="4320"/>
                  </a:cubicBezTo>
                  <a:cubicBezTo>
                    <a:pt x="0" y="17280"/>
                    <a:pt x="0" y="17280"/>
                    <a:pt x="0" y="17280"/>
                  </a:cubicBezTo>
                  <a:cubicBezTo>
                    <a:pt x="0" y="18360"/>
                    <a:pt x="0" y="19440"/>
                    <a:pt x="1080" y="20520"/>
                  </a:cubicBezTo>
                  <a:cubicBezTo>
                    <a:pt x="2160" y="21599"/>
                    <a:pt x="3240" y="21599"/>
                    <a:pt x="5400" y="21599"/>
                  </a:cubicBezTo>
                  <a:cubicBezTo>
                    <a:pt x="5400" y="20520"/>
                    <a:pt x="6480" y="20520"/>
                    <a:pt x="6480" y="20520"/>
                  </a:cubicBezTo>
                  <a:cubicBezTo>
                    <a:pt x="6480" y="20520"/>
                    <a:pt x="6480" y="20520"/>
                    <a:pt x="6480" y="20520"/>
                  </a:cubicBezTo>
                  <a:cubicBezTo>
                    <a:pt x="7560" y="20520"/>
                    <a:pt x="7560" y="19440"/>
                    <a:pt x="8640" y="19440"/>
                  </a:cubicBezTo>
                  <a:cubicBezTo>
                    <a:pt x="8640" y="19440"/>
                    <a:pt x="8640" y="19440"/>
                    <a:pt x="8640" y="19440"/>
                  </a:cubicBezTo>
                  <a:cubicBezTo>
                    <a:pt x="8640" y="19440"/>
                    <a:pt x="9720" y="19440"/>
                    <a:pt x="9720" y="18360"/>
                  </a:cubicBezTo>
                  <a:cubicBezTo>
                    <a:pt x="10800" y="18360"/>
                    <a:pt x="10800" y="18360"/>
                    <a:pt x="10800" y="18360"/>
                  </a:cubicBezTo>
                  <a:cubicBezTo>
                    <a:pt x="10800" y="18360"/>
                    <a:pt x="11880" y="17280"/>
                    <a:pt x="11880" y="17280"/>
                  </a:cubicBezTo>
                  <a:cubicBezTo>
                    <a:pt x="11880" y="17280"/>
                    <a:pt x="11880" y="17280"/>
                    <a:pt x="12960" y="17280"/>
                  </a:cubicBezTo>
                  <a:cubicBezTo>
                    <a:pt x="12960" y="16199"/>
                    <a:pt x="12960" y="16199"/>
                    <a:pt x="14040" y="16199"/>
                  </a:cubicBezTo>
                  <a:cubicBezTo>
                    <a:pt x="14040" y="16199"/>
                    <a:pt x="14040" y="16199"/>
                    <a:pt x="15120" y="15120"/>
                  </a:cubicBezTo>
                  <a:cubicBezTo>
                    <a:pt x="15120" y="15120"/>
                    <a:pt x="15120" y="15120"/>
                    <a:pt x="15120" y="15120"/>
                  </a:cubicBezTo>
                  <a:cubicBezTo>
                    <a:pt x="16199" y="14040"/>
                    <a:pt x="16199" y="14040"/>
                    <a:pt x="16199" y="14040"/>
                  </a:cubicBezTo>
                  <a:cubicBezTo>
                    <a:pt x="17280" y="12960"/>
                    <a:pt x="17280" y="12960"/>
                    <a:pt x="17280" y="12960"/>
                  </a:cubicBezTo>
                  <a:cubicBezTo>
                    <a:pt x="18360" y="11880"/>
                    <a:pt x="18360" y="11880"/>
                    <a:pt x="19440" y="10800"/>
                  </a:cubicBezTo>
                  <a:cubicBezTo>
                    <a:pt x="19440" y="10800"/>
                    <a:pt x="19440" y="10800"/>
                    <a:pt x="19440" y="10800"/>
                  </a:cubicBezTo>
                  <a:cubicBezTo>
                    <a:pt x="19440" y="9720"/>
                    <a:pt x="20520" y="9720"/>
                    <a:pt x="20520" y="8640"/>
                  </a:cubicBezTo>
                  <a:cubicBezTo>
                    <a:pt x="20520" y="8640"/>
                    <a:pt x="20520" y="8640"/>
                    <a:pt x="20520" y="8640"/>
                  </a:cubicBezTo>
                  <a:cubicBezTo>
                    <a:pt x="21599" y="7560"/>
                    <a:pt x="21599" y="6480"/>
                    <a:pt x="21599" y="432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1" name="AutoShape 33"/>
            <p:cNvSpPr>
              <a:spLocks/>
            </p:cNvSpPr>
            <p:nvPr/>
          </p:nvSpPr>
          <p:spPr bwMode="auto">
            <a:xfrm>
              <a:off x="314357" y="60350"/>
              <a:ext cx="77730" cy="125483"/>
            </a:xfrm>
            <a:custGeom>
              <a:avLst/>
              <a:gdLst>
                <a:gd name="T0" fmla="+- 0 11098 597"/>
                <a:gd name="T1" fmla="*/ T0 w 21003"/>
                <a:gd name="T2" fmla="*/ 10800 h 21600"/>
                <a:gd name="T3" fmla="+- 0 11098 597"/>
                <a:gd name="T4" fmla="*/ T3 w 21003"/>
                <a:gd name="T5" fmla="*/ 10800 h 21600"/>
                <a:gd name="T6" fmla="+- 0 11098 597"/>
                <a:gd name="T7" fmla="*/ T6 w 21003"/>
                <a:gd name="T8" fmla="*/ 10800 h 21600"/>
                <a:gd name="T9" fmla="+- 0 11098 597"/>
                <a:gd name="T10" fmla="*/ T9 w 21003"/>
                <a:gd name="T11" fmla="*/ 10800 h 21600"/>
              </a:gdLst>
              <a:ahLst/>
              <a:cxnLst>
                <a:cxn ang="0">
                  <a:pos x="T1" y="T2"/>
                </a:cxn>
                <a:cxn ang="0">
                  <a:pos x="T4" y="T5"/>
                </a:cxn>
                <a:cxn ang="0">
                  <a:pos x="T7" y="T8"/>
                </a:cxn>
                <a:cxn ang="0">
                  <a:pos x="T10" y="T11"/>
                </a:cxn>
              </a:cxnLst>
              <a:rect l="0" t="0" r="r" b="b"/>
              <a:pathLst>
                <a:path w="21003" h="21600">
                  <a:moveTo>
                    <a:pt x="5293" y="19131"/>
                  </a:moveTo>
                  <a:cubicBezTo>
                    <a:pt x="5293" y="19131"/>
                    <a:pt x="5293" y="19131"/>
                    <a:pt x="5293" y="18514"/>
                  </a:cubicBezTo>
                  <a:cubicBezTo>
                    <a:pt x="5293" y="18514"/>
                    <a:pt x="5293" y="18514"/>
                    <a:pt x="5293" y="18514"/>
                  </a:cubicBezTo>
                  <a:cubicBezTo>
                    <a:pt x="5293" y="18514"/>
                    <a:pt x="5293" y="17897"/>
                    <a:pt x="5293" y="17897"/>
                  </a:cubicBezTo>
                  <a:cubicBezTo>
                    <a:pt x="5293" y="17280"/>
                    <a:pt x="5293" y="17280"/>
                    <a:pt x="5293" y="16662"/>
                  </a:cubicBezTo>
                  <a:cubicBezTo>
                    <a:pt x="5293" y="16662"/>
                    <a:pt x="5293" y="16045"/>
                    <a:pt x="5293" y="16045"/>
                  </a:cubicBezTo>
                  <a:cubicBezTo>
                    <a:pt x="5293" y="15428"/>
                    <a:pt x="5293" y="15428"/>
                    <a:pt x="5293" y="14811"/>
                  </a:cubicBezTo>
                  <a:cubicBezTo>
                    <a:pt x="5293" y="14811"/>
                    <a:pt x="4312" y="14194"/>
                    <a:pt x="4312" y="14194"/>
                  </a:cubicBezTo>
                  <a:cubicBezTo>
                    <a:pt x="4312" y="13577"/>
                    <a:pt x="4312" y="12960"/>
                    <a:pt x="4312" y="12960"/>
                  </a:cubicBezTo>
                  <a:cubicBezTo>
                    <a:pt x="4312" y="12342"/>
                    <a:pt x="4312" y="12342"/>
                    <a:pt x="4312" y="11725"/>
                  </a:cubicBezTo>
                  <a:cubicBezTo>
                    <a:pt x="4312" y="11725"/>
                    <a:pt x="4312" y="11108"/>
                    <a:pt x="3330" y="11108"/>
                  </a:cubicBezTo>
                  <a:cubicBezTo>
                    <a:pt x="3330" y="10491"/>
                    <a:pt x="3330" y="10491"/>
                    <a:pt x="3330" y="9874"/>
                  </a:cubicBezTo>
                  <a:cubicBezTo>
                    <a:pt x="3330" y="9874"/>
                    <a:pt x="3330" y="9257"/>
                    <a:pt x="3330" y="9257"/>
                  </a:cubicBezTo>
                  <a:cubicBezTo>
                    <a:pt x="3330" y="8640"/>
                    <a:pt x="2348" y="8640"/>
                    <a:pt x="2348" y="8022"/>
                  </a:cubicBezTo>
                  <a:cubicBezTo>
                    <a:pt x="2348" y="8022"/>
                    <a:pt x="2348" y="7405"/>
                    <a:pt x="2348" y="7405"/>
                  </a:cubicBezTo>
                  <a:cubicBezTo>
                    <a:pt x="2348" y="6788"/>
                    <a:pt x="1366" y="6788"/>
                    <a:pt x="1366" y="6171"/>
                  </a:cubicBezTo>
                  <a:cubicBezTo>
                    <a:pt x="1366" y="6171"/>
                    <a:pt x="1366" y="5554"/>
                    <a:pt x="1366" y="5554"/>
                  </a:cubicBezTo>
                  <a:cubicBezTo>
                    <a:pt x="1366" y="4937"/>
                    <a:pt x="384" y="4937"/>
                    <a:pt x="384" y="4320"/>
                  </a:cubicBezTo>
                  <a:cubicBezTo>
                    <a:pt x="384" y="4320"/>
                    <a:pt x="384" y="3702"/>
                    <a:pt x="384" y="3702"/>
                  </a:cubicBezTo>
                  <a:cubicBezTo>
                    <a:pt x="-597" y="2468"/>
                    <a:pt x="384" y="1234"/>
                    <a:pt x="2348" y="617"/>
                  </a:cubicBezTo>
                  <a:cubicBezTo>
                    <a:pt x="2348" y="617"/>
                    <a:pt x="2348" y="0"/>
                    <a:pt x="3330" y="0"/>
                  </a:cubicBezTo>
                  <a:cubicBezTo>
                    <a:pt x="3330" y="0"/>
                    <a:pt x="4312" y="0"/>
                    <a:pt x="4312" y="0"/>
                  </a:cubicBezTo>
                  <a:cubicBezTo>
                    <a:pt x="6275" y="0"/>
                    <a:pt x="7257" y="0"/>
                    <a:pt x="7257" y="617"/>
                  </a:cubicBezTo>
                  <a:cubicBezTo>
                    <a:pt x="15112" y="5554"/>
                    <a:pt x="19039" y="12342"/>
                    <a:pt x="21002" y="18514"/>
                  </a:cubicBezTo>
                  <a:cubicBezTo>
                    <a:pt x="21002" y="19748"/>
                    <a:pt x="20021" y="20365"/>
                    <a:pt x="20021" y="20982"/>
                  </a:cubicBezTo>
                  <a:cubicBezTo>
                    <a:pt x="19039" y="20982"/>
                    <a:pt x="18057" y="21599"/>
                    <a:pt x="17075" y="21599"/>
                  </a:cubicBezTo>
                  <a:cubicBezTo>
                    <a:pt x="9221" y="21599"/>
                    <a:pt x="9221" y="21599"/>
                    <a:pt x="9221" y="21599"/>
                  </a:cubicBezTo>
                  <a:cubicBezTo>
                    <a:pt x="7257" y="21599"/>
                    <a:pt x="6275" y="20365"/>
                    <a:pt x="5293" y="19131"/>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2" name="AutoShape 34"/>
            <p:cNvSpPr>
              <a:spLocks/>
            </p:cNvSpPr>
            <p:nvPr/>
          </p:nvSpPr>
          <p:spPr bwMode="auto">
            <a:xfrm>
              <a:off x="261" y="57173"/>
              <a:ext cx="77730" cy="128659"/>
            </a:xfrm>
            <a:custGeom>
              <a:avLst/>
              <a:gdLst>
                <a:gd name="T0" fmla="+- 0 11087 575"/>
                <a:gd name="T1" fmla="*/ T0 w 21025"/>
                <a:gd name="T2" fmla="+- 0 10975 351"/>
                <a:gd name="T3" fmla="*/ 10975 h 21249"/>
                <a:gd name="T4" fmla="+- 0 11087 575"/>
                <a:gd name="T5" fmla="*/ T4 w 21025"/>
                <a:gd name="T6" fmla="+- 0 10975 351"/>
                <a:gd name="T7" fmla="*/ 10975 h 21249"/>
                <a:gd name="T8" fmla="+- 0 11087 575"/>
                <a:gd name="T9" fmla="*/ T8 w 21025"/>
                <a:gd name="T10" fmla="+- 0 10975 351"/>
                <a:gd name="T11" fmla="*/ 10975 h 21249"/>
                <a:gd name="T12" fmla="+- 0 11087 575"/>
                <a:gd name="T13" fmla="*/ T12 w 21025"/>
                <a:gd name="T14" fmla="+- 0 10975 351"/>
                <a:gd name="T15" fmla="*/ 10975 h 21249"/>
              </a:gdLst>
              <a:ahLst/>
              <a:cxnLst>
                <a:cxn ang="0">
                  <a:pos x="T1" y="T3"/>
                </a:cxn>
                <a:cxn ang="0">
                  <a:pos x="T5" y="T7"/>
                </a:cxn>
                <a:cxn ang="0">
                  <a:pos x="T9" y="T11"/>
                </a:cxn>
                <a:cxn ang="0">
                  <a:pos x="T13" y="T15"/>
                </a:cxn>
              </a:cxnLst>
              <a:rect l="0" t="0" r="r" b="b"/>
              <a:pathLst>
                <a:path w="21025" h="21249">
                  <a:moveTo>
                    <a:pt x="19061" y="6248"/>
                  </a:moveTo>
                  <a:cubicBezTo>
                    <a:pt x="19061" y="6248"/>
                    <a:pt x="19061" y="6848"/>
                    <a:pt x="18079" y="7448"/>
                  </a:cubicBezTo>
                  <a:cubicBezTo>
                    <a:pt x="18079" y="7448"/>
                    <a:pt x="18079" y="7448"/>
                    <a:pt x="18079" y="8048"/>
                  </a:cubicBezTo>
                  <a:cubicBezTo>
                    <a:pt x="18079" y="8048"/>
                    <a:pt x="18079" y="8648"/>
                    <a:pt x="18079" y="9248"/>
                  </a:cubicBezTo>
                  <a:cubicBezTo>
                    <a:pt x="17097" y="9248"/>
                    <a:pt x="17097" y="9848"/>
                    <a:pt x="17097" y="9848"/>
                  </a:cubicBezTo>
                  <a:cubicBezTo>
                    <a:pt x="17097" y="10449"/>
                    <a:pt x="17097" y="10449"/>
                    <a:pt x="17097" y="11048"/>
                  </a:cubicBezTo>
                  <a:cubicBezTo>
                    <a:pt x="17097" y="11048"/>
                    <a:pt x="17097" y="11648"/>
                    <a:pt x="16115" y="11648"/>
                  </a:cubicBezTo>
                  <a:cubicBezTo>
                    <a:pt x="16115" y="12248"/>
                    <a:pt x="16115" y="12248"/>
                    <a:pt x="16115" y="12849"/>
                  </a:cubicBezTo>
                  <a:cubicBezTo>
                    <a:pt x="16115" y="12849"/>
                    <a:pt x="16115" y="13448"/>
                    <a:pt x="16115" y="14048"/>
                  </a:cubicBezTo>
                  <a:cubicBezTo>
                    <a:pt x="16115" y="14048"/>
                    <a:pt x="16115" y="14648"/>
                    <a:pt x="16115" y="14648"/>
                  </a:cubicBezTo>
                  <a:cubicBezTo>
                    <a:pt x="16115" y="15249"/>
                    <a:pt x="15134" y="15249"/>
                    <a:pt x="15134" y="15849"/>
                  </a:cubicBezTo>
                  <a:cubicBezTo>
                    <a:pt x="15134" y="15849"/>
                    <a:pt x="15134" y="16448"/>
                    <a:pt x="15134" y="16448"/>
                  </a:cubicBezTo>
                  <a:cubicBezTo>
                    <a:pt x="15134" y="17049"/>
                    <a:pt x="15134" y="17049"/>
                    <a:pt x="15134" y="17648"/>
                  </a:cubicBezTo>
                  <a:cubicBezTo>
                    <a:pt x="15134" y="17648"/>
                    <a:pt x="15134" y="18248"/>
                    <a:pt x="15134" y="18248"/>
                  </a:cubicBezTo>
                  <a:cubicBezTo>
                    <a:pt x="15134" y="18248"/>
                    <a:pt x="15134" y="18248"/>
                    <a:pt x="15134" y="18248"/>
                  </a:cubicBezTo>
                  <a:cubicBezTo>
                    <a:pt x="15134" y="18848"/>
                    <a:pt x="15134" y="18848"/>
                    <a:pt x="15134" y="18848"/>
                  </a:cubicBezTo>
                  <a:cubicBezTo>
                    <a:pt x="15134" y="20049"/>
                    <a:pt x="13170" y="21249"/>
                    <a:pt x="11206" y="21249"/>
                  </a:cubicBezTo>
                  <a:cubicBezTo>
                    <a:pt x="4334" y="21249"/>
                    <a:pt x="4334" y="21249"/>
                    <a:pt x="4334" y="21249"/>
                  </a:cubicBezTo>
                  <a:cubicBezTo>
                    <a:pt x="2370" y="21249"/>
                    <a:pt x="1388" y="20649"/>
                    <a:pt x="1388" y="20649"/>
                  </a:cubicBezTo>
                  <a:cubicBezTo>
                    <a:pt x="406" y="20049"/>
                    <a:pt x="-575" y="19448"/>
                    <a:pt x="406" y="18248"/>
                  </a:cubicBezTo>
                  <a:cubicBezTo>
                    <a:pt x="1388" y="12248"/>
                    <a:pt x="6297" y="5648"/>
                    <a:pt x="13170" y="848"/>
                  </a:cubicBezTo>
                  <a:cubicBezTo>
                    <a:pt x="14152" y="248"/>
                    <a:pt x="16115" y="-351"/>
                    <a:pt x="18079" y="248"/>
                  </a:cubicBezTo>
                  <a:cubicBezTo>
                    <a:pt x="18079" y="248"/>
                    <a:pt x="18079" y="848"/>
                    <a:pt x="19061" y="848"/>
                  </a:cubicBezTo>
                  <a:cubicBezTo>
                    <a:pt x="20043" y="1448"/>
                    <a:pt x="21024" y="2648"/>
                    <a:pt x="21024" y="3848"/>
                  </a:cubicBezTo>
                  <a:cubicBezTo>
                    <a:pt x="20043" y="3848"/>
                    <a:pt x="20043" y="3848"/>
                    <a:pt x="20043" y="4448"/>
                  </a:cubicBezTo>
                  <a:cubicBezTo>
                    <a:pt x="20043" y="4448"/>
                    <a:pt x="20043" y="5048"/>
                    <a:pt x="19061" y="5648"/>
                  </a:cubicBezTo>
                  <a:cubicBezTo>
                    <a:pt x="19061" y="5648"/>
                    <a:pt x="19061" y="5648"/>
                    <a:pt x="19061" y="6248"/>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3" name="AutoShape 35"/>
            <p:cNvSpPr>
              <a:spLocks/>
            </p:cNvSpPr>
            <p:nvPr/>
          </p:nvSpPr>
          <p:spPr bwMode="auto">
            <a:xfrm>
              <a:off x="206486" y="77822"/>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00" y="21600"/>
                  </a:moveTo>
                  <a:cubicBezTo>
                    <a:pt x="2025" y="21600"/>
                    <a:pt x="2025" y="21600"/>
                    <a:pt x="2025" y="21600"/>
                  </a:cubicBezTo>
                  <a:cubicBezTo>
                    <a:pt x="675" y="21600"/>
                    <a:pt x="0" y="20160"/>
                    <a:pt x="0" y="18720"/>
                  </a:cubicBezTo>
                  <a:cubicBezTo>
                    <a:pt x="0" y="5039"/>
                    <a:pt x="0" y="5039"/>
                    <a:pt x="0" y="5039"/>
                  </a:cubicBezTo>
                  <a:cubicBezTo>
                    <a:pt x="0" y="3599"/>
                    <a:pt x="675" y="2879"/>
                    <a:pt x="2025" y="2159"/>
                  </a:cubicBezTo>
                  <a:cubicBezTo>
                    <a:pt x="2025" y="2159"/>
                    <a:pt x="2700" y="2159"/>
                    <a:pt x="2700" y="2159"/>
                  </a:cubicBezTo>
                  <a:cubicBezTo>
                    <a:pt x="2700" y="2159"/>
                    <a:pt x="2700" y="2159"/>
                    <a:pt x="2700" y="2159"/>
                  </a:cubicBezTo>
                  <a:cubicBezTo>
                    <a:pt x="3375" y="2159"/>
                    <a:pt x="4725" y="2159"/>
                    <a:pt x="5400" y="2159"/>
                  </a:cubicBezTo>
                  <a:cubicBezTo>
                    <a:pt x="5400" y="2159"/>
                    <a:pt x="5400" y="2159"/>
                    <a:pt x="5400" y="2159"/>
                  </a:cubicBezTo>
                  <a:cubicBezTo>
                    <a:pt x="6075" y="2159"/>
                    <a:pt x="7425" y="2159"/>
                    <a:pt x="8100" y="1439"/>
                  </a:cubicBezTo>
                  <a:cubicBezTo>
                    <a:pt x="8100" y="1439"/>
                    <a:pt x="8775" y="1439"/>
                    <a:pt x="8775" y="1439"/>
                  </a:cubicBezTo>
                  <a:cubicBezTo>
                    <a:pt x="9450" y="1439"/>
                    <a:pt x="10125" y="1439"/>
                    <a:pt x="10800" y="1439"/>
                  </a:cubicBezTo>
                  <a:cubicBezTo>
                    <a:pt x="11475" y="719"/>
                    <a:pt x="11475" y="719"/>
                    <a:pt x="11475" y="719"/>
                  </a:cubicBezTo>
                  <a:cubicBezTo>
                    <a:pt x="12150" y="719"/>
                    <a:pt x="12150" y="719"/>
                    <a:pt x="12150" y="719"/>
                  </a:cubicBezTo>
                  <a:cubicBezTo>
                    <a:pt x="12150" y="719"/>
                    <a:pt x="12825" y="719"/>
                    <a:pt x="12825" y="719"/>
                  </a:cubicBezTo>
                  <a:cubicBezTo>
                    <a:pt x="13500" y="719"/>
                    <a:pt x="14175" y="0"/>
                    <a:pt x="14175" y="0"/>
                  </a:cubicBezTo>
                  <a:cubicBezTo>
                    <a:pt x="14850" y="0"/>
                    <a:pt x="14850" y="0"/>
                    <a:pt x="15525" y="0"/>
                  </a:cubicBezTo>
                  <a:cubicBezTo>
                    <a:pt x="16200" y="0"/>
                    <a:pt x="17550" y="719"/>
                    <a:pt x="17550" y="1439"/>
                  </a:cubicBezTo>
                  <a:cubicBezTo>
                    <a:pt x="17550" y="2159"/>
                    <a:pt x="17550" y="2159"/>
                    <a:pt x="17550" y="2159"/>
                  </a:cubicBezTo>
                  <a:cubicBezTo>
                    <a:pt x="18225" y="2879"/>
                    <a:pt x="18225" y="3599"/>
                    <a:pt x="18225" y="3599"/>
                  </a:cubicBezTo>
                  <a:cubicBezTo>
                    <a:pt x="18225" y="3599"/>
                    <a:pt x="18225" y="3599"/>
                    <a:pt x="18225" y="4319"/>
                  </a:cubicBezTo>
                  <a:cubicBezTo>
                    <a:pt x="19575" y="7199"/>
                    <a:pt x="20250" y="10800"/>
                    <a:pt x="20925" y="14399"/>
                  </a:cubicBezTo>
                  <a:cubicBezTo>
                    <a:pt x="20925" y="14399"/>
                    <a:pt x="20925" y="14399"/>
                    <a:pt x="20925" y="15119"/>
                  </a:cubicBezTo>
                  <a:cubicBezTo>
                    <a:pt x="20925" y="15119"/>
                    <a:pt x="20925" y="15839"/>
                    <a:pt x="20925" y="16559"/>
                  </a:cubicBezTo>
                  <a:cubicBezTo>
                    <a:pt x="20925" y="16559"/>
                    <a:pt x="20925" y="17279"/>
                    <a:pt x="20925" y="17279"/>
                  </a:cubicBezTo>
                  <a:cubicBezTo>
                    <a:pt x="20925" y="18000"/>
                    <a:pt x="20925" y="18000"/>
                    <a:pt x="21600" y="18720"/>
                  </a:cubicBezTo>
                  <a:cubicBezTo>
                    <a:pt x="21600" y="19440"/>
                    <a:pt x="20925" y="20160"/>
                    <a:pt x="20250" y="20879"/>
                  </a:cubicBezTo>
                  <a:cubicBezTo>
                    <a:pt x="20250" y="20879"/>
                    <a:pt x="19575" y="21600"/>
                    <a:pt x="18900" y="216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4" name="AutoShape 36"/>
            <p:cNvSpPr>
              <a:spLocks/>
            </p:cNvSpPr>
            <p:nvPr/>
          </p:nvSpPr>
          <p:spPr bwMode="auto">
            <a:xfrm>
              <a:off x="74819" y="77822"/>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5039"/>
                  </a:moveTo>
                  <a:cubicBezTo>
                    <a:pt x="21600" y="18720"/>
                    <a:pt x="21600" y="18720"/>
                    <a:pt x="21600" y="18720"/>
                  </a:cubicBezTo>
                  <a:cubicBezTo>
                    <a:pt x="21600" y="20160"/>
                    <a:pt x="20250" y="21600"/>
                    <a:pt x="18900" y="21600"/>
                  </a:cubicBezTo>
                  <a:cubicBezTo>
                    <a:pt x="2700" y="21600"/>
                    <a:pt x="2700" y="21600"/>
                    <a:pt x="2700" y="21600"/>
                  </a:cubicBezTo>
                  <a:cubicBezTo>
                    <a:pt x="2025" y="21600"/>
                    <a:pt x="675" y="20879"/>
                    <a:pt x="675" y="20879"/>
                  </a:cubicBezTo>
                  <a:cubicBezTo>
                    <a:pt x="0" y="20160"/>
                    <a:pt x="0" y="19440"/>
                    <a:pt x="0" y="18720"/>
                  </a:cubicBezTo>
                  <a:cubicBezTo>
                    <a:pt x="0" y="18000"/>
                    <a:pt x="0" y="18000"/>
                    <a:pt x="0" y="17279"/>
                  </a:cubicBezTo>
                  <a:cubicBezTo>
                    <a:pt x="0" y="17279"/>
                    <a:pt x="0" y="16559"/>
                    <a:pt x="0" y="16559"/>
                  </a:cubicBezTo>
                  <a:cubicBezTo>
                    <a:pt x="0" y="15839"/>
                    <a:pt x="0" y="15119"/>
                    <a:pt x="0" y="15119"/>
                  </a:cubicBezTo>
                  <a:cubicBezTo>
                    <a:pt x="0" y="14399"/>
                    <a:pt x="0" y="14399"/>
                    <a:pt x="0" y="14399"/>
                  </a:cubicBezTo>
                  <a:cubicBezTo>
                    <a:pt x="675" y="10800"/>
                    <a:pt x="1350" y="7199"/>
                    <a:pt x="2700" y="3599"/>
                  </a:cubicBezTo>
                  <a:cubicBezTo>
                    <a:pt x="2700" y="3599"/>
                    <a:pt x="2700" y="3599"/>
                    <a:pt x="2700" y="3599"/>
                  </a:cubicBezTo>
                  <a:cubicBezTo>
                    <a:pt x="2700" y="3599"/>
                    <a:pt x="3375" y="2879"/>
                    <a:pt x="3375" y="2159"/>
                  </a:cubicBezTo>
                  <a:cubicBezTo>
                    <a:pt x="3375" y="2159"/>
                    <a:pt x="3375" y="2159"/>
                    <a:pt x="3375" y="1439"/>
                  </a:cubicBezTo>
                  <a:cubicBezTo>
                    <a:pt x="4050" y="719"/>
                    <a:pt x="4725" y="0"/>
                    <a:pt x="6075" y="0"/>
                  </a:cubicBezTo>
                  <a:cubicBezTo>
                    <a:pt x="6075" y="0"/>
                    <a:pt x="6075" y="0"/>
                    <a:pt x="6075" y="0"/>
                  </a:cubicBezTo>
                  <a:cubicBezTo>
                    <a:pt x="6075" y="0"/>
                    <a:pt x="6075" y="0"/>
                    <a:pt x="6750" y="0"/>
                  </a:cubicBezTo>
                  <a:cubicBezTo>
                    <a:pt x="7425" y="0"/>
                    <a:pt x="8100" y="719"/>
                    <a:pt x="8100" y="719"/>
                  </a:cubicBezTo>
                  <a:cubicBezTo>
                    <a:pt x="8775" y="719"/>
                    <a:pt x="8775" y="719"/>
                    <a:pt x="8775" y="719"/>
                  </a:cubicBezTo>
                  <a:cubicBezTo>
                    <a:pt x="8775" y="719"/>
                    <a:pt x="8775" y="719"/>
                    <a:pt x="9450" y="719"/>
                  </a:cubicBezTo>
                  <a:cubicBezTo>
                    <a:pt x="9450" y="719"/>
                    <a:pt x="10125" y="719"/>
                    <a:pt x="10125" y="1439"/>
                  </a:cubicBezTo>
                  <a:cubicBezTo>
                    <a:pt x="10800" y="1439"/>
                    <a:pt x="11475" y="1439"/>
                    <a:pt x="12150" y="1439"/>
                  </a:cubicBezTo>
                  <a:cubicBezTo>
                    <a:pt x="12150" y="1439"/>
                    <a:pt x="12825" y="1439"/>
                    <a:pt x="12825" y="1439"/>
                  </a:cubicBezTo>
                  <a:cubicBezTo>
                    <a:pt x="14175" y="2159"/>
                    <a:pt x="14850" y="2159"/>
                    <a:pt x="15525" y="2159"/>
                  </a:cubicBezTo>
                  <a:cubicBezTo>
                    <a:pt x="15525" y="2159"/>
                    <a:pt x="15525" y="2159"/>
                    <a:pt x="15525" y="2159"/>
                  </a:cubicBezTo>
                  <a:cubicBezTo>
                    <a:pt x="16875" y="2159"/>
                    <a:pt x="17550" y="2159"/>
                    <a:pt x="18225" y="2159"/>
                  </a:cubicBezTo>
                  <a:cubicBezTo>
                    <a:pt x="18225" y="2159"/>
                    <a:pt x="18225" y="2159"/>
                    <a:pt x="18225" y="2159"/>
                  </a:cubicBezTo>
                  <a:cubicBezTo>
                    <a:pt x="18900" y="2159"/>
                    <a:pt x="18900" y="2159"/>
                    <a:pt x="18900" y="2159"/>
                  </a:cubicBezTo>
                  <a:cubicBezTo>
                    <a:pt x="20250" y="2879"/>
                    <a:pt x="21600" y="3599"/>
                    <a:pt x="21600" y="503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5" name="AutoShape 37"/>
            <p:cNvSpPr>
              <a:spLocks/>
            </p:cNvSpPr>
            <p:nvPr/>
          </p:nvSpPr>
          <p:spPr bwMode="auto">
            <a:xfrm>
              <a:off x="112891" y="-9"/>
              <a:ext cx="76145" cy="74654"/>
            </a:xfrm>
            <a:custGeom>
              <a:avLst/>
              <a:gdLst>
                <a:gd name="T0" fmla="*/ 10800 w 21600"/>
                <a:gd name="T1" fmla="+- 0 11085 571"/>
                <a:gd name="T2" fmla="*/ 11085 h 21029"/>
                <a:gd name="T3" fmla="*/ 10800 w 21600"/>
                <a:gd name="T4" fmla="+- 0 11085 571"/>
                <a:gd name="T5" fmla="*/ 11085 h 21029"/>
                <a:gd name="T6" fmla="*/ 10800 w 21600"/>
                <a:gd name="T7" fmla="+- 0 11085 571"/>
                <a:gd name="T8" fmla="*/ 11085 h 21029"/>
                <a:gd name="T9" fmla="*/ 10800 w 21600"/>
                <a:gd name="T10" fmla="+- 0 11085 571"/>
                <a:gd name="T11" fmla="*/ 11085 h 21029"/>
              </a:gdLst>
              <a:ahLst/>
              <a:cxnLst>
                <a:cxn ang="0">
                  <a:pos x="T0" y="T2"/>
                </a:cxn>
                <a:cxn ang="0">
                  <a:pos x="T3" y="T5"/>
                </a:cxn>
                <a:cxn ang="0">
                  <a:pos x="T6" y="T8"/>
                </a:cxn>
                <a:cxn ang="0">
                  <a:pos x="T9" y="T11"/>
                </a:cxn>
              </a:cxnLst>
              <a:rect l="0" t="0" r="r" b="b"/>
              <a:pathLst>
                <a:path w="21600" h="21029">
                  <a:moveTo>
                    <a:pt x="19542" y="457"/>
                  </a:moveTo>
                  <a:cubicBezTo>
                    <a:pt x="20571" y="1486"/>
                    <a:pt x="21600" y="2514"/>
                    <a:pt x="21600" y="3543"/>
                  </a:cubicBezTo>
                  <a:cubicBezTo>
                    <a:pt x="21600" y="16914"/>
                    <a:pt x="21600" y="16914"/>
                    <a:pt x="21600" y="16914"/>
                  </a:cubicBezTo>
                  <a:cubicBezTo>
                    <a:pt x="21600" y="17943"/>
                    <a:pt x="20571" y="18971"/>
                    <a:pt x="19542" y="20000"/>
                  </a:cubicBezTo>
                  <a:cubicBezTo>
                    <a:pt x="19542" y="20000"/>
                    <a:pt x="18514" y="21029"/>
                    <a:pt x="17485" y="21029"/>
                  </a:cubicBezTo>
                  <a:cubicBezTo>
                    <a:pt x="15428" y="21029"/>
                    <a:pt x="14399" y="20000"/>
                    <a:pt x="13371" y="20000"/>
                  </a:cubicBezTo>
                  <a:cubicBezTo>
                    <a:pt x="13371" y="20000"/>
                    <a:pt x="13371" y="20000"/>
                    <a:pt x="13371" y="20000"/>
                  </a:cubicBezTo>
                  <a:cubicBezTo>
                    <a:pt x="12342" y="20000"/>
                    <a:pt x="10285" y="20000"/>
                    <a:pt x="9257" y="20000"/>
                  </a:cubicBezTo>
                  <a:cubicBezTo>
                    <a:pt x="9257" y="20000"/>
                    <a:pt x="8228" y="20000"/>
                    <a:pt x="8228" y="18971"/>
                  </a:cubicBezTo>
                  <a:cubicBezTo>
                    <a:pt x="7199" y="18971"/>
                    <a:pt x="6171" y="18971"/>
                    <a:pt x="5142" y="18971"/>
                  </a:cubicBezTo>
                  <a:cubicBezTo>
                    <a:pt x="5142" y="18971"/>
                    <a:pt x="4114" y="18971"/>
                    <a:pt x="4114" y="18971"/>
                  </a:cubicBezTo>
                  <a:cubicBezTo>
                    <a:pt x="4114" y="17943"/>
                    <a:pt x="3085" y="17943"/>
                    <a:pt x="3085" y="17943"/>
                  </a:cubicBezTo>
                  <a:cubicBezTo>
                    <a:pt x="2057" y="17943"/>
                    <a:pt x="1028" y="16914"/>
                    <a:pt x="0" y="15886"/>
                  </a:cubicBezTo>
                  <a:cubicBezTo>
                    <a:pt x="0" y="14857"/>
                    <a:pt x="0" y="12800"/>
                    <a:pt x="1028" y="11771"/>
                  </a:cubicBezTo>
                  <a:cubicBezTo>
                    <a:pt x="1028" y="11771"/>
                    <a:pt x="1028" y="11771"/>
                    <a:pt x="1028" y="11771"/>
                  </a:cubicBezTo>
                  <a:cubicBezTo>
                    <a:pt x="1028" y="10743"/>
                    <a:pt x="2057" y="10743"/>
                    <a:pt x="2057" y="10743"/>
                  </a:cubicBezTo>
                  <a:cubicBezTo>
                    <a:pt x="2057" y="9714"/>
                    <a:pt x="2057" y="9714"/>
                    <a:pt x="3085" y="9714"/>
                  </a:cubicBezTo>
                  <a:cubicBezTo>
                    <a:pt x="3085" y="8686"/>
                    <a:pt x="4114" y="8686"/>
                    <a:pt x="4114" y="7657"/>
                  </a:cubicBezTo>
                  <a:cubicBezTo>
                    <a:pt x="4114" y="7657"/>
                    <a:pt x="5142" y="7657"/>
                    <a:pt x="5142" y="7657"/>
                  </a:cubicBezTo>
                  <a:cubicBezTo>
                    <a:pt x="5142" y="6629"/>
                    <a:pt x="5142" y="6629"/>
                    <a:pt x="6171" y="6629"/>
                  </a:cubicBezTo>
                  <a:cubicBezTo>
                    <a:pt x="6171" y="5600"/>
                    <a:pt x="6171" y="5600"/>
                    <a:pt x="7199" y="5600"/>
                  </a:cubicBezTo>
                  <a:cubicBezTo>
                    <a:pt x="7199" y="5600"/>
                    <a:pt x="7199" y="5600"/>
                    <a:pt x="7199" y="4571"/>
                  </a:cubicBezTo>
                  <a:cubicBezTo>
                    <a:pt x="8228" y="4571"/>
                    <a:pt x="8228" y="4571"/>
                    <a:pt x="9257" y="4571"/>
                  </a:cubicBezTo>
                  <a:cubicBezTo>
                    <a:pt x="9257" y="3543"/>
                    <a:pt x="9257" y="3543"/>
                    <a:pt x="9257" y="3543"/>
                  </a:cubicBezTo>
                  <a:cubicBezTo>
                    <a:pt x="10285" y="3543"/>
                    <a:pt x="10285" y="3543"/>
                    <a:pt x="10285" y="2514"/>
                  </a:cubicBezTo>
                  <a:cubicBezTo>
                    <a:pt x="11314" y="2514"/>
                    <a:pt x="11314" y="2514"/>
                    <a:pt x="11314" y="2514"/>
                  </a:cubicBezTo>
                  <a:cubicBezTo>
                    <a:pt x="11314" y="2514"/>
                    <a:pt x="12342" y="1486"/>
                    <a:pt x="12342" y="1486"/>
                  </a:cubicBezTo>
                  <a:cubicBezTo>
                    <a:pt x="12342" y="1486"/>
                    <a:pt x="12342" y="1486"/>
                    <a:pt x="13371" y="1486"/>
                  </a:cubicBezTo>
                  <a:cubicBezTo>
                    <a:pt x="13371" y="1486"/>
                    <a:pt x="14399" y="1486"/>
                    <a:pt x="14399" y="457"/>
                  </a:cubicBezTo>
                  <a:cubicBezTo>
                    <a:pt x="14399" y="457"/>
                    <a:pt x="14399" y="457"/>
                    <a:pt x="14399" y="457"/>
                  </a:cubicBezTo>
                  <a:cubicBezTo>
                    <a:pt x="15428" y="457"/>
                    <a:pt x="15428" y="457"/>
                    <a:pt x="16457" y="457"/>
                  </a:cubicBezTo>
                  <a:cubicBezTo>
                    <a:pt x="17485" y="-571"/>
                    <a:pt x="18514" y="457"/>
                    <a:pt x="19542" y="45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6" name="AutoShape 38"/>
            <p:cNvSpPr>
              <a:spLocks/>
            </p:cNvSpPr>
            <p:nvPr/>
          </p:nvSpPr>
          <p:spPr bwMode="auto">
            <a:xfrm>
              <a:off x="206486" y="-9"/>
              <a:ext cx="71385" cy="74654"/>
            </a:xfrm>
            <a:custGeom>
              <a:avLst/>
              <a:gdLst>
                <a:gd name="T0" fmla="*/ 10800 w 21600"/>
                <a:gd name="T1" fmla="+- 0 11085 571"/>
                <a:gd name="T2" fmla="*/ 11085 h 21029"/>
                <a:gd name="T3" fmla="*/ 10800 w 21600"/>
                <a:gd name="T4" fmla="+- 0 11085 571"/>
                <a:gd name="T5" fmla="*/ 11085 h 21029"/>
                <a:gd name="T6" fmla="*/ 10800 w 21600"/>
                <a:gd name="T7" fmla="+- 0 11085 571"/>
                <a:gd name="T8" fmla="*/ 11085 h 21029"/>
                <a:gd name="T9" fmla="*/ 10800 w 21600"/>
                <a:gd name="T10" fmla="+- 0 11085 571"/>
                <a:gd name="T11" fmla="*/ 11085 h 21029"/>
              </a:gdLst>
              <a:ahLst/>
              <a:cxnLst>
                <a:cxn ang="0">
                  <a:pos x="T0" y="T2"/>
                </a:cxn>
                <a:cxn ang="0">
                  <a:pos x="T3" y="T5"/>
                </a:cxn>
                <a:cxn ang="0">
                  <a:pos x="T6" y="T8"/>
                </a:cxn>
                <a:cxn ang="0">
                  <a:pos x="T9" y="T11"/>
                </a:cxn>
              </a:cxnLst>
              <a:rect l="0" t="0" r="r" b="b"/>
              <a:pathLst>
                <a:path w="21600" h="21029">
                  <a:moveTo>
                    <a:pt x="21599" y="15886"/>
                  </a:moveTo>
                  <a:cubicBezTo>
                    <a:pt x="20520" y="16914"/>
                    <a:pt x="19440" y="17943"/>
                    <a:pt x="18360" y="17943"/>
                  </a:cubicBezTo>
                  <a:cubicBezTo>
                    <a:pt x="18360" y="17943"/>
                    <a:pt x="18360" y="17943"/>
                    <a:pt x="17280" y="18971"/>
                  </a:cubicBezTo>
                  <a:cubicBezTo>
                    <a:pt x="17280" y="18971"/>
                    <a:pt x="17280" y="18971"/>
                    <a:pt x="16199" y="18971"/>
                  </a:cubicBezTo>
                  <a:cubicBezTo>
                    <a:pt x="15120" y="18971"/>
                    <a:pt x="14040" y="18971"/>
                    <a:pt x="12960" y="18971"/>
                  </a:cubicBezTo>
                  <a:cubicBezTo>
                    <a:pt x="12960" y="20000"/>
                    <a:pt x="12960" y="20000"/>
                    <a:pt x="11880" y="20000"/>
                  </a:cubicBezTo>
                  <a:cubicBezTo>
                    <a:pt x="10800" y="20000"/>
                    <a:pt x="9720" y="20000"/>
                    <a:pt x="8640" y="20000"/>
                  </a:cubicBezTo>
                  <a:cubicBezTo>
                    <a:pt x="7560" y="20000"/>
                    <a:pt x="7560" y="20000"/>
                    <a:pt x="7560" y="20000"/>
                  </a:cubicBezTo>
                  <a:cubicBezTo>
                    <a:pt x="6480" y="20000"/>
                    <a:pt x="5400" y="21029"/>
                    <a:pt x="3240" y="21029"/>
                  </a:cubicBezTo>
                  <a:cubicBezTo>
                    <a:pt x="2160" y="21029"/>
                    <a:pt x="2160" y="20000"/>
                    <a:pt x="1080" y="20000"/>
                  </a:cubicBezTo>
                  <a:cubicBezTo>
                    <a:pt x="0" y="18971"/>
                    <a:pt x="0" y="17943"/>
                    <a:pt x="0" y="16914"/>
                  </a:cubicBezTo>
                  <a:cubicBezTo>
                    <a:pt x="0" y="3543"/>
                    <a:pt x="0" y="3543"/>
                    <a:pt x="0" y="3543"/>
                  </a:cubicBezTo>
                  <a:cubicBezTo>
                    <a:pt x="0" y="2514"/>
                    <a:pt x="0" y="1486"/>
                    <a:pt x="1080" y="457"/>
                  </a:cubicBezTo>
                  <a:cubicBezTo>
                    <a:pt x="2160" y="457"/>
                    <a:pt x="3240" y="-571"/>
                    <a:pt x="5400" y="457"/>
                  </a:cubicBezTo>
                  <a:cubicBezTo>
                    <a:pt x="5400" y="457"/>
                    <a:pt x="6480" y="457"/>
                    <a:pt x="6480" y="457"/>
                  </a:cubicBezTo>
                  <a:cubicBezTo>
                    <a:pt x="6480" y="457"/>
                    <a:pt x="6480" y="457"/>
                    <a:pt x="6480" y="457"/>
                  </a:cubicBezTo>
                  <a:cubicBezTo>
                    <a:pt x="7560" y="1486"/>
                    <a:pt x="7560" y="1486"/>
                    <a:pt x="8640" y="1486"/>
                  </a:cubicBezTo>
                  <a:cubicBezTo>
                    <a:pt x="8640" y="1486"/>
                    <a:pt x="8640" y="1486"/>
                    <a:pt x="8640" y="1486"/>
                  </a:cubicBezTo>
                  <a:cubicBezTo>
                    <a:pt x="8640" y="1486"/>
                    <a:pt x="9720" y="2514"/>
                    <a:pt x="9720" y="2514"/>
                  </a:cubicBezTo>
                  <a:cubicBezTo>
                    <a:pt x="10800" y="2514"/>
                    <a:pt x="10800" y="2514"/>
                    <a:pt x="10800" y="2514"/>
                  </a:cubicBezTo>
                  <a:cubicBezTo>
                    <a:pt x="10800" y="3543"/>
                    <a:pt x="11880" y="3543"/>
                    <a:pt x="11880" y="3543"/>
                  </a:cubicBezTo>
                  <a:cubicBezTo>
                    <a:pt x="11880" y="3543"/>
                    <a:pt x="11880" y="3543"/>
                    <a:pt x="12960" y="4571"/>
                  </a:cubicBezTo>
                  <a:cubicBezTo>
                    <a:pt x="12960" y="4571"/>
                    <a:pt x="12960" y="4571"/>
                    <a:pt x="14040" y="4571"/>
                  </a:cubicBezTo>
                  <a:cubicBezTo>
                    <a:pt x="14040" y="5600"/>
                    <a:pt x="14040" y="5600"/>
                    <a:pt x="15120" y="5600"/>
                  </a:cubicBezTo>
                  <a:cubicBezTo>
                    <a:pt x="15120" y="5600"/>
                    <a:pt x="15120" y="5600"/>
                    <a:pt x="15120" y="6629"/>
                  </a:cubicBezTo>
                  <a:cubicBezTo>
                    <a:pt x="16199" y="6629"/>
                    <a:pt x="16199" y="6629"/>
                    <a:pt x="16199" y="7657"/>
                  </a:cubicBezTo>
                  <a:cubicBezTo>
                    <a:pt x="17280" y="7657"/>
                    <a:pt x="17280" y="7657"/>
                    <a:pt x="17280" y="7657"/>
                  </a:cubicBezTo>
                  <a:cubicBezTo>
                    <a:pt x="18360" y="8686"/>
                    <a:pt x="18360" y="8686"/>
                    <a:pt x="19440" y="9714"/>
                  </a:cubicBezTo>
                  <a:cubicBezTo>
                    <a:pt x="19440" y="9714"/>
                    <a:pt x="19440" y="10743"/>
                    <a:pt x="19440" y="10743"/>
                  </a:cubicBezTo>
                  <a:cubicBezTo>
                    <a:pt x="19440" y="10743"/>
                    <a:pt x="20520" y="11771"/>
                    <a:pt x="20520" y="11771"/>
                  </a:cubicBezTo>
                  <a:cubicBezTo>
                    <a:pt x="20520" y="11771"/>
                    <a:pt x="20520" y="11771"/>
                    <a:pt x="20520" y="11771"/>
                  </a:cubicBezTo>
                  <a:cubicBezTo>
                    <a:pt x="21599" y="12800"/>
                    <a:pt x="21599" y="14857"/>
                    <a:pt x="21599" y="1588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7" name="AutoShape 39"/>
            <p:cNvSpPr>
              <a:spLocks/>
            </p:cNvSpPr>
            <p:nvPr/>
          </p:nvSpPr>
          <p:spPr bwMode="auto">
            <a:xfrm>
              <a:off x="70060" y="12698"/>
              <a:ext cx="47590" cy="39710"/>
            </a:xfrm>
            <a:custGeom>
              <a:avLst/>
              <a:gdLst>
                <a:gd name="T0" fmla="*/ 10800 w 21600"/>
                <a:gd name="T1" fmla="*/ 10253 h 20506"/>
                <a:gd name="T2" fmla="*/ 10800 w 21600"/>
                <a:gd name="T3" fmla="*/ 10253 h 20506"/>
                <a:gd name="T4" fmla="*/ 10800 w 21600"/>
                <a:gd name="T5" fmla="*/ 10253 h 20506"/>
                <a:gd name="T6" fmla="*/ 10800 w 21600"/>
                <a:gd name="T7" fmla="*/ 10253 h 20506"/>
              </a:gdLst>
              <a:ahLst/>
              <a:cxnLst>
                <a:cxn ang="0">
                  <a:pos x="T0" y="T1"/>
                </a:cxn>
                <a:cxn ang="0">
                  <a:pos x="T2" y="T3"/>
                </a:cxn>
                <a:cxn ang="0">
                  <a:pos x="T4" y="T5"/>
                </a:cxn>
                <a:cxn ang="0">
                  <a:pos x="T6" y="T7"/>
                </a:cxn>
              </a:cxnLst>
              <a:rect l="0" t="0" r="r" b="b"/>
              <a:pathLst>
                <a:path w="21600" h="20506">
                  <a:moveTo>
                    <a:pt x="13292" y="10800"/>
                  </a:moveTo>
                  <a:cubicBezTo>
                    <a:pt x="13292" y="10800"/>
                    <a:pt x="13292" y="10800"/>
                    <a:pt x="13292" y="10800"/>
                  </a:cubicBezTo>
                  <a:cubicBezTo>
                    <a:pt x="14953" y="8999"/>
                    <a:pt x="14953" y="8999"/>
                    <a:pt x="16615" y="7199"/>
                  </a:cubicBezTo>
                  <a:cubicBezTo>
                    <a:pt x="16615" y="7199"/>
                    <a:pt x="18276" y="5400"/>
                    <a:pt x="21600" y="1800"/>
                  </a:cubicBezTo>
                  <a:cubicBezTo>
                    <a:pt x="21600" y="1800"/>
                    <a:pt x="21600" y="0"/>
                    <a:pt x="21600" y="0"/>
                  </a:cubicBezTo>
                  <a:cubicBezTo>
                    <a:pt x="21600" y="0"/>
                    <a:pt x="19938" y="0"/>
                    <a:pt x="19938" y="0"/>
                  </a:cubicBezTo>
                  <a:cubicBezTo>
                    <a:pt x="13292" y="3599"/>
                    <a:pt x="6646" y="7199"/>
                    <a:pt x="1661" y="12599"/>
                  </a:cubicBezTo>
                  <a:cubicBezTo>
                    <a:pt x="0" y="14399"/>
                    <a:pt x="0" y="14399"/>
                    <a:pt x="0" y="16199"/>
                  </a:cubicBezTo>
                  <a:cubicBezTo>
                    <a:pt x="0" y="17999"/>
                    <a:pt x="0" y="17999"/>
                    <a:pt x="1661" y="19799"/>
                  </a:cubicBezTo>
                  <a:cubicBezTo>
                    <a:pt x="4984" y="21599"/>
                    <a:pt x="8307" y="19799"/>
                    <a:pt x="9969" y="16199"/>
                  </a:cubicBezTo>
                  <a:cubicBezTo>
                    <a:pt x="11630" y="14399"/>
                    <a:pt x="11630" y="14399"/>
                    <a:pt x="13292" y="12599"/>
                  </a:cubicBezTo>
                  <a:cubicBezTo>
                    <a:pt x="13292" y="12599"/>
                    <a:pt x="13292" y="12599"/>
                    <a:pt x="13292" y="12599"/>
                  </a:cubicBezTo>
                  <a:cubicBezTo>
                    <a:pt x="13292" y="12599"/>
                    <a:pt x="13292" y="12599"/>
                    <a:pt x="13292" y="108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8" name="AutoShape 40"/>
            <p:cNvSpPr>
              <a:spLocks/>
            </p:cNvSpPr>
            <p:nvPr/>
          </p:nvSpPr>
          <p:spPr bwMode="auto">
            <a:xfrm>
              <a:off x="273112" y="12698"/>
              <a:ext cx="47590" cy="39710"/>
            </a:xfrm>
            <a:custGeom>
              <a:avLst/>
              <a:gdLst>
                <a:gd name="T0" fmla="*/ 10800 w 21600"/>
                <a:gd name="T1" fmla="*/ 10253 h 20506"/>
                <a:gd name="T2" fmla="*/ 10800 w 21600"/>
                <a:gd name="T3" fmla="*/ 10253 h 20506"/>
                <a:gd name="T4" fmla="*/ 10800 w 21600"/>
                <a:gd name="T5" fmla="*/ 10253 h 20506"/>
                <a:gd name="T6" fmla="*/ 10800 w 21600"/>
                <a:gd name="T7" fmla="*/ 10253 h 20506"/>
              </a:gdLst>
              <a:ahLst/>
              <a:cxnLst>
                <a:cxn ang="0">
                  <a:pos x="T0" y="T1"/>
                </a:cxn>
                <a:cxn ang="0">
                  <a:pos x="T2" y="T3"/>
                </a:cxn>
                <a:cxn ang="0">
                  <a:pos x="T4" y="T5"/>
                </a:cxn>
                <a:cxn ang="0">
                  <a:pos x="T6" y="T7"/>
                </a:cxn>
              </a:cxnLst>
              <a:rect l="0" t="0" r="r" b="b"/>
              <a:pathLst>
                <a:path w="21600" h="20506">
                  <a:moveTo>
                    <a:pt x="8307" y="10800"/>
                  </a:moveTo>
                  <a:cubicBezTo>
                    <a:pt x="8307" y="10800"/>
                    <a:pt x="8307" y="10800"/>
                    <a:pt x="8307" y="10800"/>
                  </a:cubicBezTo>
                  <a:cubicBezTo>
                    <a:pt x="6646" y="8999"/>
                    <a:pt x="6646" y="8999"/>
                    <a:pt x="4984" y="7199"/>
                  </a:cubicBezTo>
                  <a:cubicBezTo>
                    <a:pt x="4984" y="7199"/>
                    <a:pt x="3323" y="5400"/>
                    <a:pt x="0" y="1800"/>
                  </a:cubicBezTo>
                  <a:cubicBezTo>
                    <a:pt x="0" y="1800"/>
                    <a:pt x="0" y="0"/>
                    <a:pt x="0" y="0"/>
                  </a:cubicBezTo>
                  <a:cubicBezTo>
                    <a:pt x="1661" y="0"/>
                    <a:pt x="1661" y="0"/>
                    <a:pt x="1661" y="0"/>
                  </a:cubicBezTo>
                  <a:cubicBezTo>
                    <a:pt x="8307" y="3599"/>
                    <a:pt x="14953" y="7199"/>
                    <a:pt x="19938" y="12599"/>
                  </a:cubicBezTo>
                  <a:cubicBezTo>
                    <a:pt x="21600" y="14399"/>
                    <a:pt x="21600" y="14399"/>
                    <a:pt x="21600" y="16199"/>
                  </a:cubicBezTo>
                  <a:cubicBezTo>
                    <a:pt x="21600" y="17999"/>
                    <a:pt x="21600" y="17999"/>
                    <a:pt x="19938" y="19799"/>
                  </a:cubicBezTo>
                  <a:cubicBezTo>
                    <a:pt x="16615" y="21599"/>
                    <a:pt x="13292" y="19799"/>
                    <a:pt x="11630" y="16199"/>
                  </a:cubicBezTo>
                  <a:cubicBezTo>
                    <a:pt x="9969" y="14399"/>
                    <a:pt x="9969" y="14399"/>
                    <a:pt x="8307" y="12599"/>
                  </a:cubicBezTo>
                  <a:cubicBezTo>
                    <a:pt x="8307" y="12599"/>
                    <a:pt x="8307" y="12599"/>
                    <a:pt x="8307" y="12599"/>
                  </a:cubicBezTo>
                  <a:cubicBezTo>
                    <a:pt x="8307" y="12599"/>
                    <a:pt x="8307" y="12599"/>
                    <a:pt x="8307" y="108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29" name="AutoShape 41"/>
            <p:cNvSpPr>
              <a:spLocks/>
            </p:cNvSpPr>
            <p:nvPr/>
          </p:nvSpPr>
          <p:spPr bwMode="auto">
            <a:xfrm>
              <a:off x="70060" y="335140"/>
              <a:ext cx="47590" cy="36532"/>
            </a:xfrm>
            <a:custGeom>
              <a:avLst/>
              <a:gdLst>
                <a:gd name="T0" fmla="*/ 10800 w 21600"/>
                <a:gd name="T1" fmla="+- 0 11375 1150"/>
                <a:gd name="T2" fmla="*/ 11375 h 20450"/>
                <a:gd name="T3" fmla="*/ 10800 w 21600"/>
                <a:gd name="T4" fmla="+- 0 11375 1150"/>
                <a:gd name="T5" fmla="*/ 11375 h 20450"/>
                <a:gd name="T6" fmla="*/ 10800 w 21600"/>
                <a:gd name="T7" fmla="+- 0 11375 1150"/>
                <a:gd name="T8" fmla="*/ 11375 h 20450"/>
                <a:gd name="T9" fmla="*/ 10800 w 21600"/>
                <a:gd name="T10" fmla="+- 0 11375 1150"/>
                <a:gd name="T11" fmla="*/ 11375 h 20450"/>
              </a:gdLst>
              <a:ahLst/>
              <a:cxnLst>
                <a:cxn ang="0">
                  <a:pos x="T0" y="T2"/>
                </a:cxn>
                <a:cxn ang="0">
                  <a:pos x="T3" y="T5"/>
                </a:cxn>
                <a:cxn ang="0">
                  <a:pos x="T6" y="T8"/>
                </a:cxn>
                <a:cxn ang="0">
                  <a:pos x="T9" y="T11"/>
                </a:cxn>
              </a:cxnLst>
              <a:rect l="0" t="0" r="r" b="b"/>
              <a:pathLst>
                <a:path w="21600" h="20450">
                  <a:moveTo>
                    <a:pt x="13292" y="8668"/>
                  </a:moveTo>
                  <a:cubicBezTo>
                    <a:pt x="13292" y="8668"/>
                    <a:pt x="13292" y="8668"/>
                    <a:pt x="13292" y="10631"/>
                  </a:cubicBezTo>
                  <a:cubicBezTo>
                    <a:pt x="14953" y="10631"/>
                    <a:pt x="14953" y="12595"/>
                    <a:pt x="16615" y="12595"/>
                  </a:cubicBezTo>
                  <a:cubicBezTo>
                    <a:pt x="16615" y="12595"/>
                    <a:pt x="18276" y="16522"/>
                    <a:pt x="21600" y="18486"/>
                  </a:cubicBezTo>
                  <a:cubicBezTo>
                    <a:pt x="21600" y="20449"/>
                    <a:pt x="21600" y="20449"/>
                    <a:pt x="21600" y="20449"/>
                  </a:cubicBezTo>
                  <a:cubicBezTo>
                    <a:pt x="21600" y="20449"/>
                    <a:pt x="19938" y="20449"/>
                    <a:pt x="19938" y="20449"/>
                  </a:cubicBezTo>
                  <a:cubicBezTo>
                    <a:pt x="13292" y="16522"/>
                    <a:pt x="6646" y="12595"/>
                    <a:pt x="1661" y="6704"/>
                  </a:cubicBezTo>
                  <a:cubicBezTo>
                    <a:pt x="0" y="6704"/>
                    <a:pt x="0" y="4740"/>
                    <a:pt x="0" y="2777"/>
                  </a:cubicBezTo>
                  <a:cubicBezTo>
                    <a:pt x="0" y="2777"/>
                    <a:pt x="0" y="813"/>
                    <a:pt x="1661" y="813"/>
                  </a:cubicBezTo>
                  <a:cubicBezTo>
                    <a:pt x="4984" y="-1150"/>
                    <a:pt x="8307" y="813"/>
                    <a:pt x="9969" y="2777"/>
                  </a:cubicBezTo>
                  <a:cubicBezTo>
                    <a:pt x="11630" y="4740"/>
                    <a:pt x="11630" y="6704"/>
                    <a:pt x="13292" y="6704"/>
                  </a:cubicBezTo>
                  <a:cubicBezTo>
                    <a:pt x="13292" y="6704"/>
                    <a:pt x="13292" y="8668"/>
                    <a:pt x="13292" y="8668"/>
                  </a:cubicBezTo>
                  <a:cubicBezTo>
                    <a:pt x="13292" y="8668"/>
                    <a:pt x="13292" y="8668"/>
                    <a:pt x="13292" y="8668"/>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0" name="AutoShape 42"/>
            <p:cNvSpPr>
              <a:spLocks/>
            </p:cNvSpPr>
            <p:nvPr/>
          </p:nvSpPr>
          <p:spPr bwMode="auto">
            <a:xfrm>
              <a:off x="273112" y="335140"/>
              <a:ext cx="47590" cy="36532"/>
            </a:xfrm>
            <a:custGeom>
              <a:avLst/>
              <a:gdLst>
                <a:gd name="T0" fmla="*/ 10800 w 21600"/>
                <a:gd name="T1" fmla="+- 0 11375 1150"/>
                <a:gd name="T2" fmla="*/ 11375 h 20450"/>
                <a:gd name="T3" fmla="*/ 10800 w 21600"/>
                <a:gd name="T4" fmla="+- 0 11375 1150"/>
                <a:gd name="T5" fmla="*/ 11375 h 20450"/>
                <a:gd name="T6" fmla="*/ 10800 w 21600"/>
                <a:gd name="T7" fmla="+- 0 11375 1150"/>
                <a:gd name="T8" fmla="*/ 11375 h 20450"/>
                <a:gd name="T9" fmla="*/ 10800 w 21600"/>
                <a:gd name="T10" fmla="+- 0 11375 1150"/>
                <a:gd name="T11" fmla="*/ 11375 h 20450"/>
              </a:gdLst>
              <a:ahLst/>
              <a:cxnLst>
                <a:cxn ang="0">
                  <a:pos x="T0" y="T2"/>
                </a:cxn>
                <a:cxn ang="0">
                  <a:pos x="T3" y="T5"/>
                </a:cxn>
                <a:cxn ang="0">
                  <a:pos x="T6" y="T8"/>
                </a:cxn>
                <a:cxn ang="0">
                  <a:pos x="T9" y="T11"/>
                </a:cxn>
              </a:cxnLst>
              <a:rect l="0" t="0" r="r" b="b"/>
              <a:pathLst>
                <a:path w="21600" h="20450">
                  <a:moveTo>
                    <a:pt x="8307" y="8668"/>
                  </a:moveTo>
                  <a:cubicBezTo>
                    <a:pt x="8307" y="8668"/>
                    <a:pt x="8307" y="8668"/>
                    <a:pt x="8307" y="10631"/>
                  </a:cubicBezTo>
                  <a:cubicBezTo>
                    <a:pt x="6646" y="10631"/>
                    <a:pt x="6646" y="12595"/>
                    <a:pt x="4984" y="12595"/>
                  </a:cubicBezTo>
                  <a:cubicBezTo>
                    <a:pt x="4984" y="12595"/>
                    <a:pt x="3323" y="16522"/>
                    <a:pt x="0" y="18486"/>
                  </a:cubicBezTo>
                  <a:cubicBezTo>
                    <a:pt x="0" y="20449"/>
                    <a:pt x="0" y="20449"/>
                    <a:pt x="0" y="20449"/>
                  </a:cubicBezTo>
                  <a:cubicBezTo>
                    <a:pt x="1661" y="20449"/>
                    <a:pt x="1661" y="20449"/>
                    <a:pt x="1661" y="20449"/>
                  </a:cubicBezTo>
                  <a:cubicBezTo>
                    <a:pt x="8307" y="16522"/>
                    <a:pt x="14953" y="12595"/>
                    <a:pt x="19938" y="6704"/>
                  </a:cubicBezTo>
                  <a:cubicBezTo>
                    <a:pt x="21600" y="6704"/>
                    <a:pt x="21600" y="4740"/>
                    <a:pt x="21600" y="2777"/>
                  </a:cubicBezTo>
                  <a:cubicBezTo>
                    <a:pt x="21600" y="2777"/>
                    <a:pt x="21600" y="813"/>
                    <a:pt x="19938" y="813"/>
                  </a:cubicBezTo>
                  <a:cubicBezTo>
                    <a:pt x="16615" y="-1150"/>
                    <a:pt x="13292" y="813"/>
                    <a:pt x="11630" y="2777"/>
                  </a:cubicBezTo>
                  <a:cubicBezTo>
                    <a:pt x="9969" y="4740"/>
                    <a:pt x="9969" y="6704"/>
                    <a:pt x="8307" y="6704"/>
                  </a:cubicBezTo>
                  <a:cubicBezTo>
                    <a:pt x="8307" y="6704"/>
                    <a:pt x="8307" y="8668"/>
                    <a:pt x="8307" y="8668"/>
                  </a:cubicBezTo>
                  <a:cubicBezTo>
                    <a:pt x="8307" y="8668"/>
                    <a:pt x="8307" y="8668"/>
                    <a:pt x="8307" y="8668"/>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31" name="Freeform 5"/>
          <p:cNvSpPr>
            <a:spLocks/>
          </p:cNvSpPr>
          <p:nvPr/>
        </p:nvSpPr>
        <p:spPr bwMode="auto">
          <a:xfrm>
            <a:off x="4813847" y="1775298"/>
            <a:ext cx="2169719" cy="19562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95000"/>
              </a:schemeClr>
            </a:solidFill>
            <a:prstDash val="solid"/>
            <a:miter lim="800000"/>
            <a:headEnd/>
            <a:tailEnd/>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32" name="Group 48"/>
          <p:cNvGrpSpPr>
            <a:grpSpLocks/>
          </p:cNvGrpSpPr>
          <p:nvPr/>
        </p:nvGrpSpPr>
        <p:grpSpPr bwMode="auto">
          <a:xfrm>
            <a:off x="5329983" y="2248026"/>
            <a:ext cx="1137447" cy="919960"/>
            <a:chOff x="0" y="-1"/>
            <a:chExt cx="363539" cy="293690"/>
          </a:xfrm>
          <a:blipFill dpi="0" rotWithShape="1">
            <a:blip r:embed="rId5">
              <a:extLst>
                <a:ext uri="{96DAC541-7B7A-43D3-8B79-37D633B846F1}">
                  <asvg:svgBlip xmlns:asvg="http://schemas.microsoft.com/office/drawing/2016/SVG/main" r:embed="rId6"/>
                </a:ext>
              </a:extLst>
            </a:blip>
            <a:srcRect/>
            <a:stretch>
              <a:fillRect/>
            </a:stretch>
          </a:blipFill>
        </p:grpSpPr>
        <p:sp>
          <p:nvSpPr>
            <p:cNvPr id="33" name="AutoShape 49"/>
            <p:cNvSpPr>
              <a:spLocks/>
            </p:cNvSpPr>
            <p:nvPr/>
          </p:nvSpPr>
          <p:spPr bwMode="auto">
            <a:xfrm>
              <a:off x="188155" y="150457"/>
              <a:ext cx="82614" cy="1428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04" y="0"/>
                  </a:moveTo>
                  <a:cubicBezTo>
                    <a:pt x="4695" y="0"/>
                    <a:pt x="4695" y="0"/>
                    <a:pt x="4695" y="0"/>
                  </a:cubicBezTo>
                  <a:cubicBezTo>
                    <a:pt x="1878" y="0"/>
                    <a:pt x="0" y="1080"/>
                    <a:pt x="0" y="2160"/>
                  </a:cubicBezTo>
                  <a:cubicBezTo>
                    <a:pt x="0" y="19440"/>
                    <a:pt x="0" y="19440"/>
                    <a:pt x="0" y="19440"/>
                  </a:cubicBezTo>
                  <a:cubicBezTo>
                    <a:pt x="0" y="20520"/>
                    <a:pt x="1878" y="21600"/>
                    <a:pt x="4695" y="21600"/>
                  </a:cubicBezTo>
                  <a:cubicBezTo>
                    <a:pt x="16904" y="21600"/>
                    <a:pt x="16904" y="21600"/>
                    <a:pt x="16904" y="21600"/>
                  </a:cubicBezTo>
                  <a:cubicBezTo>
                    <a:pt x="19721" y="21600"/>
                    <a:pt x="21599" y="20520"/>
                    <a:pt x="21599" y="19440"/>
                  </a:cubicBezTo>
                  <a:cubicBezTo>
                    <a:pt x="21599" y="2160"/>
                    <a:pt x="21599" y="2160"/>
                    <a:pt x="21599" y="2160"/>
                  </a:cubicBezTo>
                  <a:cubicBezTo>
                    <a:pt x="21599" y="1080"/>
                    <a:pt x="19721" y="0"/>
                    <a:pt x="16904"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4" name="AutoShape 50"/>
            <p:cNvSpPr>
              <a:spLocks/>
            </p:cNvSpPr>
            <p:nvPr/>
          </p:nvSpPr>
          <p:spPr bwMode="auto">
            <a:xfrm>
              <a:off x="285069" y="-300"/>
              <a:ext cx="77848" cy="2935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909" y="21599"/>
                  </a:moveTo>
                  <a:cubicBezTo>
                    <a:pt x="17672" y="21599"/>
                    <a:pt x="17672" y="21599"/>
                    <a:pt x="17672" y="21599"/>
                  </a:cubicBezTo>
                  <a:cubicBezTo>
                    <a:pt x="19636" y="21599"/>
                    <a:pt x="21599" y="21073"/>
                    <a:pt x="21599" y="20546"/>
                  </a:cubicBezTo>
                  <a:cubicBezTo>
                    <a:pt x="21599" y="1053"/>
                    <a:pt x="21599" y="1053"/>
                    <a:pt x="21599" y="1053"/>
                  </a:cubicBezTo>
                  <a:cubicBezTo>
                    <a:pt x="21599" y="526"/>
                    <a:pt x="19636" y="0"/>
                    <a:pt x="17672" y="0"/>
                  </a:cubicBezTo>
                  <a:cubicBezTo>
                    <a:pt x="4909" y="0"/>
                    <a:pt x="4909" y="0"/>
                    <a:pt x="4909" y="0"/>
                  </a:cubicBezTo>
                  <a:cubicBezTo>
                    <a:pt x="1963" y="0"/>
                    <a:pt x="0" y="526"/>
                    <a:pt x="0" y="1053"/>
                  </a:cubicBezTo>
                  <a:cubicBezTo>
                    <a:pt x="0" y="12117"/>
                    <a:pt x="0" y="12117"/>
                    <a:pt x="0" y="12117"/>
                  </a:cubicBezTo>
                  <a:cubicBezTo>
                    <a:pt x="0" y="20546"/>
                    <a:pt x="0" y="20546"/>
                    <a:pt x="0" y="20546"/>
                  </a:cubicBezTo>
                  <a:cubicBezTo>
                    <a:pt x="0" y="21073"/>
                    <a:pt x="1963" y="21599"/>
                    <a:pt x="4909"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5" name="AutoShape 51"/>
            <p:cNvSpPr>
              <a:spLocks/>
            </p:cNvSpPr>
            <p:nvPr/>
          </p:nvSpPr>
          <p:spPr bwMode="auto">
            <a:xfrm>
              <a:off x="97598" y="82219"/>
              <a:ext cx="77848" cy="2110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672" y="0"/>
                  </a:moveTo>
                  <a:cubicBezTo>
                    <a:pt x="3927" y="0"/>
                    <a:pt x="3927" y="0"/>
                    <a:pt x="3927" y="0"/>
                  </a:cubicBezTo>
                  <a:cubicBezTo>
                    <a:pt x="1963" y="0"/>
                    <a:pt x="0" y="732"/>
                    <a:pt x="0" y="1830"/>
                  </a:cubicBezTo>
                  <a:cubicBezTo>
                    <a:pt x="0" y="15376"/>
                    <a:pt x="0" y="15376"/>
                    <a:pt x="0" y="15376"/>
                  </a:cubicBezTo>
                  <a:cubicBezTo>
                    <a:pt x="0" y="20135"/>
                    <a:pt x="0" y="20135"/>
                    <a:pt x="0" y="20135"/>
                  </a:cubicBezTo>
                  <a:cubicBezTo>
                    <a:pt x="0" y="20867"/>
                    <a:pt x="1963" y="21599"/>
                    <a:pt x="3927" y="21599"/>
                  </a:cubicBezTo>
                  <a:cubicBezTo>
                    <a:pt x="17672" y="21599"/>
                    <a:pt x="17672" y="21599"/>
                    <a:pt x="17672" y="21599"/>
                  </a:cubicBezTo>
                  <a:cubicBezTo>
                    <a:pt x="19636" y="21599"/>
                    <a:pt x="21599" y="20867"/>
                    <a:pt x="21599" y="20135"/>
                  </a:cubicBezTo>
                  <a:cubicBezTo>
                    <a:pt x="21599" y="8420"/>
                    <a:pt x="21599" y="8420"/>
                    <a:pt x="21599" y="8420"/>
                  </a:cubicBezTo>
                  <a:cubicBezTo>
                    <a:pt x="21599" y="1830"/>
                    <a:pt x="21599" y="1830"/>
                    <a:pt x="21599" y="1830"/>
                  </a:cubicBezTo>
                  <a:cubicBezTo>
                    <a:pt x="21599" y="732"/>
                    <a:pt x="19636" y="0"/>
                    <a:pt x="17672"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36" name="AutoShape 52"/>
            <p:cNvSpPr>
              <a:spLocks/>
            </p:cNvSpPr>
            <p:nvPr/>
          </p:nvSpPr>
          <p:spPr bwMode="auto">
            <a:xfrm>
              <a:off x="685" y="218694"/>
              <a:ext cx="82614" cy="745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04" y="0"/>
                  </a:moveTo>
                  <a:cubicBezTo>
                    <a:pt x="4695" y="0"/>
                    <a:pt x="4695" y="0"/>
                    <a:pt x="4695" y="0"/>
                  </a:cubicBezTo>
                  <a:cubicBezTo>
                    <a:pt x="1878" y="0"/>
                    <a:pt x="0" y="2057"/>
                    <a:pt x="0" y="4114"/>
                  </a:cubicBezTo>
                  <a:cubicBezTo>
                    <a:pt x="0" y="17485"/>
                    <a:pt x="0" y="17485"/>
                    <a:pt x="0" y="17485"/>
                  </a:cubicBezTo>
                  <a:cubicBezTo>
                    <a:pt x="0" y="19542"/>
                    <a:pt x="1878" y="21600"/>
                    <a:pt x="4695" y="21600"/>
                  </a:cubicBezTo>
                  <a:cubicBezTo>
                    <a:pt x="16904" y="21600"/>
                    <a:pt x="16904" y="21600"/>
                    <a:pt x="16904" y="21600"/>
                  </a:cubicBezTo>
                  <a:cubicBezTo>
                    <a:pt x="19721" y="21600"/>
                    <a:pt x="21599" y="19542"/>
                    <a:pt x="21599" y="17485"/>
                  </a:cubicBezTo>
                  <a:cubicBezTo>
                    <a:pt x="21599" y="4114"/>
                    <a:pt x="21599" y="4114"/>
                    <a:pt x="21599" y="4114"/>
                  </a:cubicBezTo>
                  <a:cubicBezTo>
                    <a:pt x="21599" y="2057"/>
                    <a:pt x="19721" y="0"/>
                    <a:pt x="16904"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37" name="Freeform 5"/>
          <p:cNvSpPr>
            <a:spLocks/>
          </p:cNvSpPr>
          <p:nvPr/>
        </p:nvSpPr>
        <p:spPr bwMode="auto">
          <a:xfrm>
            <a:off x="6719880" y="3116505"/>
            <a:ext cx="1607574" cy="144941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95000"/>
              </a:schemeClr>
            </a:solidFill>
            <a:prstDash val="solid"/>
            <a:miter lim="800000"/>
            <a:headEnd/>
            <a:tailEnd/>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38" name="Group 57"/>
          <p:cNvGrpSpPr>
            <a:grpSpLocks/>
          </p:cNvGrpSpPr>
          <p:nvPr/>
        </p:nvGrpSpPr>
        <p:grpSpPr bwMode="auto">
          <a:xfrm>
            <a:off x="7139533" y="3480057"/>
            <a:ext cx="786582" cy="669023"/>
            <a:chOff x="-1" y="0"/>
            <a:chExt cx="378673" cy="322264"/>
          </a:xfrm>
          <a:blipFill dpi="0" rotWithShape="1">
            <a:blip r:embed="rId5">
              <a:extLst>
                <a:ext uri="{96DAC541-7B7A-43D3-8B79-37D633B846F1}">
                  <asvg:svgBlip xmlns:asvg="http://schemas.microsoft.com/office/drawing/2016/SVG/main" r:embed="rId6"/>
                </a:ext>
              </a:extLst>
            </a:blip>
            <a:srcRect/>
            <a:stretch>
              <a:fillRect/>
            </a:stretch>
          </a:blipFill>
        </p:grpSpPr>
        <p:sp>
          <p:nvSpPr>
            <p:cNvPr id="39" name="AutoShape 58"/>
            <p:cNvSpPr>
              <a:spLocks/>
            </p:cNvSpPr>
            <p:nvPr/>
          </p:nvSpPr>
          <p:spPr bwMode="auto">
            <a:xfrm>
              <a:off x="27450" y="341"/>
              <a:ext cx="320629" cy="2366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9" y="21599"/>
                  </a:moveTo>
                  <a:cubicBezTo>
                    <a:pt x="20399" y="21599"/>
                    <a:pt x="20399" y="21599"/>
                    <a:pt x="20399" y="21599"/>
                  </a:cubicBezTo>
                  <a:cubicBezTo>
                    <a:pt x="21119" y="21599"/>
                    <a:pt x="21600" y="20618"/>
                    <a:pt x="21600" y="19636"/>
                  </a:cubicBezTo>
                  <a:cubicBezTo>
                    <a:pt x="21600" y="1963"/>
                    <a:pt x="21600" y="1963"/>
                    <a:pt x="21600" y="1963"/>
                  </a:cubicBezTo>
                  <a:cubicBezTo>
                    <a:pt x="21600" y="654"/>
                    <a:pt x="21119" y="0"/>
                    <a:pt x="20399" y="0"/>
                  </a:cubicBezTo>
                  <a:cubicBezTo>
                    <a:pt x="1439" y="0"/>
                    <a:pt x="1439" y="0"/>
                    <a:pt x="1439" y="0"/>
                  </a:cubicBezTo>
                  <a:cubicBezTo>
                    <a:pt x="719" y="0"/>
                    <a:pt x="0" y="654"/>
                    <a:pt x="0" y="1963"/>
                  </a:cubicBezTo>
                  <a:cubicBezTo>
                    <a:pt x="0" y="19636"/>
                    <a:pt x="0" y="19636"/>
                    <a:pt x="0" y="19636"/>
                  </a:cubicBezTo>
                  <a:cubicBezTo>
                    <a:pt x="0" y="20618"/>
                    <a:pt x="719" y="21599"/>
                    <a:pt x="1439" y="21599"/>
                  </a:cubicBezTo>
                  <a:close/>
                  <a:moveTo>
                    <a:pt x="1679" y="3272"/>
                  </a:moveTo>
                  <a:cubicBezTo>
                    <a:pt x="1679" y="2618"/>
                    <a:pt x="1919" y="1963"/>
                    <a:pt x="2399" y="1963"/>
                  </a:cubicBezTo>
                  <a:cubicBezTo>
                    <a:pt x="19199" y="1963"/>
                    <a:pt x="19199" y="1963"/>
                    <a:pt x="19199" y="1963"/>
                  </a:cubicBezTo>
                  <a:cubicBezTo>
                    <a:pt x="19679" y="1963"/>
                    <a:pt x="20159" y="2618"/>
                    <a:pt x="20159" y="3272"/>
                  </a:cubicBezTo>
                  <a:cubicBezTo>
                    <a:pt x="20159" y="18327"/>
                    <a:pt x="20159" y="18327"/>
                    <a:pt x="20159" y="18327"/>
                  </a:cubicBezTo>
                  <a:cubicBezTo>
                    <a:pt x="20159" y="18981"/>
                    <a:pt x="19679" y="19309"/>
                    <a:pt x="19199" y="19309"/>
                  </a:cubicBezTo>
                  <a:cubicBezTo>
                    <a:pt x="2399" y="19309"/>
                    <a:pt x="2399" y="19309"/>
                    <a:pt x="2399" y="19309"/>
                  </a:cubicBezTo>
                  <a:cubicBezTo>
                    <a:pt x="1919" y="19309"/>
                    <a:pt x="1679" y="18981"/>
                    <a:pt x="1679" y="18327"/>
                  </a:cubicBezTo>
                  <a:lnTo>
                    <a:pt x="1679" y="3272"/>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0" name="AutoShape 59"/>
            <p:cNvSpPr>
              <a:spLocks/>
            </p:cNvSpPr>
            <p:nvPr/>
          </p:nvSpPr>
          <p:spPr bwMode="auto">
            <a:xfrm>
              <a:off x="466" y="251275"/>
              <a:ext cx="377771" cy="71469"/>
            </a:xfrm>
            <a:custGeom>
              <a:avLst/>
              <a:gdLst>
                <a:gd name="T0" fmla="+- 0 10739 50"/>
                <a:gd name="T1" fmla="*/ T0 w 21379"/>
                <a:gd name="T2" fmla="*/ 10800 h 21600"/>
                <a:gd name="T3" fmla="+- 0 10739 50"/>
                <a:gd name="T4" fmla="*/ T3 w 21379"/>
                <a:gd name="T5" fmla="*/ 10800 h 21600"/>
                <a:gd name="T6" fmla="+- 0 10739 50"/>
                <a:gd name="T7" fmla="*/ T6 w 21379"/>
                <a:gd name="T8" fmla="*/ 10800 h 21600"/>
                <a:gd name="T9" fmla="+- 0 10739 50"/>
                <a:gd name="T10" fmla="*/ T9 w 21379"/>
                <a:gd name="T11" fmla="*/ 10800 h 21600"/>
              </a:gdLst>
              <a:ahLst/>
              <a:cxnLst>
                <a:cxn ang="0">
                  <a:pos x="T1" y="T2"/>
                </a:cxn>
                <a:cxn ang="0">
                  <a:pos x="T4" y="T5"/>
                </a:cxn>
                <a:cxn ang="0">
                  <a:pos x="T7" y="T8"/>
                </a:cxn>
                <a:cxn ang="0">
                  <a:pos x="T10" y="T11"/>
                </a:cxn>
              </a:cxnLst>
              <a:rect l="0" t="0" r="r" b="b"/>
              <a:pathLst>
                <a:path w="21379" h="21600">
                  <a:moveTo>
                    <a:pt x="21146" y="8640"/>
                  </a:moveTo>
                  <a:cubicBezTo>
                    <a:pt x="20338" y="2160"/>
                    <a:pt x="20338" y="2160"/>
                    <a:pt x="20338" y="2160"/>
                  </a:cubicBezTo>
                  <a:cubicBezTo>
                    <a:pt x="20136" y="1080"/>
                    <a:pt x="19733" y="0"/>
                    <a:pt x="19531" y="0"/>
                  </a:cubicBezTo>
                  <a:cubicBezTo>
                    <a:pt x="19329" y="0"/>
                    <a:pt x="19329" y="0"/>
                    <a:pt x="19329" y="0"/>
                  </a:cubicBezTo>
                  <a:cubicBezTo>
                    <a:pt x="1968" y="0"/>
                    <a:pt x="1968" y="0"/>
                    <a:pt x="1968" y="0"/>
                  </a:cubicBezTo>
                  <a:cubicBezTo>
                    <a:pt x="1968" y="0"/>
                    <a:pt x="1968" y="0"/>
                    <a:pt x="1968" y="0"/>
                  </a:cubicBezTo>
                  <a:cubicBezTo>
                    <a:pt x="1564" y="0"/>
                    <a:pt x="1161" y="1080"/>
                    <a:pt x="959" y="2160"/>
                  </a:cubicBezTo>
                  <a:cubicBezTo>
                    <a:pt x="151" y="8640"/>
                    <a:pt x="151" y="8640"/>
                    <a:pt x="151" y="8640"/>
                  </a:cubicBezTo>
                  <a:cubicBezTo>
                    <a:pt x="-50" y="10800"/>
                    <a:pt x="-50" y="14040"/>
                    <a:pt x="151" y="17280"/>
                  </a:cubicBezTo>
                  <a:cubicBezTo>
                    <a:pt x="353" y="19440"/>
                    <a:pt x="757" y="21599"/>
                    <a:pt x="1161" y="21599"/>
                  </a:cubicBezTo>
                  <a:cubicBezTo>
                    <a:pt x="20136" y="21599"/>
                    <a:pt x="20136" y="21599"/>
                    <a:pt x="20136" y="21599"/>
                  </a:cubicBezTo>
                  <a:cubicBezTo>
                    <a:pt x="20540" y="21599"/>
                    <a:pt x="20944" y="19440"/>
                    <a:pt x="21146" y="17280"/>
                  </a:cubicBezTo>
                  <a:cubicBezTo>
                    <a:pt x="21549" y="14040"/>
                    <a:pt x="21348" y="10800"/>
                    <a:pt x="21146" y="864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41" name="Freeform 5"/>
          <p:cNvSpPr>
            <a:spLocks/>
          </p:cNvSpPr>
          <p:nvPr/>
        </p:nvSpPr>
        <p:spPr bwMode="auto">
          <a:xfrm>
            <a:off x="8039422" y="2252431"/>
            <a:ext cx="1224136" cy="110369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95000"/>
              </a:schemeClr>
            </a:solidFill>
            <a:prstDash val="solid"/>
            <a:miter lim="800000"/>
            <a:headEnd/>
            <a:tailEnd/>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nvGrpSpPr>
          <p:cNvPr id="42" name="Group 64"/>
          <p:cNvGrpSpPr>
            <a:grpSpLocks/>
          </p:cNvGrpSpPr>
          <p:nvPr/>
        </p:nvGrpSpPr>
        <p:grpSpPr bwMode="auto">
          <a:xfrm>
            <a:off x="8434048" y="2585508"/>
            <a:ext cx="434883" cy="369778"/>
            <a:chOff x="-1" y="0"/>
            <a:chExt cx="434976" cy="369889"/>
          </a:xfrm>
          <a:blipFill dpi="0" rotWithShape="1">
            <a:blip r:embed="rId5">
              <a:extLst>
                <a:ext uri="{96DAC541-7B7A-43D3-8B79-37D633B846F1}">
                  <asvg:svgBlip xmlns:asvg="http://schemas.microsoft.com/office/drawing/2016/SVG/main" r:embed="rId6"/>
                </a:ext>
              </a:extLst>
            </a:blip>
            <a:srcRect/>
            <a:stretch>
              <a:fillRect/>
            </a:stretch>
          </a:blipFill>
        </p:grpSpPr>
        <p:sp>
          <p:nvSpPr>
            <p:cNvPr id="43" name="AutoShape 65"/>
            <p:cNvSpPr>
              <a:spLocks/>
            </p:cNvSpPr>
            <p:nvPr/>
          </p:nvSpPr>
          <p:spPr bwMode="auto">
            <a:xfrm>
              <a:off x="43002" y="143143"/>
              <a:ext cx="346149" cy="1159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45" y="21599"/>
                  </a:moveTo>
                  <a:cubicBezTo>
                    <a:pt x="668" y="21599"/>
                    <a:pt x="668" y="21599"/>
                    <a:pt x="668" y="21599"/>
                  </a:cubicBezTo>
                  <a:cubicBezTo>
                    <a:pt x="890" y="21599"/>
                    <a:pt x="1113" y="20925"/>
                    <a:pt x="1113" y="20250"/>
                  </a:cubicBezTo>
                  <a:cubicBezTo>
                    <a:pt x="1113" y="17550"/>
                    <a:pt x="1113" y="17550"/>
                    <a:pt x="1113" y="17550"/>
                  </a:cubicBezTo>
                  <a:cubicBezTo>
                    <a:pt x="1113" y="14175"/>
                    <a:pt x="1781" y="12150"/>
                    <a:pt x="2894" y="12150"/>
                  </a:cubicBezTo>
                  <a:cubicBezTo>
                    <a:pt x="9575" y="12150"/>
                    <a:pt x="9575" y="12150"/>
                    <a:pt x="9575" y="12150"/>
                  </a:cubicBezTo>
                  <a:cubicBezTo>
                    <a:pt x="10020" y="12150"/>
                    <a:pt x="10465" y="12825"/>
                    <a:pt x="10465" y="14175"/>
                  </a:cubicBezTo>
                  <a:cubicBezTo>
                    <a:pt x="10465" y="20250"/>
                    <a:pt x="10465" y="20250"/>
                    <a:pt x="10465" y="20250"/>
                  </a:cubicBezTo>
                  <a:cubicBezTo>
                    <a:pt x="10465" y="20925"/>
                    <a:pt x="10688" y="21599"/>
                    <a:pt x="10911" y="21599"/>
                  </a:cubicBezTo>
                  <a:cubicBezTo>
                    <a:pt x="10911" y="21599"/>
                    <a:pt x="10911" y="21599"/>
                    <a:pt x="10911" y="21599"/>
                  </a:cubicBezTo>
                  <a:cubicBezTo>
                    <a:pt x="11134" y="21599"/>
                    <a:pt x="11356" y="20925"/>
                    <a:pt x="11356" y="20250"/>
                  </a:cubicBezTo>
                  <a:cubicBezTo>
                    <a:pt x="11356" y="14175"/>
                    <a:pt x="11356" y="14175"/>
                    <a:pt x="11356" y="14175"/>
                  </a:cubicBezTo>
                  <a:cubicBezTo>
                    <a:pt x="11356" y="12825"/>
                    <a:pt x="11579" y="12150"/>
                    <a:pt x="12024" y="12150"/>
                  </a:cubicBezTo>
                  <a:cubicBezTo>
                    <a:pt x="18927" y="12150"/>
                    <a:pt x="18927" y="12150"/>
                    <a:pt x="18927" y="12150"/>
                  </a:cubicBezTo>
                  <a:cubicBezTo>
                    <a:pt x="19818" y="12150"/>
                    <a:pt x="20709" y="14175"/>
                    <a:pt x="20709" y="17550"/>
                  </a:cubicBezTo>
                  <a:cubicBezTo>
                    <a:pt x="20709" y="20250"/>
                    <a:pt x="20709" y="20250"/>
                    <a:pt x="20709" y="20250"/>
                  </a:cubicBezTo>
                  <a:cubicBezTo>
                    <a:pt x="20709" y="20925"/>
                    <a:pt x="20931" y="21599"/>
                    <a:pt x="21154" y="21599"/>
                  </a:cubicBezTo>
                  <a:cubicBezTo>
                    <a:pt x="21154" y="21599"/>
                    <a:pt x="21154" y="21599"/>
                    <a:pt x="21154" y="21599"/>
                  </a:cubicBezTo>
                  <a:cubicBezTo>
                    <a:pt x="21599" y="21599"/>
                    <a:pt x="21599" y="20925"/>
                    <a:pt x="21599" y="20250"/>
                  </a:cubicBezTo>
                  <a:cubicBezTo>
                    <a:pt x="21599" y="17550"/>
                    <a:pt x="21599" y="17550"/>
                    <a:pt x="21599" y="17550"/>
                  </a:cubicBezTo>
                  <a:cubicBezTo>
                    <a:pt x="21599" y="12825"/>
                    <a:pt x="20486" y="8775"/>
                    <a:pt x="18927" y="8775"/>
                  </a:cubicBezTo>
                  <a:cubicBezTo>
                    <a:pt x="12024" y="8775"/>
                    <a:pt x="12024" y="8775"/>
                    <a:pt x="12024" y="8775"/>
                  </a:cubicBezTo>
                  <a:cubicBezTo>
                    <a:pt x="11579" y="8775"/>
                    <a:pt x="11356" y="8100"/>
                    <a:pt x="11356" y="6750"/>
                  </a:cubicBezTo>
                  <a:cubicBezTo>
                    <a:pt x="11356" y="1350"/>
                    <a:pt x="11356" y="1350"/>
                    <a:pt x="11356" y="1350"/>
                  </a:cubicBezTo>
                  <a:cubicBezTo>
                    <a:pt x="11356" y="675"/>
                    <a:pt x="11134" y="0"/>
                    <a:pt x="10911" y="0"/>
                  </a:cubicBezTo>
                  <a:cubicBezTo>
                    <a:pt x="10911" y="0"/>
                    <a:pt x="10911" y="0"/>
                    <a:pt x="10911" y="0"/>
                  </a:cubicBezTo>
                  <a:cubicBezTo>
                    <a:pt x="10688" y="0"/>
                    <a:pt x="10465" y="675"/>
                    <a:pt x="10465" y="1350"/>
                  </a:cubicBezTo>
                  <a:cubicBezTo>
                    <a:pt x="10465" y="6750"/>
                    <a:pt x="10465" y="6750"/>
                    <a:pt x="10465" y="6750"/>
                  </a:cubicBezTo>
                  <a:cubicBezTo>
                    <a:pt x="10465" y="8100"/>
                    <a:pt x="10020" y="8775"/>
                    <a:pt x="9575" y="8775"/>
                  </a:cubicBezTo>
                  <a:cubicBezTo>
                    <a:pt x="2894" y="8775"/>
                    <a:pt x="2894" y="8775"/>
                    <a:pt x="2894" y="8775"/>
                  </a:cubicBezTo>
                  <a:cubicBezTo>
                    <a:pt x="1336" y="8775"/>
                    <a:pt x="0" y="12825"/>
                    <a:pt x="0" y="17550"/>
                  </a:cubicBezTo>
                  <a:cubicBezTo>
                    <a:pt x="0" y="20250"/>
                    <a:pt x="0" y="20250"/>
                    <a:pt x="0" y="20250"/>
                  </a:cubicBezTo>
                  <a:cubicBezTo>
                    <a:pt x="0" y="20925"/>
                    <a:pt x="222" y="21599"/>
                    <a:pt x="445"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4" name="AutoShape 66"/>
            <p:cNvSpPr>
              <a:spLocks/>
            </p:cNvSpPr>
            <p:nvPr/>
          </p:nvSpPr>
          <p:spPr bwMode="auto">
            <a:xfrm>
              <a:off x="146212" y="225"/>
              <a:ext cx="142906" cy="1286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320" y="21600"/>
                  </a:moveTo>
                  <a:cubicBezTo>
                    <a:pt x="9720" y="21600"/>
                    <a:pt x="9720" y="21600"/>
                    <a:pt x="9720" y="21600"/>
                  </a:cubicBezTo>
                  <a:cubicBezTo>
                    <a:pt x="11880" y="21600"/>
                    <a:pt x="11880" y="21600"/>
                    <a:pt x="11880" y="21600"/>
                  </a:cubicBezTo>
                  <a:cubicBezTo>
                    <a:pt x="17280" y="21600"/>
                    <a:pt x="17280" y="21600"/>
                    <a:pt x="17280" y="21600"/>
                  </a:cubicBezTo>
                  <a:cubicBezTo>
                    <a:pt x="19440" y="21600"/>
                    <a:pt x="21600" y="19199"/>
                    <a:pt x="21600" y="16799"/>
                  </a:cubicBezTo>
                  <a:cubicBezTo>
                    <a:pt x="21600" y="4799"/>
                    <a:pt x="21600" y="4799"/>
                    <a:pt x="21600" y="4799"/>
                  </a:cubicBezTo>
                  <a:cubicBezTo>
                    <a:pt x="21600" y="1799"/>
                    <a:pt x="19440" y="0"/>
                    <a:pt x="17280" y="0"/>
                  </a:cubicBezTo>
                  <a:cubicBezTo>
                    <a:pt x="4320" y="0"/>
                    <a:pt x="4320" y="0"/>
                    <a:pt x="4320" y="0"/>
                  </a:cubicBezTo>
                  <a:cubicBezTo>
                    <a:pt x="2160" y="0"/>
                    <a:pt x="0" y="1799"/>
                    <a:pt x="0" y="4799"/>
                  </a:cubicBezTo>
                  <a:cubicBezTo>
                    <a:pt x="0" y="16799"/>
                    <a:pt x="0" y="16799"/>
                    <a:pt x="0" y="16799"/>
                  </a:cubicBezTo>
                  <a:cubicBezTo>
                    <a:pt x="0" y="19199"/>
                    <a:pt x="2160" y="21600"/>
                    <a:pt x="4320" y="216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5" name="AutoShape 67"/>
            <p:cNvSpPr>
              <a:spLocks/>
            </p:cNvSpPr>
            <p:nvPr/>
          </p:nvSpPr>
          <p:spPr bwMode="auto">
            <a:xfrm>
              <a:off x="131" y="273357"/>
              <a:ext cx="103209"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131" y="0"/>
                  </a:moveTo>
                  <a:cubicBezTo>
                    <a:pt x="4468" y="0"/>
                    <a:pt x="4468" y="0"/>
                    <a:pt x="4468" y="0"/>
                  </a:cubicBezTo>
                  <a:cubicBezTo>
                    <a:pt x="1489" y="0"/>
                    <a:pt x="0" y="2400"/>
                    <a:pt x="0" y="4800"/>
                  </a:cubicBezTo>
                  <a:cubicBezTo>
                    <a:pt x="0" y="16799"/>
                    <a:pt x="0" y="16799"/>
                    <a:pt x="0" y="16799"/>
                  </a:cubicBezTo>
                  <a:cubicBezTo>
                    <a:pt x="0" y="19200"/>
                    <a:pt x="1489" y="21599"/>
                    <a:pt x="4468" y="21599"/>
                  </a:cubicBezTo>
                  <a:cubicBezTo>
                    <a:pt x="17131" y="21599"/>
                    <a:pt x="17131" y="21599"/>
                    <a:pt x="17131" y="21599"/>
                  </a:cubicBezTo>
                  <a:cubicBezTo>
                    <a:pt x="20110" y="21599"/>
                    <a:pt x="21599" y="19200"/>
                    <a:pt x="21599" y="16799"/>
                  </a:cubicBezTo>
                  <a:cubicBezTo>
                    <a:pt x="21599" y="4800"/>
                    <a:pt x="21599" y="4800"/>
                    <a:pt x="21599" y="4800"/>
                  </a:cubicBezTo>
                  <a:cubicBezTo>
                    <a:pt x="21599" y="2400"/>
                    <a:pt x="20110" y="0"/>
                    <a:pt x="17131"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6" name="AutoShape 68"/>
            <p:cNvSpPr>
              <a:spLocks/>
            </p:cNvSpPr>
            <p:nvPr/>
          </p:nvSpPr>
          <p:spPr bwMode="auto">
            <a:xfrm>
              <a:off x="163678" y="273357"/>
              <a:ext cx="106386"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279" y="0"/>
                  </a:moveTo>
                  <a:cubicBezTo>
                    <a:pt x="4319" y="0"/>
                    <a:pt x="4319" y="0"/>
                    <a:pt x="4319" y="0"/>
                  </a:cubicBezTo>
                  <a:cubicBezTo>
                    <a:pt x="2159" y="0"/>
                    <a:pt x="0" y="2400"/>
                    <a:pt x="0" y="4800"/>
                  </a:cubicBezTo>
                  <a:cubicBezTo>
                    <a:pt x="0" y="16799"/>
                    <a:pt x="0" y="16799"/>
                    <a:pt x="0" y="16799"/>
                  </a:cubicBezTo>
                  <a:cubicBezTo>
                    <a:pt x="0" y="19200"/>
                    <a:pt x="2159" y="21599"/>
                    <a:pt x="4319" y="21599"/>
                  </a:cubicBezTo>
                  <a:cubicBezTo>
                    <a:pt x="17279" y="21599"/>
                    <a:pt x="17279" y="21599"/>
                    <a:pt x="17279" y="21599"/>
                  </a:cubicBezTo>
                  <a:cubicBezTo>
                    <a:pt x="19439" y="21599"/>
                    <a:pt x="21600" y="19200"/>
                    <a:pt x="21600" y="16799"/>
                  </a:cubicBezTo>
                  <a:cubicBezTo>
                    <a:pt x="21600" y="4800"/>
                    <a:pt x="21600" y="4800"/>
                    <a:pt x="21600" y="4800"/>
                  </a:cubicBezTo>
                  <a:cubicBezTo>
                    <a:pt x="21600" y="2400"/>
                    <a:pt x="19439" y="0"/>
                    <a:pt x="17279"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7" name="AutoShape 69"/>
            <p:cNvSpPr>
              <a:spLocks/>
            </p:cNvSpPr>
            <p:nvPr/>
          </p:nvSpPr>
          <p:spPr bwMode="auto">
            <a:xfrm>
              <a:off x="327226" y="273357"/>
              <a:ext cx="107973"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279" y="0"/>
                  </a:moveTo>
                  <a:cubicBezTo>
                    <a:pt x="4319" y="0"/>
                    <a:pt x="4319" y="0"/>
                    <a:pt x="4319" y="0"/>
                  </a:cubicBezTo>
                  <a:cubicBezTo>
                    <a:pt x="2159" y="0"/>
                    <a:pt x="0" y="2400"/>
                    <a:pt x="0" y="4800"/>
                  </a:cubicBezTo>
                  <a:cubicBezTo>
                    <a:pt x="0" y="16799"/>
                    <a:pt x="0" y="16799"/>
                    <a:pt x="0" y="16799"/>
                  </a:cubicBezTo>
                  <a:cubicBezTo>
                    <a:pt x="0" y="19200"/>
                    <a:pt x="2159" y="21599"/>
                    <a:pt x="4319" y="21599"/>
                  </a:cubicBezTo>
                  <a:cubicBezTo>
                    <a:pt x="17279" y="21599"/>
                    <a:pt x="17279" y="21599"/>
                    <a:pt x="17279" y="21599"/>
                  </a:cubicBezTo>
                  <a:cubicBezTo>
                    <a:pt x="19440" y="21599"/>
                    <a:pt x="21600" y="19200"/>
                    <a:pt x="21600" y="16799"/>
                  </a:cubicBezTo>
                  <a:cubicBezTo>
                    <a:pt x="21600" y="4800"/>
                    <a:pt x="21600" y="4800"/>
                    <a:pt x="21600" y="4800"/>
                  </a:cubicBezTo>
                  <a:cubicBezTo>
                    <a:pt x="21600" y="2400"/>
                    <a:pt x="19440" y="0"/>
                    <a:pt x="17279"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48" name="Freeform 5"/>
          <p:cNvSpPr>
            <a:spLocks/>
          </p:cNvSpPr>
          <p:nvPr/>
        </p:nvSpPr>
        <p:spPr bwMode="auto">
          <a:xfrm>
            <a:off x="8471470" y="3534670"/>
            <a:ext cx="841187" cy="75842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95000"/>
              </a:schemeClr>
            </a:solidFill>
            <a:prstDash val="solid"/>
            <a:miter lim="800000"/>
            <a:headEnd/>
            <a:tailEnd/>
          </a:ln>
          <a:effectLst>
            <a:outerShdw blurRad="177800" dir="13500000" sy="23000" kx="1200000" algn="b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49" name="AutoShape 12"/>
          <p:cNvSpPr>
            <a:spLocks/>
          </p:cNvSpPr>
          <p:nvPr/>
        </p:nvSpPr>
        <p:spPr bwMode="auto">
          <a:xfrm>
            <a:off x="8723105" y="3740303"/>
            <a:ext cx="347160" cy="3471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8" y="2579"/>
                </a:moveTo>
                <a:cubicBezTo>
                  <a:pt x="20420" y="2579"/>
                  <a:pt x="20793" y="2736"/>
                  <a:pt x="21115" y="3053"/>
                </a:cubicBezTo>
                <a:cubicBezTo>
                  <a:pt x="21438" y="3371"/>
                  <a:pt x="21600" y="3744"/>
                  <a:pt x="21600" y="4176"/>
                </a:cubicBezTo>
                <a:lnTo>
                  <a:pt x="21600" y="19987"/>
                </a:lnTo>
                <a:cubicBezTo>
                  <a:pt x="21600" y="20419"/>
                  <a:pt x="21438" y="20797"/>
                  <a:pt x="21115" y="21115"/>
                </a:cubicBezTo>
                <a:cubicBezTo>
                  <a:pt x="20793" y="21438"/>
                  <a:pt x="20420" y="21600"/>
                  <a:pt x="19988" y="21600"/>
                </a:cubicBezTo>
                <a:lnTo>
                  <a:pt x="1612" y="21600"/>
                </a:lnTo>
                <a:cubicBezTo>
                  <a:pt x="1180" y="21600"/>
                  <a:pt x="806" y="21438"/>
                  <a:pt x="484" y="21115"/>
                </a:cubicBezTo>
                <a:cubicBezTo>
                  <a:pt x="161" y="20797"/>
                  <a:pt x="0" y="20419"/>
                  <a:pt x="0" y="19987"/>
                </a:cubicBezTo>
                <a:lnTo>
                  <a:pt x="0" y="4176"/>
                </a:lnTo>
                <a:cubicBezTo>
                  <a:pt x="0" y="3744"/>
                  <a:pt x="161" y="3371"/>
                  <a:pt x="484" y="3053"/>
                </a:cubicBezTo>
                <a:cubicBezTo>
                  <a:pt x="806" y="2736"/>
                  <a:pt x="1180" y="2579"/>
                  <a:pt x="1612" y="2579"/>
                </a:cubicBezTo>
                <a:lnTo>
                  <a:pt x="2151" y="2579"/>
                </a:lnTo>
                <a:lnTo>
                  <a:pt x="2151" y="2401"/>
                </a:lnTo>
                <a:cubicBezTo>
                  <a:pt x="2151" y="2116"/>
                  <a:pt x="2197" y="1828"/>
                  <a:pt x="2288" y="1541"/>
                </a:cubicBezTo>
                <a:cubicBezTo>
                  <a:pt x="2380" y="1249"/>
                  <a:pt x="2531" y="990"/>
                  <a:pt x="2738" y="766"/>
                </a:cubicBezTo>
                <a:cubicBezTo>
                  <a:pt x="2943" y="541"/>
                  <a:pt x="3216" y="360"/>
                  <a:pt x="3556" y="212"/>
                </a:cubicBezTo>
                <a:cubicBezTo>
                  <a:pt x="3895" y="74"/>
                  <a:pt x="4309" y="0"/>
                  <a:pt x="4797" y="0"/>
                </a:cubicBezTo>
                <a:cubicBezTo>
                  <a:pt x="5283" y="0"/>
                  <a:pt x="5697" y="74"/>
                  <a:pt x="6038" y="212"/>
                </a:cubicBezTo>
                <a:cubicBezTo>
                  <a:pt x="6378" y="360"/>
                  <a:pt x="6651" y="541"/>
                  <a:pt x="6858" y="766"/>
                </a:cubicBezTo>
                <a:cubicBezTo>
                  <a:pt x="7062" y="990"/>
                  <a:pt x="7215" y="1256"/>
                  <a:pt x="7312" y="1545"/>
                </a:cubicBezTo>
                <a:cubicBezTo>
                  <a:pt x="7411" y="1839"/>
                  <a:pt x="7456" y="2125"/>
                  <a:pt x="7456" y="2401"/>
                </a:cubicBezTo>
                <a:lnTo>
                  <a:pt x="7456" y="2579"/>
                </a:lnTo>
                <a:lnTo>
                  <a:pt x="8133" y="2579"/>
                </a:lnTo>
                <a:lnTo>
                  <a:pt x="8133" y="2401"/>
                </a:lnTo>
                <a:cubicBezTo>
                  <a:pt x="8133" y="2116"/>
                  <a:pt x="8179" y="1828"/>
                  <a:pt x="8268" y="1541"/>
                </a:cubicBezTo>
                <a:cubicBezTo>
                  <a:pt x="8363" y="1249"/>
                  <a:pt x="8511" y="990"/>
                  <a:pt x="8718" y="766"/>
                </a:cubicBezTo>
                <a:cubicBezTo>
                  <a:pt x="8925" y="540"/>
                  <a:pt x="9198" y="360"/>
                  <a:pt x="9539" y="212"/>
                </a:cubicBezTo>
                <a:cubicBezTo>
                  <a:pt x="9878" y="74"/>
                  <a:pt x="10292" y="0"/>
                  <a:pt x="10780" y="0"/>
                </a:cubicBezTo>
                <a:cubicBezTo>
                  <a:pt x="11266" y="0"/>
                  <a:pt x="11677" y="74"/>
                  <a:pt x="12020" y="212"/>
                </a:cubicBezTo>
                <a:cubicBezTo>
                  <a:pt x="12361" y="360"/>
                  <a:pt x="12636" y="541"/>
                  <a:pt x="12852" y="766"/>
                </a:cubicBezTo>
                <a:cubicBezTo>
                  <a:pt x="13068" y="990"/>
                  <a:pt x="13226" y="1256"/>
                  <a:pt x="13321" y="1545"/>
                </a:cubicBezTo>
                <a:cubicBezTo>
                  <a:pt x="13417" y="1839"/>
                  <a:pt x="13468" y="2125"/>
                  <a:pt x="13468" y="2401"/>
                </a:cubicBezTo>
                <a:lnTo>
                  <a:pt x="13468" y="2579"/>
                </a:lnTo>
                <a:lnTo>
                  <a:pt x="14143" y="2579"/>
                </a:lnTo>
                <a:lnTo>
                  <a:pt x="14143" y="2401"/>
                </a:lnTo>
                <a:cubicBezTo>
                  <a:pt x="14143" y="2116"/>
                  <a:pt x="14192" y="1828"/>
                  <a:pt x="14287" y="1541"/>
                </a:cubicBezTo>
                <a:cubicBezTo>
                  <a:pt x="14385" y="1249"/>
                  <a:pt x="14534" y="990"/>
                  <a:pt x="14742" y="766"/>
                </a:cubicBezTo>
                <a:cubicBezTo>
                  <a:pt x="14949" y="540"/>
                  <a:pt x="15219" y="360"/>
                  <a:pt x="15556" y="212"/>
                </a:cubicBezTo>
                <a:cubicBezTo>
                  <a:pt x="15889" y="74"/>
                  <a:pt x="16304" y="0"/>
                  <a:pt x="16803" y="0"/>
                </a:cubicBezTo>
                <a:cubicBezTo>
                  <a:pt x="17289" y="0"/>
                  <a:pt x="17703" y="74"/>
                  <a:pt x="18044" y="212"/>
                </a:cubicBezTo>
                <a:cubicBezTo>
                  <a:pt x="18383" y="360"/>
                  <a:pt x="18657" y="540"/>
                  <a:pt x="18864" y="766"/>
                </a:cubicBezTo>
                <a:cubicBezTo>
                  <a:pt x="19069" y="990"/>
                  <a:pt x="19218" y="1256"/>
                  <a:pt x="19311" y="1545"/>
                </a:cubicBezTo>
                <a:cubicBezTo>
                  <a:pt x="19403" y="1839"/>
                  <a:pt x="19449" y="2125"/>
                  <a:pt x="19449" y="2401"/>
                </a:cubicBezTo>
                <a:lnTo>
                  <a:pt x="19449" y="2579"/>
                </a:lnTo>
                <a:lnTo>
                  <a:pt x="19988" y="2579"/>
                </a:lnTo>
                <a:close/>
                <a:moveTo>
                  <a:pt x="6066" y="7967"/>
                </a:moveTo>
                <a:lnTo>
                  <a:pt x="2179" y="7967"/>
                </a:lnTo>
                <a:lnTo>
                  <a:pt x="2179" y="11443"/>
                </a:lnTo>
                <a:lnTo>
                  <a:pt x="6066" y="11443"/>
                </a:lnTo>
                <a:lnTo>
                  <a:pt x="6066" y="7967"/>
                </a:lnTo>
                <a:close/>
                <a:moveTo>
                  <a:pt x="6066" y="11975"/>
                </a:moveTo>
                <a:lnTo>
                  <a:pt x="2179" y="11975"/>
                </a:lnTo>
                <a:lnTo>
                  <a:pt x="2179" y="15452"/>
                </a:lnTo>
                <a:lnTo>
                  <a:pt x="6066" y="15452"/>
                </a:lnTo>
                <a:lnTo>
                  <a:pt x="6066" y="11975"/>
                </a:lnTo>
                <a:close/>
                <a:moveTo>
                  <a:pt x="6066" y="15975"/>
                </a:moveTo>
                <a:lnTo>
                  <a:pt x="2179" y="15975"/>
                </a:lnTo>
                <a:lnTo>
                  <a:pt x="2179" y="19422"/>
                </a:lnTo>
                <a:lnTo>
                  <a:pt x="6066" y="19422"/>
                </a:lnTo>
                <a:lnTo>
                  <a:pt x="6066" y="15975"/>
                </a:lnTo>
                <a:close/>
                <a:moveTo>
                  <a:pt x="3755" y="5543"/>
                </a:moveTo>
                <a:cubicBezTo>
                  <a:pt x="3755" y="6068"/>
                  <a:pt x="4102" y="6324"/>
                  <a:pt x="4799" y="6324"/>
                </a:cubicBezTo>
                <a:cubicBezTo>
                  <a:pt x="5499" y="6324"/>
                  <a:pt x="5847" y="6068"/>
                  <a:pt x="5847" y="5543"/>
                </a:cubicBezTo>
                <a:lnTo>
                  <a:pt x="5847" y="2398"/>
                </a:lnTo>
                <a:cubicBezTo>
                  <a:pt x="5847" y="1878"/>
                  <a:pt x="5499" y="1613"/>
                  <a:pt x="4799" y="1613"/>
                </a:cubicBezTo>
                <a:cubicBezTo>
                  <a:pt x="4102" y="1613"/>
                  <a:pt x="3755" y="1878"/>
                  <a:pt x="3755" y="2398"/>
                </a:cubicBezTo>
                <a:lnTo>
                  <a:pt x="3755" y="5543"/>
                </a:lnTo>
                <a:close/>
                <a:moveTo>
                  <a:pt x="10534" y="7967"/>
                </a:moveTo>
                <a:lnTo>
                  <a:pt x="6608" y="7967"/>
                </a:lnTo>
                <a:lnTo>
                  <a:pt x="6608" y="11443"/>
                </a:lnTo>
                <a:lnTo>
                  <a:pt x="10534" y="11443"/>
                </a:lnTo>
                <a:lnTo>
                  <a:pt x="10534" y="7967"/>
                </a:lnTo>
                <a:close/>
                <a:moveTo>
                  <a:pt x="10534" y="11975"/>
                </a:moveTo>
                <a:lnTo>
                  <a:pt x="6608" y="11975"/>
                </a:lnTo>
                <a:lnTo>
                  <a:pt x="6608" y="15452"/>
                </a:lnTo>
                <a:lnTo>
                  <a:pt x="10534" y="15452"/>
                </a:lnTo>
                <a:lnTo>
                  <a:pt x="10534" y="11975"/>
                </a:lnTo>
                <a:close/>
                <a:moveTo>
                  <a:pt x="10534" y="15975"/>
                </a:moveTo>
                <a:lnTo>
                  <a:pt x="6608" y="15975"/>
                </a:lnTo>
                <a:lnTo>
                  <a:pt x="6608" y="19422"/>
                </a:lnTo>
                <a:lnTo>
                  <a:pt x="10534" y="19422"/>
                </a:lnTo>
                <a:lnTo>
                  <a:pt x="10534" y="15975"/>
                </a:lnTo>
                <a:close/>
                <a:moveTo>
                  <a:pt x="9774" y="5543"/>
                </a:moveTo>
                <a:cubicBezTo>
                  <a:pt x="9774" y="5825"/>
                  <a:pt x="9850" y="6027"/>
                  <a:pt x="9997" y="6144"/>
                </a:cubicBezTo>
                <a:cubicBezTo>
                  <a:pt x="10143" y="6268"/>
                  <a:pt x="10405" y="6324"/>
                  <a:pt x="10782" y="6324"/>
                </a:cubicBezTo>
                <a:cubicBezTo>
                  <a:pt x="11160" y="6324"/>
                  <a:pt x="11428" y="6263"/>
                  <a:pt x="11588" y="6140"/>
                </a:cubicBezTo>
                <a:cubicBezTo>
                  <a:pt x="11749" y="6016"/>
                  <a:pt x="11830" y="5820"/>
                  <a:pt x="11830" y="5544"/>
                </a:cubicBezTo>
                <a:lnTo>
                  <a:pt x="11830" y="2398"/>
                </a:lnTo>
                <a:cubicBezTo>
                  <a:pt x="11830" y="2127"/>
                  <a:pt x="11749" y="1932"/>
                  <a:pt x="11588" y="1802"/>
                </a:cubicBezTo>
                <a:cubicBezTo>
                  <a:pt x="11428" y="1672"/>
                  <a:pt x="11160" y="1613"/>
                  <a:pt x="10782" y="1613"/>
                </a:cubicBezTo>
                <a:cubicBezTo>
                  <a:pt x="10405" y="1613"/>
                  <a:pt x="10143" y="1679"/>
                  <a:pt x="9997" y="1814"/>
                </a:cubicBezTo>
                <a:cubicBezTo>
                  <a:pt x="9850" y="1944"/>
                  <a:pt x="9774" y="2139"/>
                  <a:pt x="9774" y="2398"/>
                </a:cubicBezTo>
                <a:lnTo>
                  <a:pt x="9774" y="5543"/>
                </a:lnTo>
                <a:close/>
                <a:moveTo>
                  <a:pt x="14985" y="7967"/>
                </a:moveTo>
                <a:lnTo>
                  <a:pt x="11074" y="7967"/>
                </a:lnTo>
                <a:lnTo>
                  <a:pt x="11074" y="11443"/>
                </a:lnTo>
                <a:lnTo>
                  <a:pt x="14985" y="11443"/>
                </a:lnTo>
                <a:lnTo>
                  <a:pt x="14985" y="7967"/>
                </a:lnTo>
                <a:close/>
                <a:moveTo>
                  <a:pt x="14985" y="11975"/>
                </a:moveTo>
                <a:lnTo>
                  <a:pt x="11074" y="11975"/>
                </a:lnTo>
                <a:lnTo>
                  <a:pt x="11074" y="15452"/>
                </a:lnTo>
                <a:lnTo>
                  <a:pt x="14985" y="15452"/>
                </a:lnTo>
                <a:lnTo>
                  <a:pt x="14985" y="11975"/>
                </a:lnTo>
                <a:close/>
                <a:moveTo>
                  <a:pt x="14985" y="15975"/>
                </a:moveTo>
                <a:lnTo>
                  <a:pt x="11074" y="15975"/>
                </a:lnTo>
                <a:lnTo>
                  <a:pt x="11074" y="19422"/>
                </a:lnTo>
                <a:lnTo>
                  <a:pt x="14985" y="19422"/>
                </a:lnTo>
                <a:lnTo>
                  <a:pt x="14985" y="15975"/>
                </a:lnTo>
                <a:close/>
                <a:moveTo>
                  <a:pt x="19422" y="7967"/>
                </a:moveTo>
                <a:lnTo>
                  <a:pt x="15521" y="7967"/>
                </a:lnTo>
                <a:lnTo>
                  <a:pt x="15521" y="11443"/>
                </a:lnTo>
                <a:lnTo>
                  <a:pt x="19422" y="11443"/>
                </a:lnTo>
                <a:lnTo>
                  <a:pt x="19422" y="7967"/>
                </a:lnTo>
                <a:close/>
                <a:moveTo>
                  <a:pt x="19422" y="11975"/>
                </a:moveTo>
                <a:lnTo>
                  <a:pt x="15521" y="11975"/>
                </a:lnTo>
                <a:lnTo>
                  <a:pt x="15521" y="15452"/>
                </a:lnTo>
                <a:lnTo>
                  <a:pt x="19422" y="15452"/>
                </a:lnTo>
                <a:lnTo>
                  <a:pt x="19422" y="11975"/>
                </a:lnTo>
                <a:close/>
                <a:moveTo>
                  <a:pt x="19422" y="15975"/>
                </a:moveTo>
                <a:lnTo>
                  <a:pt x="15521" y="15975"/>
                </a:lnTo>
                <a:lnTo>
                  <a:pt x="15521" y="19422"/>
                </a:lnTo>
                <a:lnTo>
                  <a:pt x="19422" y="19422"/>
                </a:lnTo>
                <a:lnTo>
                  <a:pt x="19422" y="15975"/>
                </a:lnTo>
                <a:close/>
                <a:moveTo>
                  <a:pt x="15758" y="5543"/>
                </a:moveTo>
                <a:cubicBezTo>
                  <a:pt x="15758" y="6068"/>
                  <a:pt x="16105" y="6324"/>
                  <a:pt x="16806" y="6324"/>
                </a:cubicBezTo>
                <a:cubicBezTo>
                  <a:pt x="17502" y="6324"/>
                  <a:pt x="17847" y="6068"/>
                  <a:pt x="17839" y="5543"/>
                </a:cubicBezTo>
                <a:lnTo>
                  <a:pt x="17839" y="2398"/>
                </a:lnTo>
                <a:cubicBezTo>
                  <a:pt x="17839" y="1878"/>
                  <a:pt x="17493" y="1613"/>
                  <a:pt x="16806" y="1613"/>
                </a:cubicBezTo>
                <a:cubicBezTo>
                  <a:pt x="16105" y="1613"/>
                  <a:pt x="15758" y="1878"/>
                  <a:pt x="15758" y="2398"/>
                </a:cubicBezTo>
                <a:lnTo>
                  <a:pt x="15758" y="5543"/>
                </a:lnTo>
                <a:close/>
              </a:path>
            </a:pathLst>
          </a:custGeom>
          <a:blipFill dpi="0" rotWithShape="1">
            <a:blip r:embed="rId5">
              <a:extLst>
                <a:ext uri="{96DAC541-7B7A-43D3-8B79-37D633B846F1}">
                  <asvg:svgBlip xmlns:asvg="http://schemas.microsoft.com/office/drawing/2016/SVG/main" r:embed="rId6"/>
                </a:ext>
              </a:extLst>
            </a:blip>
            <a:srcRect/>
            <a:stretch>
              <a:fillRect/>
            </a:stretch>
          </a:blipFill>
          <a:ln>
            <a:noFill/>
          </a:ln>
          <a:effectLst/>
        </p:spPr>
        <p:txBody>
          <a:bodyPr lIns="0" tIns="0" rIns="0" bIns="0"/>
          <a:lstStyle/>
          <a:p>
            <a:pPr>
              <a:defRPr/>
            </a:pPr>
            <a:endParaRPr lang="es-E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cxnSp>
        <p:nvCxnSpPr>
          <p:cNvPr id="50" name="肘形连接符 49"/>
          <p:cNvCxnSpPr/>
          <p:nvPr/>
        </p:nvCxnSpPr>
        <p:spPr>
          <a:xfrm rot="10800000">
            <a:off x="1990750" y="3356129"/>
            <a:ext cx="792088" cy="370270"/>
          </a:xfrm>
          <a:prstGeom prst="bentConnector3">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694606" y="3429000"/>
            <a:ext cx="1550406" cy="369324"/>
          </a:xfrm>
          <a:prstGeom prst="rect">
            <a:avLst/>
          </a:prstGeom>
        </p:spPr>
        <p:txBody>
          <a:bodyPr wrap="none" lIns="91431" tIns="45716" rIns="91431" bIns="45716">
            <a:spAutoFit/>
          </a:bodyPr>
          <a:lstStyle/>
          <a:p>
            <a:pPr>
              <a:spcBef>
                <a:spcPct val="0"/>
              </a:spcBef>
              <a:buFont typeface="Arial" charset="0"/>
              <a:buNone/>
            </a:pPr>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点击输入标题</a:t>
            </a:r>
          </a:p>
        </p:txBody>
      </p:sp>
      <p:sp>
        <p:nvSpPr>
          <p:cNvPr id="52" name="矩形 47"/>
          <p:cNvSpPr>
            <a:spLocks noChangeArrowheads="1"/>
          </p:cNvSpPr>
          <p:nvPr/>
        </p:nvSpPr>
        <p:spPr bwMode="auto">
          <a:xfrm>
            <a:off x="694606" y="3779198"/>
            <a:ext cx="2160240"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在此录入上述图表的描述说明，在此录入上述图表的描述说明。</a:t>
            </a:r>
          </a:p>
        </p:txBody>
      </p:sp>
      <p:cxnSp>
        <p:nvCxnSpPr>
          <p:cNvPr id="53" name="肘形连接符 52"/>
          <p:cNvCxnSpPr/>
          <p:nvPr/>
        </p:nvCxnSpPr>
        <p:spPr>
          <a:xfrm rot="10800000">
            <a:off x="3263985" y="4437112"/>
            <a:ext cx="792088" cy="370270"/>
          </a:xfrm>
          <a:prstGeom prst="bentConnector3">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1967841" y="4665947"/>
            <a:ext cx="1550406" cy="369324"/>
          </a:xfrm>
          <a:prstGeom prst="rect">
            <a:avLst/>
          </a:prstGeom>
        </p:spPr>
        <p:txBody>
          <a:bodyPr wrap="none" lIns="91431" tIns="45716" rIns="91431" bIns="45716">
            <a:spAutoFit/>
          </a:bodyPr>
          <a:lstStyle/>
          <a:p>
            <a:pPr>
              <a:spcBef>
                <a:spcPct val="0"/>
              </a:spcBef>
              <a:buFont typeface="Arial" charset="0"/>
              <a:buNone/>
            </a:pPr>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点击输入标题</a:t>
            </a:r>
          </a:p>
        </p:txBody>
      </p:sp>
      <p:sp>
        <p:nvSpPr>
          <p:cNvPr id="55" name="矩形 47"/>
          <p:cNvSpPr>
            <a:spLocks noChangeArrowheads="1"/>
          </p:cNvSpPr>
          <p:nvPr/>
        </p:nvSpPr>
        <p:spPr bwMode="auto">
          <a:xfrm>
            <a:off x="1967841" y="5016145"/>
            <a:ext cx="2160240"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在此录入上述图表的描述说明，在此录入上述图表的描述说明。</a:t>
            </a:r>
          </a:p>
        </p:txBody>
      </p:sp>
      <p:sp>
        <p:nvSpPr>
          <p:cNvPr id="56" name="矩形 55"/>
          <p:cNvSpPr/>
          <p:nvPr/>
        </p:nvSpPr>
        <p:spPr>
          <a:xfrm>
            <a:off x="3047961" y="1412776"/>
            <a:ext cx="1550406" cy="369324"/>
          </a:xfrm>
          <a:prstGeom prst="rect">
            <a:avLst/>
          </a:prstGeom>
        </p:spPr>
        <p:txBody>
          <a:bodyPr wrap="none" lIns="91431" tIns="45716" rIns="91431" bIns="45716">
            <a:spAutoFit/>
          </a:bodyPr>
          <a:lstStyle/>
          <a:p>
            <a:pPr>
              <a:spcBef>
                <a:spcPct val="0"/>
              </a:spcBef>
              <a:buFont typeface="Arial" charset="0"/>
              <a:buNone/>
            </a:pPr>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点击输入标题</a:t>
            </a:r>
          </a:p>
        </p:txBody>
      </p:sp>
      <p:sp>
        <p:nvSpPr>
          <p:cNvPr id="57" name="矩形 47"/>
          <p:cNvSpPr>
            <a:spLocks noChangeArrowheads="1"/>
          </p:cNvSpPr>
          <p:nvPr/>
        </p:nvSpPr>
        <p:spPr bwMode="auto">
          <a:xfrm>
            <a:off x="3047961" y="1762974"/>
            <a:ext cx="2160240"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在此录入上述图表的描述说明，在此录入上述图表的描述说明。</a:t>
            </a:r>
          </a:p>
        </p:txBody>
      </p:sp>
      <p:sp>
        <p:nvSpPr>
          <p:cNvPr id="58" name="矩形 57"/>
          <p:cNvSpPr/>
          <p:nvPr/>
        </p:nvSpPr>
        <p:spPr>
          <a:xfrm>
            <a:off x="5496233" y="4449923"/>
            <a:ext cx="1550406" cy="369324"/>
          </a:xfrm>
          <a:prstGeom prst="rect">
            <a:avLst/>
          </a:prstGeom>
        </p:spPr>
        <p:txBody>
          <a:bodyPr wrap="none" lIns="91431" tIns="45716" rIns="91431" bIns="45716">
            <a:spAutoFit/>
          </a:bodyPr>
          <a:lstStyle/>
          <a:p>
            <a:pPr>
              <a:spcBef>
                <a:spcPct val="0"/>
              </a:spcBef>
              <a:buFont typeface="Arial" charset="0"/>
              <a:buNone/>
            </a:pPr>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点击输入标题</a:t>
            </a:r>
          </a:p>
        </p:txBody>
      </p:sp>
      <p:sp>
        <p:nvSpPr>
          <p:cNvPr id="59" name="矩形 47"/>
          <p:cNvSpPr>
            <a:spLocks noChangeArrowheads="1"/>
          </p:cNvSpPr>
          <p:nvPr/>
        </p:nvSpPr>
        <p:spPr bwMode="auto">
          <a:xfrm>
            <a:off x="5496233" y="4800121"/>
            <a:ext cx="2160240"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在此录入上述图表的描述说明，在此录入上述图表的描述说明。</a:t>
            </a:r>
          </a:p>
        </p:txBody>
      </p:sp>
      <p:cxnSp>
        <p:nvCxnSpPr>
          <p:cNvPr id="60" name="肘形连接符 59"/>
          <p:cNvCxnSpPr/>
          <p:nvPr/>
        </p:nvCxnSpPr>
        <p:spPr>
          <a:xfrm flipV="1">
            <a:off x="9168641" y="3933056"/>
            <a:ext cx="629596" cy="216024"/>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9096633" y="4161891"/>
            <a:ext cx="1550406" cy="369324"/>
          </a:xfrm>
          <a:prstGeom prst="rect">
            <a:avLst/>
          </a:prstGeom>
        </p:spPr>
        <p:txBody>
          <a:bodyPr wrap="none" lIns="91431" tIns="45716" rIns="91431" bIns="45716">
            <a:spAutoFit/>
          </a:bodyPr>
          <a:lstStyle/>
          <a:p>
            <a:pPr>
              <a:spcBef>
                <a:spcPct val="0"/>
              </a:spcBef>
              <a:buFont typeface="Arial" charset="0"/>
              <a:buNone/>
            </a:pPr>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点击输入标题</a:t>
            </a:r>
          </a:p>
        </p:txBody>
      </p:sp>
      <p:sp>
        <p:nvSpPr>
          <p:cNvPr id="62" name="矩形 47"/>
          <p:cNvSpPr>
            <a:spLocks noChangeArrowheads="1"/>
          </p:cNvSpPr>
          <p:nvPr/>
        </p:nvSpPr>
        <p:spPr bwMode="auto">
          <a:xfrm>
            <a:off x="9096633" y="4512089"/>
            <a:ext cx="2160240"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在此录入上述图表的描述说明，在此录入上述图表的描述说明。</a:t>
            </a:r>
          </a:p>
        </p:txBody>
      </p:sp>
      <p:cxnSp>
        <p:nvCxnSpPr>
          <p:cNvPr id="63" name="肘形连接符 62"/>
          <p:cNvCxnSpPr/>
          <p:nvPr/>
        </p:nvCxnSpPr>
        <p:spPr>
          <a:xfrm flipV="1">
            <a:off x="9096633" y="2276872"/>
            <a:ext cx="1061644" cy="216024"/>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9456673" y="2505707"/>
            <a:ext cx="1550406" cy="369324"/>
          </a:xfrm>
          <a:prstGeom prst="rect">
            <a:avLst/>
          </a:prstGeom>
        </p:spPr>
        <p:txBody>
          <a:bodyPr wrap="none" lIns="91431" tIns="45716" rIns="91431" bIns="45716">
            <a:spAutoFit/>
          </a:bodyPr>
          <a:lstStyle/>
          <a:p>
            <a:pPr>
              <a:spcBef>
                <a:spcPct val="0"/>
              </a:spcBef>
              <a:buFont typeface="Arial" charset="0"/>
              <a:buNone/>
            </a:pPr>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点击输入标题</a:t>
            </a:r>
          </a:p>
        </p:txBody>
      </p:sp>
      <p:sp>
        <p:nvSpPr>
          <p:cNvPr id="65" name="矩形 47"/>
          <p:cNvSpPr>
            <a:spLocks noChangeArrowheads="1"/>
          </p:cNvSpPr>
          <p:nvPr/>
        </p:nvSpPr>
        <p:spPr bwMode="auto">
          <a:xfrm>
            <a:off x="9456673" y="2855905"/>
            <a:ext cx="2160240"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微软雅黑" pitchFamily="34" charset="-122"/>
              </a:rPr>
              <a:t>在此录入上述图表的描述说明，在此录入上述图表的描述说明。</a:t>
            </a:r>
          </a:p>
        </p:txBody>
      </p:sp>
      <p:sp>
        <p:nvSpPr>
          <p:cNvPr id="66" name="PA_文本框 16">
            <a:extLst>
              <a:ext uri="{FF2B5EF4-FFF2-40B4-BE49-F238E27FC236}">
                <a16:creationId xmlns:a16="http://schemas.microsoft.com/office/drawing/2014/main" id="{D8B8ACB6-B963-42E7-AF8B-510DB80A41D2}"/>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职业兴趣</a:t>
            </a:r>
          </a:p>
        </p:txBody>
      </p:sp>
      <p:sp>
        <p:nvSpPr>
          <p:cNvPr id="67" name="PA_文本框 16">
            <a:extLst>
              <a:ext uri="{FF2B5EF4-FFF2-40B4-BE49-F238E27FC236}">
                <a16:creationId xmlns:a16="http://schemas.microsoft.com/office/drawing/2014/main" id="{E83B6D77-02C2-4102-85A3-F28EC0A7B863}"/>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01</a:t>
            </a:r>
            <a:endParaRPr lang="zh-CN" altLang="en-US"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68" name="组合 67">
            <a:extLst>
              <a:ext uri="{FF2B5EF4-FFF2-40B4-BE49-F238E27FC236}">
                <a16:creationId xmlns:a16="http://schemas.microsoft.com/office/drawing/2014/main" id="{ADD46557-D36F-4FDF-9FA2-EB82E46AFC86}"/>
              </a:ext>
            </a:extLst>
          </p:cNvPr>
          <p:cNvGrpSpPr/>
          <p:nvPr/>
        </p:nvGrpSpPr>
        <p:grpSpPr>
          <a:xfrm>
            <a:off x="359194" y="126779"/>
            <a:ext cx="839468" cy="925957"/>
            <a:chOff x="8170863" y="2927350"/>
            <a:chExt cx="565150" cy="752476"/>
          </a:xfrm>
          <a:noFill/>
        </p:grpSpPr>
        <p:sp>
          <p:nvSpPr>
            <p:cNvPr id="69" name="Freeform 79">
              <a:extLst>
                <a:ext uri="{FF2B5EF4-FFF2-40B4-BE49-F238E27FC236}">
                  <a16:creationId xmlns:a16="http://schemas.microsoft.com/office/drawing/2014/main" id="{63D4A2EB-419E-4F53-985C-C0A4271A14DF}"/>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70" name="Freeform 80">
              <a:extLst>
                <a:ext uri="{FF2B5EF4-FFF2-40B4-BE49-F238E27FC236}">
                  <a16:creationId xmlns:a16="http://schemas.microsoft.com/office/drawing/2014/main" id="{1596DFEE-B82A-4593-99D0-10E4A640884E}"/>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Tree>
    <p:extLst>
      <p:ext uri="{BB962C8B-B14F-4D97-AF65-F5344CB8AC3E}">
        <p14:creationId xmlns:p14="http://schemas.microsoft.com/office/powerpoint/2010/main" val="125274001"/>
      </p:ext>
    </p:extLst>
  </p:cSld>
  <p:clrMapOvr>
    <a:masterClrMapping/>
  </p:clrMapOvr>
  <p:transition spd="slow">
    <p:pull/>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Group 33"/>
          <p:cNvGrpSpPr/>
          <p:nvPr/>
        </p:nvGrpSpPr>
        <p:grpSpPr>
          <a:xfrm>
            <a:off x="2998862" y="1052735"/>
            <a:ext cx="1405096" cy="4824537"/>
            <a:chOff x="4948238" y="2751138"/>
            <a:chExt cx="585788" cy="2011362"/>
          </a:xfrm>
          <a:blipFill>
            <a:blip r:embed="rId5">
              <a:extLst>
                <a:ext uri="{96DAC541-7B7A-43D3-8B79-37D633B846F1}">
                  <asvg:svgBlip xmlns:asvg="http://schemas.microsoft.com/office/drawing/2016/SVG/main" r:embed="rId6"/>
                </a:ext>
              </a:extLst>
            </a:blip>
            <a:stretch>
              <a:fillRect/>
            </a:stretch>
          </a:blipFill>
        </p:grpSpPr>
        <p:sp>
          <p:nvSpPr>
            <p:cNvPr id="25" name="Freeform 13"/>
            <p:cNvSpPr>
              <a:spLocks/>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grp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4"/>
            <p:cNvSpPr>
              <a:spLocks/>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15"/>
            <p:cNvSpPr>
              <a:spLocks/>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16"/>
            <p:cNvSpPr>
              <a:spLocks/>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29" name="直接连接符 28"/>
          <p:cNvCxnSpPr/>
          <p:nvPr/>
        </p:nvCxnSpPr>
        <p:spPr>
          <a:xfrm>
            <a:off x="4475337" y="1784524"/>
            <a:ext cx="1328161" cy="0"/>
          </a:xfrm>
          <a:prstGeom prst="line">
            <a:avLst/>
          </a:prstGeom>
          <a:ln w="9525">
            <a:solidFill>
              <a:schemeClr val="bg1">
                <a:lumMod val="9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5876579" y="1441284"/>
            <a:ext cx="4028089" cy="864096"/>
            <a:chOff x="2288094" y="1321493"/>
            <a:chExt cx="1371968" cy="864096"/>
          </a:xfrm>
        </p:grpSpPr>
        <p:sp>
          <p:nvSpPr>
            <p:cNvPr id="31" name="矩形 30"/>
            <p:cNvSpPr/>
            <p:nvPr/>
          </p:nvSpPr>
          <p:spPr>
            <a:xfrm>
              <a:off x="2288094" y="1321493"/>
              <a:ext cx="373016" cy="369332"/>
            </a:xfrm>
            <a:prstGeom prst="rect">
              <a:avLst/>
            </a:prstGeom>
          </p:spPr>
          <p:txBody>
            <a:bodyPr wrap="none">
              <a:spAutoFit/>
            </a:bodyPr>
            <a:lstStyle/>
            <a:p>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沉着冷静</a:t>
              </a:r>
            </a:p>
          </p:txBody>
        </p:sp>
        <p:sp>
          <p:nvSpPr>
            <p:cNvPr id="32" name="矩形 31"/>
            <p:cNvSpPr/>
            <p:nvPr/>
          </p:nvSpPr>
          <p:spPr>
            <a:xfrm>
              <a:off x="2288094" y="1662369"/>
              <a:ext cx="1371968" cy="523220"/>
            </a:xfrm>
            <a:prstGeom prst="rect">
              <a:avLst/>
            </a:prstGeom>
          </p:spPr>
          <p:txBody>
            <a:bodyPr wrap="square" anchor="ctr">
              <a:spAutoFit/>
            </a:bodyPr>
            <a:lstStyle/>
            <a:p>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请在此输入详细文字信息和简介</a:t>
              </a:r>
              <a:r>
                <a:rPr lang="en-US" altLang="zh-CN"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请在此输入详细文字信息和简介。</a:t>
              </a:r>
              <a:endParaRPr lang="en-US" altLang="zh-CN"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cxnSp>
        <p:nvCxnSpPr>
          <p:cNvPr id="33" name="直接连接符 32"/>
          <p:cNvCxnSpPr/>
          <p:nvPr/>
        </p:nvCxnSpPr>
        <p:spPr>
          <a:xfrm>
            <a:off x="5172507" y="2936652"/>
            <a:ext cx="635350" cy="0"/>
          </a:xfrm>
          <a:prstGeom prst="line">
            <a:avLst/>
          </a:prstGeom>
          <a:ln w="9525">
            <a:solidFill>
              <a:schemeClr val="bg1">
                <a:lumMod val="9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5880938" y="2593412"/>
            <a:ext cx="4028089" cy="864096"/>
            <a:chOff x="2288094" y="1321493"/>
            <a:chExt cx="1371968" cy="864096"/>
          </a:xfrm>
        </p:grpSpPr>
        <p:sp>
          <p:nvSpPr>
            <p:cNvPr id="35" name="矩形 34"/>
            <p:cNvSpPr/>
            <p:nvPr/>
          </p:nvSpPr>
          <p:spPr>
            <a:xfrm>
              <a:off x="2288094" y="1321493"/>
              <a:ext cx="373016" cy="369332"/>
            </a:xfrm>
            <a:prstGeom prst="rect">
              <a:avLst/>
            </a:prstGeom>
          </p:spPr>
          <p:txBody>
            <a:bodyPr wrap="none">
              <a:spAutoFit/>
            </a:bodyPr>
            <a:lstStyle/>
            <a:p>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热爱思考</a:t>
              </a:r>
            </a:p>
          </p:txBody>
        </p:sp>
        <p:sp>
          <p:nvSpPr>
            <p:cNvPr id="36" name="矩形 35"/>
            <p:cNvSpPr/>
            <p:nvPr/>
          </p:nvSpPr>
          <p:spPr>
            <a:xfrm>
              <a:off x="2288094" y="1662369"/>
              <a:ext cx="1371968" cy="523220"/>
            </a:xfrm>
            <a:prstGeom prst="rect">
              <a:avLst/>
            </a:prstGeom>
          </p:spPr>
          <p:txBody>
            <a:bodyPr wrap="square" anchor="ctr">
              <a:spAutoFit/>
            </a:bodyPr>
            <a:lstStyle/>
            <a:p>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请在此输入详细文字信息和简介</a:t>
              </a:r>
              <a:r>
                <a:rPr lang="en-US" altLang="zh-CN"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请在此输入详细文字信息和简介。</a:t>
              </a:r>
              <a:endParaRPr lang="en-US" altLang="zh-CN"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cxnSp>
        <p:nvCxnSpPr>
          <p:cNvPr id="37" name="直接连接符 36"/>
          <p:cNvCxnSpPr/>
          <p:nvPr/>
        </p:nvCxnSpPr>
        <p:spPr>
          <a:xfrm>
            <a:off x="4508427" y="4088780"/>
            <a:ext cx="1328161" cy="0"/>
          </a:xfrm>
          <a:prstGeom prst="line">
            <a:avLst/>
          </a:prstGeom>
          <a:ln w="9525">
            <a:solidFill>
              <a:schemeClr val="bg1">
                <a:lumMod val="9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5909669" y="3745540"/>
            <a:ext cx="4028089" cy="864096"/>
            <a:chOff x="2288094" y="1321493"/>
            <a:chExt cx="1371968" cy="864096"/>
          </a:xfrm>
        </p:grpSpPr>
        <p:sp>
          <p:nvSpPr>
            <p:cNvPr id="39" name="矩形 38"/>
            <p:cNvSpPr/>
            <p:nvPr/>
          </p:nvSpPr>
          <p:spPr>
            <a:xfrm>
              <a:off x="2288094" y="1321493"/>
              <a:ext cx="373016" cy="369332"/>
            </a:xfrm>
            <a:prstGeom prst="rect">
              <a:avLst/>
            </a:prstGeom>
          </p:spPr>
          <p:txBody>
            <a:bodyPr wrap="none">
              <a:spAutoFit/>
            </a:bodyPr>
            <a:lstStyle/>
            <a:p>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优柔寡断</a:t>
              </a:r>
            </a:p>
          </p:txBody>
        </p:sp>
        <p:sp>
          <p:nvSpPr>
            <p:cNvPr id="40" name="矩形 39"/>
            <p:cNvSpPr/>
            <p:nvPr/>
          </p:nvSpPr>
          <p:spPr>
            <a:xfrm>
              <a:off x="2288094" y="1662369"/>
              <a:ext cx="1371968" cy="523220"/>
            </a:xfrm>
            <a:prstGeom prst="rect">
              <a:avLst/>
            </a:prstGeom>
          </p:spPr>
          <p:txBody>
            <a:bodyPr wrap="square" anchor="ctr">
              <a:spAutoFit/>
            </a:bodyPr>
            <a:lstStyle/>
            <a:p>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请在此输入详细文字信息和简介</a:t>
              </a:r>
              <a:r>
                <a:rPr lang="en-US" altLang="zh-CN"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请在此输入详细文字信息和简介。</a:t>
              </a:r>
              <a:endParaRPr lang="en-US" altLang="zh-CN"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cxnSp>
        <p:nvCxnSpPr>
          <p:cNvPr id="41" name="直接连接符 40"/>
          <p:cNvCxnSpPr/>
          <p:nvPr/>
        </p:nvCxnSpPr>
        <p:spPr>
          <a:xfrm>
            <a:off x="4508427" y="5312916"/>
            <a:ext cx="1328161" cy="0"/>
          </a:xfrm>
          <a:prstGeom prst="line">
            <a:avLst/>
          </a:prstGeom>
          <a:ln w="9525">
            <a:solidFill>
              <a:schemeClr val="bg1">
                <a:lumMod val="9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5909669" y="4969676"/>
            <a:ext cx="4028089" cy="864096"/>
            <a:chOff x="2288094" y="1321493"/>
            <a:chExt cx="1371968" cy="864096"/>
          </a:xfrm>
        </p:grpSpPr>
        <p:sp>
          <p:nvSpPr>
            <p:cNvPr id="43" name="矩形 42"/>
            <p:cNvSpPr/>
            <p:nvPr/>
          </p:nvSpPr>
          <p:spPr>
            <a:xfrm>
              <a:off x="2288094" y="1321493"/>
              <a:ext cx="373016" cy="369332"/>
            </a:xfrm>
            <a:prstGeom prst="rect">
              <a:avLst/>
            </a:prstGeom>
          </p:spPr>
          <p:txBody>
            <a:bodyPr wrap="none">
              <a:spAutoFit/>
            </a:bodyPr>
            <a:lstStyle/>
            <a:p>
              <a:r>
                <a:rPr lang="zh-CN" altLang="en-US"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感情用事</a:t>
              </a:r>
            </a:p>
          </p:txBody>
        </p:sp>
        <p:sp>
          <p:nvSpPr>
            <p:cNvPr id="44" name="矩形 43"/>
            <p:cNvSpPr/>
            <p:nvPr/>
          </p:nvSpPr>
          <p:spPr>
            <a:xfrm>
              <a:off x="2288094" y="1662369"/>
              <a:ext cx="1371968" cy="523220"/>
            </a:xfrm>
            <a:prstGeom prst="rect">
              <a:avLst/>
            </a:prstGeom>
          </p:spPr>
          <p:txBody>
            <a:bodyPr wrap="square" anchor="ctr">
              <a:spAutoFit/>
            </a:bodyPr>
            <a:lstStyle/>
            <a:p>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请在此输入详细文字信息和简介</a:t>
              </a:r>
              <a:r>
                <a:rPr lang="en-US" altLang="zh-CN"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a:t>
              </a:r>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请在此输入详细文字信息和简介。</a:t>
              </a:r>
              <a:endParaRPr lang="en-US" altLang="zh-CN"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45" name="PA_文本框 16">
            <a:extLst>
              <a:ext uri="{FF2B5EF4-FFF2-40B4-BE49-F238E27FC236}">
                <a16:creationId xmlns:a16="http://schemas.microsoft.com/office/drawing/2014/main" id="{3C4A09F4-C786-4089-B6EE-148497AEFE19}"/>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性格分析</a:t>
            </a:r>
          </a:p>
        </p:txBody>
      </p:sp>
      <p:sp>
        <p:nvSpPr>
          <p:cNvPr id="46" name="PA_文本框 16">
            <a:extLst>
              <a:ext uri="{FF2B5EF4-FFF2-40B4-BE49-F238E27FC236}">
                <a16:creationId xmlns:a16="http://schemas.microsoft.com/office/drawing/2014/main" id="{F8726E98-1EDB-4E8C-9223-684DDF7DF5FC}"/>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01</a:t>
            </a:r>
            <a:endParaRPr lang="zh-CN" altLang="en-US"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47" name="组合 46">
            <a:extLst>
              <a:ext uri="{FF2B5EF4-FFF2-40B4-BE49-F238E27FC236}">
                <a16:creationId xmlns:a16="http://schemas.microsoft.com/office/drawing/2014/main" id="{A2E187E4-9DC6-4D85-9156-8D62F7C90A9E}"/>
              </a:ext>
            </a:extLst>
          </p:cNvPr>
          <p:cNvGrpSpPr/>
          <p:nvPr/>
        </p:nvGrpSpPr>
        <p:grpSpPr>
          <a:xfrm>
            <a:off x="359194" y="126779"/>
            <a:ext cx="839468" cy="925957"/>
            <a:chOff x="8170863" y="2927350"/>
            <a:chExt cx="565150" cy="752476"/>
          </a:xfrm>
          <a:noFill/>
        </p:grpSpPr>
        <p:sp>
          <p:nvSpPr>
            <p:cNvPr id="48" name="Freeform 79">
              <a:extLst>
                <a:ext uri="{FF2B5EF4-FFF2-40B4-BE49-F238E27FC236}">
                  <a16:creationId xmlns:a16="http://schemas.microsoft.com/office/drawing/2014/main" id="{6E516974-9B9B-44D2-980D-20300749D549}"/>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49" name="Freeform 80">
              <a:extLst>
                <a:ext uri="{FF2B5EF4-FFF2-40B4-BE49-F238E27FC236}">
                  <a16:creationId xmlns:a16="http://schemas.microsoft.com/office/drawing/2014/main" id="{853CE80D-110D-45CF-B8F7-3E2AE17FE49C}"/>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Tree>
    <p:extLst>
      <p:ext uri="{BB962C8B-B14F-4D97-AF65-F5344CB8AC3E}">
        <p14:creationId xmlns:p14="http://schemas.microsoft.com/office/powerpoint/2010/main" val="368628796"/>
      </p:ext>
    </p:extLst>
  </p:cSld>
  <p:clrMapOvr>
    <a:masterClrMapping/>
  </p:clrMapOvr>
  <p:transition spd="slow">
    <p:pull/>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1777107" y="4653136"/>
            <a:ext cx="8712968" cy="612068"/>
            <a:chOff x="1777107" y="4415985"/>
            <a:chExt cx="8712968" cy="612068"/>
          </a:xfrm>
        </p:grpSpPr>
        <p:sp>
          <p:nvSpPr>
            <p:cNvPr id="6" name="矩形 5"/>
            <p:cNvSpPr/>
            <p:nvPr/>
          </p:nvSpPr>
          <p:spPr>
            <a:xfrm rot="21175186">
              <a:off x="1777107" y="4437112"/>
              <a:ext cx="8712968" cy="14401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7" name="椭圆 6"/>
            <p:cNvSpPr/>
            <p:nvPr/>
          </p:nvSpPr>
          <p:spPr>
            <a:xfrm>
              <a:off x="6007574" y="4415985"/>
              <a:ext cx="180020" cy="1800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sp>
          <p:nvSpPr>
            <p:cNvPr id="8" name="等腰三角形 7"/>
            <p:cNvSpPr/>
            <p:nvPr/>
          </p:nvSpPr>
          <p:spPr>
            <a:xfrm>
              <a:off x="6025576" y="4596005"/>
              <a:ext cx="144016" cy="432048"/>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p:txBody>
        </p:sp>
      </p:grpSp>
      <p:sp>
        <p:nvSpPr>
          <p:cNvPr id="11" name="矩形 3"/>
          <p:cNvSpPr>
            <a:spLocks noChangeArrowheads="1"/>
          </p:cNvSpPr>
          <p:nvPr/>
        </p:nvSpPr>
        <p:spPr bwMode="auto">
          <a:xfrm>
            <a:off x="2089545" y="3780558"/>
            <a:ext cx="2206035" cy="132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8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Arial" pitchFamily="34" charset="0"/>
              </a:rPr>
              <a:t>60%</a:t>
            </a:r>
            <a:endParaRPr lang="zh-CN" altLang="en-US" sz="8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Arial" pitchFamily="34" charset="0"/>
            </a:endParaRPr>
          </a:p>
        </p:txBody>
      </p:sp>
      <p:sp>
        <p:nvSpPr>
          <p:cNvPr id="12" name="矩形 3"/>
          <p:cNvSpPr>
            <a:spLocks noChangeArrowheads="1"/>
          </p:cNvSpPr>
          <p:nvPr/>
        </p:nvSpPr>
        <p:spPr bwMode="auto">
          <a:xfrm>
            <a:off x="8343606" y="2990792"/>
            <a:ext cx="2206035" cy="132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8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Arial" pitchFamily="34" charset="0"/>
              </a:rPr>
              <a:t>40%</a:t>
            </a:r>
            <a:endParaRPr lang="zh-CN" altLang="en-US" sz="8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sym typeface="Arial" pitchFamily="34" charset="0"/>
            </a:endParaRPr>
          </a:p>
        </p:txBody>
      </p:sp>
      <p:sp>
        <p:nvSpPr>
          <p:cNvPr id="13" name="TextBox 12"/>
          <p:cNvSpPr txBox="1"/>
          <p:nvPr/>
        </p:nvSpPr>
        <p:spPr>
          <a:xfrm>
            <a:off x="1273051" y="2531802"/>
            <a:ext cx="4176464" cy="1077218"/>
          </a:xfrm>
          <a:prstGeom prst="rect">
            <a:avLst/>
          </a:prstGeom>
          <a:noFill/>
        </p:spPr>
        <p:txBody>
          <a:bodyPr wrap="square" lIns="0" tIns="0" rIns="0" bIns="0" rtlCol="0">
            <a:spAutoFit/>
          </a:bodyPr>
          <a:lstStyle/>
          <a:p>
            <a:pPr algn="just"/>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4" name="TextBox 13"/>
          <p:cNvSpPr txBox="1"/>
          <p:nvPr/>
        </p:nvSpPr>
        <p:spPr>
          <a:xfrm>
            <a:off x="1273051" y="2047548"/>
            <a:ext cx="2059343" cy="307777"/>
          </a:xfrm>
          <a:prstGeom prst="rect">
            <a:avLst/>
          </a:prstGeom>
          <a:noFill/>
        </p:spPr>
        <p:txBody>
          <a:bodyPr wrap="square" lIns="0" tIns="0" rIns="0" bIns="0" rtlCol="0">
            <a:spAutoFit/>
          </a:bodyPr>
          <a:lstStyle/>
          <a:p>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自身兴趣因素</a:t>
            </a:r>
          </a:p>
        </p:txBody>
      </p:sp>
      <p:sp>
        <p:nvSpPr>
          <p:cNvPr id="15" name="TextBox 14"/>
          <p:cNvSpPr txBox="1"/>
          <p:nvPr/>
        </p:nvSpPr>
        <p:spPr>
          <a:xfrm>
            <a:off x="7033691" y="2027746"/>
            <a:ext cx="4176464" cy="1077218"/>
          </a:xfrm>
          <a:prstGeom prst="rect">
            <a:avLst/>
          </a:prstGeom>
          <a:noFill/>
        </p:spPr>
        <p:txBody>
          <a:bodyPr wrap="square" lIns="0" tIns="0" rIns="0" bIns="0" rtlCol="0">
            <a:spAutoFit/>
          </a:bodyPr>
          <a:lstStyle/>
          <a:p>
            <a:pPr algn="just"/>
            <a:r>
              <a:rPr lang="zh-CN" altLang="en-US" sz="14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6" name="TextBox 15"/>
          <p:cNvSpPr txBox="1"/>
          <p:nvPr/>
        </p:nvSpPr>
        <p:spPr>
          <a:xfrm>
            <a:off x="7033691" y="1543492"/>
            <a:ext cx="2059343" cy="307777"/>
          </a:xfrm>
          <a:prstGeom prst="rect">
            <a:avLst/>
          </a:prstGeom>
          <a:noFill/>
        </p:spPr>
        <p:txBody>
          <a:bodyPr wrap="square" lIns="0" tIns="0" rIns="0" bIns="0" rtlCol="0">
            <a:spAutoFit/>
          </a:bodyPr>
          <a:lstStyle/>
          <a:p>
            <a:r>
              <a:rPr lang="zh-CN" altLang="en-US" sz="2000" dirty="0">
                <a:solidFill>
                  <a:schemeClr val="bg1">
                    <a:lumMod val="9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职业发展因素</a:t>
            </a:r>
          </a:p>
        </p:txBody>
      </p:sp>
      <p:sp>
        <p:nvSpPr>
          <p:cNvPr id="22" name="PA_文本框 16">
            <a:extLst>
              <a:ext uri="{FF2B5EF4-FFF2-40B4-BE49-F238E27FC236}">
                <a16:creationId xmlns:a16="http://schemas.microsoft.com/office/drawing/2014/main" id="{FB6E9245-B7DD-40F5-9BB2-6966B92CDD8F}"/>
              </a:ext>
            </a:extLst>
          </p:cNvPr>
          <p:cNvSpPr txBox="1"/>
          <p:nvPr>
            <p:custDataLst>
              <p:tags r:id="rId1"/>
            </p:custDataLst>
          </p:nvPr>
        </p:nvSpPr>
        <p:spPr>
          <a:xfrm>
            <a:off x="1426365" y="207909"/>
            <a:ext cx="3528392" cy="646331"/>
          </a:xfrm>
          <a:prstGeom prst="rect">
            <a:avLst/>
          </a:prstGeom>
          <a:noFill/>
        </p:spPr>
        <p:txBody>
          <a:bodyPr wrap="square" rtlCol="0">
            <a:spAutoFit/>
          </a:bodyPr>
          <a:lstStyle/>
          <a:p>
            <a:r>
              <a:rPr lang="zh-CN" altLang="en-US" sz="36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小结</a:t>
            </a:r>
          </a:p>
        </p:txBody>
      </p:sp>
      <p:sp>
        <p:nvSpPr>
          <p:cNvPr id="23" name="PA_文本框 16">
            <a:extLst>
              <a:ext uri="{FF2B5EF4-FFF2-40B4-BE49-F238E27FC236}">
                <a16:creationId xmlns:a16="http://schemas.microsoft.com/office/drawing/2014/main" id="{99E64534-4210-4355-ADDE-23C0124A2099}"/>
              </a:ext>
            </a:extLst>
          </p:cNvPr>
          <p:cNvSpPr txBox="1"/>
          <p:nvPr>
            <p:custDataLst>
              <p:tags r:id="rId2"/>
            </p:custDataLst>
          </p:nvPr>
        </p:nvSpPr>
        <p:spPr>
          <a:xfrm>
            <a:off x="225661" y="258736"/>
            <a:ext cx="1200704" cy="707886"/>
          </a:xfrm>
          <a:prstGeom prst="rect">
            <a:avLst/>
          </a:prstGeom>
          <a:noFill/>
        </p:spPr>
        <p:txBody>
          <a:bodyPr wrap="square" rtlCol="0">
            <a:spAutoFit/>
          </a:bodyPr>
          <a:lstStyle/>
          <a:p>
            <a:pPr algn="ctr"/>
            <a:r>
              <a:rPr lang="en-US" altLang="zh-CN"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01</a:t>
            </a:r>
            <a:endParaRPr lang="zh-CN" altLang="en-US" sz="4000" dirty="0">
              <a:blipFill>
                <a:blip r:embed="rId5">
                  <a:extLst>
                    <a:ext uri="{96DAC541-7B7A-43D3-8B79-37D633B846F1}">
                      <asvg:svgBlip xmlns:asvg="http://schemas.microsoft.com/office/drawing/2016/SVG/main" r:embed="rId6"/>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nvGrpSpPr>
          <p:cNvPr id="24" name="组合 23">
            <a:extLst>
              <a:ext uri="{FF2B5EF4-FFF2-40B4-BE49-F238E27FC236}">
                <a16:creationId xmlns:a16="http://schemas.microsoft.com/office/drawing/2014/main" id="{EA727FA6-DF44-43A7-9657-CBF6470DFAEB}"/>
              </a:ext>
            </a:extLst>
          </p:cNvPr>
          <p:cNvGrpSpPr/>
          <p:nvPr/>
        </p:nvGrpSpPr>
        <p:grpSpPr>
          <a:xfrm>
            <a:off x="359194" y="126779"/>
            <a:ext cx="839468" cy="925957"/>
            <a:chOff x="8170863" y="2927350"/>
            <a:chExt cx="565150" cy="752476"/>
          </a:xfrm>
          <a:noFill/>
        </p:grpSpPr>
        <p:sp>
          <p:nvSpPr>
            <p:cNvPr id="25" name="Freeform 79">
              <a:extLst>
                <a:ext uri="{FF2B5EF4-FFF2-40B4-BE49-F238E27FC236}">
                  <a16:creationId xmlns:a16="http://schemas.microsoft.com/office/drawing/2014/main" id="{0C70A5B6-97C9-43CC-AA99-67F6D0CB4438}"/>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no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sp>
          <p:nvSpPr>
            <p:cNvPr id="26" name="Freeform 80">
              <a:extLst>
                <a:ext uri="{FF2B5EF4-FFF2-40B4-BE49-F238E27FC236}">
                  <a16:creationId xmlns:a16="http://schemas.microsoft.com/office/drawing/2014/main" id="{3C328515-D4E0-4338-9DC9-E02C8B63E0F8}"/>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sz="800">
                <a:latin typeface="思源黑体 CN Heavy" panose="020B0A00000000000000" pitchFamily="34" charset="-122"/>
                <a:ea typeface="思源黑体 CN Heavy" panose="020B0A00000000000000" pitchFamily="34" charset="-122"/>
              </a:endParaRPr>
            </a:p>
          </p:txBody>
        </p:sp>
      </p:grpSp>
    </p:spTree>
    <p:extLst>
      <p:ext uri="{BB962C8B-B14F-4D97-AF65-F5344CB8AC3E}">
        <p14:creationId xmlns:p14="http://schemas.microsoft.com/office/powerpoint/2010/main" val="2342063647"/>
      </p:ext>
    </p:extLst>
  </p:cSld>
  <p:clrMapOvr>
    <a:masterClrMapping/>
  </p:clrMapOvr>
  <p:transition spd="slow">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PA_图片 2">
            <a:extLst>
              <a:ext uri="{FF2B5EF4-FFF2-40B4-BE49-F238E27FC236}">
                <a16:creationId xmlns:a16="http://schemas.microsoft.com/office/drawing/2014/main" id="{8CBB2F68-A7FE-4B24-A115-A178A3BC959B}"/>
              </a:ext>
            </a:extLst>
          </p:cNvPr>
          <p:cNvPicPr>
            <a:picLocks noChangeAspect="1" noChangeArrowheads="1"/>
          </p:cNvPicPr>
          <p:nvPr>
            <p:custDataLst>
              <p:tags r:id="rId1"/>
            </p:custDataLst>
          </p:nvPr>
        </p:nvPicPr>
        <p:blipFill>
          <a:blip r:embed="rId6">
            <a:extLst>
              <a:ext uri="{28A0092B-C50C-407E-A947-70E740481C1C}">
                <a14:useLocalDpi xmlns:a14="http://schemas.microsoft.com/office/drawing/2010/main"/>
              </a:ext>
            </a:extLst>
          </a:blip>
          <a:stretch>
            <a:fillRect/>
          </a:stretch>
        </p:blipFill>
        <p:spPr bwMode="auto">
          <a:xfrm>
            <a:off x="0" y="-1"/>
            <a:ext cx="12190413" cy="6858001"/>
          </a:xfrm>
          <a:prstGeom prst="rect">
            <a:avLst/>
          </a:prstGeom>
          <a:noFill/>
          <a:extLst>
            <a:ext uri="{909E8E84-426E-40DD-AFC4-6F175D3DCCD1}">
              <a14:hiddenFill xmlns:a14="http://schemas.microsoft.com/office/drawing/2010/main">
                <a:solidFill>
                  <a:srgbClr val="FFFFFF"/>
                </a:solidFill>
              </a14:hiddenFill>
            </a:ext>
          </a:extLst>
        </p:spPr>
      </p:pic>
      <p:sp>
        <p:nvSpPr>
          <p:cNvPr id="17" name="PA_文本框 16"/>
          <p:cNvSpPr txBox="1"/>
          <p:nvPr>
            <p:custDataLst>
              <p:tags r:id="rId2"/>
            </p:custDataLst>
          </p:nvPr>
        </p:nvSpPr>
        <p:spPr>
          <a:xfrm>
            <a:off x="4330217" y="3398857"/>
            <a:ext cx="3528392" cy="646331"/>
          </a:xfrm>
          <a:prstGeom prst="rect">
            <a:avLst/>
          </a:prstGeom>
          <a:noFill/>
        </p:spPr>
        <p:txBody>
          <a:bodyPr wrap="square" rtlCol="0">
            <a:spAutoFit/>
          </a:bodyPr>
          <a:lstStyle/>
          <a:p>
            <a:pPr algn="ctr"/>
            <a:r>
              <a:rPr lang="zh-CN" altLang="en-US" sz="3600" dirty="0">
                <a:blipFill>
                  <a:blip r:embed="rId7">
                    <a:extLst>
                      <a:ext uri="{96DAC541-7B7A-43D3-8B79-37D633B846F1}">
                        <asvg:svgBlip xmlns:asvg="http://schemas.microsoft.com/office/drawing/2016/SVG/main" r:embed="rId8"/>
                      </a:ext>
                    </a:extLst>
                  </a:blip>
                  <a:stretch>
                    <a:fillRect/>
                  </a:stretch>
                </a:blipFill>
                <a:effectLst>
                  <a:reflection blurRad="6350" stA="19000" endPos="45500" dist="50800" dir="5400000" sy="-100000" algn="bl" rotWithShape="0"/>
                </a:effectLst>
                <a:latin typeface="思源黑体 CN Bold" panose="020B0800000000000000" pitchFamily="34" charset="-122"/>
                <a:ea typeface="思源黑体 CN Bold" panose="020B0800000000000000" pitchFamily="34" charset="-122"/>
                <a:cs typeface="851tegakizatsu" panose="02000600000000000000" pitchFamily="2" charset="-128"/>
              </a:rPr>
              <a:t>外在环境因素</a:t>
            </a:r>
          </a:p>
        </p:txBody>
      </p:sp>
      <p:sp>
        <p:nvSpPr>
          <p:cNvPr id="6" name="矩形 5">
            <a:extLst>
              <a:ext uri="{FF2B5EF4-FFF2-40B4-BE49-F238E27FC236}">
                <a16:creationId xmlns:a16="http://schemas.microsoft.com/office/drawing/2014/main" id="{F0F2EA95-BB99-449B-A55E-9932E03B5C10}"/>
              </a:ext>
            </a:extLst>
          </p:cNvPr>
          <p:cNvSpPr/>
          <p:nvPr/>
        </p:nvSpPr>
        <p:spPr>
          <a:xfrm>
            <a:off x="262559" y="260648"/>
            <a:ext cx="11665296" cy="6336704"/>
          </a:xfrm>
          <a:custGeom>
            <a:avLst/>
            <a:gdLst>
              <a:gd name="connsiteX0" fmla="*/ 0 w 11665296"/>
              <a:gd name="connsiteY0" fmla="*/ 0 h 6336704"/>
              <a:gd name="connsiteX1" fmla="*/ 11665296 w 11665296"/>
              <a:gd name="connsiteY1" fmla="*/ 0 h 6336704"/>
              <a:gd name="connsiteX2" fmla="*/ 11665296 w 11665296"/>
              <a:gd name="connsiteY2" fmla="*/ 6336704 h 6336704"/>
              <a:gd name="connsiteX3" fmla="*/ 0 w 11665296"/>
              <a:gd name="connsiteY3" fmla="*/ 6336704 h 6336704"/>
              <a:gd name="connsiteX4" fmla="*/ 0 w 11665296"/>
              <a:gd name="connsiteY4" fmla="*/ 0 h 6336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65296" h="6336704" extrusionOk="0">
                <a:moveTo>
                  <a:pt x="0" y="0"/>
                </a:moveTo>
                <a:cubicBezTo>
                  <a:pt x="1401219" y="118645"/>
                  <a:pt x="10208105" y="116012"/>
                  <a:pt x="11665296" y="0"/>
                </a:cubicBezTo>
                <a:cubicBezTo>
                  <a:pt x="11532414" y="1021082"/>
                  <a:pt x="11750247" y="5262454"/>
                  <a:pt x="11665296" y="6336704"/>
                </a:cubicBezTo>
                <a:cubicBezTo>
                  <a:pt x="7618106" y="6471304"/>
                  <a:pt x="3141031" y="6179508"/>
                  <a:pt x="0" y="6336704"/>
                </a:cubicBezTo>
                <a:cubicBezTo>
                  <a:pt x="-20187" y="4650384"/>
                  <a:pt x="-152480" y="2465518"/>
                  <a:pt x="0" y="0"/>
                </a:cubicBezTo>
                <a:close/>
              </a:path>
            </a:pathLst>
          </a:custGeom>
          <a:noFill/>
          <a:ln w="38100" cap="flat" cmpd="tri" algn="ctr">
            <a:solidFill>
              <a:schemeClr val="bg1"/>
            </a:solidFill>
            <a:prstDash val="solid"/>
            <a:extLst>
              <a:ext uri="{C807C97D-BFC1-408E-A445-0C87EB9F89A2}">
                <ask:lineSketchStyleProps xmlns:ask="http://schemas.microsoft.com/office/drawing/2018/sketchyshapes" sd="1219033472">
                  <a:prstGeom prst="rect">
                    <a:avLst/>
                  </a:prstGeom>
                  <ask:type>
                    <ask:lineSketchCurved/>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02">
            <a:extLst>
              <a:ext uri="{FF2B5EF4-FFF2-40B4-BE49-F238E27FC236}">
                <a16:creationId xmlns:a16="http://schemas.microsoft.com/office/drawing/2014/main" id="{39147950-792A-45CA-92E5-378C103E5E1E}"/>
              </a:ext>
            </a:extLst>
          </p:cNvPr>
          <p:cNvSpPr>
            <a:spLocks noEditPoints="1"/>
          </p:cNvSpPr>
          <p:nvPr/>
        </p:nvSpPr>
        <p:spPr bwMode="auto">
          <a:xfrm rot="251932">
            <a:off x="9757519" y="4623544"/>
            <a:ext cx="1861442" cy="1307116"/>
          </a:xfrm>
          <a:custGeom>
            <a:avLst/>
            <a:gdLst>
              <a:gd name="T0" fmla="*/ 158 w 274"/>
              <a:gd name="T1" fmla="*/ 11 h 192"/>
              <a:gd name="T2" fmla="*/ 164 w 274"/>
              <a:gd name="T3" fmla="*/ 61 h 192"/>
              <a:gd name="T4" fmla="*/ 218 w 274"/>
              <a:gd name="T5" fmla="*/ 26 h 192"/>
              <a:gd name="T6" fmla="*/ 237 w 274"/>
              <a:gd name="T7" fmla="*/ 17 h 192"/>
              <a:gd name="T8" fmla="*/ 258 w 274"/>
              <a:gd name="T9" fmla="*/ 40 h 192"/>
              <a:gd name="T10" fmla="*/ 270 w 274"/>
              <a:gd name="T11" fmla="*/ 85 h 192"/>
              <a:gd name="T12" fmla="*/ 216 w 274"/>
              <a:gd name="T13" fmla="*/ 172 h 192"/>
              <a:gd name="T14" fmla="*/ 115 w 274"/>
              <a:gd name="T15" fmla="*/ 184 h 192"/>
              <a:gd name="T16" fmla="*/ 9 w 274"/>
              <a:gd name="T17" fmla="*/ 191 h 192"/>
              <a:gd name="T18" fmla="*/ 4 w 274"/>
              <a:gd name="T19" fmla="*/ 148 h 192"/>
              <a:gd name="T20" fmla="*/ 26 w 274"/>
              <a:gd name="T21" fmla="*/ 107 h 192"/>
              <a:gd name="T22" fmla="*/ 107 w 274"/>
              <a:gd name="T23" fmla="*/ 57 h 192"/>
              <a:gd name="T24" fmla="*/ 143 w 274"/>
              <a:gd name="T25" fmla="*/ 95 h 192"/>
              <a:gd name="T26" fmla="*/ 155 w 274"/>
              <a:gd name="T27" fmla="*/ 25 h 192"/>
              <a:gd name="T28" fmla="*/ 118 w 274"/>
              <a:gd name="T29" fmla="*/ 88 h 192"/>
              <a:gd name="T30" fmla="*/ 139 w 274"/>
              <a:gd name="T31" fmla="*/ 107 h 192"/>
              <a:gd name="T32" fmla="*/ 154 w 274"/>
              <a:gd name="T33" fmla="*/ 78 h 192"/>
              <a:gd name="T34" fmla="*/ 145 w 274"/>
              <a:gd name="T35" fmla="*/ 140 h 192"/>
              <a:gd name="T36" fmla="*/ 224 w 274"/>
              <a:gd name="T37" fmla="*/ 24 h 192"/>
              <a:gd name="T38" fmla="*/ 156 w 274"/>
              <a:gd name="T39" fmla="*/ 132 h 192"/>
              <a:gd name="T40" fmla="*/ 136 w 274"/>
              <a:gd name="T41" fmla="*/ 156 h 192"/>
              <a:gd name="T42" fmla="*/ 177 w 274"/>
              <a:gd name="T43" fmla="*/ 124 h 192"/>
              <a:gd name="T44" fmla="*/ 234 w 274"/>
              <a:gd name="T45" fmla="*/ 24 h 192"/>
              <a:gd name="T46" fmla="*/ 248 w 274"/>
              <a:gd name="T47" fmla="*/ 32 h 192"/>
              <a:gd name="T48" fmla="*/ 241 w 274"/>
              <a:gd name="T49" fmla="*/ 25 h 192"/>
              <a:gd name="T50" fmla="*/ 213 w 274"/>
              <a:gd name="T51" fmla="*/ 115 h 192"/>
              <a:gd name="T52" fmla="*/ 229 w 274"/>
              <a:gd name="T53" fmla="*/ 64 h 192"/>
              <a:gd name="T54" fmla="*/ 225 w 274"/>
              <a:gd name="T55" fmla="*/ 106 h 192"/>
              <a:gd name="T56" fmla="*/ 233 w 274"/>
              <a:gd name="T57" fmla="*/ 100 h 192"/>
              <a:gd name="T58" fmla="*/ 167 w 274"/>
              <a:gd name="T59" fmla="*/ 145 h 192"/>
              <a:gd name="T60" fmla="*/ 245 w 274"/>
              <a:gd name="T61" fmla="*/ 77 h 192"/>
              <a:gd name="T62" fmla="*/ 239 w 274"/>
              <a:gd name="T63" fmla="*/ 78 h 192"/>
              <a:gd name="T64" fmla="*/ 57 w 274"/>
              <a:gd name="T65" fmla="*/ 64 h 192"/>
              <a:gd name="T66" fmla="*/ 60 w 274"/>
              <a:gd name="T67" fmla="*/ 148 h 192"/>
              <a:gd name="T68" fmla="*/ 117 w 274"/>
              <a:gd name="T69" fmla="*/ 90 h 192"/>
              <a:gd name="T70" fmla="*/ 261 w 274"/>
              <a:gd name="T71" fmla="*/ 61 h 192"/>
              <a:gd name="T72" fmla="*/ 235 w 274"/>
              <a:gd name="T73" fmla="*/ 159 h 192"/>
              <a:gd name="T74" fmla="*/ 165 w 274"/>
              <a:gd name="T75" fmla="*/ 164 h 192"/>
              <a:gd name="T76" fmla="*/ 182 w 274"/>
              <a:gd name="T77" fmla="*/ 169 h 192"/>
              <a:gd name="T78" fmla="*/ 247 w 274"/>
              <a:gd name="T79" fmla="*/ 166 h 192"/>
              <a:gd name="T80" fmla="*/ 270 w 274"/>
              <a:gd name="T81" fmla="*/ 72 h 192"/>
              <a:gd name="T82" fmla="*/ 233 w 274"/>
              <a:gd name="T83" fmla="*/ 133 h 192"/>
              <a:gd name="T84" fmla="*/ 134 w 274"/>
              <a:gd name="T85" fmla="*/ 173 h 192"/>
              <a:gd name="T86" fmla="*/ 249 w 274"/>
              <a:gd name="T87" fmla="*/ 104 h 192"/>
              <a:gd name="T88" fmla="*/ 240 w 274"/>
              <a:gd name="T89" fmla="*/ 74 h 192"/>
              <a:gd name="T90" fmla="*/ 159 w 274"/>
              <a:gd name="T91" fmla="*/ 148 h 192"/>
              <a:gd name="T92" fmla="*/ 206 w 274"/>
              <a:gd name="T93" fmla="*/ 121 h 192"/>
              <a:gd name="T94" fmla="*/ 208 w 274"/>
              <a:gd name="T95" fmla="*/ 116 h 192"/>
              <a:gd name="T96" fmla="*/ 4 w 274"/>
              <a:gd name="T97" fmla="*/ 145 h 192"/>
              <a:gd name="T98" fmla="*/ 79 w 274"/>
              <a:gd name="T99" fmla="*/ 159 h 192"/>
              <a:gd name="T100" fmla="*/ 48 w 274"/>
              <a:gd name="T101" fmla="*/ 156 h 192"/>
              <a:gd name="T102" fmla="*/ 79 w 274"/>
              <a:gd name="T103" fmla="*/ 156 h 192"/>
              <a:gd name="T104" fmla="*/ 12 w 274"/>
              <a:gd name="T105" fmla="*/ 156 h 192"/>
              <a:gd name="T106" fmla="*/ 87 w 274"/>
              <a:gd name="T107" fmla="*/ 167 h 192"/>
              <a:gd name="T108" fmla="*/ 64 w 274"/>
              <a:gd name="T109" fmla="*/ 165 h 192"/>
              <a:gd name="T110" fmla="*/ 11 w 274"/>
              <a:gd name="T111" fmla="*/ 168 h 192"/>
              <a:gd name="T112" fmla="*/ 114 w 274"/>
              <a:gd name="T113" fmla="*/ 179 h 192"/>
              <a:gd name="T114" fmla="*/ 45 w 274"/>
              <a:gd name="T115" fmla="*/ 181 h 192"/>
              <a:gd name="T116" fmla="*/ 17 w 274"/>
              <a:gd name="T117" fmla="*/ 164 h 192"/>
              <a:gd name="T118" fmla="*/ 21 w 274"/>
              <a:gd name="T119" fmla="*/ 179 h 192"/>
              <a:gd name="T120" fmla="*/ 106 w 274"/>
              <a:gd name="T121" fmla="*/ 175 h 192"/>
              <a:gd name="T122" fmla="*/ 133 w 274"/>
              <a:gd name="T123" fmla="*/ 18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4" h="192">
                <a:moveTo>
                  <a:pt x="145" y="38"/>
                </a:moveTo>
                <a:cubicBezTo>
                  <a:pt x="145" y="37"/>
                  <a:pt x="145" y="37"/>
                  <a:pt x="145" y="37"/>
                </a:cubicBezTo>
                <a:cubicBezTo>
                  <a:pt x="145" y="38"/>
                  <a:pt x="144" y="37"/>
                  <a:pt x="145" y="37"/>
                </a:cubicBezTo>
                <a:cubicBezTo>
                  <a:pt x="145" y="36"/>
                  <a:pt x="145" y="37"/>
                  <a:pt x="145" y="37"/>
                </a:cubicBezTo>
                <a:cubicBezTo>
                  <a:pt x="145" y="36"/>
                  <a:pt x="146" y="35"/>
                  <a:pt x="146" y="35"/>
                </a:cubicBezTo>
                <a:cubicBezTo>
                  <a:pt x="147" y="33"/>
                  <a:pt x="149" y="30"/>
                  <a:pt x="151" y="28"/>
                </a:cubicBezTo>
                <a:cubicBezTo>
                  <a:pt x="152" y="22"/>
                  <a:pt x="159" y="18"/>
                  <a:pt x="158" y="11"/>
                </a:cubicBezTo>
                <a:cubicBezTo>
                  <a:pt x="159" y="12"/>
                  <a:pt x="160" y="9"/>
                  <a:pt x="159" y="8"/>
                </a:cubicBezTo>
                <a:cubicBezTo>
                  <a:pt x="161" y="7"/>
                  <a:pt x="161" y="1"/>
                  <a:pt x="163" y="0"/>
                </a:cubicBezTo>
                <a:cubicBezTo>
                  <a:pt x="165" y="2"/>
                  <a:pt x="165" y="6"/>
                  <a:pt x="166" y="10"/>
                </a:cubicBezTo>
                <a:cubicBezTo>
                  <a:pt x="166" y="12"/>
                  <a:pt x="167" y="14"/>
                  <a:pt x="168" y="15"/>
                </a:cubicBezTo>
                <a:cubicBezTo>
                  <a:pt x="168" y="18"/>
                  <a:pt x="168" y="22"/>
                  <a:pt x="168" y="25"/>
                </a:cubicBezTo>
                <a:cubicBezTo>
                  <a:pt x="168" y="30"/>
                  <a:pt x="168" y="34"/>
                  <a:pt x="169" y="37"/>
                </a:cubicBezTo>
                <a:cubicBezTo>
                  <a:pt x="168" y="45"/>
                  <a:pt x="166" y="53"/>
                  <a:pt x="164" y="61"/>
                </a:cubicBezTo>
                <a:cubicBezTo>
                  <a:pt x="169" y="56"/>
                  <a:pt x="174" y="51"/>
                  <a:pt x="180" y="47"/>
                </a:cubicBezTo>
                <a:cubicBezTo>
                  <a:pt x="181" y="46"/>
                  <a:pt x="183" y="44"/>
                  <a:pt x="184" y="43"/>
                </a:cubicBezTo>
                <a:cubicBezTo>
                  <a:pt x="186" y="42"/>
                  <a:pt x="188" y="42"/>
                  <a:pt x="189" y="40"/>
                </a:cubicBezTo>
                <a:cubicBezTo>
                  <a:pt x="190" y="40"/>
                  <a:pt x="190" y="40"/>
                  <a:pt x="190" y="40"/>
                </a:cubicBezTo>
                <a:cubicBezTo>
                  <a:pt x="194" y="37"/>
                  <a:pt x="198" y="36"/>
                  <a:pt x="202" y="33"/>
                </a:cubicBezTo>
                <a:cubicBezTo>
                  <a:pt x="207" y="31"/>
                  <a:pt x="211" y="29"/>
                  <a:pt x="216" y="27"/>
                </a:cubicBezTo>
                <a:cubicBezTo>
                  <a:pt x="216" y="27"/>
                  <a:pt x="217" y="26"/>
                  <a:pt x="218" y="26"/>
                </a:cubicBezTo>
                <a:cubicBezTo>
                  <a:pt x="218" y="25"/>
                  <a:pt x="219" y="24"/>
                  <a:pt x="219" y="24"/>
                </a:cubicBezTo>
                <a:cubicBezTo>
                  <a:pt x="220" y="23"/>
                  <a:pt x="221" y="23"/>
                  <a:pt x="221" y="23"/>
                </a:cubicBezTo>
                <a:cubicBezTo>
                  <a:pt x="224" y="21"/>
                  <a:pt x="225" y="17"/>
                  <a:pt x="227" y="14"/>
                </a:cubicBezTo>
                <a:cubicBezTo>
                  <a:pt x="227" y="13"/>
                  <a:pt x="226" y="12"/>
                  <a:pt x="227" y="11"/>
                </a:cubicBezTo>
                <a:cubicBezTo>
                  <a:pt x="228" y="11"/>
                  <a:pt x="228" y="12"/>
                  <a:pt x="228" y="11"/>
                </a:cubicBezTo>
                <a:cubicBezTo>
                  <a:pt x="229" y="14"/>
                  <a:pt x="230" y="17"/>
                  <a:pt x="230" y="19"/>
                </a:cubicBezTo>
                <a:cubicBezTo>
                  <a:pt x="233" y="19"/>
                  <a:pt x="234" y="18"/>
                  <a:pt x="237" y="17"/>
                </a:cubicBezTo>
                <a:cubicBezTo>
                  <a:pt x="238" y="19"/>
                  <a:pt x="240" y="21"/>
                  <a:pt x="241" y="23"/>
                </a:cubicBezTo>
                <a:cubicBezTo>
                  <a:pt x="242" y="23"/>
                  <a:pt x="243" y="21"/>
                  <a:pt x="243" y="22"/>
                </a:cubicBezTo>
                <a:cubicBezTo>
                  <a:pt x="245" y="22"/>
                  <a:pt x="244" y="26"/>
                  <a:pt x="246" y="27"/>
                </a:cubicBezTo>
                <a:cubicBezTo>
                  <a:pt x="247" y="26"/>
                  <a:pt x="249" y="25"/>
                  <a:pt x="250" y="26"/>
                </a:cubicBezTo>
                <a:cubicBezTo>
                  <a:pt x="252" y="31"/>
                  <a:pt x="250" y="37"/>
                  <a:pt x="249" y="41"/>
                </a:cubicBezTo>
                <a:cubicBezTo>
                  <a:pt x="250" y="41"/>
                  <a:pt x="252" y="41"/>
                  <a:pt x="254" y="41"/>
                </a:cubicBezTo>
                <a:cubicBezTo>
                  <a:pt x="256" y="41"/>
                  <a:pt x="256" y="39"/>
                  <a:pt x="258" y="40"/>
                </a:cubicBezTo>
                <a:cubicBezTo>
                  <a:pt x="258" y="41"/>
                  <a:pt x="257" y="43"/>
                  <a:pt x="257" y="44"/>
                </a:cubicBezTo>
                <a:cubicBezTo>
                  <a:pt x="256" y="48"/>
                  <a:pt x="255" y="52"/>
                  <a:pt x="254" y="56"/>
                </a:cubicBezTo>
                <a:cubicBezTo>
                  <a:pt x="260" y="56"/>
                  <a:pt x="265" y="55"/>
                  <a:pt x="270" y="55"/>
                </a:cubicBezTo>
                <a:cubicBezTo>
                  <a:pt x="273" y="58"/>
                  <a:pt x="274" y="60"/>
                  <a:pt x="273" y="65"/>
                </a:cubicBezTo>
                <a:cubicBezTo>
                  <a:pt x="273" y="67"/>
                  <a:pt x="272" y="70"/>
                  <a:pt x="271" y="73"/>
                </a:cubicBezTo>
                <a:cubicBezTo>
                  <a:pt x="271" y="75"/>
                  <a:pt x="271" y="78"/>
                  <a:pt x="271" y="80"/>
                </a:cubicBezTo>
                <a:cubicBezTo>
                  <a:pt x="271" y="82"/>
                  <a:pt x="270" y="83"/>
                  <a:pt x="270" y="85"/>
                </a:cubicBezTo>
                <a:cubicBezTo>
                  <a:pt x="269" y="88"/>
                  <a:pt x="268" y="90"/>
                  <a:pt x="267" y="93"/>
                </a:cubicBezTo>
                <a:cubicBezTo>
                  <a:pt x="264" y="107"/>
                  <a:pt x="261" y="121"/>
                  <a:pt x="257" y="133"/>
                </a:cubicBezTo>
                <a:cubicBezTo>
                  <a:pt x="256" y="137"/>
                  <a:pt x="255" y="141"/>
                  <a:pt x="254" y="145"/>
                </a:cubicBezTo>
                <a:cubicBezTo>
                  <a:pt x="253" y="154"/>
                  <a:pt x="251" y="161"/>
                  <a:pt x="248" y="168"/>
                </a:cubicBezTo>
                <a:cubicBezTo>
                  <a:pt x="247" y="169"/>
                  <a:pt x="246" y="169"/>
                  <a:pt x="245" y="170"/>
                </a:cubicBezTo>
                <a:cubicBezTo>
                  <a:pt x="242" y="170"/>
                  <a:pt x="239" y="170"/>
                  <a:pt x="235" y="170"/>
                </a:cubicBezTo>
                <a:cubicBezTo>
                  <a:pt x="228" y="169"/>
                  <a:pt x="222" y="171"/>
                  <a:pt x="216" y="172"/>
                </a:cubicBezTo>
                <a:cubicBezTo>
                  <a:pt x="213" y="172"/>
                  <a:pt x="211" y="171"/>
                  <a:pt x="209" y="173"/>
                </a:cubicBezTo>
                <a:cubicBezTo>
                  <a:pt x="198" y="173"/>
                  <a:pt x="186" y="174"/>
                  <a:pt x="174" y="175"/>
                </a:cubicBezTo>
                <a:cubicBezTo>
                  <a:pt x="161" y="176"/>
                  <a:pt x="148" y="177"/>
                  <a:pt x="137" y="181"/>
                </a:cubicBezTo>
                <a:cubicBezTo>
                  <a:pt x="136" y="181"/>
                  <a:pt x="136" y="181"/>
                  <a:pt x="136" y="181"/>
                </a:cubicBezTo>
                <a:cubicBezTo>
                  <a:pt x="133" y="182"/>
                  <a:pt x="132" y="184"/>
                  <a:pt x="129" y="185"/>
                </a:cubicBezTo>
                <a:cubicBezTo>
                  <a:pt x="126" y="185"/>
                  <a:pt x="123" y="185"/>
                  <a:pt x="120" y="185"/>
                </a:cubicBezTo>
                <a:cubicBezTo>
                  <a:pt x="119" y="185"/>
                  <a:pt x="116" y="184"/>
                  <a:pt x="115" y="184"/>
                </a:cubicBezTo>
                <a:cubicBezTo>
                  <a:pt x="112" y="184"/>
                  <a:pt x="107" y="184"/>
                  <a:pt x="104" y="184"/>
                </a:cubicBezTo>
                <a:cubicBezTo>
                  <a:pt x="98" y="184"/>
                  <a:pt x="93" y="185"/>
                  <a:pt x="87" y="186"/>
                </a:cubicBezTo>
                <a:cubicBezTo>
                  <a:pt x="81" y="187"/>
                  <a:pt x="74" y="187"/>
                  <a:pt x="68" y="188"/>
                </a:cubicBezTo>
                <a:cubicBezTo>
                  <a:pt x="57" y="189"/>
                  <a:pt x="47" y="191"/>
                  <a:pt x="36" y="191"/>
                </a:cubicBezTo>
                <a:cubicBezTo>
                  <a:pt x="34" y="191"/>
                  <a:pt x="33" y="190"/>
                  <a:pt x="32" y="190"/>
                </a:cubicBezTo>
                <a:cubicBezTo>
                  <a:pt x="28" y="191"/>
                  <a:pt x="25" y="192"/>
                  <a:pt x="21" y="192"/>
                </a:cubicBezTo>
                <a:cubicBezTo>
                  <a:pt x="17" y="192"/>
                  <a:pt x="13" y="191"/>
                  <a:pt x="9" y="191"/>
                </a:cubicBezTo>
                <a:cubicBezTo>
                  <a:pt x="6" y="191"/>
                  <a:pt x="4" y="190"/>
                  <a:pt x="1" y="190"/>
                </a:cubicBezTo>
                <a:cubicBezTo>
                  <a:pt x="1" y="188"/>
                  <a:pt x="1" y="186"/>
                  <a:pt x="0" y="185"/>
                </a:cubicBezTo>
                <a:cubicBezTo>
                  <a:pt x="4" y="178"/>
                  <a:pt x="8" y="169"/>
                  <a:pt x="12" y="163"/>
                </a:cubicBezTo>
                <a:cubicBezTo>
                  <a:pt x="9" y="163"/>
                  <a:pt x="5" y="164"/>
                  <a:pt x="2" y="163"/>
                </a:cubicBezTo>
                <a:cubicBezTo>
                  <a:pt x="2" y="161"/>
                  <a:pt x="4" y="158"/>
                  <a:pt x="5" y="155"/>
                </a:cubicBezTo>
                <a:cubicBezTo>
                  <a:pt x="3" y="154"/>
                  <a:pt x="1" y="156"/>
                  <a:pt x="0" y="154"/>
                </a:cubicBezTo>
                <a:cubicBezTo>
                  <a:pt x="0" y="151"/>
                  <a:pt x="3" y="150"/>
                  <a:pt x="4" y="148"/>
                </a:cubicBezTo>
                <a:cubicBezTo>
                  <a:pt x="3" y="148"/>
                  <a:pt x="2" y="148"/>
                  <a:pt x="1" y="147"/>
                </a:cubicBezTo>
                <a:cubicBezTo>
                  <a:pt x="2" y="144"/>
                  <a:pt x="5" y="142"/>
                  <a:pt x="6" y="139"/>
                </a:cubicBezTo>
                <a:cubicBezTo>
                  <a:pt x="5" y="139"/>
                  <a:pt x="3" y="140"/>
                  <a:pt x="2" y="138"/>
                </a:cubicBezTo>
                <a:cubicBezTo>
                  <a:pt x="3" y="135"/>
                  <a:pt x="6" y="135"/>
                  <a:pt x="6" y="132"/>
                </a:cubicBezTo>
                <a:cubicBezTo>
                  <a:pt x="7" y="132"/>
                  <a:pt x="7" y="131"/>
                  <a:pt x="8" y="131"/>
                </a:cubicBezTo>
                <a:cubicBezTo>
                  <a:pt x="13" y="123"/>
                  <a:pt x="20" y="117"/>
                  <a:pt x="24" y="108"/>
                </a:cubicBezTo>
                <a:cubicBezTo>
                  <a:pt x="25" y="108"/>
                  <a:pt x="25" y="107"/>
                  <a:pt x="26" y="107"/>
                </a:cubicBezTo>
                <a:cubicBezTo>
                  <a:pt x="27" y="105"/>
                  <a:pt x="29" y="101"/>
                  <a:pt x="32" y="99"/>
                </a:cubicBezTo>
                <a:cubicBezTo>
                  <a:pt x="38" y="88"/>
                  <a:pt x="44" y="82"/>
                  <a:pt x="49" y="69"/>
                </a:cubicBezTo>
                <a:cubicBezTo>
                  <a:pt x="50" y="69"/>
                  <a:pt x="50" y="69"/>
                  <a:pt x="51" y="69"/>
                </a:cubicBezTo>
                <a:cubicBezTo>
                  <a:pt x="54" y="64"/>
                  <a:pt x="58" y="59"/>
                  <a:pt x="61" y="54"/>
                </a:cubicBezTo>
                <a:cubicBezTo>
                  <a:pt x="62" y="54"/>
                  <a:pt x="62" y="55"/>
                  <a:pt x="63" y="55"/>
                </a:cubicBezTo>
                <a:cubicBezTo>
                  <a:pt x="68" y="54"/>
                  <a:pt x="74" y="55"/>
                  <a:pt x="80" y="55"/>
                </a:cubicBezTo>
                <a:cubicBezTo>
                  <a:pt x="89" y="56"/>
                  <a:pt x="98" y="56"/>
                  <a:pt x="107" y="57"/>
                </a:cubicBezTo>
                <a:cubicBezTo>
                  <a:pt x="113" y="59"/>
                  <a:pt x="122" y="59"/>
                  <a:pt x="130" y="62"/>
                </a:cubicBezTo>
                <a:cubicBezTo>
                  <a:pt x="131" y="59"/>
                  <a:pt x="133" y="57"/>
                  <a:pt x="134" y="54"/>
                </a:cubicBezTo>
                <a:cubicBezTo>
                  <a:pt x="135" y="54"/>
                  <a:pt x="135" y="54"/>
                  <a:pt x="135" y="54"/>
                </a:cubicBezTo>
                <a:cubicBezTo>
                  <a:pt x="139" y="49"/>
                  <a:pt x="141" y="43"/>
                  <a:pt x="145" y="38"/>
                </a:cubicBezTo>
                <a:close/>
                <a:moveTo>
                  <a:pt x="140" y="106"/>
                </a:moveTo>
                <a:cubicBezTo>
                  <a:pt x="141" y="104"/>
                  <a:pt x="141" y="103"/>
                  <a:pt x="142" y="101"/>
                </a:cubicBezTo>
                <a:cubicBezTo>
                  <a:pt x="142" y="100"/>
                  <a:pt x="143" y="95"/>
                  <a:pt x="143" y="95"/>
                </a:cubicBezTo>
                <a:cubicBezTo>
                  <a:pt x="144" y="95"/>
                  <a:pt x="144" y="93"/>
                  <a:pt x="144" y="92"/>
                </a:cubicBezTo>
                <a:cubicBezTo>
                  <a:pt x="148" y="86"/>
                  <a:pt x="151" y="79"/>
                  <a:pt x="155" y="72"/>
                </a:cubicBezTo>
                <a:cubicBezTo>
                  <a:pt x="155" y="72"/>
                  <a:pt x="156" y="72"/>
                  <a:pt x="156" y="71"/>
                </a:cubicBezTo>
                <a:cubicBezTo>
                  <a:pt x="158" y="68"/>
                  <a:pt x="160" y="65"/>
                  <a:pt x="162" y="63"/>
                </a:cubicBezTo>
                <a:cubicBezTo>
                  <a:pt x="167" y="44"/>
                  <a:pt x="169" y="23"/>
                  <a:pt x="163" y="6"/>
                </a:cubicBezTo>
                <a:cubicBezTo>
                  <a:pt x="161" y="10"/>
                  <a:pt x="160" y="15"/>
                  <a:pt x="158" y="20"/>
                </a:cubicBezTo>
                <a:cubicBezTo>
                  <a:pt x="158" y="21"/>
                  <a:pt x="156" y="23"/>
                  <a:pt x="155" y="25"/>
                </a:cubicBezTo>
                <a:cubicBezTo>
                  <a:pt x="155" y="26"/>
                  <a:pt x="155" y="26"/>
                  <a:pt x="155" y="27"/>
                </a:cubicBezTo>
                <a:cubicBezTo>
                  <a:pt x="154" y="28"/>
                  <a:pt x="152" y="29"/>
                  <a:pt x="152" y="30"/>
                </a:cubicBezTo>
                <a:cubicBezTo>
                  <a:pt x="150" y="32"/>
                  <a:pt x="149" y="35"/>
                  <a:pt x="148" y="37"/>
                </a:cubicBezTo>
                <a:cubicBezTo>
                  <a:pt x="146" y="39"/>
                  <a:pt x="144" y="42"/>
                  <a:pt x="143" y="45"/>
                </a:cubicBezTo>
                <a:cubicBezTo>
                  <a:pt x="138" y="50"/>
                  <a:pt x="135" y="58"/>
                  <a:pt x="130" y="65"/>
                </a:cubicBezTo>
                <a:cubicBezTo>
                  <a:pt x="131" y="66"/>
                  <a:pt x="130" y="66"/>
                  <a:pt x="130" y="67"/>
                </a:cubicBezTo>
                <a:cubicBezTo>
                  <a:pt x="126" y="74"/>
                  <a:pt x="121" y="80"/>
                  <a:pt x="118" y="88"/>
                </a:cubicBezTo>
                <a:cubicBezTo>
                  <a:pt x="119" y="91"/>
                  <a:pt x="120" y="94"/>
                  <a:pt x="121" y="97"/>
                </a:cubicBezTo>
                <a:cubicBezTo>
                  <a:pt x="127" y="119"/>
                  <a:pt x="119" y="141"/>
                  <a:pt x="123" y="167"/>
                </a:cubicBezTo>
                <a:cubicBezTo>
                  <a:pt x="126" y="148"/>
                  <a:pt x="130" y="132"/>
                  <a:pt x="136" y="115"/>
                </a:cubicBezTo>
                <a:cubicBezTo>
                  <a:pt x="137" y="115"/>
                  <a:pt x="136" y="115"/>
                  <a:pt x="136" y="114"/>
                </a:cubicBezTo>
                <a:cubicBezTo>
                  <a:pt x="137" y="114"/>
                  <a:pt x="137" y="114"/>
                  <a:pt x="137" y="114"/>
                </a:cubicBezTo>
                <a:cubicBezTo>
                  <a:pt x="138" y="111"/>
                  <a:pt x="139" y="110"/>
                  <a:pt x="139" y="107"/>
                </a:cubicBezTo>
                <a:cubicBezTo>
                  <a:pt x="139" y="106"/>
                  <a:pt x="139" y="108"/>
                  <a:pt x="139" y="107"/>
                </a:cubicBezTo>
                <a:cubicBezTo>
                  <a:pt x="139" y="106"/>
                  <a:pt x="140" y="107"/>
                  <a:pt x="140" y="106"/>
                </a:cubicBezTo>
                <a:close/>
                <a:moveTo>
                  <a:pt x="224" y="24"/>
                </a:moveTo>
                <a:cubicBezTo>
                  <a:pt x="221" y="26"/>
                  <a:pt x="218" y="28"/>
                  <a:pt x="214" y="30"/>
                </a:cubicBezTo>
                <a:cubicBezTo>
                  <a:pt x="205" y="33"/>
                  <a:pt x="196" y="38"/>
                  <a:pt x="188" y="43"/>
                </a:cubicBezTo>
                <a:cubicBezTo>
                  <a:pt x="183" y="46"/>
                  <a:pt x="178" y="51"/>
                  <a:pt x="173" y="55"/>
                </a:cubicBezTo>
                <a:cubicBezTo>
                  <a:pt x="167" y="59"/>
                  <a:pt x="163" y="64"/>
                  <a:pt x="159" y="69"/>
                </a:cubicBezTo>
                <a:cubicBezTo>
                  <a:pt x="158" y="72"/>
                  <a:pt x="156" y="75"/>
                  <a:pt x="154" y="78"/>
                </a:cubicBezTo>
                <a:cubicBezTo>
                  <a:pt x="151" y="82"/>
                  <a:pt x="149" y="87"/>
                  <a:pt x="147" y="92"/>
                </a:cubicBezTo>
                <a:cubicBezTo>
                  <a:pt x="143" y="102"/>
                  <a:pt x="140" y="113"/>
                  <a:pt x="136" y="123"/>
                </a:cubicBezTo>
                <a:cubicBezTo>
                  <a:pt x="131" y="136"/>
                  <a:pt x="128" y="149"/>
                  <a:pt x="125" y="162"/>
                </a:cubicBezTo>
                <a:cubicBezTo>
                  <a:pt x="126" y="164"/>
                  <a:pt x="124" y="166"/>
                  <a:pt x="125" y="168"/>
                </a:cubicBezTo>
                <a:cubicBezTo>
                  <a:pt x="126" y="165"/>
                  <a:pt x="126" y="163"/>
                  <a:pt x="128" y="162"/>
                </a:cubicBezTo>
                <a:cubicBezTo>
                  <a:pt x="131" y="157"/>
                  <a:pt x="135" y="150"/>
                  <a:pt x="139" y="146"/>
                </a:cubicBezTo>
                <a:cubicBezTo>
                  <a:pt x="141" y="144"/>
                  <a:pt x="143" y="142"/>
                  <a:pt x="145" y="140"/>
                </a:cubicBezTo>
                <a:cubicBezTo>
                  <a:pt x="147" y="137"/>
                  <a:pt x="149" y="135"/>
                  <a:pt x="151" y="133"/>
                </a:cubicBezTo>
                <a:cubicBezTo>
                  <a:pt x="165" y="121"/>
                  <a:pt x="181" y="110"/>
                  <a:pt x="203" y="110"/>
                </a:cubicBezTo>
                <a:cubicBezTo>
                  <a:pt x="204" y="98"/>
                  <a:pt x="207" y="89"/>
                  <a:pt x="210" y="77"/>
                </a:cubicBezTo>
                <a:cubicBezTo>
                  <a:pt x="212" y="71"/>
                  <a:pt x="215" y="64"/>
                  <a:pt x="217" y="58"/>
                </a:cubicBezTo>
                <a:cubicBezTo>
                  <a:pt x="222" y="45"/>
                  <a:pt x="232" y="32"/>
                  <a:pt x="228" y="17"/>
                </a:cubicBezTo>
                <a:cubicBezTo>
                  <a:pt x="228" y="17"/>
                  <a:pt x="228" y="17"/>
                  <a:pt x="228" y="17"/>
                </a:cubicBezTo>
                <a:cubicBezTo>
                  <a:pt x="227" y="20"/>
                  <a:pt x="225" y="21"/>
                  <a:pt x="224" y="24"/>
                </a:cubicBezTo>
                <a:close/>
                <a:moveTo>
                  <a:pt x="230" y="21"/>
                </a:moveTo>
                <a:cubicBezTo>
                  <a:pt x="232" y="34"/>
                  <a:pt x="225" y="44"/>
                  <a:pt x="220" y="55"/>
                </a:cubicBezTo>
                <a:cubicBezTo>
                  <a:pt x="218" y="59"/>
                  <a:pt x="217" y="63"/>
                  <a:pt x="216" y="68"/>
                </a:cubicBezTo>
                <a:cubicBezTo>
                  <a:pt x="211" y="81"/>
                  <a:pt x="206" y="96"/>
                  <a:pt x="205" y="111"/>
                </a:cubicBezTo>
                <a:cubicBezTo>
                  <a:pt x="200" y="112"/>
                  <a:pt x="195" y="112"/>
                  <a:pt x="190" y="112"/>
                </a:cubicBezTo>
                <a:cubicBezTo>
                  <a:pt x="181" y="115"/>
                  <a:pt x="172" y="119"/>
                  <a:pt x="164" y="125"/>
                </a:cubicBezTo>
                <a:cubicBezTo>
                  <a:pt x="161" y="127"/>
                  <a:pt x="159" y="130"/>
                  <a:pt x="156" y="132"/>
                </a:cubicBezTo>
                <a:cubicBezTo>
                  <a:pt x="155" y="133"/>
                  <a:pt x="153" y="134"/>
                  <a:pt x="151" y="136"/>
                </a:cubicBezTo>
                <a:cubicBezTo>
                  <a:pt x="149" y="137"/>
                  <a:pt x="148" y="139"/>
                  <a:pt x="146" y="141"/>
                </a:cubicBezTo>
                <a:cubicBezTo>
                  <a:pt x="143" y="144"/>
                  <a:pt x="140" y="147"/>
                  <a:pt x="137" y="151"/>
                </a:cubicBezTo>
                <a:cubicBezTo>
                  <a:pt x="132" y="158"/>
                  <a:pt x="127" y="166"/>
                  <a:pt x="123" y="174"/>
                </a:cubicBezTo>
                <a:cubicBezTo>
                  <a:pt x="125" y="172"/>
                  <a:pt x="126" y="169"/>
                  <a:pt x="128" y="166"/>
                </a:cubicBezTo>
                <a:cubicBezTo>
                  <a:pt x="129" y="164"/>
                  <a:pt x="131" y="163"/>
                  <a:pt x="132" y="161"/>
                </a:cubicBezTo>
                <a:cubicBezTo>
                  <a:pt x="133" y="159"/>
                  <a:pt x="135" y="157"/>
                  <a:pt x="136" y="156"/>
                </a:cubicBezTo>
                <a:cubicBezTo>
                  <a:pt x="137" y="154"/>
                  <a:pt x="138" y="151"/>
                  <a:pt x="141" y="151"/>
                </a:cubicBezTo>
                <a:cubicBezTo>
                  <a:pt x="137" y="157"/>
                  <a:pt x="132" y="162"/>
                  <a:pt x="129" y="167"/>
                </a:cubicBezTo>
                <a:cubicBezTo>
                  <a:pt x="128" y="169"/>
                  <a:pt x="127" y="172"/>
                  <a:pt x="126" y="174"/>
                </a:cubicBezTo>
                <a:cubicBezTo>
                  <a:pt x="127" y="174"/>
                  <a:pt x="128" y="173"/>
                  <a:pt x="129" y="173"/>
                </a:cubicBezTo>
                <a:cubicBezTo>
                  <a:pt x="138" y="161"/>
                  <a:pt x="147" y="148"/>
                  <a:pt x="158" y="138"/>
                </a:cubicBezTo>
                <a:cubicBezTo>
                  <a:pt x="159" y="138"/>
                  <a:pt x="159" y="137"/>
                  <a:pt x="160" y="137"/>
                </a:cubicBezTo>
                <a:cubicBezTo>
                  <a:pt x="165" y="133"/>
                  <a:pt x="171" y="128"/>
                  <a:pt x="177" y="124"/>
                </a:cubicBezTo>
                <a:cubicBezTo>
                  <a:pt x="184" y="119"/>
                  <a:pt x="192" y="114"/>
                  <a:pt x="203" y="114"/>
                </a:cubicBezTo>
                <a:cubicBezTo>
                  <a:pt x="205" y="114"/>
                  <a:pt x="206" y="114"/>
                  <a:pt x="208" y="114"/>
                </a:cubicBezTo>
                <a:cubicBezTo>
                  <a:pt x="213" y="97"/>
                  <a:pt x="219" y="80"/>
                  <a:pt x="222" y="62"/>
                </a:cubicBezTo>
                <a:cubicBezTo>
                  <a:pt x="222" y="61"/>
                  <a:pt x="223" y="61"/>
                  <a:pt x="224" y="60"/>
                </a:cubicBezTo>
                <a:cubicBezTo>
                  <a:pt x="226" y="53"/>
                  <a:pt x="226" y="46"/>
                  <a:pt x="229" y="40"/>
                </a:cubicBezTo>
                <a:cubicBezTo>
                  <a:pt x="229" y="39"/>
                  <a:pt x="230" y="39"/>
                  <a:pt x="230" y="38"/>
                </a:cubicBezTo>
                <a:cubicBezTo>
                  <a:pt x="232" y="34"/>
                  <a:pt x="233" y="28"/>
                  <a:pt x="234" y="24"/>
                </a:cubicBezTo>
                <a:cubicBezTo>
                  <a:pt x="234" y="23"/>
                  <a:pt x="236" y="21"/>
                  <a:pt x="235" y="20"/>
                </a:cubicBezTo>
                <a:cubicBezTo>
                  <a:pt x="233" y="20"/>
                  <a:pt x="232" y="21"/>
                  <a:pt x="230" y="21"/>
                </a:cubicBezTo>
                <a:close/>
                <a:moveTo>
                  <a:pt x="239" y="78"/>
                </a:moveTo>
                <a:cubicBezTo>
                  <a:pt x="239" y="77"/>
                  <a:pt x="239" y="78"/>
                  <a:pt x="238" y="79"/>
                </a:cubicBezTo>
                <a:cubicBezTo>
                  <a:pt x="240" y="68"/>
                  <a:pt x="242" y="57"/>
                  <a:pt x="244" y="45"/>
                </a:cubicBezTo>
                <a:cubicBezTo>
                  <a:pt x="245" y="44"/>
                  <a:pt x="245" y="44"/>
                  <a:pt x="246" y="43"/>
                </a:cubicBezTo>
                <a:cubicBezTo>
                  <a:pt x="246" y="41"/>
                  <a:pt x="247" y="36"/>
                  <a:pt x="248" y="32"/>
                </a:cubicBezTo>
                <a:cubicBezTo>
                  <a:pt x="249" y="32"/>
                  <a:pt x="249" y="31"/>
                  <a:pt x="249" y="30"/>
                </a:cubicBezTo>
                <a:cubicBezTo>
                  <a:pt x="248" y="29"/>
                  <a:pt x="248" y="29"/>
                  <a:pt x="247" y="28"/>
                </a:cubicBezTo>
                <a:cubicBezTo>
                  <a:pt x="244" y="31"/>
                  <a:pt x="245" y="36"/>
                  <a:pt x="243" y="39"/>
                </a:cubicBezTo>
                <a:cubicBezTo>
                  <a:pt x="242" y="36"/>
                  <a:pt x="244" y="32"/>
                  <a:pt x="244" y="29"/>
                </a:cubicBezTo>
                <a:cubicBezTo>
                  <a:pt x="243" y="28"/>
                  <a:pt x="243" y="26"/>
                  <a:pt x="243" y="25"/>
                </a:cubicBezTo>
                <a:cubicBezTo>
                  <a:pt x="242" y="28"/>
                  <a:pt x="241" y="32"/>
                  <a:pt x="240" y="35"/>
                </a:cubicBezTo>
                <a:cubicBezTo>
                  <a:pt x="240" y="31"/>
                  <a:pt x="241" y="28"/>
                  <a:pt x="241" y="25"/>
                </a:cubicBezTo>
                <a:cubicBezTo>
                  <a:pt x="240" y="27"/>
                  <a:pt x="240" y="29"/>
                  <a:pt x="239" y="31"/>
                </a:cubicBezTo>
                <a:cubicBezTo>
                  <a:pt x="238" y="35"/>
                  <a:pt x="237" y="39"/>
                  <a:pt x="236" y="42"/>
                </a:cubicBezTo>
                <a:cubicBezTo>
                  <a:pt x="236" y="45"/>
                  <a:pt x="236" y="46"/>
                  <a:pt x="235" y="46"/>
                </a:cubicBezTo>
                <a:cubicBezTo>
                  <a:pt x="235" y="38"/>
                  <a:pt x="238" y="32"/>
                  <a:pt x="239" y="24"/>
                </a:cubicBezTo>
                <a:cubicBezTo>
                  <a:pt x="239" y="23"/>
                  <a:pt x="238" y="22"/>
                  <a:pt x="237" y="21"/>
                </a:cubicBezTo>
                <a:cubicBezTo>
                  <a:pt x="227" y="50"/>
                  <a:pt x="220" y="83"/>
                  <a:pt x="210" y="113"/>
                </a:cubicBezTo>
                <a:cubicBezTo>
                  <a:pt x="211" y="114"/>
                  <a:pt x="211" y="115"/>
                  <a:pt x="213" y="115"/>
                </a:cubicBezTo>
                <a:cubicBezTo>
                  <a:pt x="214" y="110"/>
                  <a:pt x="216" y="106"/>
                  <a:pt x="217" y="102"/>
                </a:cubicBezTo>
                <a:cubicBezTo>
                  <a:pt x="218" y="100"/>
                  <a:pt x="217" y="97"/>
                  <a:pt x="219" y="95"/>
                </a:cubicBezTo>
                <a:cubicBezTo>
                  <a:pt x="218" y="102"/>
                  <a:pt x="216" y="108"/>
                  <a:pt x="215" y="115"/>
                </a:cubicBezTo>
                <a:cubicBezTo>
                  <a:pt x="216" y="114"/>
                  <a:pt x="217" y="115"/>
                  <a:pt x="217" y="115"/>
                </a:cubicBezTo>
                <a:cubicBezTo>
                  <a:pt x="219" y="104"/>
                  <a:pt x="223" y="93"/>
                  <a:pt x="225" y="81"/>
                </a:cubicBezTo>
                <a:cubicBezTo>
                  <a:pt x="227" y="80"/>
                  <a:pt x="226" y="78"/>
                  <a:pt x="227" y="75"/>
                </a:cubicBezTo>
                <a:cubicBezTo>
                  <a:pt x="227" y="72"/>
                  <a:pt x="228" y="68"/>
                  <a:pt x="229" y="64"/>
                </a:cubicBezTo>
                <a:cubicBezTo>
                  <a:pt x="229" y="62"/>
                  <a:pt x="230" y="61"/>
                  <a:pt x="230" y="59"/>
                </a:cubicBezTo>
                <a:cubicBezTo>
                  <a:pt x="231" y="57"/>
                  <a:pt x="231" y="55"/>
                  <a:pt x="232" y="54"/>
                </a:cubicBezTo>
                <a:cubicBezTo>
                  <a:pt x="231" y="66"/>
                  <a:pt x="227" y="81"/>
                  <a:pt x="224" y="94"/>
                </a:cubicBezTo>
                <a:cubicBezTo>
                  <a:pt x="223" y="97"/>
                  <a:pt x="223" y="100"/>
                  <a:pt x="222" y="103"/>
                </a:cubicBezTo>
                <a:cubicBezTo>
                  <a:pt x="221" y="108"/>
                  <a:pt x="217" y="114"/>
                  <a:pt x="218" y="119"/>
                </a:cubicBezTo>
                <a:cubicBezTo>
                  <a:pt x="219" y="120"/>
                  <a:pt x="220" y="120"/>
                  <a:pt x="221" y="120"/>
                </a:cubicBezTo>
                <a:cubicBezTo>
                  <a:pt x="222" y="115"/>
                  <a:pt x="224" y="110"/>
                  <a:pt x="225" y="106"/>
                </a:cubicBezTo>
                <a:cubicBezTo>
                  <a:pt x="227" y="102"/>
                  <a:pt x="226" y="97"/>
                  <a:pt x="229" y="94"/>
                </a:cubicBezTo>
                <a:cubicBezTo>
                  <a:pt x="228" y="98"/>
                  <a:pt x="227" y="107"/>
                  <a:pt x="224" y="110"/>
                </a:cubicBezTo>
                <a:cubicBezTo>
                  <a:pt x="224" y="114"/>
                  <a:pt x="223" y="117"/>
                  <a:pt x="222" y="120"/>
                </a:cubicBezTo>
                <a:cubicBezTo>
                  <a:pt x="224" y="119"/>
                  <a:pt x="224" y="123"/>
                  <a:pt x="225" y="124"/>
                </a:cubicBezTo>
                <a:cubicBezTo>
                  <a:pt x="226" y="112"/>
                  <a:pt x="232" y="102"/>
                  <a:pt x="234" y="90"/>
                </a:cubicBezTo>
                <a:cubicBezTo>
                  <a:pt x="234" y="89"/>
                  <a:pt x="233" y="88"/>
                  <a:pt x="235" y="87"/>
                </a:cubicBezTo>
                <a:cubicBezTo>
                  <a:pt x="235" y="91"/>
                  <a:pt x="234" y="96"/>
                  <a:pt x="233" y="100"/>
                </a:cubicBezTo>
                <a:cubicBezTo>
                  <a:pt x="231" y="108"/>
                  <a:pt x="227" y="117"/>
                  <a:pt x="226" y="126"/>
                </a:cubicBezTo>
                <a:cubicBezTo>
                  <a:pt x="225" y="126"/>
                  <a:pt x="224" y="127"/>
                  <a:pt x="224" y="127"/>
                </a:cubicBezTo>
                <a:cubicBezTo>
                  <a:pt x="221" y="127"/>
                  <a:pt x="218" y="126"/>
                  <a:pt x="214" y="127"/>
                </a:cubicBezTo>
                <a:cubicBezTo>
                  <a:pt x="208" y="128"/>
                  <a:pt x="201" y="131"/>
                  <a:pt x="195" y="132"/>
                </a:cubicBezTo>
                <a:cubicBezTo>
                  <a:pt x="189" y="133"/>
                  <a:pt x="183" y="137"/>
                  <a:pt x="177" y="140"/>
                </a:cubicBezTo>
                <a:cubicBezTo>
                  <a:pt x="175" y="141"/>
                  <a:pt x="173" y="142"/>
                  <a:pt x="171" y="144"/>
                </a:cubicBezTo>
                <a:cubicBezTo>
                  <a:pt x="170" y="144"/>
                  <a:pt x="168" y="145"/>
                  <a:pt x="167" y="145"/>
                </a:cubicBezTo>
                <a:cubicBezTo>
                  <a:pt x="158" y="152"/>
                  <a:pt x="148" y="158"/>
                  <a:pt x="141" y="167"/>
                </a:cubicBezTo>
                <a:cubicBezTo>
                  <a:pt x="150" y="161"/>
                  <a:pt x="159" y="156"/>
                  <a:pt x="168" y="152"/>
                </a:cubicBezTo>
                <a:cubicBezTo>
                  <a:pt x="169" y="151"/>
                  <a:pt x="170" y="150"/>
                  <a:pt x="171" y="150"/>
                </a:cubicBezTo>
                <a:cubicBezTo>
                  <a:pt x="182" y="145"/>
                  <a:pt x="196" y="142"/>
                  <a:pt x="210" y="140"/>
                </a:cubicBezTo>
                <a:cubicBezTo>
                  <a:pt x="216" y="138"/>
                  <a:pt x="222" y="138"/>
                  <a:pt x="229" y="137"/>
                </a:cubicBezTo>
                <a:cubicBezTo>
                  <a:pt x="234" y="123"/>
                  <a:pt x="236" y="111"/>
                  <a:pt x="240" y="97"/>
                </a:cubicBezTo>
                <a:cubicBezTo>
                  <a:pt x="241" y="90"/>
                  <a:pt x="244" y="83"/>
                  <a:pt x="245" y="77"/>
                </a:cubicBezTo>
                <a:cubicBezTo>
                  <a:pt x="246" y="73"/>
                  <a:pt x="247" y="70"/>
                  <a:pt x="248" y="66"/>
                </a:cubicBezTo>
                <a:cubicBezTo>
                  <a:pt x="249" y="62"/>
                  <a:pt x="251" y="59"/>
                  <a:pt x="251" y="56"/>
                </a:cubicBezTo>
                <a:cubicBezTo>
                  <a:pt x="253" y="52"/>
                  <a:pt x="254" y="46"/>
                  <a:pt x="255" y="42"/>
                </a:cubicBezTo>
                <a:cubicBezTo>
                  <a:pt x="252" y="42"/>
                  <a:pt x="250" y="43"/>
                  <a:pt x="248" y="43"/>
                </a:cubicBezTo>
                <a:cubicBezTo>
                  <a:pt x="246" y="49"/>
                  <a:pt x="245" y="57"/>
                  <a:pt x="243" y="63"/>
                </a:cubicBezTo>
                <a:cubicBezTo>
                  <a:pt x="243" y="63"/>
                  <a:pt x="243" y="62"/>
                  <a:pt x="243" y="63"/>
                </a:cubicBezTo>
                <a:cubicBezTo>
                  <a:pt x="242" y="68"/>
                  <a:pt x="240" y="72"/>
                  <a:pt x="239" y="78"/>
                </a:cubicBezTo>
                <a:close/>
                <a:moveTo>
                  <a:pt x="107" y="59"/>
                </a:moveTo>
                <a:cubicBezTo>
                  <a:pt x="104" y="58"/>
                  <a:pt x="101" y="59"/>
                  <a:pt x="98" y="58"/>
                </a:cubicBezTo>
                <a:cubicBezTo>
                  <a:pt x="93" y="58"/>
                  <a:pt x="90" y="57"/>
                  <a:pt x="87" y="57"/>
                </a:cubicBezTo>
                <a:cubicBezTo>
                  <a:pt x="87" y="57"/>
                  <a:pt x="87" y="58"/>
                  <a:pt x="87" y="58"/>
                </a:cubicBezTo>
                <a:cubicBezTo>
                  <a:pt x="83" y="57"/>
                  <a:pt x="79" y="56"/>
                  <a:pt x="75" y="56"/>
                </a:cubicBezTo>
                <a:cubicBezTo>
                  <a:pt x="71" y="56"/>
                  <a:pt x="68" y="56"/>
                  <a:pt x="63" y="56"/>
                </a:cubicBezTo>
                <a:cubicBezTo>
                  <a:pt x="61" y="58"/>
                  <a:pt x="59" y="61"/>
                  <a:pt x="57" y="64"/>
                </a:cubicBezTo>
                <a:cubicBezTo>
                  <a:pt x="52" y="71"/>
                  <a:pt x="46" y="78"/>
                  <a:pt x="43" y="85"/>
                </a:cubicBezTo>
                <a:cubicBezTo>
                  <a:pt x="42" y="86"/>
                  <a:pt x="42" y="85"/>
                  <a:pt x="42" y="85"/>
                </a:cubicBezTo>
                <a:cubicBezTo>
                  <a:pt x="38" y="94"/>
                  <a:pt x="31" y="100"/>
                  <a:pt x="27" y="109"/>
                </a:cubicBezTo>
                <a:cubicBezTo>
                  <a:pt x="20" y="118"/>
                  <a:pt x="13" y="127"/>
                  <a:pt x="7" y="136"/>
                </a:cubicBezTo>
                <a:cubicBezTo>
                  <a:pt x="17" y="137"/>
                  <a:pt x="26" y="139"/>
                  <a:pt x="35" y="142"/>
                </a:cubicBezTo>
                <a:cubicBezTo>
                  <a:pt x="39" y="143"/>
                  <a:pt x="43" y="144"/>
                  <a:pt x="47" y="145"/>
                </a:cubicBezTo>
                <a:cubicBezTo>
                  <a:pt x="52" y="147"/>
                  <a:pt x="57" y="148"/>
                  <a:pt x="60" y="148"/>
                </a:cubicBezTo>
                <a:cubicBezTo>
                  <a:pt x="69" y="151"/>
                  <a:pt x="80" y="154"/>
                  <a:pt x="90" y="158"/>
                </a:cubicBezTo>
                <a:cubicBezTo>
                  <a:pt x="91" y="158"/>
                  <a:pt x="92" y="160"/>
                  <a:pt x="94" y="160"/>
                </a:cubicBezTo>
                <a:cubicBezTo>
                  <a:pt x="99" y="162"/>
                  <a:pt x="104" y="162"/>
                  <a:pt x="108" y="166"/>
                </a:cubicBezTo>
                <a:cubicBezTo>
                  <a:pt x="114" y="167"/>
                  <a:pt x="117" y="170"/>
                  <a:pt x="121" y="172"/>
                </a:cubicBezTo>
                <a:cubicBezTo>
                  <a:pt x="120" y="164"/>
                  <a:pt x="120" y="157"/>
                  <a:pt x="119" y="150"/>
                </a:cubicBezTo>
                <a:cubicBezTo>
                  <a:pt x="121" y="135"/>
                  <a:pt x="121" y="122"/>
                  <a:pt x="121" y="108"/>
                </a:cubicBezTo>
                <a:cubicBezTo>
                  <a:pt x="121" y="101"/>
                  <a:pt x="117" y="96"/>
                  <a:pt x="117" y="90"/>
                </a:cubicBezTo>
                <a:cubicBezTo>
                  <a:pt x="116" y="88"/>
                  <a:pt x="116" y="87"/>
                  <a:pt x="115" y="86"/>
                </a:cubicBezTo>
                <a:cubicBezTo>
                  <a:pt x="121" y="80"/>
                  <a:pt x="125" y="71"/>
                  <a:pt x="129" y="63"/>
                </a:cubicBezTo>
                <a:cubicBezTo>
                  <a:pt x="122" y="62"/>
                  <a:pt x="113" y="59"/>
                  <a:pt x="107" y="59"/>
                </a:cubicBezTo>
                <a:close/>
                <a:moveTo>
                  <a:pt x="263" y="58"/>
                </a:moveTo>
                <a:cubicBezTo>
                  <a:pt x="259" y="58"/>
                  <a:pt x="257" y="58"/>
                  <a:pt x="255" y="59"/>
                </a:cubicBezTo>
                <a:cubicBezTo>
                  <a:pt x="254" y="59"/>
                  <a:pt x="252" y="59"/>
                  <a:pt x="252" y="61"/>
                </a:cubicBezTo>
                <a:cubicBezTo>
                  <a:pt x="255" y="61"/>
                  <a:pt x="258" y="62"/>
                  <a:pt x="261" y="61"/>
                </a:cubicBezTo>
                <a:cubicBezTo>
                  <a:pt x="261" y="61"/>
                  <a:pt x="261" y="62"/>
                  <a:pt x="262" y="62"/>
                </a:cubicBezTo>
                <a:cubicBezTo>
                  <a:pt x="262" y="73"/>
                  <a:pt x="256" y="82"/>
                  <a:pt x="254" y="92"/>
                </a:cubicBezTo>
                <a:cubicBezTo>
                  <a:pt x="253" y="97"/>
                  <a:pt x="252" y="102"/>
                  <a:pt x="250" y="106"/>
                </a:cubicBezTo>
                <a:cubicBezTo>
                  <a:pt x="249" y="111"/>
                  <a:pt x="247" y="116"/>
                  <a:pt x="246" y="122"/>
                </a:cubicBezTo>
                <a:cubicBezTo>
                  <a:pt x="245" y="127"/>
                  <a:pt x="242" y="132"/>
                  <a:pt x="241" y="136"/>
                </a:cubicBezTo>
                <a:cubicBezTo>
                  <a:pt x="241" y="141"/>
                  <a:pt x="240" y="145"/>
                  <a:pt x="239" y="149"/>
                </a:cubicBezTo>
                <a:cubicBezTo>
                  <a:pt x="238" y="152"/>
                  <a:pt x="237" y="156"/>
                  <a:pt x="235" y="159"/>
                </a:cubicBezTo>
                <a:cubicBezTo>
                  <a:pt x="234" y="159"/>
                  <a:pt x="233" y="159"/>
                  <a:pt x="232" y="158"/>
                </a:cubicBezTo>
                <a:cubicBezTo>
                  <a:pt x="225" y="158"/>
                  <a:pt x="217" y="157"/>
                  <a:pt x="210" y="158"/>
                </a:cubicBezTo>
                <a:cubicBezTo>
                  <a:pt x="208" y="157"/>
                  <a:pt x="207" y="159"/>
                  <a:pt x="206" y="159"/>
                </a:cubicBezTo>
                <a:cubicBezTo>
                  <a:pt x="203" y="159"/>
                  <a:pt x="199" y="159"/>
                  <a:pt x="196" y="160"/>
                </a:cubicBezTo>
                <a:cubicBezTo>
                  <a:pt x="193" y="160"/>
                  <a:pt x="190" y="160"/>
                  <a:pt x="188" y="161"/>
                </a:cubicBezTo>
                <a:cubicBezTo>
                  <a:pt x="181" y="161"/>
                  <a:pt x="174" y="162"/>
                  <a:pt x="168" y="163"/>
                </a:cubicBezTo>
                <a:cubicBezTo>
                  <a:pt x="167" y="163"/>
                  <a:pt x="166" y="164"/>
                  <a:pt x="165" y="164"/>
                </a:cubicBezTo>
                <a:cubicBezTo>
                  <a:pt x="157" y="166"/>
                  <a:pt x="150" y="168"/>
                  <a:pt x="143" y="172"/>
                </a:cubicBezTo>
                <a:cubicBezTo>
                  <a:pt x="156" y="170"/>
                  <a:pt x="169" y="168"/>
                  <a:pt x="183" y="167"/>
                </a:cubicBezTo>
                <a:cubicBezTo>
                  <a:pt x="188" y="166"/>
                  <a:pt x="194" y="165"/>
                  <a:pt x="200" y="165"/>
                </a:cubicBezTo>
                <a:cubicBezTo>
                  <a:pt x="204" y="165"/>
                  <a:pt x="207" y="165"/>
                  <a:pt x="210" y="165"/>
                </a:cubicBezTo>
                <a:cubicBezTo>
                  <a:pt x="212" y="165"/>
                  <a:pt x="215" y="164"/>
                  <a:pt x="215" y="166"/>
                </a:cubicBezTo>
                <a:cubicBezTo>
                  <a:pt x="212" y="168"/>
                  <a:pt x="209" y="166"/>
                  <a:pt x="206" y="166"/>
                </a:cubicBezTo>
                <a:cubicBezTo>
                  <a:pt x="197" y="166"/>
                  <a:pt x="188" y="168"/>
                  <a:pt x="182" y="169"/>
                </a:cubicBezTo>
                <a:cubicBezTo>
                  <a:pt x="175" y="169"/>
                  <a:pt x="171" y="170"/>
                  <a:pt x="165" y="170"/>
                </a:cubicBezTo>
                <a:cubicBezTo>
                  <a:pt x="162" y="171"/>
                  <a:pt x="158" y="172"/>
                  <a:pt x="154" y="172"/>
                </a:cubicBezTo>
                <a:cubicBezTo>
                  <a:pt x="146" y="173"/>
                  <a:pt x="140" y="174"/>
                  <a:pt x="134" y="177"/>
                </a:cubicBezTo>
                <a:cubicBezTo>
                  <a:pt x="135" y="178"/>
                  <a:pt x="135" y="178"/>
                  <a:pt x="135" y="179"/>
                </a:cubicBezTo>
                <a:cubicBezTo>
                  <a:pt x="138" y="178"/>
                  <a:pt x="142" y="176"/>
                  <a:pt x="147" y="176"/>
                </a:cubicBezTo>
                <a:cubicBezTo>
                  <a:pt x="172" y="172"/>
                  <a:pt x="202" y="171"/>
                  <a:pt x="229" y="168"/>
                </a:cubicBezTo>
                <a:cubicBezTo>
                  <a:pt x="235" y="167"/>
                  <a:pt x="243" y="170"/>
                  <a:pt x="247" y="166"/>
                </a:cubicBezTo>
                <a:cubicBezTo>
                  <a:pt x="251" y="156"/>
                  <a:pt x="252" y="145"/>
                  <a:pt x="254" y="135"/>
                </a:cubicBezTo>
                <a:cubicBezTo>
                  <a:pt x="255" y="131"/>
                  <a:pt x="257" y="128"/>
                  <a:pt x="258" y="125"/>
                </a:cubicBezTo>
                <a:cubicBezTo>
                  <a:pt x="259" y="121"/>
                  <a:pt x="260" y="117"/>
                  <a:pt x="261" y="113"/>
                </a:cubicBezTo>
                <a:cubicBezTo>
                  <a:pt x="261" y="110"/>
                  <a:pt x="263" y="106"/>
                  <a:pt x="263" y="102"/>
                </a:cubicBezTo>
                <a:cubicBezTo>
                  <a:pt x="264" y="99"/>
                  <a:pt x="265" y="95"/>
                  <a:pt x="266" y="91"/>
                </a:cubicBezTo>
                <a:cubicBezTo>
                  <a:pt x="266" y="89"/>
                  <a:pt x="267" y="88"/>
                  <a:pt x="268" y="87"/>
                </a:cubicBezTo>
                <a:cubicBezTo>
                  <a:pt x="269" y="82"/>
                  <a:pt x="269" y="76"/>
                  <a:pt x="270" y="72"/>
                </a:cubicBezTo>
                <a:cubicBezTo>
                  <a:pt x="270" y="68"/>
                  <a:pt x="273" y="62"/>
                  <a:pt x="270" y="58"/>
                </a:cubicBezTo>
                <a:cubicBezTo>
                  <a:pt x="268" y="57"/>
                  <a:pt x="265" y="58"/>
                  <a:pt x="263" y="58"/>
                </a:cubicBezTo>
                <a:close/>
                <a:moveTo>
                  <a:pt x="252" y="63"/>
                </a:moveTo>
                <a:cubicBezTo>
                  <a:pt x="248" y="73"/>
                  <a:pt x="247" y="84"/>
                  <a:pt x="244" y="95"/>
                </a:cubicBezTo>
                <a:cubicBezTo>
                  <a:pt x="243" y="98"/>
                  <a:pt x="242" y="101"/>
                  <a:pt x="241" y="104"/>
                </a:cubicBezTo>
                <a:cubicBezTo>
                  <a:pt x="240" y="107"/>
                  <a:pt x="239" y="110"/>
                  <a:pt x="239" y="114"/>
                </a:cubicBezTo>
                <a:cubicBezTo>
                  <a:pt x="237" y="120"/>
                  <a:pt x="235" y="127"/>
                  <a:pt x="233" y="133"/>
                </a:cubicBezTo>
                <a:cubicBezTo>
                  <a:pt x="233" y="135"/>
                  <a:pt x="233" y="136"/>
                  <a:pt x="232" y="137"/>
                </a:cubicBezTo>
                <a:cubicBezTo>
                  <a:pt x="232" y="138"/>
                  <a:pt x="232" y="139"/>
                  <a:pt x="232" y="139"/>
                </a:cubicBezTo>
                <a:cubicBezTo>
                  <a:pt x="224" y="140"/>
                  <a:pt x="216" y="140"/>
                  <a:pt x="208" y="142"/>
                </a:cubicBezTo>
                <a:cubicBezTo>
                  <a:pt x="195" y="144"/>
                  <a:pt x="183" y="147"/>
                  <a:pt x="172" y="152"/>
                </a:cubicBezTo>
                <a:cubicBezTo>
                  <a:pt x="165" y="155"/>
                  <a:pt x="158" y="159"/>
                  <a:pt x="151" y="163"/>
                </a:cubicBezTo>
                <a:cubicBezTo>
                  <a:pt x="148" y="165"/>
                  <a:pt x="145" y="167"/>
                  <a:pt x="141" y="169"/>
                </a:cubicBezTo>
                <a:cubicBezTo>
                  <a:pt x="139" y="170"/>
                  <a:pt x="136" y="171"/>
                  <a:pt x="134" y="173"/>
                </a:cubicBezTo>
                <a:cubicBezTo>
                  <a:pt x="134" y="173"/>
                  <a:pt x="133" y="174"/>
                  <a:pt x="133" y="175"/>
                </a:cubicBezTo>
                <a:cubicBezTo>
                  <a:pt x="134" y="175"/>
                  <a:pt x="135" y="174"/>
                  <a:pt x="136" y="173"/>
                </a:cubicBezTo>
                <a:cubicBezTo>
                  <a:pt x="138" y="172"/>
                  <a:pt x="140" y="171"/>
                  <a:pt x="142" y="170"/>
                </a:cubicBezTo>
                <a:cubicBezTo>
                  <a:pt x="145" y="169"/>
                  <a:pt x="147" y="168"/>
                  <a:pt x="149" y="167"/>
                </a:cubicBezTo>
                <a:cubicBezTo>
                  <a:pt x="163" y="161"/>
                  <a:pt x="179" y="159"/>
                  <a:pt x="195" y="158"/>
                </a:cubicBezTo>
                <a:cubicBezTo>
                  <a:pt x="208" y="156"/>
                  <a:pt x="222" y="154"/>
                  <a:pt x="235" y="157"/>
                </a:cubicBezTo>
                <a:cubicBezTo>
                  <a:pt x="239" y="139"/>
                  <a:pt x="244" y="120"/>
                  <a:pt x="249" y="104"/>
                </a:cubicBezTo>
                <a:cubicBezTo>
                  <a:pt x="249" y="103"/>
                  <a:pt x="249" y="101"/>
                  <a:pt x="250" y="100"/>
                </a:cubicBezTo>
                <a:cubicBezTo>
                  <a:pt x="250" y="98"/>
                  <a:pt x="251" y="96"/>
                  <a:pt x="252" y="95"/>
                </a:cubicBezTo>
                <a:cubicBezTo>
                  <a:pt x="252" y="93"/>
                  <a:pt x="253" y="90"/>
                  <a:pt x="253" y="88"/>
                </a:cubicBezTo>
                <a:cubicBezTo>
                  <a:pt x="256" y="80"/>
                  <a:pt x="259" y="72"/>
                  <a:pt x="260" y="64"/>
                </a:cubicBezTo>
                <a:cubicBezTo>
                  <a:pt x="257" y="63"/>
                  <a:pt x="254" y="63"/>
                  <a:pt x="252" y="63"/>
                </a:cubicBezTo>
                <a:close/>
                <a:moveTo>
                  <a:pt x="239" y="77"/>
                </a:moveTo>
                <a:cubicBezTo>
                  <a:pt x="239" y="76"/>
                  <a:pt x="240" y="75"/>
                  <a:pt x="240" y="74"/>
                </a:cubicBezTo>
                <a:cubicBezTo>
                  <a:pt x="239" y="75"/>
                  <a:pt x="239" y="76"/>
                  <a:pt x="239" y="77"/>
                </a:cubicBezTo>
                <a:close/>
                <a:moveTo>
                  <a:pt x="197" y="116"/>
                </a:moveTo>
                <a:cubicBezTo>
                  <a:pt x="189" y="117"/>
                  <a:pt x="183" y="122"/>
                  <a:pt x="176" y="126"/>
                </a:cubicBezTo>
                <a:cubicBezTo>
                  <a:pt x="171" y="130"/>
                  <a:pt x="165" y="134"/>
                  <a:pt x="160" y="138"/>
                </a:cubicBezTo>
                <a:cubicBezTo>
                  <a:pt x="150" y="149"/>
                  <a:pt x="140" y="161"/>
                  <a:pt x="132" y="173"/>
                </a:cubicBezTo>
                <a:cubicBezTo>
                  <a:pt x="138" y="166"/>
                  <a:pt x="145" y="159"/>
                  <a:pt x="152" y="153"/>
                </a:cubicBezTo>
                <a:cubicBezTo>
                  <a:pt x="155" y="153"/>
                  <a:pt x="157" y="150"/>
                  <a:pt x="159" y="148"/>
                </a:cubicBezTo>
                <a:cubicBezTo>
                  <a:pt x="165" y="146"/>
                  <a:pt x="169" y="142"/>
                  <a:pt x="174" y="139"/>
                </a:cubicBezTo>
                <a:cubicBezTo>
                  <a:pt x="180" y="136"/>
                  <a:pt x="185" y="133"/>
                  <a:pt x="191" y="131"/>
                </a:cubicBezTo>
                <a:cubicBezTo>
                  <a:pt x="191" y="130"/>
                  <a:pt x="192" y="130"/>
                  <a:pt x="192" y="130"/>
                </a:cubicBezTo>
                <a:cubicBezTo>
                  <a:pt x="201" y="127"/>
                  <a:pt x="213" y="123"/>
                  <a:pt x="223" y="125"/>
                </a:cubicBezTo>
                <a:cubicBezTo>
                  <a:pt x="223" y="124"/>
                  <a:pt x="222" y="123"/>
                  <a:pt x="222" y="122"/>
                </a:cubicBezTo>
                <a:cubicBezTo>
                  <a:pt x="221" y="122"/>
                  <a:pt x="219" y="122"/>
                  <a:pt x="218" y="122"/>
                </a:cubicBezTo>
                <a:cubicBezTo>
                  <a:pt x="215" y="120"/>
                  <a:pt x="210" y="121"/>
                  <a:pt x="206" y="121"/>
                </a:cubicBezTo>
                <a:cubicBezTo>
                  <a:pt x="201" y="122"/>
                  <a:pt x="194" y="124"/>
                  <a:pt x="190" y="127"/>
                </a:cubicBezTo>
                <a:cubicBezTo>
                  <a:pt x="188" y="128"/>
                  <a:pt x="187" y="130"/>
                  <a:pt x="185" y="130"/>
                </a:cubicBezTo>
                <a:cubicBezTo>
                  <a:pt x="185" y="129"/>
                  <a:pt x="187" y="128"/>
                  <a:pt x="188" y="128"/>
                </a:cubicBezTo>
                <a:cubicBezTo>
                  <a:pt x="193" y="121"/>
                  <a:pt x="206" y="120"/>
                  <a:pt x="216" y="119"/>
                </a:cubicBezTo>
                <a:cubicBezTo>
                  <a:pt x="216" y="118"/>
                  <a:pt x="216" y="117"/>
                  <a:pt x="216" y="117"/>
                </a:cubicBezTo>
                <a:cubicBezTo>
                  <a:pt x="207" y="117"/>
                  <a:pt x="197" y="120"/>
                  <a:pt x="191" y="122"/>
                </a:cubicBezTo>
                <a:cubicBezTo>
                  <a:pt x="195" y="119"/>
                  <a:pt x="203" y="117"/>
                  <a:pt x="208" y="116"/>
                </a:cubicBezTo>
                <a:cubicBezTo>
                  <a:pt x="205" y="116"/>
                  <a:pt x="201" y="115"/>
                  <a:pt x="197" y="116"/>
                </a:cubicBezTo>
                <a:close/>
                <a:moveTo>
                  <a:pt x="59" y="151"/>
                </a:moveTo>
                <a:cubicBezTo>
                  <a:pt x="58" y="151"/>
                  <a:pt x="57" y="150"/>
                  <a:pt x="57" y="150"/>
                </a:cubicBezTo>
                <a:cubicBezTo>
                  <a:pt x="49" y="148"/>
                  <a:pt x="41" y="146"/>
                  <a:pt x="34" y="144"/>
                </a:cubicBezTo>
                <a:cubicBezTo>
                  <a:pt x="26" y="142"/>
                  <a:pt x="17" y="141"/>
                  <a:pt x="10" y="140"/>
                </a:cubicBezTo>
                <a:cubicBezTo>
                  <a:pt x="9" y="140"/>
                  <a:pt x="9" y="140"/>
                  <a:pt x="7" y="140"/>
                </a:cubicBezTo>
                <a:cubicBezTo>
                  <a:pt x="6" y="142"/>
                  <a:pt x="5" y="143"/>
                  <a:pt x="4" y="145"/>
                </a:cubicBezTo>
                <a:cubicBezTo>
                  <a:pt x="8" y="145"/>
                  <a:pt x="11" y="146"/>
                  <a:pt x="14" y="146"/>
                </a:cubicBezTo>
                <a:cubicBezTo>
                  <a:pt x="27" y="148"/>
                  <a:pt x="40" y="151"/>
                  <a:pt x="53" y="152"/>
                </a:cubicBezTo>
                <a:cubicBezTo>
                  <a:pt x="58" y="153"/>
                  <a:pt x="64" y="153"/>
                  <a:pt x="70" y="154"/>
                </a:cubicBezTo>
                <a:cubicBezTo>
                  <a:pt x="71" y="154"/>
                  <a:pt x="72" y="155"/>
                  <a:pt x="72" y="154"/>
                </a:cubicBezTo>
                <a:cubicBezTo>
                  <a:pt x="68" y="153"/>
                  <a:pt x="63" y="152"/>
                  <a:pt x="59" y="151"/>
                </a:cubicBezTo>
                <a:close/>
                <a:moveTo>
                  <a:pt x="88" y="162"/>
                </a:moveTo>
                <a:cubicBezTo>
                  <a:pt x="85" y="161"/>
                  <a:pt x="82" y="160"/>
                  <a:pt x="79" y="159"/>
                </a:cubicBezTo>
                <a:cubicBezTo>
                  <a:pt x="78" y="158"/>
                  <a:pt x="76" y="158"/>
                  <a:pt x="74" y="157"/>
                </a:cubicBezTo>
                <a:cubicBezTo>
                  <a:pt x="71" y="156"/>
                  <a:pt x="67" y="156"/>
                  <a:pt x="63" y="156"/>
                </a:cubicBezTo>
                <a:cubicBezTo>
                  <a:pt x="58" y="155"/>
                  <a:pt x="52" y="154"/>
                  <a:pt x="47" y="154"/>
                </a:cubicBezTo>
                <a:cubicBezTo>
                  <a:pt x="32" y="152"/>
                  <a:pt x="19" y="148"/>
                  <a:pt x="6" y="147"/>
                </a:cubicBezTo>
                <a:cubicBezTo>
                  <a:pt x="5" y="149"/>
                  <a:pt x="3" y="151"/>
                  <a:pt x="3" y="153"/>
                </a:cubicBezTo>
                <a:cubicBezTo>
                  <a:pt x="9" y="153"/>
                  <a:pt x="16" y="154"/>
                  <a:pt x="23" y="155"/>
                </a:cubicBezTo>
                <a:cubicBezTo>
                  <a:pt x="30" y="156"/>
                  <a:pt x="41" y="156"/>
                  <a:pt x="48" y="156"/>
                </a:cubicBezTo>
                <a:cubicBezTo>
                  <a:pt x="51" y="157"/>
                  <a:pt x="54" y="157"/>
                  <a:pt x="57" y="158"/>
                </a:cubicBezTo>
                <a:cubicBezTo>
                  <a:pt x="58" y="158"/>
                  <a:pt x="59" y="158"/>
                  <a:pt x="59" y="159"/>
                </a:cubicBezTo>
                <a:cubicBezTo>
                  <a:pt x="64" y="160"/>
                  <a:pt x="68" y="159"/>
                  <a:pt x="73" y="160"/>
                </a:cubicBezTo>
                <a:cubicBezTo>
                  <a:pt x="80" y="162"/>
                  <a:pt x="86" y="164"/>
                  <a:pt x="92" y="166"/>
                </a:cubicBezTo>
                <a:cubicBezTo>
                  <a:pt x="94" y="166"/>
                  <a:pt x="96" y="167"/>
                  <a:pt x="99" y="167"/>
                </a:cubicBezTo>
                <a:cubicBezTo>
                  <a:pt x="95" y="166"/>
                  <a:pt x="92" y="164"/>
                  <a:pt x="88" y="162"/>
                </a:cubicBezTo>
                <a:close/>
                <a:moveTo>
                  <a:pt x="79" y="156"/>
                </a:moveTo>
                <a:cubicBezTo>
                  <a:pt x="77" y="156"/>
                  <a:pt x="75" y="155"/>
                  <a:pt x="73" y="154"/>
                </a:cubicBezTo>
                <a:cubicBezTo>
                  <a:pt x="74" y="156"/>
                  <a:pt x="77" y="156"/>
                  <a:pt x="79" y="156"/>
                </a:cubicBezTo>
                <a:close/>
                <a:moveTo>
                  <a:pt x="64" y="161"/>
                </a:moveTo>
                <a:cubicBezTo>
                  <a:pt x="60" y="161"/>
                  <a:pt x="58" y="160"/>
                  <a:pt x="54" y="160"/>
                </a:cubicBezTo>
                <a:cubicBezTo>
                  <a:pt x="48" y="159"/>
                  <a:pt x="43" y="157"/>
                  <a:pt x="38" y="157"/>
                </a:cubicBezTo>
                <a:cubicBezTo>
                  <a:pt x="30" y="157"/>
                  <a:pt x="23" y="157"/>
                  <a:pt x="17" y="156"/>
                </a:cubicBezTo>
                <a:cubicBezTo>
                  <a:pt x="15" y="156"/>
                  <a:pt x="14" y="156"/>
                  <a:pt x="12" y="156"/>
                </a:cubicBezTo>
                <a:cubicBezTo>
                  <a:pt x="11" y="156"/>
                  <a:pt x="8" y="155"/>
                  <a:pt x="7" y="155"/>
                </a:cubicBezTo>
                <a:cubicBezTo>
                  <a:pt x="5" y="156"/>
                  <a:pt x="4" y="159"/>
                  <a:pt x="4" y="162"/>
                </a:cubicBezTo>
                <a:cubicBezTo>
                  <a:pt x="8" y="161"/>
                  <a:pt x="12" y="162"/>
                  <a:pt x="14" y="160"/>
                </a:cubicBezTo>
                <a:cubicBezTo>
                  <a:pt x="16" y="161"/>
                  <a:pt x="20" y="160"/>
                  <a:pt x="23" y="160"/>
                </a:cubicBezTo>
                <a:cubicBezTo>
                  <a:pt x="24" y="160"/>
                  <a:pt x="26" y="161"/>
                  <a:pt x="27" y="161"/>
                </a:cubicBezTo>
                <a:cubicBezTo>
                  <a:pt x="33" y="161"/>
                  <a:pt x="40" y="161"/>
                  <a:pt x="47" y="161"/>
                </a:cubicBezTo>
                <a:cubicBezTo>
                  <a:pt x="62" y="161"/>
                  <a:pt x="75" y="166"/>
                  <a:pt x="87" y="167"/>
                </a:cubicBezTo>
                <a:cubicBezTo>
                  <a:pt x="80" y="164"/>
                  <a:pt x="72" y="162"/>
                  <a:pt x="64" y="161"/>
                </a:cubicBezTo>
                <a:close/>
                <a:moveTo>
                  <a:pt x="103" y="166"/>
                </a:moveTo>
                <a:cubicBezTo>
                  <a:pt x="108" y="169"/>
                  <a:pt x="114" y="171"/>
                  <a:pt x="118" y="173"/>
                </a:cubicBezTo>
                <a:cubicBezTo>
                  <a:pt x="108" y="167"/>
                  <a:pt x="97" y="163"/>
                  <a:pt x="85" y="159"/>
                </a:cubicBezTo>
                <a:cubicBezTo>
                  <a:pt x="91" y="161"/>
                  <a:pt x="97" y="165"/>
                  <a:pt x="103" y="166"/>
                </a:cubicBezTo>
                <a:close/>
                <a:moveTo>
                  <a:pt x="74" y="167"/>
                </a:moveTo>
                <a:cubicBezTo>
                  <a:pt x="71" y="166"/>
                  <a:pt x="68" y="165"/>
                  <a:pt x="64" y="165"/>
                </a:cubicBezTo>
                <a:cubicBezTo>
                  <a:pt x="51" y="162"/>
                  <a:pt x="33" y="163"/>
                  <a:pt x="21" y="162"/>
                </a:cubicBezTo>
                <a:cubicBezTo>
                  <a:pt x="17" y="165"/>
                  <a:pt x="17" y="172"/>
                  <a:pt x="14" y="177"/>
                </a:cubicBezTo>
                <a:cubicBezTo>
                  <a:pt x="24" y="173"/>
                  <a:pt x="35" y="170"/>
                  <a:pt x="47" y="169"/>
                </a:cubicBezTo>
                <a:cubicBezTo>
                  <a:pt x="67" y="168"/>
                  <a:pt x="88" y="170"/>
                  <a:pt x="105" y="172"/>
                </a:cubicBezTo>
                <a:cubicBezTo>
                  <a:pt x="94" y="170"/>
                  <a:pt x="84" y="168"/>
                  <a:pt x="74" y="167"/>
                </a:cubicBezTo>
                <a:close/>
                <a:moveTo>
                  <a:pt x="16" y="162"/>
                </a:moveTo>
                <a:cubicBezTo>
                  <a:pt x="13" y="164"/>
                  <a:pt x="12" y="166"/>
                  <a:pt x="11" y="168"/>
                </a:cubicBezTo>
                <a:cubicBezTo>
                  <a:pt x="10" y="170"/>
                  <a:pt x="9" y="172"/>
                  <a:pt x="8" y="173"/>
                </a:cubicBezTo>
                <a:cubicBezTo>
                  <a:pt x="5" y="178"/>
                  <a:pt x="3" y="182"/>
                  <a:pt x="3" y="188"/>
                </a:cubicBezTo>
                <a:cubicBezTo>
                  <a:pt x="13" y="192"/>
                  <a:pt x="25" y="189"/>
                  <a:pt x="35" y="189"/>
                </a:cubicBezTo>
                <a:cubicBezTo>
                  <a:pt x="46" y="189"/>
                  <a:pt x="57" y="187"/>
                  <a:pt x="68" y="186"/>
                </a:cubicBezTo>
                <a:cubicBezTo>
                  <a:pt x="75" y="185"/>
                  <a:pt x="81" y="185"/>
                  <a:pt x="86" y="184"/>
                </a:cubicBezTo>
                <a:cubicBezTo>
                  <a:pt x="95" y="182"/>
                  <a:pt x="105" y="182"/>
                  <a:pt x="115" y="182"/>
                </a:cubicBezTo>
                <a:cubicBezTo>
                  <a:pt x="114" y="181"/>
                  <a:pt x="114" y="180"/>
                  <a:pt x="114" y="179"/>
                </a:cubicBezTo>
                <a:cubicBezTo>
                  <a:pt x="100" y="180"/>
                  <a:pt x="88" y="180"/>
                  <a:pt x="76" y="182"/>
                </a:cubicBezTo>
                <a:cubicBezTo>
                  <a:pt x="73" y="182"/>
                  <a:pt x="72" y="183"/>
                  <a:pt x="69" y="183"/>
                </a:cubicBezTo>
                <a:cubicBezTo>
                  <a:pt x="69" y="183"/>
                  <a:pt x="68" y="183"/>
                  <a:pt x="67" y="183"/>
                </a:cubicBezTo>
                <a:cubicBezTo>
                  <a:pt x="57" y="184"/>
                  <a:pt x="45" y="187"/>
                  <a:pt x="34" y="187"/>
                </a:cubicBezTo>
                <a:cubicBezTo>
                  <a:pt x="40" y="184"/>
                  <a:pt x="46" y="185"/>
                  <a:pt x="52" y="184"/>
                </a:cubicBezTo>
                <a:cubicBezTo>
                  <a:pt x="58" y="182"/>
                  <a:pt x="65" y="181"/>
                  <a:pt x="72" y="180"/>
                </a:cubicBezTo>
                <a:cubicBezTo>
                  <a:pt x="64" y="180"/>
                  <a:pt x="55" y="180"/>
                  <a:pt x="45" y="181"/>
                </a:cubicBezTo>
                <a:cubicBezTo>
                  <a:pt x="43" y="182"/>
                  <a:pt x="40" y="182"/>
                  <a:pt x="38" y="182"/>
                </a:cubicBezTo>
                <a:cubicBezTo>
                  <a:pt x="33" y="182"/>
                  <a:pt x="29" y="183"/>
                  <a:pt x="25" y="183"/>
                </a:cubicBezTo>
                <a:cubicBezTo>
                  <a:pt x="21" y="183"/>
                  <a:pt x="18" y="183"/>
                  <a:pt x="15" y="183"/>
                </a:cubicBezTo>
                <a:cubicBezTo>
                  <a:pt x="14" y="183"/>
                  <a:pt x="12" y="184"/>
                  <a:pt x="11" y="184"/>
                </a:cubicBezTo>
                <a:cubicBezTo>
                  <a:pt x="11" y="183"/>
                  <a:pt x="11" y="182"/>
                  <a:pt x="12" y="181"/>
                </a:cubicBezTo>
                <a:cubicBezTo>
                  <a:pt x="12" y="179"/>
                  <a:pt x="12" y="177"/>
                  <a:pt x="12" y="177"/>
                </a:cubicBezTo>
                <a:cubicBezTo>
                  <a:pt x="14" y="173"/>
                  <a:pt x="16" y="168"/>
                  <a:pt x="17" y="164"/>
                </a:cubicBezTo>
                <a:cubicBezTo>
                  <a:pt x="18" y="163"/>
                  <a:pt x="19" y="162"/>
                  <a:pt x="18" y="162"/>
                </a:cubicBezTo>
                <a:cubicBezTo>
                  <a:pt x="18" y="162"/>
                  <a:pt x="16" y="162"/>
                  <a:pt x="16" y="162"/>
                </a:cubicBezTo>
                <a:close/>
                <a:moveTo>
                  <a:pt x="51" y="171"/>
                </a:moveTo>
                <a:cubicBezTo>
                  <a:pt x="51" y="171"/>
                  <a:pt x="51" y="171"/>
                  <a:pt x="51" y="171"/>
                </a:cubicBezTo>
                <a:cubicBezTo>
                  <a:pt x="45" y="171"/>
                  <a:pt x="39" y="172"/>
                  <a:pt x="32" y="173"/>
                </a:cubicBezTo>
                <a:cubicBezTo>
                  <a:pt x="26" y="174"/>
                  <a:pt x="20" y="176"/>
                  <a:pt x="15" y="179"/>
                </a:cubicBezTo>
                <a:cubicBezTo>
                  <a:pt x="17" y="179"/>
                  <a:pt x="19" y="178"/>
                  <a:pt x="21" y="179"/>
                </a:cubicBezTo>
                <a:cubicBezTo>
                  <a:pt x="18" y="180"/>
                  <a:pt x="14" y="179"/>
                  <a:pt x="14" y="182"/>
                </a:cubicBezTo>
                <a:cubicBezTo>
                  <a:pt x="33" y="181"/>
                  <a:pt x="54" y="178"/>
                  <a:pt x="72" y="178"/>
                </a:cubicBezTo>
                <a:cubicBezTo>
                  <a:pt x="87" y="178"/>
                  <a:pt x="97" y="178"/>
                  <a:pt x="111" y="177"/>
                </a:cubicBezTo>
                <a:cubicBezTo>
                  <a:pt x="105" y="176"/>
                  <a:pt x="98" y="175"/>
                  <a:pt x="90" y="175"/>
                </a:cubicBezTo>
                <a:cubicBezTo>
                  <a:pt x="91" y="174"/>
                  <a:pt x="93" y="174"/>
                  <a:pt x="95" y="174"/>
                </a:cubicBezTo>
                <a:cubicBezTo>
                  <a:pt x="80" y="169"/>
                  <a:pt x="64" y="172"/>
                  <a:pt x="51" y="171"/>
                </a:cubicBezTo>
                <a:close/>
                <a:moveTo>
                  <a:pt x="106" y="175"/>
                </a:moveTo>
                <a:cubicBezTo>
                  <a:pt x="104" y="174"/>
                  <a:pt x="102" y="174"/>
                  <a:pt x="100" y="174"/>
                </a:cubicBezTo>
                <a:cubicBezTo>
                  <a:pt x="102" y="174"/>
                  <a:pt x="105" y="175"/>
                  <a:pt x="106" y="175"/>
                </a:cubicBezTo>
                <a:close/>
                <a:moveTo>
                  <a:pt x="124" y="180"/>
                </a:moveTo>
                <a:cubicBezTo>
                  <a:pt x="124" y="180"/>
                  <a:pt x="122" y="180"/>
                  <a:pt x="123" y="181"/>
                </a:cubicBezTo>
                <a:cubicBezTo>
                  <a:pt x="121" y="180"/>
                  <a:pt x="118" y="179"/>
                  <a:pt x="116" y="179"/>
                </a:cubicBezTo>
                <a:cubicBezTo>
                  <a:pt x="115" y="181"/>
                  <a:pt x="117" y="181"/>
                  <a:pt x="118" y="182"/>
                </a:cubicBezTo>
                <a:cubicBezTo>
                  <a:pt x="123" y="183"/>
                  <a:pt x="130" y="184"/>
                  <a:pt x="133" y="180"/>
                </a:cubicBezTo>
                <a:cubicBezTo>
                  <a:pt x="133" y="179"/>
                  <a:pt x="132" y="178"/>
                  <a:pt x="131" y="177"/>
                </a:cubicBezTo>
                <a:cubicBezTo>
                  <a:pt x="130" y="177"/>
                  <a:pt x="129" y="178"/>
                  <a:pt x="128" y="179"/>
                </a:cubicBezTo>
                <a:cubicBezTo>
                  <a:pt x="128" y="178"/>
                  <a:pt x="126" y="180"/>
                  <a:pt x="124" y="180"/>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sp>
        <p:nvSpPr>
          <p:cNvPr id="29" name="Freeform 324">
            <a:extLst>
              <a:ext uri="{FF2B5EF4-FFF2-40B4-BE49-F238E27FC236}">
                <a16:creationId xmlns:a16="http://schemas.microsoft.com/office/drawing/2014/main" id="{7755CF57-378E-4BA4-B4FC-86DCE192335B}"/>
              </a:ext>
            </a:extLst>
          </p:cNvPr>
          <p:cNvSpPr>
            <a:spLocks noEditPoints="1"/>
          </p:cNvSpPr>
          <p:nvPr/>
        </p:nvSpPr>
        <p:spPr bwMode="auto">
          <a:xfrm rot="20870607">
            <a:off x="2643692" y="5228967"/>
            <a:ext cx="1214967" cy="1094317"/>
          </a:xfrm>
          <a:custGeom>
            <a:avLst/>
            <a:gdLst>
              <a:gd name="T0" fmla="*/ 36 w 289"/>
              <a:gd name="T1" fmla="*/ 218 h 260"/>
              <a:gd name="T2" fmla="*/ 28 w 289"/>
              <a:gd name="T3" fmla="*/ 175 h 260"/>
              <a:gd name="T4" fmla="*/ 10 w 289"/>
              <a:gd name="T5" fmla="*/ 126 h 260"/>
              <a:gd name="T6" fmla="*/ 7 w 289"/>
              <a:gd name="T7" fmla="*/ 87 h 260"/>
              <a:gd name="T8" fmla="*/ 130 w 289"/>
              <a:gd name="T9" fmla="*/ 50 h 260"/>
              <a:gd name="T10" fmla="*/ 173 w 289"/>
              <a:gd name="T11" fmla="*/ 1 h 260"/>
              <a:gd name="T12" fmla="*/ 284 w 289"/>
              <a:gd name="T13" fmla="*/ 53 h 260"/>
              <a:gd name="T14" fmla="*/ 232 w 289"/>
              <a:gd name="T15" fmla="*/ 192 h 260"/>
              <a:gd name="T16" fmla="*/ 172 w 289"/>
              <a:gd name="T17" fmla="*/ 212 h 260"/>
              <a:gd name="T18" fmla="*/ 118 w 289"/>
              <a:gd name="T19" fmla="*/ 244 h 260"/>
              <a:gd name="T20" fmla="*/ 243 w 289"/>
              <a:gd name="T21" fmla="*/ 154 h 260"/>
              <a:gd name="T22" fmla="*/ 274 w 289"/>
              <a:gd name="T23" fmla="*/ 46 h 260"/>
              <a:gd name="T24" fmla="*/ 163 w 289"/>
              <a:gd name="T25" fmla="*/ 28 h 260"/>
              <a:gd name="T26" fmla="*/ 171 w 289"/>
              <a:gd name="T27" fmla="*/ 34 h 260"/>
              <a:gd name="T28" fmla="*/ 232 w 289"/>
              <a:gd name="T29" fmla="*/ 38 h 260"/>
              <a:gd name="T30" fmla="*/ 277 w 289"/>
              <a:gd name="T31" fmla="*/ 57 h 260"/>
              <a:gd name="T32" fmla="*/ 240 w 289"/>
              <a:gd name="T33" fmla="*/ 144 h 260"/>
              <a:gd name="T34" fmla="*/ 216 w 289"/>
              <a:gd name="T35" fmla="*/ 203 h 260"/>
              <a:gd name="T36" fmla="*/ 221 w 289"/>
              <a:gd name="T37" fmla="*/ 212 h 260"/>
              <a:gd name="T38" fmla="*/ 257 w 289"/>
              <a:gd name="T39" fmla="*/ 94 h 260"/>
              <a:gd name="T40" fmla="*/ 225 w 289"/>
              <a:gd name="T41" fmla="*/ 38 h 260"/>
              <a:gd name="T42" fmla="*/ 177 w 289"/>
              <a:gd name="T43" fmla="*/ 30 h 260"/>
              <a:gd name="T44" fmla="*/ 157 w 289"/>
              <a:gd name="T45" fmla="*/ 86 h 260"/>
              <a:gd name="T46" fmla="*/ 199 w 289"/>
              <a:gd name="T47" fmla="*/ 194 h 260"/>
              <a:gd name="T48" fmla="*/ 63 w 289"/>
              <a:gd name="T49" fmla="*/ 246 h 260"/>
              <a:gd name="T50" fmla="*/ 103 w 289"/>
              <a:gd name="T51" fmla="*/ 246 h 260"/>
              <a:gd name="T52" fmla="*/ 166 w 289"/>
              <a:gd name="T53" fmla="*/ 193 h 260"/>
              <a:gd name="T54" fmla="*/ 73 w 289"/>
              <a:gd name="T55" fmla="*/ 66 h 260"/>
              <a:gd name="T56" fmla="*/ 11 w 289"/>
              <a:gd name="T57" fmla="*/ 96 h 260"/>
              <a:gd name="T58" fmla="*/ 30 w 289"/>
              <a:gd name="T59" fmla="*/ 133 h 260"/>
              <a:gd name="T60" fmla="*/ 39 w 289"/>
              <a:gd name="T61" fmla="*/ 170 h 260"/>
              <a:gd name="T62" fmla="*/ 49 w 289"/>
              <a:gd name="T63" fmla="*/ 199 h 260"/>
              <a:gd name="T64" fmla="*/ 61 w 289"/>
              <a:gd name="T65" fmla="*/ 239 h 260"/>
              <a:gd name="T66" fmla="*/ 147 w 289"/>
              <a:gd name="T67" fmla="*/ 68 h 260"/>
              <a:gd name="T68" fmla="*/ 60 w 289"/>
              <a:gd name="T69" fmla="*/ 246 h 260"/>
              <a:gd name="T70" fmla="*/ 54 w 289"/>
              <a:gd name="T71" fmla="*/ 249 h 260"/>
              <a:gd name="T72" fmla="*/ 51 w 289"/>
              <a:gd name="T73" fmla="*/ 230 h 260"/>
              <a:gd name="T74" fmla="*/ 51 w 289"/>
              <a:gd name="T75" fmla="*/ 230 h 260"/>
              <a:gd name="T76" fmla="*/ 39 w 289"/>
              <a:gd name="T77" fmla="*/ 219 h 260"/>
              <a:gd name="T78" fmla="*/ 49 w 289"/>
              <a:gd name="T79" fmla="*/ 208 h 260"/>
              <a:gd name="T80" fmla="*/ 46 w 289"/>
              <a:gd name="T81" fmla="*/ 205 h 260"/>
              <a:gd name="T82" fmla="*/ 36 w 289"/>
              <a:gd name="T83" fmla="*/ 200 h 260"/>
              <a:gd name="T84" fmla="*/ 43 w 289"/>
              <a:gd name="T85" fmla="*/ 187 h 260"/>
              <a:gd name="T86" fmla="*/ 32 w 289"/>
              <a:gd name="T87" fmla="*/ 187 h 260"/>
              <a:gd name="T88" fmla="*/ 40 w 289"/>
              <a:gd name="T89" fmla="*/ 174 h 260"/>
              <a:gd name="T90" fmla="*/ 26 w 289"/>
              <a:gd name="T91" fmla="*/ 169 h 260"/>
              <a:gd name="T92" fmla="*/ 30 w 289"/>
              <a:gd name="T93" fmla="*/ 156 h 260"/>
              <a:gd name="T94" fmla="*/ 21 w 289"/>
              <a:gd name="T95" fmla="*/ 150 h 260"/>
              <a:gd name="T96" fmla="*/ 20 w 289"/>
              <a:gd name="T97" fmla="*/ 142 h 260"/>
              <a:gd name="T98" fmla="*/ 16 w 289"/>
              <a:gd name="T99" fmla="*/ 136 h 260"/>
              <a:gd name="T100" fmla="*/ 19 w 289"/>
              <a:gd name="T101" fmla="*/ 122 h 260"/>
              <a:gd name="T102" fmla="*/ 11 w 289"/>
              <a:gd name="T103" fmla="*/ 115 h 260"/>
              <a:gd name="T104" fmla="*/ 11 w 289"/>
              <a:gd name="T105" fmla="*/ 109 h 260"/>
              <a:gd name="T106" fmla="*/ 5 w 289"/>
              <a:gd name="T107" fmla="*/ 9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260">
                <a:moveTo>
                  <a:pt x="53" y="256"/>
                </a:moveTo>
                <a:cubicBezTo>
                  <a:pt x="50" y="258"/>
                  <a:pt x="46" y="259"/>
                  <a:pt x="43" y="255"/>
                </a:cubicBezTo>
                <a:cubicBezTo>
                  <a:pt x="44" y="247"/>
                  <a:pt x="38" y="247"/>
                  <a:pt x="41" y="241"/>
                </a:cubicBezTo>
                <a:cubicBezTo>
                  <a:pt x="37" y="239"/>
                  <a:pt x="39" y="233"/>
                  <a:pt x="37" y="230"/>
                </a:cubicBezTo>
                <a:cubicBezTo>
                  <a:pt x="37" y="229"/>
                  <a:pt x="37" y="227"/>
                  <a:pt x="38" y="227"/>
                </a:cubicBezTo>
                <a:cubicBezTo>
                  <a:pt x="37" y="225"/>
                  <a:pt x="35" y="222"/>
                  <a:pt x="36" y="218"/>
                </a:cubicBezTo>
                <a:cubicBezTo>
                  <a:pt x="34" y="214"/>
                  <a:pt x="28" y="210"/>
                  <a:pt x="33" y="205"/>
                </a:cubicBezTo>
                <a:cubicBezTo>
                  <a:pt x="33" y="204"/>
                  <a:pt x="32" y="203"/>
                  <a:pt x="31" y="201"/>
                </a:cubicBezTo>
                <a:cubicBezTo>
                  <a:pt x="31" y="200"/>
                  <a:pt x="32" y="199"/>
                  <a:pt x="33" y="197"/>
                </a:cubicBezTo>
                <a:cubicBezTo>
                  <a:pt x="33" y="196"/>
                  <a:pt x="32" y="195"/>
                  <a:pt x="31" y="194"/>
                </a:cubicBezTo>
                <a:cubicBezTo>
                  <a:pt x="33" y="191"/>
                  <a:pt x="25" y="187"/>
                  <a:pt x="29" y="184"/>
                </a:cubicBezTo>
                <a:cubicBezTo>
                  <a:pt x="26" y="182"/>
                  <a:pt x="26" y="177"/>
                  <a:pt x="28" y="175"/>
                </a:cubicBezTo>
                <a:cubicBezTo>
                  <a:pt x="26" y="174"/>
                  <a:pt x="21" y="171"/>
                  <a:pt x="25" y="168"/>
                </a:cubicBezTo>
                <a:cubicBezTo>
                  <a:pt x="23" y="166"/>
                  <a:pt x="21" y="164"/>
                  <a:pt x="23" y="161"/>
                </a:cubicBezTo>
                <a:cubicBezTo>
                  <a:pt x="20" y="160"/>
                  <a:pt x="19" y="156"/>
                  <a:pt x="21" y="153"/>
                </a:cubicBezTo>
                <a:cubicBezTo>
                  <a:pt x="18" y="152"/>
                  <a:pt x="17" y="149"/>
                  <a:pt x="18" y="146"/>
                </a:cubicBezTo>
                <a:cubicBezTo>
                  <a:pt x="17" y="144"/>
                  <a:pt x="15" y="143"/>
                  <a:pt x="16" y="139"/>
                </a:cubicBezTo>
                <a:cubicBezTo>
                  <a:pt x="9" y="138"/>
                  <a:pt x="17" y="127"/>
                  <a:pt x="10" y="126"/>
                </a:cubicBezTo>
                <a:cubicBezTo>
                  <a:pt x="9" y="123"/>
                  <a:pt x="8" y="120"/>
                  <a:pt x="11" y="119"/>
                </a:cubicBezTo>
                <a:cubicBezTo>
                  <a:pt x="10" y="117"/>
                  <a:pt x="7" y="115"/>
                  <a:pt x="9" y="112"/>
                </a:cubicBezTo>
                <a:cubicBezTo>
                  <a:pt x="7" y="111"/>
                  <a:pt x="5" y="108"/>
                  <a:pt x="5" y="104"/>
                </a:cubicBezTo>
                <a:cubicBezTo>
                  <a:pt x="5" y="104"/>
                  <a:pt x="5" y="103"/>
                  <a:pt x="5" y="102"/>
                </a:cubicBezTo>
                <a:cubicBezTo>
                  <a:pt x="4" y="98"/>
                  <a:pt x="0" y="94"/>
                  <a:pt x="2" y="90"/>
                </a:cubicBezTo>
                <a:cubicBezTo>
                  <a:pt x="3" y="89"/>
                  <a:pt x="6" y="88"/>
                  <a:pt x="7" y="87"/>
                </a:cubicBezTo>
                <a:cubicBezTo>
                  <a:pt x="6" y="86"/>
                  <a:pt x="8" y="85"/>
                  <a:pt x="8" y="83"/>
                </a:cubicBezTo>
                <a:cubicBezTo>
                  <a:pt x="29" y="75"/>
                  <a:pt x="52" y="70"/>
                  <a:pt x="75" y="62"/>
                </a:cubicBezTo>
                <a:cubicBezTo>
                  <a:pt x="79" y="63"/>
                  <a:pt x="82" y="61"/>
                  <a:pt x="86" y="59"/>
                </a:cubicBezTo>
                <a:cubicBezTo>
                  <a:pt x="91" y="57"/>
                  <a:pt x="97" y="56"/>
                  <a:pt x="103" y="54"/>
                </a:cubicBezTo>
                <a:cubicBezTo>
                  <a:pt x="111" y="51"/>
                  <a:pt x="119" y="46"/>
                  <a:pt x="126" y="46"/>
                </a:cubicBezTo>
                <a:cubicBezTo>
                  <a:pt x="127" y="47"/>
                  <a:pt x="129" y="49"/>
                  <a:pt x="130" y="50"/>
                </a:cubicBezTo>
                <a:cubicBezTo>
                  <a:pt x="132" y="57"/>
                  <a:pt x="135" y="66"/>
                  <a:pt x="137" y="74"/>
                </a:cubicBezTo>
                <a:cubicBezTo>
                  <a:pt x="143" y="57"/>
                  <a:pt x="149" y="39"/>
                  <a:pt x="156" y="20"/>
                </a:cubicBezTo>
                <a:cubicBezTo>
                  <a:pt x="158" y="16"/>
                  <a:pt x="159" y="12"/>
                  <a:pt x="160" y="8"/>
                </a:cubicBezTo>
                <a:cubicBezTo>
                  <a:pt x="161" y="7"/>
                  <a:pt x="160" y="5"/>
                  <a:pt x="161" y="4"/>
                </a:cubicBezTo>
                <a:cubicBezTo>
                  <a:pt x="162" y="2"/>
                  <a:pt x="165" y="0"/>
                  <a:pt x="167" y="0"/>
                </a:cubicBezTo>
                <a:cubicBezTo>
                  <a:pt x="169" y="0"/>
                  <a:pt x="171" y="2"/>
                  <a:pt x="173" y="1"/>
                </a:cubicBezTo>
                <a:cubicBezTo>
                  <a:pt x="173" y="2"/>
                  <a:pt x="175" y="2"/>
                  <a:pt x="175" y="3"/>
                </a:cubicBezTo>
                <a:cubicBezTo>
                  <a:pt x="190" y="10"/>
                  <a:pt x="204" y="13"/>
                  <a:pt x="221" y="19"/>
                </a:cubicBezTo>
                <a:cubicBezTo>
                  <a:pt x="233" y="27"/>
                  <a:pt x="252" y="31"/>
                  <a:pt x="263" y="37"/>
                </a:cubicBezTo>
                <a:cubicBezTo>
                  <a:pt x="265" y="38"/>
                  <a:pt x="269" y="39"/>
                  <a:pt x="271" y="41"/>
                </a:cubicBezTo>
                <a:cubicBezTo>
                  <a:pt x="274" y="41"/>
                  <a:pt x="276" y="44"/>
                  <a:pt x="279" y="45"/>
                </a:cubicBezTo>
                <a:cubicBezTo>
                  <a:pt x="282" y="46"/>
                  <a:pt x="289" y="48"/>
                  <a:pt x="284" y="53"/>
                </a:cubicBezTo>
                <a:cubicBezTo>
                  <a:pt x="282" y="61"/>
                  <a:pt x="279" y="67"/>
                  <a:pt x="277" y="75"/>
                </a:cubicBezTo>
                <a:cubicBezTo>
                  <a:pt x="276" y="76"/>
                  <a:pt x="275" y="78"/>
                  <a:pt x="274" y="81"/>
                </a:cubicBezTo>
                <a:cubicBezTo>
                  <a:pt x="265" y="98"/>
                  <a:pt x="260" y="118"/>
                  <a:pt x="253" y="137"/>
                </a:cubicBezTo>
                <a:cubicBezTo>
                  <a:pt x="250" y="144"/>
                  <a:pt x="247" y="151"/>
                  <a:pt x="244" y="158"/>
                </a:cubicBezTo>
                <a:cubicBezTo>
                  <a:pt x="242" y="165"/>
                  <a:pt x="239" y="172"/>
                  <a:pt x="236" y="179"/>
                </a:cubicBezTo>
                <a:cubicBezTo>
                  <a:pt x="234" y="183"/>
                  <a:pt x="234" y="188"/>
                  <a:pt x="232" y="192"/>
                </a:cubicBezTo>
                <a:cubicBezTo>
                  <a:pt x="230" y="198"/>
                  <a:pt x="226" y="203"/>
                  <a:pt x="226" y="209"/>
                </a:cubicBezTo>
                <a:cubicBezTo>
                  <a:pt x="224" y="209"/>
                  <a:pt x="224" y="211"/>
                  <a:pt x="224" y="213"/>
                </a:cubicBezTo>
                <a:cubicBezTo>
                  <a:pt x="223" y="214"/>
                  <a:pt x="222" y="215"/>
                  <a:pt x="220" y="217"/>
                </a:cubicBezTo>
                <a:cubicBezTo>
                  <a:pt x="213" y="215"/>
                  <a:pt x="201" y="209"/>
                  <a:pt x="192" y="207"/>
                </a:cubicBezTo>
                <a:cubicBezTo>
                  <a:pt x="183" y="205"/>
                  <a:pt x="177" y="199"/>
                  <a:pt x="169" y="197"/>
                </a:cubicBezTo>
                <a:cubicBezTo>
                  <a:pt x="171" y="202"/>
                  <a:pt x="170" y="207"/>
                  <a:pt x="172" y="212"/>
                </a:cubicBezTo>
                <a:cubicBezTo>
                  <a:pt x="173" y="218"/>
                  <a:pt x="177" y="225"/>
                  <a:pt x="170" y="229"/>
                </a:cubicBezTo>
                <a:cubicBezTo>
                  <a:pt x="166" y="231"/>
                  <a:pt x="159" y="231"/>
                  <a:pt x="153" y="233"/>
                </a:cubicBezTo>
                <a:cubicBezTo>
                  <a:pt x="151" y="234"/>
                  <a:pt x="149" y="235"/>
                  <a:pt x="147" y="236"/>
                </a:cubicBezTo>
                <a:cubicBezTo>
                  <a:pt x="145" y="237"/>
                  <a:pt x="142" y="237"/>
                  <a:pt x="140" y="237"/>
                </a:cubicBezTo>
                <a:cubicBezTo>
                  <a:pt x="132" y="239"/>
                  <a:pt x="125" y="241"/>
                  <a:pt x="120" y="243"/>
                </a:cubicBezTo>
                <a:cubicBezTo>
                  <a:pt x="119" y="244"/>
                  <a:pt x="118" y="244"/>
                  <a:pt x="118" y="244"/>
                </a:cubicBezTo>
                <a:cubicBezTo>
                  <a:pt x="111" y="247"/>
                  <a:pt x="105" y="248"/>
                  <a:pt x="98" y="249"/>
                </a:cubicBezTo>
                <a:cubicBezTo>
                  <a:pt x="84" y="253"/>
                  <a:pt x="74" y="258"/>
                  <a:pt x="58" y="258"/>
                </a:cubicBezTo>
                <a:cubicBezTo>
                  <a:pt x="58" y="259"/>
                  <a:pt x="57" y="260"/>
                  <a:pt x="56" y="260"/>
                </a:cubicBezTo>
                <a:cubicBezTo>
                  <a:pt x="53" y="259"/>
                  <a:pt x="54" y="259"/>
                  <a:pt x="53" y="256"/>
                </a:cubicBezTo>
                <a:close/>
                <a:moveTo>
                  <a:pt x="227" y="197"/>
                </a:moveTo>
                <a:cubicBezTo>
                  <a:pt x="231" y="182"/>
                  <a:pt x="238" y="169"/>
                  <a:pt x="243" y="154"/>
                </a:cubicBezTo>
                <a:cubicBezTo>
                  <a:pt x="246" y="146"/>
                  <a:pt x="249" y="136"/>
                  <a:pt x="252" y="127"/>
                </a:cubicBezTo>
                <a:cubicBezTo>
                  <a:pt x="254" y="121"/>
                  <a:pt x="258" y="115"/>
                  <a:pt x="259" y="108"/>
                </a:cubicBezTo>
                <a:cubicBezTo>
                  <a:pt x="262" y="104"/>
                  <a:pt x="263" y="99"/>
                  <a:pt x="264" y="94"/>
                </a:cubicBezTo>
                <a:cubicBezTo>
                  <a:pt x="268" y="86"/>
                  <a:pt x="273" y="77"/>
                  <a:pt x="277" y="69"/>
                </a:cubicBezTo>
                <a:cubicBezTo>
                  <a:pt x="279" y="64"/>
                  <a:pt x="282" y="53"/>
                  <a:pt x="280" y="49"/>
                </a:cubicBezTo>
                <a:cubicBezTo>
                  <a:pt x="278" y="48"/>
                  <a:pt x="276" y="47"/>
                  <a:pt x="274" y="46"/>
                </a:cubicBezTo>
                <a:cubicBezTo>
                  <a:pt x="273" y="46"/>
                  <a:pt x="273" y="45"/>
                  <a:pt x="271" y="46"/>
                </a:cubicBezTo>
                <a:cubicBezTo>
                  <a:pt x="266" y="42"/>
                  <a:pt x="258" y="41"/>
                  <a:pt x="253" y="36"/>
                </a:cubicBezTo>
                <a:cubicBezTo>
                  <a:pt x="240" y="32"/>
                  <a:pt x="225" y="23"/>
                  <a:pt x="212" y="19"/>
                </a:cubicBezTo>
                <a:cubicBezTo>
                  <a:pt x="199" y="14"/>
                  <a:pt x="184" y="13"/>
                  <a:pt x="173" y="5"/>
                </a:cubicBezTo>
                <a:cubicBezTo>
                  <a:pt x="171" y="5"/>
                  <a:pt x="170" y="7"/>
                  <a:pt x="170" y="9"/>
                </a:cubicBezTo>
                <a:cubicBezTo>
                  <a:pt x="167" y="15"/>
                  <a:pt x="165" y="21"/>
                  <a:pt x="163" y="28"/>
                </a:cubicBezTo>
                <a:cubicBezTo>
                  <a:pt x="158" y="39"/>
                  <a:pt x="156" y="49"/>
                  <a:pt x="152" y="58"/>
                </a:cubicBezTo>
                <a:cubicBezTo>
                  <a:pt x="152" y="59"/>
                  <a:pt x="152" y="60"/>
                  <a:pt x="152" y="61"/>
                </a:cubicBezTo>
                <a:cubicBezTo>
                  <a:pt x="147" y="71"/>
                  <a:pt x="145" y="81"/>
                  <a:pt x="141" y="92"/>
                </a:cubicBezTo>
                <a:cubicBezTo>
                  <a:pt x="143" y="96"/>
                  <a:pt x="144" y="102"/>
                  <a:pt x="146" y="106"/>
                </a:cubicBezTo>
                <a:cubicBezTo>
                  <a:pt x="152" y="86"/>
                  <a:pt x="161" y="68"/>
                  <a:pt x="166" y="49"/>
                </a:cubicBezTo>
                <a:cubicBezTo>
                  <a:pt x="168" y="45"/>
                  <a:pt x="169" y="39"/>
                  <a:pt x="171" y="34"/>
                </a:cubicBezTo>
                <a:cubicBezTo>
                  <a:pt x="171" y="33"/>
                  <a:pt x="172" y="34"/>
                  <a:pt x="172" y="33"/>
                </a:cubicBezTo>
                <a:cubicBezTo>
                  <a:pt x="172" y="28"/>
                  <a:pt x="176" y="25"/>
                  <a:pt x="176" y="20"/>
                </a:cubicBezTo>
                <a:cubicBezTo>
                  <a:pt x="179" y="20"/>
                  <a:pt x="178" y="17"/>
                  <a:pt x="180" y="17"/>
                </a:cubicBezTo>
                <a:cubicBezTo>
                  <a:pt x="187" y="21"/>
                  <a:pt x="194" y="24"/>
                  <a:pt x="202" y="26"/>
                </a:cubicBezTo>
                <a:cubicBezTo>
                  <a:pt x="210" y="29"/>
                  <a:pt x="220" y="32"/>
                  <a:pt x="228" y="36"/>
                </a:cubicBezTo>
                <a:cubicBezTo>
                  <a:pt x="229" y="36"/>
                  <a:pt x="230" y="38"/>
                  <a:pt x="232" y="38"/>
                </a:cubicBezTo>
                <a:cubicBezTo>
                  <a:pt x="235" y="39"/>
                  <a:pt x="239" y="39"/>
                  <a:pt x="242" y="40"/>
                </a:cubicBezTo>
                <a:cubicBezTo>
                  <a:pt x="243" y="41"/>
                  <a:pt x="243" y="42"/>
                  <a:pt x="244" y="42"/>
                </a:cubicBezTo>
                <a:cubicBezTo>
                  <a:pt x="248" y="44"/>
                  <a:pt x="251" y="44"/>
                  <a:pt x="254" y="45"/>
                </a:cubicBezTo>
                <a:cubicBezTo>
                  <a:pt x="254" y="47"/>
                  <a:pt x="257" y="46"/>
                  <a:pt x="257" y="48"/>
                </a:cubicBezTo>
                <a:cubicBezTo>
                  <a:pt x="263" y="48"/>
                  <a:pt x="268" y="52"/>
                  <a:pt x="274" y="54"/>
                </a:cubicBezTo>
                <a:cubicBezTo>
                  <a:pt x="275" y="55"/>
                  <a:pt x="276" y="55"/>
                  <a:pt x="277" y="57"/>
                </a:cubicBezTo>
                <a:cubicBezTo>
                  <a:pt x="275" y="61"/>
                  <a:pt x="273" y="65"/>
                  <a:pt x="271" y="69"/>
                </a:cubicBezTo>
                <a:cubicBezTo>
                  <a:pt x="267" y="80"/>
                  <a:pt x="261" y="92"/>
                  <a:pt x="257" y="104"/>
                </a:cubicBezTo>
                <a:cubicBezTo>
                  <a:pt x="254" y="111"/>
                  <a:pt x="251" y="116"/>
                  <a:pt x="249" y="122"/>
                </a:cubicBezTo>
                <a:cubicBezTo>
                  <a:pt x="248" y="124"/>
                  <a:pt x="247" y="128"/>
                  <a:pt x="246" y="130"/>
                </a:cubicBezTo>
                <a:cubicBezTo>
                  <a:pt x="245" y="134"/>
                  <a:pt x="242" y="137"/>
                  <a:pt x="241" y="140"/>
                </a:cubicBezTo>
                <a:cubicBezTo>
                  <a:pt x="240" y="142"/>
                  <a:pt x="240" y="143"/>
                  <a:pt x="240" y="144"/>
                </a:cubicBezTo>
                <a:cubicBezTo>
                  <a:pt x="237" y="150"/>
                  <a:pt x="237" y="155"/>
                  <a:pt x="235" y="161"/>
                </a:cubicBezTo>
                <a:cubicBezTo>
                  <a:pt x="234" y="165"/>
                  <a:pt x="231" y="169"/>
                  <a:pt x="230" y="173"/>
                </a:cubicBezTo>
                <a:cubicBezTo>
                  <a:pt x="230" y="175"/>
                  <a:pt x="230" y="176"/>
                  <a:pt x="229" y="178"/>
                </a:cubicBezTo>
                <a:cubicBezTo>
                  <a:pt x="227" y="185"/>
                  <a:pt x="223" y="191"/>
                  <a:pt x="222" y="199"/>
                </a:cubicBezTo>
                <a:cubicBezTo>
                  <a:pt x="221" y="200"/>
                  <a:pt x="220" y="201"/>
                  <a:pt x="219" y="202"/>
                </a:cubicBezTo>
                <a:cubicBezTo>
                  <a:pt x="217" y="202"/>
                  <a:pt x="217" y="202"/>
                  <a:pt x="216" y="203"/>
                </a:cubicBezTo>
                <a:cubicBezTo>
                  <a:pt x="200" y="199"/>
                  <a:pt x="186" y="193"/>
                  <a:pt x="171" y="187"/>
                </a:cubicBezTo>
                <a:cubicBezTo>
                  <a:pt x="169" y="186"/>
                  <a:pt x="168" y="184"/>
                  <a:pt x="166" y="185"/>
                </a:cubicBezTo>
                <a:cubicBezTo>
                  <a:pt x="166" y="188"/>
                  <a:pt x="168" y="191"/>
                  <a:pt x="168" y="194"/>
                </a:cubicBezTo>
                <a:cubicBezTo>
                  <a:pt x="176" y="195"/>
                  <a:pt x="182" y="200"/>
                  <a:pt x="189" y="203"/>
                </a:cubicBezTo>
                <a:cubicBezTo>
                  <a:pt x="195" y="206"/>
                  <a:pt x="201" y="207"/>
                  <a:pt x="208" y="208"/>
                </a:cubicBezTo>
                <a:cubicBezTo>
                  <a:pt x="211" y="210"/>
                  <a:pt x="216" y="214"/>
                  <a:pt x="221" y="212"/>
                </a:cubicBezTo>
                <a:cubicBezTo>
                  <a:pt x="222" y="208"/>
                  <a:pt x="223" y="202"/>
                  <a:pt x="227" y="197"/>
                </a:cubicBezTo>
                <a:close/>
                <a:moveTo>
                  <a:pt x="219" y="192"/>
                </a:moveTo>
                <a:cubicBezTo>
                  <a:pt x="223" y="183"/>
                  <a:pt x="226" y="174"/>
                  <a:pt x="229" y="164"/>
                </a:cubicBezTo>
                <a:cubicBezTo>
                  <a:pt x="234" y="154"/>
                  <a:pt x="238" y="142"/>
                  <a:pt x="242" y="131"/>
                </a:cubicBezTo>
                <a:cubicBezTo>
                  <a:pt x="244" y="126"/>
                  <a:pt x="247" y="123"/>
                  <a:pt x="248" y="118"/>
                </a:cubicBezTo>
                <a:cubicBezTo>
                  <a:pt x="252" y="111"/>
                  <a:pt x="254" y="102"/>
                  <a:pt x="257" y="94"/>
                </a:cubicBezTo>
                <a:cubicBezTo>
                  <a:pt x="261" y="88"/>
                  <a:pt x="264" y="80"/>
                  <a:pt x="266" y="73"/>
                </a:cubicBezTo>
                <a:cubicBezTo>
                  <a:pt x="269" y="69"/>
                  <a:pt x="270" y="63"/>
                  <a:pt x="273" y="59"/>
                </a:cubicBezTo>
                <a:cubicBezTo>
                  <a:pt x="273" y="59"/>
                  <a:pt x="273" y="59"/>
                  <a:pt x="273" y="59"/>
                </a:cubicBezTo>
                <a:cubicBezTo>
                  <a:pt x="264" y="53"/>
                  <a:pt x="255" y="50"/>
                  <a:pt x="244" y="46"/>
                </a:cubicBezTo>
                <a:cubicBezTo>
                  <a:pt x="242" y="43"/>
                  <a:pt x="239" y="44"/>
                  <a:pt x="234" y="42"/>
                </a:cubicBezTo>
                <a:cubicBezTo>
                  <a:pt x="231" y="41"/>
                  <a:pt x="228" y="39"/>
                  <a:pt x="225" y="38"/>
                </a:cubicBezTo>
                <a:cubicBezTo>
                  <a:pt x="222" y="36"/>
                  <a:pt x="219" y="36"/>
                  <a:pt x="216" y="35"/>
                </a:cubicBezTo>
                <a:cubicBezTo>
                  <a:pt x="212" y="33"/>
                  <a:pt x="210" y="32"/>
                  <a:pt x="207" y="30"/>
                </a:cubicBezTo>
                <a:cubicBezTo>
                  <a:pt x="203" y="29"/>
                  <a:pt x="200" y="29"/>
                  <a:pt x="197" y="27"/>
                </a:cubicBezTo>
                <a:cubicBezTo>
                  <a:pt x="195" y="27"/>
                  <a:pt x="192" y="25"/>
                  <a:pt x="189" y="24"/>
                </a:cubicBezTo>
                <a:cubicBezTo>
                  <a:pt x="188" y="24"/>
                  <a:pt x="182" y="21"/>
                  <a:pt x="182" y="21"/>
                </a:cubicBezTo>
                <a:cubicBezTo>
                  <a:pt x="180" y="21"/>
                  <a:pt x="177" y="29"/>
                  <a:pt x="177" y="30"/>
                </a:cubicBezTo>
                <a:cubicBezTo>
                  <a:pt x="175" y="34"/>
                  <a:pt x="174" y="37"/>
                  <a:pt x="174" y="40"/>
                </a:cubicBezTo>
                <a:cubicBezTo>
                  <a:pt x="173" y="40"/>
                  <a:pt x="174" y="42"/>
                  <a:pt x="172" y="42"/>
                </a:cubicBezTo>
                <a:cubicBezTo>
                  <a:pt x="172" y="45"/>
                  <a:pt x="171" y="47"/>
                  <a:pt x="170" y="49"/>
                </a:cubicBezTo>
                <a:cubicBezTo>
                  <a:pt x="168" y="54"/>
                  <a:pt x="167" y="61"/>
                  <a:pt x="164" y="67"/>
                </a:cubicBezTo>
                <a:cubicBezTo>
                  <a:pt x="164" y="68"/>
                  <a:pt x="162" y="69"/>
                  <a:pt x="162" y="70"/>
                </a:cubicBezTo>
                <a:cubicBezTo>
                  <a:pt x="159" y="75"/>
                  <a:pt x="159" y="81"/>
                  <a:pt x="157" y="86"/>
                </a:cubicBezTo>
                <a:cubicBezTo>
                  <a:pt x="155" y="92"/>
                  <a:pt x="151" y="97"/>
                  <a:pt x="149" y="103"/>
                </a:cubicBezTo>
                <a:cubicBezTo>
                  <a:pt x="149" y="105"/>
                  <a:pt x="148" y="109"/>
                  <a:pt x="146" y="110"/>
                </a:cubicBezTo>
                <a:cubicBezTo>
                  <a:pt x="153" y="135"/>
                  <a:pt x="158" y="157"/>
                  <a:pt x="165" y="181"/>
                </a:cubicBezTo>
                <a:cubicBezTo>
                  <a:pt x="167" y="182"/>
                  <a:pt x="170" y="183"/>
                  <a:pt x="173" y="184"/>
                </a:cubicBezTo>
                <a:cubicBezTo>
                  <a:pt x="180" y="187"/>
                  <a:pt x="188" y="192"/>
                  <a:pt x="195" y="193"/>
                </a:cubicBezTo>
                <a:cubicBezTo>
                  <a:pt x="196" y="194"/>
                  <a:pt x="198" y="193"/>
                  <a:pt x="199" y="194"/>
                </a:cubicBezTo>
                <a:cubicBezTo>
                  <a:pt x="203" y="195"/>
                  <a:pt x="206" y="197"/>
                  <a:pt x="209" y="198"/>
                </a:cubicBezTo>
                <a:cubicBezTo>
                  <a:pt x="214" y="198"/>
                  <a:pt x="214" y="196"/>
                  <a:pt x="218" y="197"/>
                </a:cubicBezTo>
                <a:cubicBezTo>
                  <a:pt x="218" y="195"/>
                  <a:pt x="220" y="194"/>
                  <a:pt x="219" y="192"/>
                </a:cubicBezTo>
                <a:close/>
                <a:moveTo>
                  <a:pt x="61" y="239"/>
                </a:moveTo>
                <a:cubicBezTo>
                  <a:pt x="61" y="240"/>
                  <a:pt x="60" y="241"/>
                  <a:pt x="60" y="241"/>
                </a:cubicBezTo>
                <a:cubicBezTo>
                  <a:pt x="61" y="243"/>
                  <a:pt x="63" y="244"/>
                  <a:pt x="63" y="246"/>
                </a:cubicBezTo>
                <a:cubicBezTo>
                  <a:pt x="63" y="247"/>
                  <a:pt x="63" y="248"/>
                  <a:pt x="62" y="248"/>
                </a:cubicBezTo>
                <a:cubicBezTo>
                  <a:pt x="62" y="249"/>
                  <a:pt x="63" y="249"/>
                  <a:pt x="63" y="251"/>
                </a:cubicBezTo>
                <a:cubicBezTo>
                  <a:pt x="63" y="255"/>
                  <a:pt x="57" y="254"/>
                  <a:pt x="55" y="255"/>
                </a:cubicBezTo>
                <a:cubicBezTo>
                  <a:pt x="57" y="254"/>
                  <a:pt x="57" y="256"/>
                  <a:pt x="58" y="256"/>
                </a:cubicBezTo>
                <a:cubicBezTo>
                  <a:pt x="70" y="253"/>
                  <a:pt x="83" y="250"/>
                  <a:pt x="95" y="247"/>
                </a:cubicBezTo>
                <a:cubicBezTo>
                  <a:pt x="98" y="246"/>
                  <a:pt x="101" y="245"/>
                  <a:pt x="103" y="246"/>
                </a:cubicBezTo>
                <a:cubicBezTo>
                  <a:pt x="118" y="242"/>
                  <a:pt x="128" y="233"/>
                  <a:pt x="145" y="233"/>
                </a:cubicBezTo>
                <a:cubicBezTo>
                  <a:pt x="145" y="232"/>
                  <a:pt x="146" y="232"/>
                  <a:pt x="147" y="231"/>
                </a:cubicBezTo>
                <a:cubicBezTo>
                  <a:pt x="148" y="231"/>
                  <a:pt x="149" y="231"/>
                  <a:pt x="150" y="231"/>
                </a:cubicBezTo>
                <a:cubicBezTo>
                  <a:pt x="156" y="229"/>
                  <a:pt x="163" y="227"/>
                  <a:pt x="169" y="226"/>
                </a:cubicBezTo>
                <a:cubicBezTo>
                  <a:pt x="171" y="223"/>
                  <a:pt x="170" y="223"/>
                  <a:pt x="170" y="220"/>
                </a:cubicBezTo>
                <a:cubicBezTo>
                  <a:pt x="168" y="212"/>
                  <a:pt x="168" y="200"/>
                  <a:pt x="166" y="193"/>
                </a:cubicBezTo>
                <a:cubicBezTo>
                  <a:pt x="160" y="174"/>
                  <a:pt x="154" y="151"/>
                  <a:pt x="148" y="129"/>
                </a:cubicBezTo>
                <a:cubicBezTo>
                  <a:pt x="147" y="125"/>
                  <a:pt x="147" y="121"/>
                  <a:pt x="146" y="117"/>
                </a:cubicBezTo>
                <a:cubicBezTo>
                  <a:pt x="142" y="104"/>
                  <a:pt x="138" y="91"/>
                  <a:pt x="135" y="80"/>
                </a:cubicBezTo>
                <a:cubicBezTo>
                  <a:pt x="134" y="75"/>
                  <a:pt x="134" y="70"/>
                  <a:pt x="133" y="66"/>
                </a:cubicBezTo>
                <a:cubicBezTo>
                  <a:pt x="131" y="59"/>
                  <a:pt x="129" y="51"/>
                  <a:pt x="123" y="50"/>
                </a:cubicBezTo>
                <a:cubicBezTo>
                  <a:pt x="108" y="57"/>
                  <a:pt x="89" y="62"/>
                  <a:pt x="73" y="66"/>
                </a:cubicBezTo>
                <a:cubicBezTo>
                  <a:pt x="73" y="66"/>
                  <a:pt x="72" y="67"/>
                  <a:pt x="72" y="67"/>
                </a:cubicBezTo>
                <a:cubicBezTo>
                  <a:pt x="61" y="70"/>
                  <a:pt x="50" y="73"/>
                  <a:pt x="39" y="76"/>
                </a:cubicBezTo>
                <a:cubicBezTo>
                  <a:pt x="29" y="80"/>
                  <a:pt x="17" y="81"/>
                  <a:pt x="10" y="87"/>
                </a:cubicBezTo>
                <a:cubicBezTo>
                  <a:pt x="13" y="87"/>
                  <a:pt x="19" y="91"/>
                  <a:pt x="16" y="96"/>
                </a:cubicBezTo>
                <a:cubicBezTo>
                  <a:pt x="14" y="97"/>
                  <a:pt x="9" y="95"/>
                  <a:pt x="11" y="97"/>
                </a:cubicBezTo>
                <a:cubicBezTo>
                  <a:pt x="11" y="97"/>
                  <a:pt x="11" y="97"/>
                  <a:pt x="11" y="96"/>
                </a:cubicBezTo>
                <a:cubicBezTo>
                  <a:pt x="14" y="97"/>
                  <a:pt x="23" y="99"/>
                  <a:pt x="23" y="104"/>
                </a:cubicBezTo>
                <a:cubicBezTo>
                  <a:pt x="23" y="106"/>
                  <a:pt x="21" y="106"/>
                  <a:pt x="19" y="107"/>
                </a:cubicBezTo>
                <a:cubicBezTo>
                  <a:pt x="22" y="108"/>
                  <a:pt x="24" y="110"/>
                  <a:pt x="24" y="114"/>
                </a:cubicBezTo>
                <a:cubicBezTo>
                  <a:pt x="26" y="114"/>
                  <a:pt x="26" y="116"/>
                  <a:pt x="27" y="117"/>
                </a:cubicBezTo>
                <a:cubicBezTo>
                  <a:pt x="24" y="121"/>
                  <a:pt x="28" y="122"/>
                  <a:pt x="30" y="126"/>
                </a:cubicBezTo>
                <a:cubicBezTo>
                  <a:pt x="33" y="130"/>
                  <a:pt x="31" y="131"/>
                  <a:pt x="30" y="133"/>
                </a:cubicBezTo>
                <a:cubicBezTo>
                  <a:pt x="33" y="135"/>
                  <a:pt x="32" y="138"/>
                  <a:pt x="31" y="140"/>
                </a:cubicBezTo>
                <a:cubicBezTo>
                  <a:pt x="34" y="141"/>
                  <a:pt x="33" y="144"/>
                  <a:pt x="33" y="146"/>
                </a:cubicBezTo>
                <a:cubicBezTo>
                  <a:pt x="34" y="148"/>
                  <a:pt x="36" y="150"/>
                  <a:pt x="34" y="153"/>
                </a:cubicBezTo>
                <a:cubicBezTo>
                  <a:pt x="37" y="154"/>
                  <a:pt x="40" y="158"/>
                  <a:pt x="37" y="162"/>
                </a:cubicBezTo>
                <a:cubicBezTo>
                  <a:pt x="39" y="163"/>
                  <a:pt x="41" y="164"/>
                  <a:pt x="41" y="167"/>
                </a:cubicBezTo>
                <a:cubicBezTo>
                  <a:pt x="41" y="168"/>
                  <a:pt x="39" y="168"/>
                  <a:pt x="39" y="170"/>
                </a:cubicBezTo>
                <a:cubicBezTo>
                  <a:pt x="42" y="170"/>
                  <a:pt x="43" y="172"/>
                  <a:pt x="44" y="174"/>
                </a:cubicBezTo>
                <a:cubicBezTo>
                  <a:pt x="43" y="175"/>
                  <a:pt x="43" y="176"/>
                  <a:pt x="43" y="177"/>
                </a:cubicBezTo>
                <a:cubicBezTo>
                  <a:pt x="45" y="179"/>
                  <a:pt x="44" y="182"/>
                  <a:pt x="45" y="185"/>
                </a:cubicBezTo>
                <a:cubicBezTo>
                  <a:pt x="45" y="186"/>
                  <a:pt x="46" y="186"/>
                  <a:pt x="47" y="188"/>
                </a:cubicBezTo>
                <a:cubicBezTo>
                  <a:pt x="47" y="189"/>
                  <a:pt x="47" y="190"/>
                  <a:pt x="47" y="191"/>
                </a:cubicBezTo>
                <a:cubicBezTo>
                  <a:pt x="48" y="193"/>
                  <a:pt x="52" y="195"/>
                  <a:pt x="49" y="199"/>
                </a:cubicBezTo>
                <a:cubicBezTo>
                  <a:pt x="50" y="200"/>
                  <a:pt x="52" y="200"/>
                  <a:pt x="52" y="202"/>
                </a:cubicBezTo>
                <a:cubicBezTo>
                  <a:pt x="50" y="206"/>
                  <a:pt x="54" y="208"/>
                  <a:pt x="52" y="212"/>
                </a:cubicBezTo>
                <a:cubicBezTo>
                  <a:pt x="54" y="213"/>
                  <a:pt x="57" y="217"/>
                  <a:pt x="55" y="220"/>
                </a:cubicBezTo>
                <a:cubicBezTo>
                  <a:pt x="56" y="222"/>
                  <a:pt x="57" y="223"/>
                  <a:pt x="58" y="225"/>
                </a:cubicBezTo>
                <a:cubicBezTo>
                  <a:pt x="58" y="226"/>
                  <a:pt x="57" y="227"/>
                  <a:pt x="57" y="227"/>
                </a:cubicBezTo>
                <a:cubicBezTo>
                  <a:pt x="59" y="231"/>
                  <a:pt x="58" y="236"/>
                  <a:pt x="61" y="239"/>
                </a:cubicBezTo>
                <a:close/>
                <a:moveTo>
                  <a:pt x="166" y="4"/>
                </a:moveTo>
                <a:cubicBezTo>
                  <a:pt x="160" y="10"/>
                  <a:pt x="160" y="21"/>
                  <a:pt x="156" y="29"/>
                </a:cubicBezTo>
                <a:cubicBezTo>
                  <a:pt x="151" y="46"/>
                  <a:pt x="143" y="61"/>
                  <a:pt x="138" y="80"/>
                </a:cubicBezTo>
                <a:cubicBezTo>
                  <a:pt x="138" y="81"/>
                  <a:pt x="139" y="83"/>
                  <a:pt x="140" y="84"/>
                </a:cubicBezTo>
                <a:cubicBezTo>
                  <a:pt x="143" y="82"/>
                  <a:pt x="143" y="77"/>
                  <a:pt x="144" y="73"/>
                </a:cubicBezTo>
                <a:cubicBezTo>
                  <a:pt x="145" y="71"/>
                  <a:pt x="146" y="70"/>
                  <a:pt x="147" y="68"/>
                </a:cubicBezTo>
                <a:cubicBezTo>
                  <a:pt x="153" y="47"/>
                  <a:pt x="160" y="25"/>
                  <a:pt x="168" y="5"/>
                </a:cubicBezTo>
                <a:cubicBezTo>
                  <a:pt x="168" y="5"/>
                  <a:pt x="168" y="5"/>
                  <a:pt x="168" y="4"/>
                </a:cubicBezTo>
                <a:cubicBezTo>
                  <a:pt x="167" y="4"/>
                  <a:pt x="167" y="4"/>
                  <a:pt x="166" y="4"/>
                </a:cubicBezTo>
                <a:close/>
                <a:moveTo>
                  <a:pt x="45" y="249"/>
                </a:moveTo>
                <a:cubicBezTo>
                  <a:pt x="47" y="249"/>
                  <a:pt x="48" y="250"/>
                  <a:pt x="49" y="250"/>
                </a:cubicBezTo>
                <a:cubicBezTo>
                  <a:pt x="51" y="246"/>
                  <a:pt x="58" y="248"/>
                  <a:pt x="60" y="246"/>
                </a:cubicBezTo>
                <a:cubicBezTo>
                  <a:pt x="56" y="244"/>
                  <a:pt x="49" y="245"/>
                  <a:pt x="45" y="249"/>
                </a:cubicBezTo>
                <a:close/>
                <a:moveTo>
                  <a:pt x="54" y="249"/>
                </a:moveTo>
                <a:cubicBezTo>
                  <a:pt x="52" y="250"/>
                  <a:pt x="49" y="252"/>
                  <a:pt x="48" y="254"/>
                </a:cubicBezTo>
                <a:cubicBezTo>
                  <a:pt x="51" y="253"/>
                  <a:pt x="55" y="252"/>
                  <a:pt x="60" y="251"/>
                </a:cubicBezTo>
                <a:cubicBezTo>
                  <a:pt x="60" y="251"/>
                  <a:pt x="60" y="250"/>
                  <a:pt x="60" y="250"/>
                </a:cubicBezTo>
                <a:cubicBezTo>
                  <a:pt x="57" y="250"/>
                  <a:pt x="57" y="248"/>
                  <a:pt x="54" y="249"/>
                </a:cubicBezTo>
                <a:close/>
                <a:moveTo>
                  <a:pt x="58" y="239"/>
                </a:moveTo>
                <a:cubicBezTo>
                  <a:pt x="56" y="239"/>
                  <a:pt x="56" y="239"/>
                  <a:pt x="54" y="239"/>
                </a:cubicBezTo>
                <a:cubicBezTo>
                  <a:pt x="52" y="234"/>
                  <a:pt x="47" y="239"/>
                  <a:pt x="45" y="241"/>
                </a:cubicBezTo>
                <a:cubicBezTo>
                  <a:pt x="45" y="242"/>
                  <a:pt x="45" y="244"/>
                  <a:pt x="46" y="244"/>
                </a:cubicBezTo>
                <a:cubicBezTo>
                  <a:pt x="49" y="240"/>
                  <a:pt x="58" y="243"/>
                  <a:pt x="58" y="239"/>
                </a:cubicBezTo>
                <a:close/>
                <a:moveTo>
                  <a:pt x="51" y="230"/>
                </a:moveTo>
                <a:cubicBezTo>
                  <a:pt x="47" y="231"/>
                  <a:pt x="45" y="233"/>
                  <a:pt x="40" y="235"/>
                </a:cubicBezTo>
                <a:cubicBezTo>
                  <a:pt x="40" y="236"/>
                  <a:pt x="41" y="237"/>
                  <a:pt x="42" y="238"/>
                </a:cubicBezTo>
                <a:cubicBezTo>
                  <a:pt x="46" y="237"/>
                  <a:pt x="48" y="232"/>
                  <a:pt x="54" y="234"/>
                </a:cubicBezTo>
                <a:cubicBezTo>
                  <a:pt x="54" y="233"/>
                  <a:pt x="55" y="233"/>
                  <a:pt x="55" y="233"/>
                </a:cubicBezTo>
                <a:cubicBezTo>
                  <a:pt x="55" y="232"/>
                  <a:pt x="55" y="231"/>
                  <a:pt x="55" y="231"/>
                </a:cubicBezTo>
                <a:cubicBezTo>
                  <a:pt x="54" y="230"/>
                  <a:pt x="52" y="230"/>
                  <a:pt x="51" y="230"/>
                </a:cubicBezTo>
                <a:close/>
                <a:moveTo>
                  <a:pt x="54" y="224"/>
                </a:moveTo>
                <a:cubicBezTo>
                  <a:pt x="54" y="224"/>
                  <a:pt x="53" y="223"/>
                  <a:pt x="53" y="223"/>
                </a:cubicBezTo>
                <a:cubicBezTo>
                  <a:pt x="46" y="221"/>
                  <a:pt x="40" y="227"/>
                  <a:pt x="40" y="231"/>
                </a:cubicBezTo>
                <a:cubicBezTo>
                  <a:pt x="44" y="229"/>
                  <a:pt x="51" y="227"/>
                  <a:pt x="54" y="224"/>
                </a:cubicBezTo>
                <a:close/>
                <a:moveTo>
                  <a:pt x="50" y="215"/>
                </a:moveTo>
                <a:cubicBezTo>
                  <a:pt x="46" y="215"/>
                  <a:pt x="42" y="217"/>
                  <a:pt x="39" y="219"/>
                </a:cubicBezTo>
                <a:cubicBezTo>
                  <a:pt x="39" y="221"/>
                  <a:pt x="38" y="223"/>
                  <a:pt x="40" y="224"/>
                </a:cubicBezTo>
                <a:cubicBezTo>
                  <a:pt x="43" y="220"/>
                  <a:pt x="50" y="220"/>
                  <a:pt x="52" y="217"/>
                </a:cubicBezTo>
                <a:cubicBezTo>
                  <a:pt x="51" y="217"/>
                  <a:pt x="51" y="215"/>
                  <a:pt x="50" y="215"/>
                </a:cubicBezTo>
                <a:close/>
                <a:moveTo>
                  <a:pt x="37" y="214"/>
                </a:moveTo>
                <a:cubicBezTo>
                  <a:pt x="37" y="215"/>
                  <a:pt x="38" y="215"/>
                  <a:pt x="39" y="216"/>
                </a:cubicBezTo>
                <a:cubicBezTo>
                  <a:pt x="42" y="213"/>
                  <a:pt x="48" y="213"/>
                  <a:pt x="49" y="208"/>
                </a:cubicBezTo>
                <a:cubicBezTo>
                  <a:pt x="44" y="207"/>
                  <a:pt x="40" y="211"/>
                  <a:pt x="37" y="214"/>
                </a:cubicBezTo>
                <a:close/>
                <a:moveTo>
                  <a:pt x="48" y="202"/>
                </a:moveTo>
                <a:cubicBezTo>
                  <a:pt x="45" y="203"/>
                  <a:pt x="43" y="202"/>
                  <a:pt x="42" y="201"/>
                </a:cubicBezTo>
                <a:cubicBezTo>
                  <a:pt x="41" y="203"/>
                  <a:pt x="37" y="203"/>
                  <a:pt x="36" y="204"/>
                </a:cubicBezTo>
                <a:cubicBezTo>
                  <a:pt x="36" y="207"/>
                  <a:pt x="35" y="208"/>
                  <a:pt x="34" y="210"/>
                </a:cubicBezTo>
                <a:cubicBezTo>
                  <a:pt x="39" y="212"/>
                  <a:pt x="42" y="204"/>
                  <a:pt x="46" y="205"/>
                </a:cubicBezTo>
                <a:cubicBezTo>
                  <a:pt x="46" y="203"/>
                  <a:pt x="48" y="205"/>
                  <a:pt x="48" y="203"/>
                </a:cubicBezTo>
                <a:cubicBezTo>
                  <a:pt x="48" y="203"/>
                  <a:pt x="48" y="202"/>
                  <a:pt x="48" y="202"/>
                </a:cubicBezTo>
                <a:close/>
                <a:moveTo>
                  <a:pt x="36" y="200"/>
                </a:moveTo>
                <a:cubicBezTo>
                  <a:pt x="39" y="200"/>
                  <a:pt x="43" y="194"/>
                  <a:pt x="46" y="197"/>
                </a:cubicBezTo>
                <a:cubicBezTo>
                  <a:pt x="46" y="197"/>
                  <a:pt x="47" y="197"/>
                  <a:pt x="48" y="197"/>
                </a:cubicBezTo>
                <a:cubicBezTo>
                  <a:pt x="45" y="190"/>
                  <a:pt x="37" y="195"/>
                  <a:pt x="36" y="200"/>
                </a:cubicBezTo>
                <a:close/>
                <a:moveTo>
                  <a:pt x="43" y="187"/>
                </a:moveTo>
                <a:cubicBezTo>
                  <a:pt x="41" y="187"/>
                  <a:pt x="39" y="188"/>
                  <a:pt x="38" y="189"/>
                </a:cubicBezTo>
                <a:cubicBezTo>
                  <a:pt x="37" y="188"/>
                  <a:pt x="37" y="188"/>
                  <a:pt x="36" y="187"/>
                </a:cubicBezTo>
                <a:cubicBezTo>
                  <a:pt x="35" y="189"/>
                  <a:pt x="31" y="192"/>
                  <a:pt x="35" y="194"/>
                </a:cubicBezTo>
                <a:cubicBezTo>
                  <a:pt x="38" y="193"/>
                  <a:pt x="41" y="188"/>
                  <a:pt x="44" y="189"/>
                </a:cubicBezTo>
                <a:cubicBezTo>
                  <a:pt x="43" y="189"/>
                  <a:pt x="44" y="188"/>
                  <a:pt x="43" y="187"/>
                </a:cubicBezTo>
                <a:close/>
                <a:moveTo>
                  <a:pt x="40" y="179"/>
                </a:moveTo>
                <a:cubicBezTo>
                  <a:pt x="39" y="181"/>
                  <a:pt x="38" y="180"/>
                  <a:pt x="36" y="180"/>
                </a:cubicBezTo>
                <a:cubicBezTo>
                  <a:pt x="35" y="180"/>
                  <a:pt x="34" y="181"/>
                  <a:pt x="33" y="181"/>
                </a:cubicBezTo>
                <a:cubicBezTo>
                  <a:pt x="34" y="182"/>
                  <a:pt x="34" y="181"/>
                  <a:pt x="35" y="182"/>
                </a:cubicBezTo>
                <a:cubicBezTo>
                  <a:pt x="33" y="183"/>
                  <a:pt x="30" y="183"/>
                  <a:pt x="30" y="186"/>
                </a:cubicBezTo>
                <a:cubicBezTo>
                  <a:pt x="30" y="187"/>
                  <a:pt x="31" y="187"/>
                  <a:pt x="32" y="187"/>
                </a:cubicBezTo>
                <a:cubicBezTo>
                  <a:pt x="34" y="184"/>
                  <a:pt x="38" y="185"/>
                  <a:pt x="43" y="183"/>
                </a:cubicBezTo>
                <a:cubicBezTo>
                  <a:pt x="43" y="181"/>
                  <a:pt x="42" y="180"/>
                  <a:pt x="40" y="179"/>
                </a:cubicBezTo>
                <a:close/>
                <a:moveTo>
                  <a:pt x="39" y="172"/>
                </a:moveTo>
                <a:cubicBezTo>
                  <a:pt x="36" y="173"/>
                  <a:pt x="33" y="173"/>
                  <a:pt x="30" y="174"/>
                </a:cubicBezTo>
                <a:cubicBezTo>
                  <a:pt x="30" y="176"/>
                  <a:pt x="28" y="178"/>
                  <a:pt x="29" y="180"/>
                </a:cubicBezTo>
                <a:cubicBezTo>
                  <a:pt x="32" y="179"/>
                  <a:pt x="38" y="176"/>
                  <a:pt x="40" y="174"/>
                </a:cubicBezTo>
                <a:cubicBezTo>
                  <a:pt x="39" y="174"/>
                  <a:pt x="39" y="173"/>
                  <a:pt x="39" y="172"/>
                </a:cubicBezTo>
                <a:close/>
                <a:moveTo>
                  <a:pt x="26" y="169"/>
                </a:moveTo>
                <a:cubicBezTo>
                  <a:pt x="28" y="171"/>
                  <a:pt x="29" y="170"/>
                  <a:pt x="31" y="171"/>
                </a:cubicBezTo>
                <a:cubicBezTo>
                  <a:pt x="32" y="170"/>
                  <a:pt x="34" y="169"/>
                  <a:pt x="35" y="168"/>
                </a:cubicBezTo>
                <a:cubicBezTo>
                  <a:pt x="36" y="168"/>
                  <a:pt x="37" y="167"/>
                  <a:pt x="38" y="166"/>
                </a:cubicBezTo>
                <a:cubicBezTo>
                  <a:pt x="34" y="162"/>
                  <a:pt x="29" y="165"/>
                  <a:pt x="26" y="169"/>
                </a:cubicBezTo>
                <a:close/>
                <a:moveTo>
                  <a:pt x="30" y="156"/>
                </a:moveTo>
                <a:cubicBezTo>
                  <a:pt x="26" y="158"/>
                  <a:pt x="26" y="160"/>
                  <a:pt x="24" y="164"/>
                </a:cubicBezTo>
                <a:cubicBezTo>
                  <a:pt x="25" y="164"/>
                  <a:pt x="25" y="164"/>
                  <a:pt x="26" y="164"/>
                </a:cubicBezTo>
                <a:cubicBezTo>
                  <a:pt x="29" y="162"/>
                  <a:pt x="33" y="161"/>
                  <a:pt x="36" y="159"/>
                </a:cubicBezTo>
                <a:cubicBezTo>
                  <a:pt x="35" y="157"/>
                  <a:pt x="34" y="156"/>
                  <a:pt x="32" y="156"/>
                </a:cubicBezTo>
                <a:cubicBezTo>
                  <a:pt x="31" y="156"/>
                  <a:pt x="30" y="158"/>
                  <a:pt x="30" y="156"/>
                </a:cubicBezTo>
                <a:close/>
                <a:moveTo>
                  <a:pt x="22" y="156"/>
                </a:moveTo>
                <a:cubicBezTo>
                  <a:pt x="26" y="156"/>
                  <a:pt x="30" y="153"/>
                  <a:pt x="32" y="149"/>
                </a:cubicBezTo>
                <a:cubicBezTo>
                  <a:pt x="28" y="148"/>
                  <a:pt x="22" y="152"/>
                  <a:pt x="22" y="156"/>
                </a:cubicBezTo>
                <a:close/>
                <a:moveTo>
                  <a:pt x="28" y="144"/>
                </a:moveTo>
                <a:cubicBezTo>
                  <a:pt x="27" y="144"/>
                  <a:pt x="26" y="143"/>
                  <a:pt x="25" y="143"/>
                </a:cubicBezTo>
                <a:cubicBezTo>
                  <a:pt x="23" y="144"/>
                  <a:pt x="18" y="147"/>
                  <a:pt x="21" y="150"/>
                </a:cubicBezTo>
                <a:cubicBezTo>
                  <a:pt x="25" y="148"/>
                  <a:pt x="27" y="147"/>
                  <a:pt x="30" y="144"/>
                </a:cubicBezTo>
                <a:cubicBezTo>
                  <a:pt x="29" y="143"/>
                  <a:pt x="28" y="144"/>
                  <a:pt x="28" y="144"/>
                </a:cubicBezTo>
                <a:close/>
                <a:moveTo>
                  <a:pt x="28" y="135"/>
                </a:moveTo>
                <a:cubicBezTo>
                  <a:pt x="27" y="134"/>
                  <a:pt x="24" y="135"/>
                  <a:pt x="22" y="136"/>
                </a:cubicBezTo>
                <a:cubicBezTo>
                  <a:pt x="21" y="137"/>
                  <a:pt x="21" y="139"/>
                  <a:pt x="19" y="139"/>
                </a:cubicBezTo>
                <a:cubicBezTo>
                  <a:pt x="18" y="141"/>
                  <a:pt x="19" y="142"/>
                  <a:pt x="20" y="142"/>
                </a:cubicBezTo>
                <a:cubicBezTo>
                  <a:pt x="22" y="139"/>
                  <a:pt x="33" y="139"/>
                  <a:pt x="28" y="135"/>
                </a:cubicBezTo>
                <a:close/>
                <a:moveTo>
                  <a:pt x="28" y="129"/>
                </a:moveTo>
                <a:cubicBezTo>
                  <a:pt x="28" y="128"/>
                  <a:pt x="26" y="127"/>
                  <a:pt x="25" y="127"/>
                </a:cubicBezTo>
                <a:cubicBezTo>
                  <a:pt x="23" y="128"/>
                  <a:pt x="23" y="128"/>
                  <a:pt x="20" y="128"/>
                </a:cubicBezTo>
                <a:cubicBezTo>
                  <a:pt x="18" y="129"/>
                  <a:pt x="17" y="131"/>
                  <a:pt x="15" y="132"/>
                </a:cubicBezTo>
                <a:cubicBezTo>
                  <a:pt x="15" y="133"/>
                  <a:pt x="15" y="134"/>
                  <a:pt x="16" y="136"/>
                </a:cubicBezTo>
                <a:cubicBezTo>
                  <a:pt x="20" y="134"/>
                  <a:pt x="26" y="132"/>
                  <a:pt x="28" y="129"/>
                </a:cubicBezTo>
                <a:close/>
                <a:moveTo>
                  <a:pt x="19" y="122"/>
                </a:moveTo>
                <a:cubicBezTo>
                  <a:pt x="19" y="125"/>
                  <a:pt x="13" y="124"/>
                  <a:pt x="15" y="128"/>
                </a:cubicBezTo>
                <a:cubicBezTo>
                  <a:pt x="18" y="128"/>
                  <a:pt x="20" y="125"/>
                  <a:pt x="21" y="123"/>
                </a:cubicBezTo>
                <a:cubicBezTo>
                  <a:pt x="22" y="123"/>
                  <a:pt x="23" y="124"/>
                  <a:pt x="24" y="123"/>
                </a:cubicBezTo>
                <a:cubicBezTo>
                  <a:pt x="22" y="122"/>
                  <a:pt x="21" y="123"/>
                  <a:pt x="19" y="122"/>
                </a:cubicBezTo>
                <a:close/>
                <a:moveTo>
                  <a:pt x="18" y="116"/>
                </a:moveTo>
                <a:cubicBezTo>
                  <a:pt x="15" y="118"/>
                  <a:pt x="12" y="121"/>
                  <a:pt x="12" y="124"/>
                </a:cubicBezTo>
                <a:cubicBezTo>
                  <a:pt x="16" y="121"/>
                  <a:pt x="18" y="118"/>
                  <a:pt x="23" y="118"/>
                </a:cubicBezTo>
                <a:cubicBezTo>
                  <a:pt x="23" y="117"/>
                  <a:pt x="23" y="117"/>
                  <a:pt x="23" y="117"/>
                </a:cubicBezTo>
                <a:cubicBezTo>
                  <a:pt x="21" y="116"/>
                  <a:pt x="20" y="117"/>
                  <a:pt x="18" y="116"/>
                </a:cubicBezTo>
                <a:close/>
                <a:moveTo>
                  <a:pt x="11" y="115"/>
                </a:moveTo>
                <a:cubicBezTo>
                  <a:pt x="14" y="114"/>
                  <a:pt x="16" y="111"/>
                  <a:pt x="20" y="112"/>
                </a:cubicBezTo>
                <a:cubicBezTo>
                  <a:pt x="20" y="112"/>
                  <a:pt x="20" y="111"/>
                  <a:pt x="20" y="111"/>
                </a:cubicBezTo>
                <a:cubicBezTo>
                  <a:pt x="17" y="108"/>
                  <a:pt x="10" y="110"/>
                  <a:pt x="11" y="115"/>
                </a:cubicBezTo>
                <a:close/>
                <a:moveTo>
                  <a:pt x="19" y="103"/>
                </a:moveTo>
                <a:cubicBezTo>
                  <a:pt x="16" y="98"/>
                  <a:pt x="8" y="101"/>
                  <a:pt x="7" y="105"/>
                </a:cubicBezTo>
                <a:cubicBezTo>
                  <a:pt x="8" y="106"/>
                  <a:pt x="8" y="109"/>
                  <a:pt x="11" y="109"/>
                </a:cubicBezTo>
                <a:cubicBezTo>
                  <a:pt x="11" y="105"/>
                  <a:pt x="15" y="104"/>
                  <a:pt x="19" y="104"/>
                </a:cubicBezTo>
                <a:cubicBezTo>
                  <a:pt x="19" y="104"/>
                  <a:pt x="20" y="104"/>
                  <a:pt x="19" y="103"/>
                </a:cubicBezTo>
                <a:close/>
                <a:moveTo>
                  <a:pt x="5" y="92"/>
                </a:moveTo>
                <a:cubicBezTo>
                  <a:pt x="4" y="94"/>
                  <a:pt x="5" y="97"/>
                  <a:pt x="7" y="97"/>
                </a:cubicBezTo>
                <a:cubicBezTo>
                  <a:pt x="7" y="93"/>
                  <a:pt x="12" y="93"/>
                  <a:pt x="13" y="92"/>
                </a:cubicBezTo>
                <a:cubicBezTo>
                  <a:pt x="12" y="89"/>
                  <a:pt x="8" y="92"/>
                  <a:pt x="5" y="92"/>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sp>
        <p:nvSpPr>
          <p:cNvPr id="30" name="Freeform 337">
            <a:extLst>
              <a:ext uri="{FF2B5EF4-FFF2-40B4-BE49-F238E27FC236}">
                <a16:creationId xmlns:a16="http://schemas.microsoft.com/office/drawing/2014/main" id="{9A26C2BB-D238-4BDC-B708-E8742A3D7EC4}"/>
              </a:ext>
            </a:extLst>
          </p:cNvPr>
          <p:cNvSpPr>
            <a:spLocks noEditPoints="1"/>
          </p:cNvSpPr>
          <p:nvPr/>
        </p:nvSpPr>
        <p:spPr bwMode="auto">
          <a:xfrm rot="19272783">
            <a:off x="4303008" y="5467550"/>
            <a:ext cx="631062" cy="719473"/>
          </a:xfrm>
          <a:custGeom>
            <a:avLst/>
            <a:gdLst>
              <a:gd name="T0" fmla="*/ 59 w 104"/>
              <a:gd name="T1" fmla="*/ 37 h 119"/>
              <a:gd name="T2" fmla="*/ 103 w 104"/>
              <a:gd name="T3" fmla="*/ 23 h 119"/>
              <a:gd name="T4" fmla="*/ 96 w 104"/>
              <a:gd name="T5" fmla="*/ 63 h 119"/>
              <a:gd name="T6" fmla="*/ 83 w 104"/>
              <a:gd name="T7" fmla="*/ 109 h 119"/>
              <a:gd name="T8" fmla="*/ 42 w 104"/>
              <a:gd name="T9" fmla="*/ 109 h 119"/>
              <a:gd name="T10" fmla="*/ 13 w 104"/>
              <a:gd name="T11" fmla="*/ 117 h 119"/>
              <a:gd name="T12" fmla="*/ 9 w 104"/>
              <a:gd name="T13" fmla="*/ 105 h 119"/>
              <a:gd name="T14" fmla="*/ 21 w 104"/>
              <a:gd name="T15" fmla="*/ 62 h 119"/>
              <a:gd name="T16" fmla="*/ 12 w 104"/>
              <a:gd name="T17" fmla="*/ 31 h 119"/>
              <a:gd name="T18" fmla="*/ 45 w 104"/>
              <a:gd name="T19" fmla="*/ 12 h 119"/>
              <a:gd name="T20" fmla="*/ 43 w 104"/>
              <a:gd name="T21" fmla="*/ 46 h 119"/>
              <a:gd name="T22" fmla="*/ 9 w 104"/>
              <a:gd name="T23" fmla="*/ 91 h 119"/>
              <a:gd name="T24" fmla="*/ 4 w 104"/>
              <a:gd name="T25" fmla="*/ 71 h 119"/>
              <a:gd name="T26" fmla="*/ 24 w 104"/>
              <a:gd name="T27" fmla="*/ 86 h 119"/>
              <a:gd name="T28" fmla="*/ 52 w 104"/>
              <a:gd name="T29" fmla="*/ 68 h 119"/>
              <a:gd name="T30" fmla="*/ 53 w 104"/>
              <a:gd name="T31" fmla="*/ 66 h 119"/>
              <a:gd name="T32" fmla="*/ 3 w 104"/>
              <a:gd name="T33" fmla="*/ 68 h 119"/>
              <a:gd name="T34" fmla="*/ 9 w 104"/>
              <a:gd name="T35" fmla="*/ 114 h 119"/>
              <a:gd name="T36" fmla="*/ 14 w 104"/>
              <a:gd name="T37" fmla="*/ 99 h 119"/>
              <a:gd name="T38" fmla="*/ 7 w 104"/>
              <a:gd name="T39" fmla="*/ 71 h 119"/>
              <a:gd name="T40" fmla="*/ 35 w 104"/>
              <a:gd name="T41" fmla="*/ 32 h 119"/>
              <a:gd name="T42" fmla="*/ 24 w 104"/>
              <a:gd name="T43" fmla="*/ 6 h 119"/>
              <a:gd name="T44" fmla="*/ 16 w 104"/>
              <a:gd name="T45" fmla="*/ 33 h 119"/>
              <a:gd name="T46" fmla="*/ 8 w 104"/>
              <a:gd name="T47" fmla="*/ 22 h 119"/>
              <a:gd name="T48" fmla="*/ 9 w 104"/>
              <a:gd name="T49" fmla="*/ 13 h 119"/>
              <a:gd name="T50" fmla="*/ 32 w 104"/>
              <a:gd name="T51" fmla="*/ 26 h 119"/>
              <a:gd name="T52" fmla="*/ 41 w 104"/>
              <a:gd name="T53" fmla="*/ 49 h 119"/>
              <a:gd name="T54" fmla="*/ 16 w 104"/>
              <a:gd name="T55" fmla="*/ 114 h 119"/>
              <a:gd name="T56" fmla="*/ 28 w 104"/>
              <a:gd name="T57" fmla="*/ 55 h 119"/>
              <a:gd name="T58" fmla="*/ 30 w 104"/>
              <a:gd name="T59" fmla="*/ 25 h 119"/>
              <a:gd name="T60" fmla="*/ 32 w 104"/>
              <a:gd name="T61" fmla="*/ 108 h 119"/>
              <a:gd name="T62" fmla="*/ 31 w 104"/>
              <a:gd name="T63" fmla="*/ 113 h 119"/>
              <a:gd name="T64" fmla="*/ 51 w 104"/>
              <a:gd name="T65" fmla="*/ 83 h 119"/>
              <a:gd name="T66" fmla="*/ 70 w 104"/>
              <a:gd name="T67" fmla="*/ 19 h 119"/>
              <a:gd name="T68" fmla="*/ 77 w 104"/>
              <a:gd name="T69" fmla="*/ 46 h 119"/>
              <a:gd name="T70" fmla="*/ 75 w 104"/>
              <a:gd name="T71" fmla="*/ 80 h 119"/>
              <a:gd name="T72" fmla="*/ 82 w 104"/>
              <a:gd name="T73" fmla="*/ 41 h 119"/>
              <a:gd name="T74" fmla="*/ 73 w 104"/>
              <a:gd name="T75" fmla="*/ 13 h 119"/>
              <a:gd name="T76" fmla="*/ 56 w 104"/>
              <a:gd name="T77" fmla="*/ 31 h 119"/>
              <a:gd name="T78" fmla="*/ 38 w 104"/>
              <a:gd name="T79" fmla="*/ 106 h 119"/>
              <a:gd name="T80" fmla="*/ 71 w 104"/>
              <a:gd name="T81" fmla="*/ 66 h 119"/>
              <a:gd name="T82" fmla="*/ 64 w 104"/>
              <a:gd name="T83" fmla="*/ 58 h 119"/>
              <a:gd name="T84" fmla="*/ 76 w 104"/>
              <a:gd name="T85" fmla="*/ 43 h 119"/>
              <a:gd name="T86" fmla="*/ 63 w 104"/>
              <a:gd name="T87" fmla="*/ 27 h 119"/>
              <a:gd name="T88" fmla="*/ 70 w 104"/>
              <a:gd name="T89" fmla="*/ 43 h 119"/>
              <a:gd name="T90" fmla="*/ 71 w 104"/>
              <a:gd name="T91" fmla="*/ 102 h 119"/>
              <a:gd name="T92" fmla="*/ 81 w 104"/>
              <a:gd name="T93" fmla="*/ 98 h 119"/>
              <a:gd name="T94" fmla="*/ 88 w 104"/>
              <a:gd name="T95" fmla="*/ 64 h 119"/>
              <a:gd name="T96" fmla="*/ 80 w 104"/>
              <a:gd name="T97" fmla="*/ 61 h 119"/>
              <a:gd name="T98" fmla="*/ 78 w 104"/>
              <a:gd name="T99" fmla="*/ 10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119">
                <a:moveTo>
                  <a:pt x="47" y="57"/>
                </a:moveTo>
                <a:cubicBezTo>
                  <a:pt x="50" y="57"/>
                  <a:pt x="53" y="56"/>
                  <a:pt x="56" y="56"/>
                </a:cubicBezTo>
                <a:cubicBezTo>
                  <a:pt x="58" y="52"/>
                  <a:pt x="60" y="48"/>
                  <a:pt x="62" y="43"/>
                </a:cubicBezTo>
                <a:cubicBezTo>
                  <a:pt x="60" y="41"/>
                  <a:pt x="60" y="40"/>
                  <a:pt x="59" y="37"/>
                </a:cubicBezTo>
                <a:cubicBezTo>
                  <a:pt x="56" y="33"/>
                  <a:pt x="48" y="27"/>
                  <a:pt x="55" y="24"/>
                </a:cubicBezTo>
                <a:cubicBezTo>
                  <a:pt x="59" y="14"/>
                  <a:pt x="78" y="7"/>
                  <a:pt x="91" y="12"/>
                </a:cubicBezTo>
                <a:cubicBezTo>
                  <a:pt x="93" y="13"/>
                  <a:pt x="95" y="14"/>
                  <a:pt x="97" y="15"/>
                </a:cubicBezTo>
                <a:cubicBezTo>
                  <a:pt x="101" y="17"/>
                  <a:pt x="104" y="18"/>
                  <a:pt x="103" y="23"/>
                </a:cubicBezTo>
                <a:cubicBezTo>
                  <a:pt x="96" y="30"/>
                  <a:pt x="90" y="36"/>
                  <a:pt x="84" y="43"/>
                </a:cubicBezTo>
                <a:cubicBezTo>
                  <a:pt x="82" y="48"/>
                  <a:pt x="81" y="53"/>
                  <a:pt x="80" y="58"/>
                </a:cubicBezTo>
                <a:cubicBezTo>
                  <a:pt x="85" y="56"/>
                  <a:pt x="89" y="59"/>
                  <a:pt x="94" y="60"/>
                </a:cubicBezTo>
                <a:cubicBezTo>
                  <a:pt x="94" y="61"/>
                  <a:pt x="95" y="62"/>
                  <a:pt x="96" y="63"/>
                </a:cubicBezTo>
                <a:cubicBezTo>
                  <a:pt x="92" y="74"/>
                  <a:pt x="86" y="84"/>
                  <a:pt x="84" y="96"/>
                </a:cubicBezTo>
                <a:cubicBezTo>
                  <a:pt x="86" y="97"/>
                  <a:pt x="86" y="96"/>
                  <a:pt x="89" y="97"/>
                </a:cubicBezTo>
                <a:cubicBezTo>
                  <a:pt x="91" y="101"/>
                  <a:pt x="91" y="108"/>
                  <a:pt x="85" y="109"/>
                </a:cubicBezTo>
                <a:cubicBezTo>
                  <a:pt x="85" y="109"/>
                  <a:pt x="84" y="109"/>
                  <a:pt x="83" y="109"/>
                </a:cubicBezTo>
                <a:cubicBezTo>
                  <a:pt x="80" y="109"/>
                  <a:pt x="77" y="110"/>
                  <a:pt x="76" y="108"/>
                </a:cubicBezTo>
                <a:cubicBezTo>
                  <a:pt x="73" y="109"/>
                  <a:pt x="71" y="108"/>
                  <a:pt x="68" y="108"/>
                </a:cubicBezTo>
                <a:cubicBezTo>
                  <a:pt x="68" y="107"/>
                  <a:pt x="68" y="107"/>
                  <a:pt x="67" y="106"/>
                </a:cubicBezTo>
                <a:cubicBezTo>
                  <a:pt x="59" y="106"/>
                  <a:pt x="50" y="109"/>
                  <a:pt x="42" y="109"/>
                </a:cubicBezTo>
                <a:cubicBezTo>
                  <a:pt x="41" y="112"/>
                  <a:pt x="37" y="113"/>
                  <a:pt x="34" y="113"/>
                </a:cubicBezTo>
                <a:cubicBezTo>
                  <a:pt x="34" y="114"/>
                  <a:pt x="33" y="115"/>
                  <a:pt x="33" y="116"/>
                </a:cubicBezTo>
                <a:cubicBezTo>
                  <a:pt x="28" y="119"/>
                  <a:pt x="20" y="117"/>
                  <a:pt x="16" y="118"/>
                </a:cubicBezTo>
                <a:cubicBezTo>
                  <a:pt x="15" y="117"/>
                  <a:pt x="14" y="118"/>
                  <a:pt x="13" y="117"/>
                </a:cubicBezTo>
                <a:cubicBezTo>
                  <a:pt x="13" y="116"/>
                  <a:pt x="13" y="115"/>
                  <a:pt x="13" y="115"/>
                </a:cubicBezTo>
                <a:cubicBezTo>
                  <a:pt x="12" y="115"/>
                  <a:pt x="12" y="116"/>
                  <a:pt x="12" y="117"/>
                </a:cubicBezTo>
                <a:cubicBezTo>
                  <a:pt x="6" y="118"/>
                  <a:pt x="4" y="110"/>
                  <a:pt x="5" y="107"/>
                </a:cubicBezTo>
                <a:cubicBezTo>
                  <a:pt x="7" y="107"/>
                  <a:pt x="7" y="105"/>
                  <a:pt x="9" y="105"/>
                </a:cubicBezTo>
                <a:cubicBezTo>
                  <a:pt x="8" y="99"/>
                  <a:pt x="7" y="93"/>
                  <a:pt x="5" y="87"/>
                </a:cubicBezTo>
                <a:cubicBezTo>
                  <a:pt x="4" y="81"/>
                  <a:pt x="1" y="76"/>
                  <a:pt x="0" y="70"/>
                </a:cubicBezTo>
                <a:cubicBezTo>
                  <a:pt x="0" y="61"/>
                  <a:pt x="16" y="64"/>
                  <a:pt x="20" y="62"/>
                </a:cubicBezTo>
                <a:cubicBezTo>
                  <a:pt x="21" y="62"/>
                  <a:pt x="21" y="61"/>
                  <a:pt x="21" y="62"/>
                </a:cubicBezTo>
                <a:cubicBezTo>
                  <a:pt x="20" y="59"/>
                  <a:pt x="20" y="55"/>
                  <a:pt x="20" y="52"/>
                </a:cubicBezTo>
                <a:cubicBezTo>
                  <a:pt x="19" y="50"/>
                  <a:pt x="19" y="48"/>
                  <a:pt x="18" y="46"/>
                </a:cubicBezTo>
                <a:cubicBezTo>
                  <a:pt x="18" y="44"/>
                  <a:pt x="17" y="43"/>
                  <a:pt x="16" y="41"/>
                </a:cubicBezTo>
                <a:cubicBezTo>
                  <a:pt x="15" y="37"/>
                  <a:pt x="15" y="33"/>
                  <a:pt x="12" y="31"/>
                </a:cubicBezTo>
                <a:cubicBezTo>
                  <a:pt x="10" y="27"/>
                  <a:pt x="5" y="26"/>
                  <a:pt x="3" y="23"/>
                </a:cubicBezTo>
                <a:cubicBezTo>
                  <a:pt x="2" y="21"/>
                  <a:pt x="2" y="19"/>
                  <a:pt x="0" y="18"/>
                </a:cubicBezTo>
                <a:cubicBezTo>
                  <a:pt x="1" y="4"/>
                  <a:pt x="28" y="0"/>
                  <a:pt x="39" y="7"/>
                </a:cubicBezTo>
                <a:cubicBezTo>
                  <a:pt x="41" y="8"/>
                  <a:pt x="44" y="10"/>
                  <a:pt x="45" y="12"/>
                </a:cubicBezTo>
                <a:cubicBezTo>
                  <a:pt x="45" y="12"/>
                  <a:pt x="45" y="14"/>
                  <a:pt x="45" y="14"/>
                </a:cubicBezTo>
                <a:cubicBezTo>
                  <a:pt x="45" y="16"/>
                  <a:pt x="43" y="19"/>
                  <a:pt x="42" y="21"/>
                </a:cubicBezTo>
                <a:cubicBezTo>
                  <a:pt x="40" y="24"/>
                  <a:pt x="38" y="29"/>
                  <a:pt x="38" y="31"/>
                </a:cubicBezTo>
                <a:cubicBezTo>
                  <a:pt x="38" y="37"/>
                  <a:pt x="41" y="42"/>
                  <a:pt x="43" y="46"/>
                </a:cubicBezTo>
                <a:cubicBezTo>
                  <a:pt x="45" y="50"/>
                  <a:pt x="45" y="53"/>
                  <a:pt x="47" y="57"/>
                </a:cubicBezTo>
                <a:close/>
                <a:moveTo>
                  <a:pt x="3" y="73"/>
                </a:moveTo>
                <a:cubicBezTo>
                  <a:pt x="3" y="73"/>
                  <a:pt x="3" y="73"/>
                  <a:pt x="3" y="73"/>
                </a:cubicBezTo>
                <a:cubicBezTo>
                  <a:pt x="5" y="79"/>
                  <a:pt x="8" y="85"/>
                  <a:pt x="9" y="91"/>
                </a:cubicBezTo>
                <a:cubicBezTo>
                  <a:pt x="10" y="96"/>
                  <a:pt x="10" y="102"/>
                  <a:pt x="13" y="106"/>
                </a:cubicBezTo>
                <a:cubicBezTo>
                  <a:pt x="12" y="97"/>
                  <a:pt x="8" y="88"/>
                  <a:pt x="7" y="79"/>
                </a:cubicBezTo>
                <a:cubicBezTo>
                  <a:pt x="7" y="79"/>
                  <a:pt x="6" y="78"/>
                  <a:pt x="6" y="77"/>
                </a:cubicBezTo>
                <a:cubicBezTo>
                  <a:pt x="5" y="75"/>
                  <a:pt x="4" y="73"/>
                  <a:pt x="4" y="71"/>
                </a:cubicBezTo>
                <a:cubicBezTo>
                  <a:pt x="4" y="71"/>
                  <a:pt x="4" y="70"/>
                  <a:pt x="4" y="70"/>
                </a:cubicBezTo>
                <a:cubicBezTo>
                  <a:pt x="10" y="66"/>
                  <a:pt x="16" y="69"/>
                  <a:pt x="21" y="69"/>
                </a:cubicBezTo>
                <a:cubicBezTo>
                  <a:pt x="23" y="69"/>
                  <a:pt x="25" y="67"/>
                  <a:pt x="27" y="69"/>
                </a:cubicBezTo>
                <a:cubicBezTo>
                  <a:pt x="27" y="75"/>
                  <a:pt x="23" y="81"/>
                  <a:pt x="24" y="86"/>
                </a:cubicBezTo>
                <a:cubicBezTo>
                  <a:pt x="21" y="91"/>
                  <a:pt x="21" y="100"/>
                  <a:pt x="18" y="106"/>
                </a:cubicBezTo>
                <a:cubicBezTo>
                  <a:pt x="25" y="106"/>
                  <a:pt x="29" y="105"/>
                  <a:pt x="35" y="105"/>
                </a:cubicBezTo>
                <a:cubicBezTo>
                  <a:pt x="37" y="101"/>
                  <a:pt x="40" y="97"/>
                  <a:pt x="41" y="91"/>
                </a:cubicBezTo>
                <a:cubicBezTo>
                  <a:pt x="45" y="84"/>
                  <a:pt x="49" y="75"/>
                  <a:pt x="52" y="68"/>
                </a:cubicBezTo>
                <a:cubicBezTo>
                  <a:pt x="47" y="67"/>
                  <a:pt x="43" y="69"/>
                  <a:pt x="39" y="69"/>
                </a:cubicBezTo>
                <a:cubicBezTo>
                  <a:pt x="36" y="69"/>
                  <a:pt x="33" y="70"/>
                  <a:pt x="31" y="69"/>
                </a:cubicBezTo>
                <a:cubicBezTo>
                  <a:pt x="37" y="65"/>
                  <a:pt x="45" y="67"/>
                  <a:pt x="51" y="65"/>
                </a:cubicBezTo>
                <a:cubicBezTo>
                  <a:pt x="52" y="65"/>
                  <a:pt x="52" y="66"/>
                  <a:pt x="53" y="66"/>
                </a:cubicBezTo>
                <a:cubicBezTo>
                  <a:pt x="54" y="63"/>
                  <a:pt x="55" y="61"/>
                  <a:pt x="55" y="58"/>
                </a:cubicBezTo>
                <a:cubicBezTo>
                  <a:pt x="48" y="59"/>
                  <a:pt x="42" y="60"/>
                  <a:pt x="36" y="60"/>
                </a:cubicBezTo>
                <a:cubicBezTo>
                  <a:pt x="25" y="62"/>
                  <a:pt x="14" y="67"/>
                  <a:pt x="6" y="67"/>
                </a:cubicBezTo>
                <a:cubicBezTo>
                  <a:pt x="5" y="67"/>
                  <a:pt x="4" y="68"/>
                  <a:pt x="3" y="68"/>
                </a:cubicBezTo>
                <a:cubicBezTo>
                  <a:pt x="3" y="70"/>
                  <a:pt x="3" y="71"/>
                  <a:pt x="3" y="73"/>
                </a:cubicBezTo>
                <a:close/>
                <a:moveTo>
                  <a:pt x="9" y="114"/>
                </a:moveTo>
                <a:cubicBezTo>
                  <a:pt x="12" y="114"/>
                  <a:pt x="11" y="105"/>
                  <a:pt x="7" y="109"/>
                </a:cubicBezTo>
                <a:cubicBezTo>
                  <a:pt x="7" y="110"/>
                  <a:pt x="7" y="113"/>
                  <a:pt x="9" y="114"/>
                </a:cubicBezTo>
                <a:close/>
                <a:moveTo>
                  <a:pt x="8" y="75"/>
                </a:moveTo>
                <a:cubicBezTo>
                  <a:pt x="8" y="76"/>
                  <a:pt x="9" y="77"/>
                  <a:pt x="9" y="79"/>
                </a:cubicBezTo>
                <a:cubicBezTo>
                  <a:pt x="10" y="82"/>
                  <a:pt x="11" y="86"/>
                  <a:pt x="12" y="90"/>
                </a:cubicBezTo>
                <a:cubicBezTo>
                  <a:pt x="12" y="93"/>
                  <a:pt x="13" y="96"/>
                  <a:pt x="14" y="99"/>
                </a:cubicBezTo>
                <a:cubicBezTo>
                  <a:pt x="15" y="101"/>
                  <a:pt x="14" y="105"/>
                  <a:pt x="17" y="106"/>
                </a:cubicBezTo>
                <a:cubicBezTo>
                  <a:pt x="17" y="105"/>
                  <a:pt x="16" y="106"/>
                  <a:pt x="16" y="104"/>
                </a:cubicBezTo>
                <a:cubicBezTo>
                  <a:pt x="19" y="94"/>
                  <a:pt x="22" y="83"/>
                  <a:pt x="24" y="71"/>
                </a:cubicBezTo>
                <a:cubicBezTo>
                  <a:pt x="20" y="70"/>
                  <a:pt x="12" y="69"/>
                  <a:pt x="7" y="71"/>
                </a:cubicBezTo>
                <a:cubicBezTo>
                  <a:pt x="8" y="72"/>
                  <a:pt x="9" y="75"/>
                  <a:pt x="8" y="75"/>
                </a:cubicBezTo>
                <a:close/>
                <a:moveTo>
                  <a:pt x="41" y="49"/>
                </a:moveTo>
                <a:cubicBezTo>
                  <a:pt x="41" y="48"/>
                  <a:pt x="41" y="47"/>
                  <a:pt x="40" y="46"/>
                </a:cubicBezTo>
                <a:cubicBezTo>
                  <a:pt x="39" y="41"/>
                  <a:pt x="35" y="36"/>
                  <a:pt x="35" y="32"/>
                </a:cubicBezTo>
                <a:cubicBezTo>
                  <a:pt x="34" y="26"/>
                  <a:pt x="41" y="20"/>
                  <a:pt x="43" y="16"/>
                </a:cubicBezTo>
                <a:cubicBezTo>
                  <a:pt x="44" y="13"/>
                  <a:pt x="40" y="12"/>
                  <a:pt x="37" y="10"/>
                </a:cubicBezTo>
                <a:cubicBezTo>
                  <a:pt x="37" y="9"/>
                  <a:pt x="36" y="8"/>
                  <a:pt x="36" y="8"/>
                </a:cubicBezTo>
                <a:cubicBezTo>
                  <a:pt x="33" y="6"/>
                  <a:pt x="28" y="6"/>
                  <a:pt x="24" y="6"/>
                </a:cubicBezTo>
                <a:cubicBezTo>
                  <a:pt x="14" y="7"/>
                  <a:pt x="8" y="9"/>
                  <a:pt x="4" y="14"/>
                </a:cubicBezTo>
                <a:cubicBezTo>
                  <a:pt x="2" y="17"/>
                  <a:pt x="4" y="20"/>
                  <a:pt x="7" y="23"/>
                </a:cubicBezTo>
                <a:cubicBezTo>
                  <a:pt x="10" y="27"/>
                  <a:pt x="15" y="28"/>
                  <a:pt x="16" y="32"/>
                </a:cubicBezTo>
                <a:cubicBezTo>
                  <a:pt x="17" y="32"/>
                  <a:pt x="16" y="33"/>
                  <a:pt x="16" y="33"/>
                </a:cubicBezTo>
                <a:cubicBezTo>
                  <a:pt x="18" y="42"/>
                  <a:pt x="23" y="51"/>
                  <a:pt x="22" y="61"/>
                </a:cubicBezTo>
                <a:cubicBezTo>
                  <a:pt x="23" y="61"/>
                  <a:pt x="25" y="61"/>
                  <a:pt x="26" y="60"/>
                </a:cubicBezTo>
                <a:cubicBezTo>
                  <a:pt x="25" y="52"/>
                  <a:pt x="23" y="40"/>
                  <a:pt x="20" y="31"/>
                </a:cubicBezTo>
                <a:cubicBezTo>
                  <a:pt x="17" y="28"/>
                  <a:pt x="11" y="25"/>
                  <a:pt x="8" y="22"/>
                </a:cubicBezTo>
                <a:cubicBezTo>
                  <a:pt x="7" y="21"/>
                  <a:pt x="6" y="20"/>
                  <a:pt x="6" y="19"/>
                </a:cubicBezTo>
                <a:cubicBezTo>
                  <a:pt x="6" y="18"/>
                  <a:pt x="8" y="15"/>
                  <a:pt x="8" y="14"/>
                </a:cubicBezTo>
                <a:cubicBezTo>
                  <a:pt x="9" y="14"/>
                  <a:pt x="9" y="14"/>
                  <a:pt x="9" y="14"/>
                </a:cubicBezTo>
                <a:cubicBezTo>
                  <a:pt x="9" y="14"/>
                  <a:pt x="9" y="14"/>
                  <a:pt x="9" y="13"/>
                </a:cubicBezTo>
                <a:cubicBezTo>
                  <a:pt x="11" y="12"/>
                  <a:pt x="13" y="10"/>
                  <a:pt x="14" y="10"/>
                </a:cubicBezTo>
                <a:cubicBezTo>
                  <a:pt x="21" y="8"/>
                  <a:pt x="30" y="10"/>
                  <a:pt x="35" y="11"/>
                </a:cubicBezTo>
                <a:cubicBezTo>
                  <a:pt x="37" y="13"/>
                  <a:pt x="38" y="14"/>
                  <a:pt x="39" y="17"/>
                </a:cubicBezTo>
                <a:cubicBezTo>
                  <a:pt x="37" y="20"/>
                  <a:pt x="35" y="23"/>
                  <a:pt x="32" y="26"/>
                </a:cubicBezTo>
                <a:cubicBezTo>
                  <a:pt x="32" y="29"/>
                  <a:pt x="30" y="30"/>
                  <a:pt x="31" y="33"/>
                </a:cubicBezTo>
                <a:cubicBezTo>
                  <a:pt x="33" y="39"/>
                  <a:pt x="38" y="47"/>
                  <a:pt x="40" y="52"/>
                </a:cubicBezTo>
                <a:cubicBezTo>
                  <a:pt x="41" y="54"/>
                  <a:pt x="41" y="57"/>
                  <a:pt x="44" y="57"/>
                </a:cubicBezTo>
                <a:cubicBezTo>
                  <a:pt x="44" y="55"/>
                  <a:pt x="42" y="52"/>
                  <a:pt x="41" y="49"/>
                </a:cubicBezTo>
                <a:close/>
                <a:moveTo>
                  <a:pt x="16" y="114"/>
                </a:moveTo>
                <a:cubicBezTo>
                  <a:pt x="17" y="113"/>
                  <a:pt x="17" y="114"/>
                  <a:pt x="18" y="114"/>
                </a:cubicBezTo>
                <a:cubicBezTo>
                  <a:pt x="18" y="113"/>
                  <a:pt x="18" y="111"/>
                  <a:pt x="17" y="110"/>
                </a:cubicBezTo>
                <a:cubicBezTo>
                  <a:pt x="15" y="111"/>
                  <a:pt x="15" y="112"/>
                  <a:pt x="16" y="114"/>
                </a:cubicBezTo>
                <a:close/>
                <a:moveTo>
                  <a:pt x="22" y="12"/>
                </a:moveTo>
                <a:cubicBezTo>
                  <a:pt x="15" y="12"/>
                  <a:pt x="11" y="14"/>
                  <a:pt x="9" y="19"/>
                </a:cubicBezTo>
                <a:cubicBezTo>
                  <a:pt x="13" y="23"/>
                  <a:pt x="18" y="26"/>
                  <a:pt x="22" y="28"/>
                </a:cubicBezTo>
                <a:cubicBezTo>
                  <a:pt x="25" y="36"/>
                  <a:pt x="25" y="45"/>
                  <a:pt x="28" y="55"/>
                </a:cubicBezTo>
                <a:cubicBezTo>
                  <a:pt x="27" y="55"/>
                  <a:pt x="27" y="58"/>
                  <a:pt x="28" y="60"/>
                </a:cubicBezTo>
                <a:cubicBezTo>
                  <a:pt x="32" y="58"/>
                  <a:pt x="36" y="58"/>
                  <a:pt x="40" y="58"/>
                </a:cubicBezTo>
                <a:cubicBezTo>
                  <a:pt x="37" y="48"/>
                  <a:pt x="30" y="39"/>
                  <a:pt x="28" y="28"/>
                </a:cubicBezTo>
                <a:cubicBezTo>
                  <a:pt x="30" y="28"/>
                  <a:pt x="29" y="26"/>
                  <a:pt x="30" y="25"/>
                </a:cubicBezTo>
                <a:cubicBezTo>
                  <a:pt x="33" y="22"/>
                  <a:pt x="35" y="20"/>
                  <a:pt x="36" y="16"/>
                </a:cubicBezTo>
                <a:cubicBezTo>
                  <a:pt x="33" y="13"/>
                  <a:pt x="28" y="12"/>
                  <a:pt x="22" y="12"/>
                </a:cubicBezTo>
                <a:close/>
                <a:moveTo>
                  <a:pt x="31" y="113"/>
                </a:moveTo>
                <a:cubicBezTo>
                  <a:pt x="32" y="111"/>
                  <a:pt x="32" y="109"/>
                  <a:pt x="32" y="108"/>
                </a:cubicBezTo>
                <a:cubicBezTo>
                  <a:pt x="28" y="109"/>
                  <a:pt x="23" y="107"/>
                  <a:pt x="19" y="109"/>
                </a:cubicBezTo>
                <a:cubicBezTo>
                  <a:pt x="20" y="110"/>
                  <a:pt x="20" y="113"/>
                  <a:pt x="21" y="115"/>
                </a:cubicBezTo>
                <a:cubicBezTo>
                  <a:pt x="24" y="115"/>
                  <a:pt x="28" y="116"/>
                  <a:pt x="30" y="113"/>
                </a:cubicBezTo>
                <a:cubicBezTo>
                  <a:pt x="30" y="114"/>
                  <a:pt x="31" y="112"/>
                  <a:pt x="31" y="113"/>
                </a:cubicBezTo>
                <a:close/>
                <a:moveTo>
                  <a:pt x="42" y="103"/>
                </a:moveTo>
                <a:cubicBezTo>
                  <a:pt x="44" y="99"/>
                  <a:pt x="45" y="95"/>
                  <a:pt x="47" y="91"/>
                </a:cubicBezTo>
                <a:cubicBezTo>
                  <a:pt x="48" y="88"/>
                  <a:pt x="50" y="87"/>
                  <a:pt x="50" y="84"/>
                </a:cubicBezTo>
                <a:cubicBezTo>
                  <a:pt x="51" y="84"/>
                  <a:pt x="50" y="83"/>
                  <a:pt x="51" y="83"/>
                </a:cubicBezTo>
                <a:cubicBezTo>
                  <a:pt x="54" y="75"/>
                  <a:pt x="58" y="68"/>
                  <a:pt x="60" y="60"/>
                </a:cubicBezTo>
                <a:cubicBezTo>
                  <a:pt x="63" y="54"/>
                  <a:pt x="67" y="47"/>
                  <a:pt x="68" y="40"/>
                </a:cubicBezTo>
                <a:cubicBezTo>
                  <a:pt x="66" y="35"/>
                  <a:pt x="62" y="32"/>
                  <a:pt x="60" y="27"/>
                </a:cubicBezTo>
                <a:cubicBezTo>
                  <a:pt x="62" y="23"/>
                  <a:pt x="66" y="21"/>
                  <a:pt x="70" y="19"/>
                </a:cubicBezTo>
                <a:cubicBezTo>
                  <a:pt x="76" y="17"/>
                  <a:pt x="86" y="16"/>
                  <a:pt x="92" y="19"/>
                </a:cubicBezTo>
                <a:cubicBezTo>
                  <a:pt x="93" y="19"/>
                  <a:pt x="95" y="20"/>
                  <a:pt x="95" y="21"/>
                </a:cubicBezTo>
                <a:cubicBezTo>
                  <a:pt x="96" y="24"/>
                  <a:pt x="92" y="27"/>
                  <a:pt x="90" y="29"/>
                </a:cubicBezTo>
                <a:cubicBezTo>
                  <a:pt x="86" y="34"/>
                  <a:pt x="80" y="39"/>
                  <a:pt x="77" y="46"/>
                </a:cubicBezTo>
                <a:cubicBezTo>
                  <a:pt x="77" y="50"/>
                  <a:pt x="75" y="54"/>
                  <a:pt x="75" y="58"/>
                </a:cubicBezTo>
                <a:cubicBezTo>
                  <a:pt x="75" y="58"/>
                  <a:pt x="74" y="58"/>
                  <a:pt x="74" y="58"/>
                </a:cubicBezTo>
                <a:cubicBezTo>
                  <a:pt x="73" y="70"/>
                  <a:pt x="70" y="86"/>
                  <a:pt x="71" y="99"/>
                </a:cubicBezTo>
                <a:cubicBezTo>
                  <a:pt x="73" y="95"/>
                  <a:pt x="73" y="85"/>
                  <a:pt x="75" y="80"/>
                </a:cubicBezTo>
                <a:cubicBezTo>
                  <a:pt x="75" y="79"/>
                  <a:pt x="74" y="81"/>
                  <a:pt x="73" y="80"/>
                </a:cubicBezTo>
                <a:cubicBezTo>
                  <a:pt x="73" y="79"/>
                  <a:pt x="74" y="79"/>
                  <a:pt x="74" y="79"/>
                </a:cubicBezTo>
                <a:cubicBezTo>
                  <a:pt x="75" y="78"/>
                  <a:pt x="75" y="80"/>
                  <a:pt x="75" y="79"/>
                </a:cubicBezTo>
                <a:cubicBezTo>
                  <a:pt x="76" y="68"/>
                  <a:pt x="79" y="51"/>
                  <a:pt x="82" y="41"/>
                </a:cubicBezTo>
                <a:cubicBezTo>
                  <a:pt x="82" y="40"/>
                  <a:pt x="83" y="40"/>
                  <a:pt x="84" y="40"/>
                </a:cubicBezTo>
                <a:cubicBezTo>
                  <a:pt x="89" y="33"/>
                  <a:pt x="95" y="29"/>
                  <a:pt x="100" y="22"/>
                </a:cubicBezTo>
                <a:cubicBezTo>
                  <a:pt x="100" y="22"/>
                  <a:pt x="100" y="21"/>
                  <a:pt x="100" y="20"/>
                </a:cubicBezTo>
                <a:cubicBezTo>
                  <a:pt x="94" y="14"/>
                  <a:pt x="84" y="11"/>
                  <a:pt x="73" y="13"/>
                </a:cubicBezTo>
                <a:cubicBezTo>
                  <a:pt x="70" y="14"/>
                  <a:pt x="63" y="18"/>
                  <a:pt x="60" y="20"/>
                </a:cubicBezTo>
                <a:cubicBezTo>
                  <a:pt x="59" y="21"/>
                  <a:pt x="58" y="24"/>
                  <a:pt x="57" y="25"/>
                </a:cubicBezTo>
                <a:cubicBezTo>
                  <a:pt x="57" y="26"/>
                  <a:pt x="56" y="25"/>
                  <a:pt x="56" y="26"/>
                </a:cubicBezTo>
                <a:cubicBezTo>
                  <a:pt x="55" y="27"/>
                  <a:pt x="55" y="29"/>
                  <a:pt x="56" y="31"/>
                </a:cubicBezTo>
                <a:cubicBezTo>
                  <a:pt x="57" y="31"/>
                  <a:pt x="58" y="33"/>
                  <a:pt x="59" y="34"/>
                </a:cubicBezTo>
                <a:cubicBezTo>
                  <a:pt x="60" y="36"/>
                  <a:pt x="63" y="40"/>
                  <a:pt x="65" y="43"/>
                </a:cubicBezTo>
                <a:cubicBezTo>
                  <a:pt x="62" y="46"/>
                  <a:pt x="62" y="51"/>
                  <a:pt x="59" y="55"/>
                </a:cubicBezTo>
                <a:cubicBezTo>
                  <a:pt x="53" y="74"/>
                  <a:pt x="44" y="89"/>
                  <a:pt x="38" y="106"/>
                </a:cubicBezTo>
                <a:cubicBezTo>
                  <a:pt x="35" y="107"/>
                  <a:pt x="35" y="109"/>
                  <a:pt x="35" y="112"/>
                </a:cubicBezTo>
                <a:cubicBezTo>
                  <a:pt x="39" y="110"/>
                  <a:pt x="40" y="106"/>
                  <a:pt x="42" y="103"/>
                </a:cubicBezTo>
                <a:close/>
                <a:moveTo>
                  <a:pt x="68" y="103"/>
                </a:moveTo>
                <a:cubicBezTo>
                  <a:pt x="68" y="91"/>
                  <a:pt x="70" y="78"/>
                  <a:pt x="71" y="66"/>
                </a:cubicBezTo>
                <a:cubicBezTo>
                  <a:pt x="69" y="65"/>
                  <a:pt x="65" y="67"/>
                  <a:pt x="62" y="65"/>
                </a:cubicBezTo>
                <a:cubicBezTo>
                  <a:pt x="65" y="64"/>
                  <a:pt x="68" y="63"/>
                  <a:pt x="72" y="63"/>
                </a:cubicBezTo>
                <a:cubicBezTo>
                  <a:pt x="71" y="62"/>
                  <a:pt x="73" y="59"/>
                  <a:pt x="72" y="59"/>
                </a:cubicBezTo>
                <a:cubicBezTo>
                  <a:pt x="70" y="57"/>
                  <a:pt x="66" y="60"/>
                  <a:pt x="64" y="58"/>
                </a:cubicBezTo>
                <a:cubicBezTo>
                  <a:pt x="57" y="75"/>
                  <a:pt x="50" y="90"/>
                  <a:pt x="43" y="106"/>
                </a:cubicBezTo>
                <a:cubicBezTo>
                  <a:pt x="50" y="106"/>
                  <a:pt x="59" y="104"/>
                  <a:pt x="68" y="103"/>
                </a:cubicBezTo>
                <a:close/>
                <a:moveTo>
                  <a:pt x="73" y="56"/>
                </a:moveTo>
                <a:cubicBezTo>
                  <a:pt x="74" y="51"/>
                  <a:pt x="75" y="47"/>
                  <a:pt x="76" y="43"/>
                </a:cubicBezTo>
                <a:cubicBezTo>
                  <a:pt x="81" y="35"/>
                  <a:pt x="88" y="30"/>
                  <a:pt x="93" y="23"/>
                </a:cubicBezTo>
                <a:cubicBezTo>
                  <a:pt x="92" y="22"/>
                  <a:pt x="91" y="22"/>
                  <a:pt x="91" y="21"/>
                </a:cubicBezTo>
                <a:cubicBezTo>
                  <a:pt x="86" y="20"/>
                  <a:pt x="81" y="19"/>
                  <a:pt x="74" y="20"/>
                </a:cubicBezTo>
                <a:cubicBezTo>
                  <a:pt x="71" y="21"/>
                  <a:pt x="63" y="25"/>
                  <a:pt x="63" y="27"/>
                </a:cubicBezTo>
                <a:cubicBezTo>
                  <a:pt x="63" y="29"/>
                  <a:pt x="65" y="31"/>
                  <a:pt x="66" y="33"/>
                </a:cubicBezTo>
                <a:cubicBezTo>
                  <a:pt x="67" y="34"/>
                  <a:pt x="68" y="37"/>
                  <a:pt x="69" y="38"/>
                </a:cubicBezTo>
                <a:cubicBezTo>
                  <a:pt x="69" y="39"/>
                  <a:pt x="70" y="39"/>
                  <a:pt x="70" y="39"/>
                </a:cubicBezTo>
                <a:cubicBezTo>
                  <a:pt x="71" y="40"/>
                  <a:pt x="71" y="43"/>
                  <a:pt x="70" y="43"/>
                </a:cubicBezTo>
                <a:cubicBezTo>
                  <a:pt x="69" y="47"/>
                  <a:pt x="65" y="53"/>
                  <a:pt x="65" y="56"/>
                </a:cubicBezTo>
                <a:cubicBezTo>
                  <a:pt x="67" y="55"/>
                  <a:pt x="71" y="56"/>
                  <a:pt x="73" y="56"/>
                </a:cubicBezTo>
                <a:close/>
                <a:moveTo>
                  <a:pt x="76" y="103"/>
                </a:moveTo>
                <a:cubicBezTo>
                  <a:pt x="74" y="102"/>
                  <a:pt x="73" y="102"/>
                  <a:pt x="71" y="102"/>
                </a:cubicBezTo>
                <a:cubicBezTo>
                  <a:pt x="71" y="101"/>
                  <a:pt x="71" y="100"/>
                  <a:pt x="70" y="100"/>
                </a:cubicBezTo>
                <a:cubicBezTo>
                  <a:pt x="70" y="101"/>
                  <a:pt x="71" y="103"/>
                  <a:pt x="70" y="104"/>
                </a:cubicBezTo>
                <a:cubicBezTo>
                  <a:pt x="71" y="106"/>
                  <a:pt x="77" y="107"/>
                  <a:pt x="76" y="103"/>
                </a:cubicBezTo>
                <a:close/>
                <a:moveTo>
                  <a:pt x="81" y="98"/>
                </a:moveTo>
                <a:cubicBezTo>
                  <a:pt x="81" y="97"/>
                  <a:pt x="81" y="96"/>
                  <a:pt x="81" y="96"/>
                </a:cubicBezTo>
                <a:cubicBezTo>
                  <a:pt x="83" y="92"/>
                  <a:pt x="84" y="87"/>
                  <a:pt x="85" y="82"/>
                </a:cubicBezTo>
                <a:cubicBezTo>
                  <a:pt x="88" y="77"/>
                  <a:pt x="93" y="67"/>
                  <a:pt x="91" y="62"/>
                </a:cubicBezTo>
                <a:cubicBezTo>
                  <a:pt x="92" y="64"/>
                  <a:pt x="90" y="64"/>
                  <a:pt x="88" y="64"/>
                </a:cubicBezTo>
                <a:cubicBezTo>
                  <a:pt x="85" y="64"/>
                  <a:pt x="80" y="66"/>
                  <a:pt x="80" y="63"/>
                </a:cubicBezTo>
                <a:cubicBezTo>
                  <a:pt x="83" y="62"/>
                  <a:pt x="87" y="63"/>
                  <a:pt x="89" y="61"/>
                </a:cubicBezTo>
                <a:cubicBezTo>
                  <a:pt x="85" y="60"/>
                  <a:pt x="82" y="61"/>
                  <a:pt x="80" y="59"/>
                </a:cubicBezTo>
                <a:cubicBezTo>
                  <a:pt x="80" y="60"/>
                  <a:pt x="80" y="60"/>
                  <a:pt x="80" y="61"/>
                </a:cubicBezTo>
                <a:cubicBezTo>
                  <a:pt x="78" y="67"/>
                  <a:pt x="78" y="75"/>
                  <a:pt x="77" y="82"/>
                </a:cubicBezTo>
                <a:cubicBezTo>
                  <a:pt x="76" y="87"/>
                  <a:pt x="74" y="94"/>
                  <a:pt x="75" y="99"/>
                </a:cubicBezTo>
                <a:cubicBezTo>
                  <a:pt x="77" y="98"/>
                  <a:pt x="79" y="98"/>
                  <a:pt x="81" y="98"/>
                </a:cubicBezTo>
                <a:close/>
                <a:moveTo>
                  <a:pt x="78" y="107"/>
                </a:moveTo>
                <a:cubicBezTo>
                  <a:pt x="84" y="107"/>
                  <a:pt x="90" y="105"/>
                  <a:pt x="86" y="100"/>
                </a:cubicBezTo>
                <a:cubicBezTo>
                  <a:pt x="85" y="100"/>
                  <a:pt x="82" y="100"/>
                  <a:pt x="79" y="100"/>
                </a:cubicBezTo>
                <a:cubicBezTo>
                  <a:pt x="79" y="103"/>
                  <a:pt x="79" y="105"/>
                  <a:pt x="78" y="107"/>
                </a:cubicBezTo>
                <a:close/>
              </a:path>
            </a:pathLst>
          </a:custGeom>
          <a:gradFill>
            <a:gsLst>
              <a:gs pos="0">
                <a:schemeClr val="accent1">
                  <a:lumMod val="5000"/>
                  <a:lumOff val="95000"/>
                </a:schemeClr>
              </a:gs>
              <a:gs pos="100000">
                <a:schemeClr val="tx1">
                  <a:lumMod val="95000"/>
                  <a:lumOff val="5000"/>
                  <a:alpha val="0"/>
                </a:schemeClr>
              </a:gs>
            </a:gsLst>
            <a:lin ang="5400000" scaled="1"/>
          </a:gradFill>
          <a:ln>
            <a:noFill/>
          </a:ln>
        </p:spPr>
        <p:txBody>
          <a:bodyPr/>
          <a:lstStyle/>
          <a:p>
            <a:pPr>
              <a:defRPr/>
            </a:pPr>
            <a:endParaRPr lang="zh-CN" altLang="en-US" dirty="0">
              <a:ea typeface="微软雅黑" panose="020B0503020204020204" pitchFamily="34" charset="-122"/>
            </a:endParaRPr>
          </a:p>
        </p:txBody>
      </p:sp>
      <p:grpSp>
        <p:nvGrpSpPr>
          <p:cNvPr id="31" name="组合 442">
            <a:extLst>
              <a:ext uri="{FF2B5EF4-FFF2-40B4-BE49-F238E27FC236}">
                <a16:creationId xmlns:a16="http://schemas.microsoft.com/office/drawing/2014/main" id="{0440F572-2521-4D5C-9C5C-B2C89BAA9629}"/>
              </a:ext>
            </a:extLst>
          </p:cNvPr>
          <p:cNvGrpSpPr>
            <a:grpSpLocks/>
          </p:cNvGrpSpPr>
          <p:nvPr/>
        </p:nvGrpSpPr>
        <p:grpSpPr bwMode="auto">
          <a:xfrm>
            <a:off x="537295" y="4616417"/>
            <a:ext cx="2282983" cy="1200329"/>
            <a:chOff x="7394576" y="3627438"/>
            <a:chExt cx="1077913" cy="566738"/>
          </a:xfrm>
          <a:gradFill>
            <a:gsLst>
              <a:gs pos="0">
                <a:schemeClr val="accent1">
                  <a:lumMod val="5000"/>
                  <a:lumOff val="95000"/>
                </a:schemeClr>
              </a:gs>
              <a:gs pos="100000">
                <a:schemeClr val="tx1">
                  <a:lumMod val="95000"/>
                  <a:lumOff val="5000"/>
                  <a:alpha val="0"/>
                </a:schemeClr>
              </a:gs>
            </a:gsLst>
            <a:lin ang="5400000" scaled="1"/>
          </a:gradFill>
        </p:grpSpPr>
        <p:sp>
          <p:nvSpPr>
            <p:cNvPr id="32" name="Freeform 100">
              <a:extLst>
                <a:ext uri="{FF2B5EF4-FFF2-40B4-BE49-F238E27FC236}">
                  <a16:creationId xmlns:a16="http://schemas.microsoft.com/office/drawing/2014/main" id="{64F44510-DB03-4FCD-AFA8-4F420A2B58B3}"/>
                </a:ext>
              </a:extLst>
            </p:cNvPr>
            <p:cNvSpPr>
              <a:spLocks/>
            </p:cNvSpPr>
            <p:nvPr/>
          </p:nvSpPr>
          <p:spPr bwMode="auto">
            <a:xfrm>
              <a:off x="8123239" y="3681413"/>
              <a:ext cx="96837" cy="15875"/>
            </a:xfrm>
            <a:custGeom>
              <a:avLst/>
              <a:gdLst>
                <a:gd name="T0" fmla="*/ 31 w 31"/>
                <a:gd name="T1" fmla="*/ 2 h 5"/>
                <a:gd name="T2" fmla="*/ 30 w 31"/>
                <a:gd name="T3" fmla="*/ 5 h 5"/>
                <a:gd name="T4" fmla="*/ 0 w 31"/>
                <a:gd name="T5" fmla="*/ 4 h 5"/>
                <a:gd name="T6" fmla="*/ 12 w 31"/>
                <a:gd name="T7" fmla="*/ 1 h 5"/>
                <a:gd name="T8" fmla="*/ 18 w 31"/>
                <a:gd name="T9" fmla="*/ 0 h 5"/>
                <a:gd name="T10" fmla="*/ 26 w 31"/>
                <a:gd name="T11" fmla="*/ 2 h 5"/>
                <a:gd name="T12" fmla="*/ 31 w 31"/>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31" h="5">
                  <a:moveTo>
                    <a:pt x="31" y="2"/>
                  </a:moveTo>
                  <a:cubicBezTo>
                    <a:pt x="31" y="3"/>
                    <a:pt x="31" y="4"/>
                    <a:pt x="30" y="5"/>
                  </a:cubicBezTo>
                  <a:cubicBezTo>
                    <a:pt x="21" y="2"/>
                    <a:pt x="11" y="3"/>
                    <a:pt x="0" y="4"/>
                  </a:cubicBezTo>
                  <a:cubicBezTo>
                    <a:pt x="1" y="0"/>
                    <a:pt x="8" y="1"/>
                    <a:pt x="12" y="1"/>
                  </a:cubicBezTo>
                  <a:cubicBezTo>
                    <a:pt x="14" y="1"/>
                    <a:pt x="16" y="0"/>
                    <a:pt x="18" y="0"/>
                  </a:cubicBezTo>
                  <a:cubicBezTo>
                    <a:pt x="20" y="0"/>
                    <a:pt x="23" y="1"/>
                    <a:pt x="26" y="2"/>
                  </a:cubicBezTo>
                  <a:cubicBezTo>
                    <a:pt x="28" y="2"/>
                    <a:pt x="30" y="0"/>
                    <a:pt x="3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3" name="Freeform 101">
              <a:extLst>
                <a:ext uri="{FF2B5EF4-FFF2-40B4-BE49-F238E27FC236}">
                  <a16:creationId xmlns:a16="http://schemas.microsoft.com/office/drawing/2014/main" id="{47045993-3234-44D4-B38B-95FE852BC4B1}"/>
                </a:ext>
              </a:extLst>
            </p:cNvPr>
            <p:cNvSpPr>
              <a:spLocks/>
            </p:cNvSpPr>
            <p:nvPr/>
          </p:nvSpPr>
          <p:spPr bwMode="auto">
            <a:xfrm>
              <a:off x="8129589" y="3706813"/>
              <a:ext cx="90487" cy="15875"/>
            </a:xfrm>
            <a:custGeom>
              <a:avLst/>
              <a:gdLst>
                <a:gd name="T0" fmla="*/ 28 w 29"/>
                <a:gd name="T1" fmla="*/ 2 h 5"/>
                <a:gd name="T2" fmla="*/ 29 w 29"/>
                <a:gd name="T3" fmla="*/ 5 h 5"/>
                <a:gd name="T4" fmla="*/ 21 w 29"/>
                <a:gd name="T5" fmla="*/ 3 h 5"/>
                <a:gd name="T6" fmla="*/ 0 w 29"/>
                <a:gd name="T7" fmla="*/ 5 h 5"/>
                <a:gd name="T8" fmla="*/ 0 w 29"/>
                <a:gd name="T9" fmla="*/ 3 h 5"/>
                <a:gd name="T10" fmla="*/ 18 w 29"/>
                <a:gd name="T11" fmla="*/ 0 h 5"/>
                <a:gd name="T12" fmla="*/ 28 w 29"/>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29" h="5">
                  <a:moveTo>
                    <a:pt x="28" y="2"/>
                  </a:moveTo>
                  <a:cubicBezTo>
                    <a:pt x="28" y="2"/>
                    <a:pt x="29" y="3"/>
                    <a:pt x="29" y="5"/>
                  </a:cubicBezTo>
                  <a:cubicBezTo>
                    <a:pt x="26" y="5"/>
                    <a:pt x="23" y="3"/>
                    <a:pt x="21" y="3"/>
                  </a:cubicBezTo>
                  <a:cubicBezTo>
                    <a:pt x="13" y="2"/>
                    <a:pt x="7" y="3"/>
                    <a:pt x="0" y="5"/>
                  </a:cubicBezTo>
                  <a:cubicBezTo>
                    <a:pt x="0" y="4"/>
                    <a:pt x="0" y="3"/>
                    <a:pt x="0" y="3"/>
                  </a:cubicBezTo>
                  <a:cubicBezTo>
                    <a:pt x="0" y="0"/>
                    <a:pt x="13" y="0"/>
                    <a:pt x="18" y="0"/>
                  </a:cubicBezTo>
                  <a:cubicBezTo>
                    <a:pt x="22" y="1"/>
                    <a:pt x="24" y="1"/>
                    <a:pt x="2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4" name="Freeform 102">
              <a:extLst>
                <a:ext uri="{FF2B5EF4-FFF2-40B4-BE49-F238E27FC236}">
                  <a16:creationId xmlns:a16="http://schemas.microsoft.com/office/drawing/2014/main" id="{030BA461-88AB-4911-81CC-C20468E0E757}"/>
                </a:ext>
              </a:extLst>
            </p:cNvPr>
            <p:cNvSpPr>
              <a:spLocks/>
            </p:cNvSpPr>
            <p:nvPr/>
          </p:nvSpPr>
          <p:spPr bwMode="auto">
            <a:xfrm>
              <a:off x="8145464" y="3884613"/>
              <a:ext cx="69850" cy="15875"/>
            </a:xfrm>
            <a:custGeom>
              <a:avLst/>
              <a:gdLst>
                <a:gd name="T0" fmla="*/ 21 w 22"/>
                <a:gd name="T1" fmla="*/ 1 h 5"/>
                <a:gd name="T2" fmla="*/ 22 w 22"/>
                <a:gd name="T3" fmla="*/ 3 h 5"/>
                <a:gd name="T4" fmla="*/ 20 w 22"/>
                <a:gd name="T5" fmla="*/ 5 h 5"/>
                <a:gd name="T6" fmla="*/ 0 w 22"/>
                <a:gd name="T7" fmla="*/ 3 h 5"/>
                <a:gd name="T8" fmla="*/ 5 w 22"/>
                <a:gd name="T9" fmla="*/ 1 h 5"/>
                <a:gd name="T10" fmla="*/ 21 w 22"/>
                <a:gd name="T11" fmla="*/ 1 h 5"/>
              </a:gdLst>
              <a:ahLst/>
              <a:cxnLst>
                <a:cxn ang="0">
                  <a:pos x="T0" y="T1"/>
                </a:cxn>
                <a:cxn ang="0">
                  <a:pos x="T2" y="T3"/>
                </a:cxn>
                <a:cxn ang="0">
                  <a:pos x="T4" y="T5"/>
                </a:cxn>
                <a:cxn ang="0">
                  <a:pos x="T6" y="T7"/>
                </a:cxn>
                <a:cxn ang="0">
                  <a:pos x="T8" y="T9"/>
                </a:cxn>
                <a:cxn ang="0">
                  <a:pos x="T10" y="T11"/>
                </a:cxn>
              </a:cxnLst>
              <a:rect l="0" t="0" r="r" b="b"/>
              <a:pathLst>
                <a:path w="22" h="5">
                  <a:moveTo>
                    <a:pt x="21" y="1"/>
                  </a:moveTo>
                  <a:cubicBezTo>
                    <a:pt x="21" y="2"/>
                    <a:pt x="22" y="2"/>
                    <a:pt x="22" y="3"/>
                  </a:cubicBezTo>
                  <a:cubicBezTo>
                    <a:pt x="22" y="4"/>
                    <a:pt x="21" y="4"/>
                    <a:pt x="20" y="5"/>
                  </a:cubicBezTo>
                  <a:cubicBezTo>
                    <a:pt x="15" y="2"/>
                    <a:pt x="5" y="4"/>
                    <a:pt x="0" y="3"/>
                  </a:cubicBezTo>
                  <a:cubicBezTo>
                    <a:pt x="0" y="0"/>
                    <a:pt x="4" y="1"/>
                    <a:pt x="5" y="1"/>
                  </a:cubicBezTo>
                  <a:cubicBezTo>
                    <a:pt x="9" y="0"/>
                    <a:pt x="17" y="2"/>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5" name="Freeform 103">
              <a:extLst>
                <a:ext uri="{FF2B5EF4-FFF2-40B4-BE49-F238E27FC236}">
                  <a16:creationId xmlns:a16="http://schemas.microsoft.com/office/drawing/2014/main" id="{ECE7ED75-75F9-4B0E-B725-6CB197865CDF}"/>
                </a:ext>
              </a:extLst>
            </p:cNvPr>
            <p:cNvSpPr>
              <a:spLocks/>
            </p:cNvSpPr>
            <p:nvPr/>
          </p:nvSpPr>
          <p:spPr bwMode="auto">
            <a:xfrm>
              <a:off x="8145464" y="3900488"/>
              <a:ext cx="71437" cy="20637"/>
            </a:xfrm>
            <a:custGeom>
              <a:avLst/>
              <a:gdLst>
                <a:gd name="T0" fmla="*/ 22 w 23"/>
                <a:gd name="T1" fmla="*/ 3 h 7"/>
                <a:gd name="T2" fmla="*/ 22 w 23"/>
                <a:gd name="T3" fmla="*/ 7 h 7"/>
                <a:gd name="T4" fmla="*/ 8 w 23"/>
                <a:gd name="T5" fmla="*/ 4 h 7"/>
                <a:gd name="T6" fmla="*/ 0 w 23"/>
                <a:gd name="T7" fmla="*/ 3 h 7"/>
                <a:gd name="T8" fmla="*/ 22 w 23"/>
                <a:gd name="T9" fmla="*/ 3 h 7"/>
              </a:gdLst>
              <a:ahLst/>
              <a:cxnLst>
                <a:cxn ang="0">
                  <a:pos x="T0" y="T1"/>
                </a:cxn>
                <a:cxn ang="0">
                  <a:pos x="T2" y="T3"/>
                </a:cxn>
                <a:cxn ang="0">
                  <a:pos x="T4" y="T5"/>
                </a:cxn>
                <a:cxn ang="0">
                  <a:pos x="T6" y="T7"/>
                </a:cxn>
                <a:cxn ang="0">
                  <a:pos x="T8" y="T9"/>
                </a:cxn>
              </a:cxnLst>
              <a:rect l="0" t="0" r="r" b="b"/>
              <a:pathLst>
                <a:path w="23" h="7">
                  <a:moveTo>
                    <a:pt x="22" y="3"/>
                  </a:moveTo>
                  <a:cubicBezTo>
                    <a:pt x="23" y="4"/>
                    <a:pt x="22" y="6"/>
                    <a:pt x="22" y="7"/>
                  </a:cubicBezTo>
                  <a:cubicBezTo>
                    <a:pt x="18" y="6"/>
                    <a:pt x="13" y="5"/>
                    <a:pt x="8" y="4"/>
                  </a:cubicBezTo>
                  <a:cubicBezTo>
                    <a:pt x="5" y="4"/>
                    <a:pt x="0" y="6"/>
                    <a:pt x="0" y="3"/>
                  </a:cubicBezTo>
                  <a:cubicBezTo>
                    <a:pt x="6" y="0"/>
                    <a:pt x="13" y="4"/>
                    <a:pt x="2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6" name="Freeform 104">
              <a:extLst>
                <a:ext uri="{FF2B5EF4-FFF2-40B4-BE49-F238E27FC236}">
                  <a16:creationId xmlns:a16="http://schemas.microsoft.com/office/drawing/2014/main" id="{A0BCEC4F-9D40-4109-9EE3-F79AFD57CC0C}"/>
                </a:ext>
              </a:extLst>
            </p:cNvPr>
            <p:cNvSpPr>
              <a:spLocks/>
            </p:cNvSpPr>
            <p:nvPr/>
          </p:nvSpPr>
          <p:spPr bwMode="auto">
            <a:xfrm>
              <a:off x="8142289" y="4073526"/>
              <a:ext cx="77787" cy="19050"/>
            </a:xfrm>
            <a:custGeom>
              <a:avLst/>
              <a:gdLst>
                <a:gd name="T0" fmla="*/ 23 w 25"/>
                <a:gd name="T1" fmla="*/ 2 h 6"/>
                <a:gd name="T2" fmla="*/ 22 w 25"/>
                <a:gd name="T3" fmla="*/ 6 h 6"/>
                <a:gd name="T4" fmla="*/ 20 w 25"/>
                <a:gd name="T5" fmla="*/ 5 h 6"/>
                <a:gd name="T6" fmla="*/ 0 w 25"/>
                <a:gd name="T7" fmla="*/ 4 h 6"/>
                <a:gd name="T8" fmla="*/ 13 w 25"/>
                <a:gd name="T9" fmla="*/ 2 h 6"/>
                <a:gd name="T10" fmla="*/ 23 w 25"/>
                <a:gd name="T11" fmla="*/ 2 h 6"/>
              </a:gdLst>
              <a:ahLst/>
              <a:cxnLst>
                <a:cxn ang="0">
                  <a:pos x="T0" y="T1"/>
                </a:cxn>
                <a:cxn ang="0">
                  <a:pos x="T2" y="T3"/>
                </a:cxn>
                <a:cxn ang="0">
                  <a:pos x="T4" y="T5"/>
                </a:cxn>
                <a:cxn ang="0">
                  <a:pos x="T6" y="T7"/>
                </a:cxn>
                <a:cxn ang="0">
                  <a:pos x="T8" y="T9"/>
                </a:cxn>
                <a:cxn ang="0">
                  <a:pos x="T10" y="T11"/>
                </a:cxn>
              </a:cxnLst>
              <a:rect l="0" t="0" r="r" b="b"/>
              <a:pathLst>
                <a:path w="25" h="6">
                  <a:moveTo>
                    <a:pt x="23" y="2"/>
                  </a:moveTo>
                  <a:cubicBezTo>
                    <a:pt x="25" y="3"/>
                    <a:pt x="25" y="6"/>
                    <a:pt x="22" y="6"/>
                  </a:cubicBezTo>
                  <a:cubicBezTo>
                    <a:pt x="22" y="6"/>
                    <a:pt x="21" y="6"/>
                    <a:pt x="20" y="5"/>
                  </a:cubicBezTo>
                  <a:cubicBezTo>
                    <a:pt x="15" y="4"/>
                    <a:pt x="5" y="5"/>
                    <a:pt x="0" y="4"/>
                  </a:cubicBezTo>
                  <a:cubicBezTo>
                    <a:pt x="3" y="0"/>
                    <a:pt x="10" y="2"/>
                    <a:pt x="13" y="2"/>
                  </a:cubicBezTo>
                  <a:cubicBezTo>
                    <a:pt x="18" y="2"/>
                    <a:pt x="19" y="3"/>
                    <a:pt x="2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7" name="Freeform 105">
              <a:extLst>
                <a:ext uri="{FF2B5EF4-FFF2-40B4-BE49-F238E27FC236}">
                  <a16:creationId xmlns:a16="http://schemas.microsoft.com/office/drawing/2014/main" id="{4146A47D-BDFC-434D-ADFB-503F8038BD6A}"/>
                </a:ext>
              </a:extLst>
            </p:cNvPr>
            <p:cNvSpPr>
              <a:spLocks/>
            </p:cNvSpPr>
            <p:nvPr/>
          </p:nvSpPr>
          <p:spPr bwMode="auto">
            <a:xfrm>
              <a:off x="8139114" y="4098926"/>
              <a:ext cx="80962" cy="22225"/>
            </a:xfrm>
            <a:custGeom>
              <a:avLst/>
              <a:gdLst>
                <a:gd name="T0" fmla="*/ 25 w 26"/>
                <a:gd name="T1" fmla="*/ 1 h 7"/>
                <a:gd name="T2" fmla="*/ 26 w 26"/>
                <a:gd name="T3" fmla="*/ 4 h 7"/>
                <a:gd name="T4" fmla="*/ 20 w 26"/>
                <a:gd name="T5" fmla="*/ 5 h 7"/>
                <a:gd name="T6" fmla="*/ 5 w 26"/>
                <a:gd name="T7" fmla="*/ 4 h 7"/>
                <a:gd name="T8" fmla="*/ 0 w 26"/>
                <a:gd name="T9" fmla="*/ 3 h 7"/>
                <a:gd name="T10" fmla="*/ 25 w 26"/>
                <a:gd name="T11" fmla="*/ 1 h 7"/>
              </a:gdLst>
              <a:ahLst/>
              <a:cxnLst>
                <a:cxn ang="0">
                  <a:pos x="T0" y="T1"/>
                </a:cxn>
                <a:cxn ang="0">
                  <a:pos x="T2" y="T3"/>
                </a:cxn>
                <a:cxn ang="0">
                  <a:pos x="T4" y="T5"/>
                </a:cxn>
                <a:cxn ang="0">
                  <a:pos x="T6" y="T7"/>
                </a:cxn>
                <a:cxn ang="0">
                  <a:pos x="T8" y="T9"/>
                </a:cxn>
                <a:cxn ang="0">
                  <a:pos x="T10" y="T11"/>
                </a:cxn>
              </a:cxnLst>
              <a:rect l="0" t="0" r="r" b="b"/>
              <a:pathLst>
                <a:path w="26" h="7">
                  <a:moveTo>
                    <a:pt x="25" y="1"/>
                  </a:moveTo>
                  <a:cubicBezTo>
                    <a:pt x="25" y="2"/>
                    <a:pt x="26" y="3"/>
                    <a:pt x="26" y="4"/>
                  </a:cubicBezTo>
                  <a:cubicBezTo>
                    <a:pt x="25" y="7"/>
                    <a:pt x="23" y="6"/>
                    <a:pt x="20" y="5"/>
                  </a:cubicBezTo>
                  <a:cubicBezTo>
                    <a:pt x="16" y="5"/>
                    <a:pt x="10" y="4"/>
                    <a:pt x="5" y="4"/>
                  </a:cubicBezTo>
                  <a:cubicBezTo>
                    <a:pt x="3" y="4"/>
                    <a:pt x="1" y="5"/>
                    <a:pt x="0" y="3"/>
                  </a:cubicBezTo>
                  <a:cubicBezTo>
                    <a:pt x="6" y="0"/>
                    <a:pt x="17" y="5"/>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8" name="Freeform 106">
              <a:extLst>
                <a:ext uri="{FF2B5EF4-FFF2-40B4-BE49-F238E27FC236}">
                  <a16:creationId xmlns:a16="http://schemas.microsoft.com/office/drawing/2014/main" id="{1B4F3E72-CAB6-4ED5-93E2-620A0182D82C}"/>
                </a:ext>
              </a:extLst>
            </p:cNvPr>
            <p:cNvSpPr>
              <a:spLocks noEditPoints="1"/>
            </p:cNvSpPr>
            <p:nvPr/>
          </p:nvSpPr>
          <p:spPr bwMode="auto">
            <a:xfrm>
              <a:off x="7394576" y="3627438"/>
              <a:ext cx="1077913" cy="566738"/>
            </a:xfrm>
            <a:custGeom>
              <a:avLst/>
              <a:gdLst>
                <a:gd name="T0" fmla="*/ 114 w 342"/>
                <a:gd name="T1" fmla="*/ 19 h 179"/>
                <a:gd name="T2" fmla="*/ 194 w 342"/>
                <a:gd name="T3" fmla="*/ 30 h 179"/>
                <a:gd name="T4" fmla="*/ 265 w 342"/>
                <a:gd name="T5" fmla="*/ 19 h 179"/>
                <a:gd name="T6" fmla="*/ 335 w 342"/>
                <a:gd name="T7" fmla="*/ 144 h 179"/>
                <a:gd name="T8" fmla="*/ 288 w 342"/>
                <a:gd name="T9" fmla="*/ 167 h 179"/>
                <a:gd name="T10" fmla="*/ 235 w 342"/>
                <a:gd name="T11" fmla="*/ 178 h 179"/>
                <a:gd name="T12" fmla="*/ 173 w 342"/>
                <a:gd name="T13" fmla="*/ 172 h 179"/>
                <a:gd name="T14" fmla="*/ 112 w 342"/>
                <a:gd name="T15" fmla="*/ 168 h 179"/>
                <a:gd name="T16" fmla="*/ 43 w 342"/>
                <a:gd name="T17" fmla="*/ 169 h 179"/>
                <a:gd name="T18" fmla="*/ 52 w 342"/>
                <a:gd name="T19" fmla="*/ 47 h 179"/>
                <a:gd name="T20" fmla="*/ 264 w 342"/>
                <a:gd name="T21" fmla="*/ 132 h 179"/>
                <a:gd name="T22" fmla="*/ 229 w 342"/>
                <a:gd name="T23" fmla="*/ 10 h 179"/>
                <a:gd name="T24" fmla="*/ 246 w 342"/>
                <a:gd name="T25" fmla="*/ 177 h 179"/>
                <a:gd name="T26" fmla="*/ 224 w 342"/>
                <a:gd name="T27" fmla="*/ 168 h 179"/>
                <a:gd name="T28" fmla="*/ 225 w 342"/>
                <a:gd name="T29" fmla="*/ 11 h 179"/>
                <a:gd name="T30" fmla="*/ 134 w 342"/>
                <a:gd name="T31" fmla="*/ 20 h 179"/>
                <a:gd name="T32" fmla="*/ 98 w 342"/>
                <a:gd name="T33" fmla="*/ 49 h 179"/>
                <a:gd name="T34" fmla="*/ 112 w 342"/>
                <a:gd name="T35" fmla="*/ 165 h 179"/>
                <a:gd name="T36" fmla="*/ 111 w 342"/>
                <a:gd name="T37" fmla="*/ 24 h 179"/>
                <a:gd name="T38" fmla="*/ 195 w 342"/>
                <a:gd name="T39" fmla="*/ 57 h 179"/>
                <a:gd name="T40" fmla="*/ 154 w 342"/>
                <a:gd name="T41" fmla="*/ 34 h 179"/>
                <a:gd name="T42" fmla="*/ 156 w 342"/>
                <a:gd name="T43" fmla="*/ 142 h 179"/>
                <a:gd name="T44" fmla="*/ 114 w 342"/>
                <a:gd name="T45" fmla="*/ 39 h 179"/>
                <a:gd name="T46" fmla="*/ 52 w 342"/>
                <a:gd name="T47" fmla="*/ 50 h 179"/>
                <a:gd name="T48" fmla="*/ 15 w 342"/>
                <a:gd name="T49" fmla="*/ 153 h 179"/>
                <a:gd name="T50" fmla="*/ 75 w 342"/>
                <a:gd name="T51" fmla="*/ 45 h 179"/>
                <a:gd name="T52" fmla="*/ 221 w 342"/>
                <a:gd name="T53" fmla="*/ 51 h 179"/>
                <a:gd name="T54" fmla="*/ 221 w 342"/>
                <a:gd name="T55" fmla="*/ 170 h 179"/>
                <a:gd name="T56" fmla="*/ 69 w 342"/>
                <a:gd name="T57" fmla="*/ 85 h 179"/>
                <a:gd name="T58" fmla="*/ 82 w 342"/>
                <a:gd name="T59" fmla="*/ 58 h 179"/>
                <a:gd name="T60" fmla="*/ 72 w 342"/>
                <a:gd name="T61" fmla="*/ 74 h 179"/>
                <a:gd name="T62" fmla="*/ 63 w 342"/>
                <a:gd name="T63" fmla="*/ 93 h 179"/>
                <a:gd name="T64" fmla="*/ 45 w 342"/>
                <a:gd name="T65" fmla="*/ 133 h 179"/>
                <a:gd name="T66" fmla="*/ 50 w 342"/>
                <a:gd name="T67" fmla="*/ 131 h 179"/>
                <a:gd name="T68" fmla="*/ 114 w 342"/>
                <a:gd name="T69" fmla="*/ 51 h 179"/>
                <a:gd name="T70" fmla="*/ 153 w 342"/>
                <a:gd name="T71" fmla="*/ 110 h 179"/>
                <a:gd name="T72" fmla="*/ 198 w 342"/>
                <a:gd name="T73" fmla="*/ 165 h 179"/>
                <a:gd name="T74" fmla="*/ 279 w 342"/>
                <a:gd name="T75" fmla="*/ 76 h 179"/>
                <a:gd name="T76" fmla="*/ 267 w 342"/>
                <a:gd name="T77" fmla="*/ 63 h 179"/>
                <a:gd name="T78" fmla="*/ 76 w 342"/>
                <a:gd name="T79" fmla="*/ 57 h 179"/>
                <a:gd name="T80" fmla="*/ 85 w 342"/>
                <a:gd name="T81" fmla="*/ 61 h 179"/>
                <a:gd name="T82" fmla="*/ 107 w 342"/>
                <a:gd name="T83" fmla="*/ 167 h 179"/>
                <a:gd name="T84" fmla="*/ 93 w 342"/>
                <a:gd name="T85" fmla="*/ 64 h 179"/>
                <a:gd name="T86" fmla="*/ 265 w 342"/>
                <a:gd name="T87" fmla="*/ 103 h 179"/>
                <a:gd name="T88" fmla="*/ 306 w 342"/>
                <a:gd name="T89" fmla="*/ 169 h 179"/>
                <a:gd name="T90" fmla="*/ 265 w 342"/>
                <a:gd name="T91" fmla="*/ 73 h 179"/>
                <a:gd name="T92" fmla="*/ 300 w 342"/>
                <a:gd name="T93" fmla="*/ 78 h 179"/>
                <a:gd name="T94" fmla="*/ 278 w 342"/>
                <a:gd name="T95" fmla="*/ 96 h 179"/>
                <a:gd name="T96" fmla="*/ 64 w 342"/>
                <a:gd name="T97" fmla="*/ 105 h 179"/>
                <a:gd name="T98" fmla="*/ 71 w 342"/>
                <a:gd name="T99" fmla="*/ 123 h 179"/>
                <a:gd name="T100" fmla="*/ 280 w 342"/>
                <a:gd name="T101" fmla="*/ 100 h 179"/>
                <a:gd name="T102" fmla="*/ 52 w 342"/>
                <a:gd name="T103" fmla="*/ 111 h 179"/>
                <a:gd name="T104" fmla="*/ 66 w 342"/>
                <a:gd name="T105" fmla="*/ 118 h 179"/>
                <a:gd name="T106" fmla="*/ 323 w 342"/>
                <a:gd name="T107" fmla="*/ 125 h 179"/>
                <a:gd name="T108" fmla="*/ 37 w 342"/>
                <a:gd name="T109" fmla="*/ 140 h 179"/>
                <a:gd name="T110" fmla="*/ 332 w 342"/>
                <a:gd name="T111" fmla="*/ 153 h 179"/>
                <a:gd name="T112" fmla="*/ 153 w 342"/>
                <a:gd name="T113" fmla="*/ 156 h 179"/>
                <a:gd name="T114" fmla="*/ 34 w 342"/>
                <a:gd name="T115" fmla="*/ 149 h 179"/>
                <a:gd name="T116" fmla="*/ 339 w 342"/>
                <a:gd name="T117" fmla="*/ 162 h 179"/>
                <a:gd name="T118" fmla="*/ 115 w 342"/>
                <a:gd name="T119" fmla="*/ 16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179">
                  <a:moveTo>
                    <a:pt x="79" y="39"/>
                  </a:moveTo>
                  <a:cubicBezTo>
                    <a:pt x="80" y="39"/>
                    <a:pt x="82" y="40"/>
                    <a:pt x="83" y="40"/>
                  </a:cubicBezTo>
                  <a:cubicBezTo>
                    <a:pt x="84" y="37"/>
                    <a:pt x="83" y="32"/>
                    <a:pt x="85" y="30"/>
                  </a:cubicBezTo>
                  <a:cubicBezTo>
                    <a:pt x="92" y="28"/>
                    <a:pt x="99" y="28"/>
                    <a:pt x="106" y="24"/>
                  </a:cubicBezTo>
                  <a:cubicBezTo>
                    <a:pt x="108" y="23"/>
                    <a:pt x="110" y="22"/>
                    <a:pt x="111" y="21"/>
                  </a:cubicBezTo>
                  <a:cubicBezTo>
                    <a:pt x="112" y="21"/>
                    <a:pt x="112" y="20"/>
                    <a:pt x="113" y="21"/>
                  </a:cubicBezTo>
                  <a:cubicBezTo>
                    <a:pt x="113" y="20"/>
                    <a:pt x="114" y="20"/>
                    <a:pt x="114" y="19"/>
                  </a:cubicBezTo>
                  <a:cubicBezTo>
                    <a:pt x="120" y="18"/>
                    <a:pt x="126" y="17"/>
                    <a:pt x="131" y="17"/>
                  </a:cubicBezTo>
                  <a:cubicBezTo>
                    <a:pt x="136" y="17"/>
                    <a:pt x="140" y="18"/>
                    <a:pt x="145" y="19"/>
                  </a:cubicBezTo>
                  <a:cubicBezTo>
                    <a:pt x="147" y="20"/>
                    <a:pt x="150" y="20"/>
                    <a:pt x="152" y="23"/>
                  </a:cubicBezTo>
                  <a:cubicBezTo>
                    <a:pt x="153" y="25"/>
                    <a:pt x="153" y="26"/>
                    <a:pt x="153" y="28"/>
                  </a:cubicBezTo>
                  <a:cubicBezTo>
                    <a:pt x="155" y="28"/>
                    <a:pt x="157" y="27"/>
                    <a:pt x="160" y="26"/>
                  </a:cubicBezTo>
                  <a:cubicBezTo>
                    <a:pt x="164" y="26"/>
                    <a:pt x="170" y="28"/>
                    <a:pt x="176" y="28"/>
                  </a:cubicBezTo>
                  <a:cubicBezTo>
                    <a:pt x="182" y="29"/>
                    <a:pt x="190" y="26"/>
                    <a:pt x="194" y="30"/>
                  </a:cubicBezTo>
                  <a:cubicBezTo>
                    <a:pt x="196" y="32"/>
                    <a:pt x="198" y="37"/>
                    <a:pt x="198" y="41"/>
                  </a:cubicBezTo>
                  <a:cubicBezTo>
                    <a:pt x="199" y="43"/>
                    <a:pt x="198" y="45"/>
                    <a:pt x="198" y="47"/>
                  </a:cubicBezTo>
                  <a:cubicBezTo>
                    <a:pt x="201" y="47"/>
                    <a:pt x="203" y="45"/>
                    <a:pt x="205" y="45"/>
                  </a:cubicBezTo>
                  <a:cubicBezTo>
                    <a:pt x="207" y="34"/>
                    <a:pt x="204" y="22"/>
                    <a:pt x="207" y="15"/>
                  </a:cubicBezTo>
                  <a:cubicBezTo>
                    <a:pt x="214" y="14"/>
                    <a:pt x="221" y="10"/>
                    <a:pt x="228" y="7"/>
                  </a:cubicBezTo>
                  <a:cubicBezTo>
                    <a:pt x="237" y="0"/>
                    <a:pt x="250" y="1"/>
                    <a:pt x="260" y="4"/>
                  </a:cubicBezTo>
                  <a:cubicBezTo>
                    <a:pt x="265" y="6"/>
                    <a:pt x="264" y="12"/>
                    <a:pt x="265" y="19"/>
                  </a:cubicBezTo>
                  <a:cubicBezTo>
                    <a:pt x="266" y="31"/>
                    <a:pt x="266" y="47"/>
                    <a:pt x="265" y="59"/>
                  </a:cubicBezTo>
                  <a:cubicBezTo>
                    <a:pt x="271" y="54"/>
                    <a:pt x="281" y="50"/>
                    <a:pt x="291" y="52"/>
                  </a:cubicBezTo>
                  <a:cubicBezTo>
                    <a:pt x="293" y="56"/>
                    <a:pt x="294" y="60"/>
                    <a:pt x="296" y="64"/>
                  </a:cubicBezTo>
                  <a:cubicBezTo>
                    <a:pt x="297" y="66"/>
                    <a:pt x="298" y="68"/>
                    <a:pt x="299" y="70"/>
                  </a:cubicBezTo>
                  <a:cubicBezTo>
                    <a:pt x="302" y="80"/>
                    <a:pt x="309" y="89"/>
                    <a:pt x="313" y="99"/>
                  </a:cubicBezTo>
                  <a:cubicBezTo>
                    <a:pt x="314" y="101"/>
                    <a:pt x="316" y="103"/>
                    <a:pt x="317" y="106"/>
                  </a:cubicBezTo>
                  <a:cubicBezTo>
                    <a:pt x="323" y="118"/>
                    <a:pt x="329" y="132"/>
                    <a:pt x="335" y="144"/>
                  </a:cubicBezTo>
                  <a:cubicBezTo>
                    <a:pt x="336" y="145"/>
                    <a:pt x="336" y="146"/>
                    <a:pt x="337" y="147"/>
                  </a:cubicBezTo>
                  <a:cubicBezTo>
                    <a:pt x="337" y="148"/>
                    <a:pt x="337" y="148"/>
                    <a:pt x="337" y="148"/>
                  </a:cubicBezTo>
                  <a:cubicBezTo>
                    <a:pt x="339" y="151"/>
                    <a:pt x="340" y="155"/>
                    <a:pt x="342" y="158"/>
                  </a:cubicBezTo>
                  <a:cubicBezTo>
                    <a:pt x="342" y="165"/>
                    <a:pt x="335" y="174"/>
                    <a:pt x="327" y="175"/>
                  </a:cubicBezTo>
                  <a:cubicBezTo>
                    <a:pt x="321" y="176"/>
                    <a:pt x="316" y="176"/>
                    <a:pt x="311" y="174"/>
                  </a:cubicBezTo>
                  <a:cubicBezTo>
                    <a:pt x="308" y="173"/>
                    <a:pt x="306" y="172"/>
                    <a:pt x="303" y="172"/>
                  </a:cubicBezTo>
                  <a:cubicBezTo>
                    <a:pt x="299" y="170"/>
                    <a:pt x="293" y="169"/>
                    <a:pt x="288" y="167"/>
                  </a:cubicBezTo>
                  <a:cubicBezTo>
                    <a:pt x="285" y="167"/>
                    <a:pt x="282" y="165"/>
                    <a:pt x="281" y="164"/>
                  </a:cubicBezTo>
                  <a:cubicBezTo>
                    <a:pt x="280" y="163"/>
                    <a:pt x="279" y="158"/>
                    <a:pt x="278" y="156"/>
                  </a:cubicBezTo>
                  <a:cubicBezTo>
                    <a:pt x="277" y="153"/>
                    <a:pt x="275" y="150"/>
                    <a:pt x="274" y="148"/>
                  </a:cubicBezTo>
                  <a:cubicBezTo>
                    <a:pt x="272" y="142"/>
                    <a:pt x="269" y="137"/>
                    <a:pt x="267" y="132"/>
                  </a:cubicBezTo>
                  <a:cubicBezTo>
                    <a:pt x="266" y="141"/>
                    <a:pt x="266" y="156"/>
                    <a:pt x="267" y="168"/>
                  </a:cubicBezTo>
                  <a:cubicBezTo>
                    <a:pt x="267" y="178"/>
                    <a:pt x="255" y="179"/>
                    <a:pt x="247" y="179"/>
                  </a:cubicBezTo>
                  <a:cubicBezTo>
                    <a:pt x="243" y="179"/>
                    <a:pt x="239" y="178"/>
                    <a:pt x="235" y="178"/>
                  </a:cubicBezTo>
                  <a:cubicBezTo>
                    <a:pt x="232" y="176"/>
                    <a:pt x="227" y="171"/>
                    <a:pt x="222" y="172"/>
                  </a:cubicBezTo>
                  <a:cubicBezTo>
                    <a:pt x="220" y="172"/>
                    <a:pt x="219" y="174"/>
                    <a:pt x="217" y="174"/>
                  </a:cubicBezTo>
                  <a:cubicBezTo>
                    <a:pt x="212" y="175"/>
                    <a:pt x="208" y="175"/>
                    <a:pt x="205" y="171"/>
                  </a:cubicBezTo>
                  <a:cubicBezTo>
                    <a:pt x="203" y="171"/>
                    <a:pt x="200" y="170"/>
                    <a:pt x="198" y="168"/>
                  </a:cubicBezTo>
                  <a:cubicBezTo>
                    <a:pt x="195" y="168"/>
                    <a:pt x="194" y="170"/>
                    <a:pt x="193" y="171"/>
                  </a:cubicBezTo>
                  <a:cubicBezTo>
                    <a:pt x="190" y="173"/>
                    <a:pt x="186" y="172"/>
                    <a:pt x="182" y="172"/>
                  </a:cubicBezTo>
                  <a:cubicBezTo>
                    <a:pt x="179" y="172"/>
                    <a:pt x="176" y="172"/>
                    <a:pt x="173" y="172"/>
                  </a:cubicBezTo>
                  <a:cubicBezTo>
                    <a:pt x="169" y="172"/>
                    <a:pt x="165" y="170"/>
                    <a:pt x="161" y="171"/>
                  </a:cubicBezTo>
                  <a:cubicBezTo>
                    <a:pt x="158" y="170"/>
                    <a:pt x="156" y="170"/>
                    <a:pt x="154" y="169"/>
                  </a:cubicBezTo>
                  <a:cubicBezTo>
                    <a:pt x="151" y="172"/>
                    <a:pt x="140" y="173"/>
                    <a:pt x="138" y="172"/>
                  </a:cubicBezTo>
                  <a:cubicBezTo>
                    <a:pt x="137" y="172"/>
                    <a:pt x="138" y="173"/>
                    <a:pt x="137" y="173"/>
                  </a:cubicBezTo>
                  <a:cubicBezTo>
                    <a:pt x="134" y="171"/>
                    <a:pt x="122" y="171"/>
                    <a:pt x="115" y="169"/>
                  </a:cubicBezTo>
                  <a:cubicBezTo>
                    <a:pt x="114" y="169"/>
                    <a:pt x="114" y="172"/>
                    <a:pt x="113" y="171"/>
                  </a:cubicBezTo>
                  <a:cubicBezTo>
                    <a:pt x="112" y="171"/>
                    <a:pt x="112" y="170"/>
                    <a:pt x="112" y="168"/>
                  </a:cubicBezTo>
                  <a:cubicBezTo>
                    <a:pt x="111" y="170"/>
                    <a:pt x="109" y="171"/>
                    <a:pt x="109" y="171"/>
                  </a:cubicBezTo>
                  <a:cubicBezTo>
                    <a:pt x="102" y="171"/>
                    <a:pt x="94" y="173"/>
                    <a:pt x="86" y="170"/>
                  </a:cubicBezTo>
                  <a:cubicBezTo>
                    <a:pt x="81" y="165"/>
                    <a:pt x="75" y="160"/>
                    <a:pt x="68" y="157"/>
                  </a:cubicBezTo>
                  <a:cubicBezTo>
                    <a:pt x="69" y="144"/>
                    <a:pt x="69" y="131"/>
                    <a:pt x="70" y="117"/>
                  </a:cubicBezTo>
                  <a:cubicBezTo>
                    <a:pt x="65" y="128"/>
                    <a:pt x="60" y="139"/>
                    <a:pt x="55" y="150"/>
                  </a:cubicBezTo>
                  <a:cubicBezTo>
                    <a:pt x="53" y="155"/>
                    <a:pt x="51" y="162"/>
                    <a:pt x="48" y="167"/>
                  </a:cubicBezTo>
                  <a:cubicBezTo>
                    <a:pt x="46" y="169"/>
                    <a:pt x="45" y="167"/>
                    <a:pt x="43" y="169"/>
                  </a:cubicBezTo>
                  <a:cubicBezTo>
                    <a:pt x="38" y="167"/>
                    <a:pt x="31" y="166"/>
                    <a:pt x="28" y="161"/>
                  </a:cubicBezTo>
                  <a:cubicBezTo>
                    <a:pt x="19" y="157"/>
                    <a:pt x="9" y="153"/>
                    <a:pt x="0" y="150"/>
                  </a:cubicBezTo>
                  <a:cubicBezTo>
                    <a:pt x="0" y="149"/>
                    <a:pt x="1" y="147"/>
                    <a:pt x="0" y="147"/>
                  </a:cubicBezTo>
                  <a:cubicBezTo>
                    <a:pt x="7" y="132"/>
                    <a:pt x="15" y="118"/>
                    <a:pt x="22" y="104"/>
                  </a:cubicBezTo>
                  <a:cubicBezTo>
                    <a:pt x="22" y="98"/>
                    <a:pt x="26" y="94"/>
                    <a:pt x="28" y="89"/>
                  </a:cubicBezTo>
                  <a:cubicBezTo>
                    <a:pt x="32" y="79"/>
                    <a:pt x="37" y="72"/>
                    <a:pt x="41" y="63"/>
                  </a:cubicBezTo>
                  <a:cubicBezTo>
                    <a:pt x="43" y="59"/>
                    <a:pt x="48" y="49"/>
                    <a:pt x="52" y="47"/>
                  </a:cubicBezTo>
                  <a:cubicBezTo>
                    <a:pt x="54" y="45"/>
                    <a:pt x="59" y="44"/>
                    <a:pt x="62" y="44"/>
                  </a:cubicBezTo>
                  <a:cubicBezTo>
                    <a:pt x="64" y="43"/>
                    <a:pt x="66" y="43"/>
                    <a:pt x="68" y="42"/>
                  </a:cubicBezTo>
                  <a:cubicBezTo>
                    <a:pt x="72" y="41"/>
                    <a:pt x="76" y="42"/>
                    <a:pt x="79" y="39"/>
                  </a:cubicBezTo>
                  <a:close/>
                  <a:moveTo>
                    <a:pt x="246" y="177"/>
                  </a:moveTo>
                  <a:cubicBezTo>
                    <a:pt x="252" y="177"/>
                    <a:pt x="262" y="175"/>
                    <a:pt x="264" y="171"/>
                  </a:cubicBezTo>
                  <a:cubicBezTo>
                    <a:pt x="264" y="169"/>
                    <a:pt x="264" y="164"/>
                    <a:pt x="264" y="161"/>
                  </a:cubicBezTo>
                  <a:cubicBezTo>
                    <a:pt x="264" y="153"/>
                    <a:pt x="264" y="141"/>
                    <a:pt x="264" y="132"/>
                  </a:cubicBezTo>
                  <a:cubicBezTo>
                    <a:pt x="264" y="127"/>
                    <a:pt x="263" y="121"/>
                    <a:pt x="263" y="115"/>
                  </a:cubicBezTo>
                  <a:cubicBezTo>
                    <a:pt x="263" y="103"/>
                    <a:pt x="262" y="92"/>
                    <a:pt x="262" y="80"/>
                  </a:cubicBezTo>
                  <a:cubicBezTo>
                    <a:pt x="263" y="53"/>
                    <a:pt x="264" y="32"/>
                    <a:pt x="262" y="10"/>
                  </a:cubicBezTo>
                  <a:cubicBezTo>
                    <a:pt x="261" y="10"/>
                    <a:pt x="261" y="8"/>
                    <a:pt x="261" y="8"/>
                  </a:cubicBezTo>
                  <a:cubicBezTo>
                    <a:pt x="257" y="5"/>
                    <a:pt x="253" y="5"/>
                    <a:pt x="249" y="5"/>
                  </a:cubicBezTo>
                  <a:cubicBezTo>
                    <a:pt x="246" y="4"/>
                    <a:pt x="243" y="4"/>
                    <a:pt x="241" y="4"/>
                  </a:cubicBezTo>
                  <a:cubicBezTo>
                    <a:pt x="237" y="5"/>
                    <a:pt x="230" y="6"/>
                    <a:pt x="229" y="10"/>
                  </a:cubicBezTo>
                  <a:cubicBezTo>
                    <a:pt x="227" y="15"/>
                    <a:pt x="229" y="27"/>
                    <a:pt x="229" y="32"/>
                  </a:cubicBezTo>
                  <a:cubicBezTo>
                    <a:pt x="229" y="38"/>
                    <a:pt x="229" y="45"/>
                    <a:pt x="230" y="52"/>
                  </a:cubicBezTo>
                  <a:cubicBezTo>
                    <a:pt x="231" y="60"/>
                    <a:pt x="233" y="69"/>
                    <a:pt x="233" y="79"/>
                  </a:cubicBezTo>
                  <a:cubicBezTo>
                    <a:pt x="233" y="94"/>
                    <a:pt x="234" y="112"/>
                    <a:pt x="233" y="128"/>
                  </a:cubicBezTo>
                  <a:cubicBezTo>
                    <a:pt x="232" y="131"/>
                    <a:pt x="233" y="133"/>
                    <a:pt x="233" y="137"/>
                  </a:cubicBezTo>
                  <a:cubicBezTo>
                    <a:pt x="233" y="149"/>
                    <a:pt x="232" y="161"/>
                    <a:pt x="231" y="173"/>
                  </a:cubicBezTo>
                  <a:cubicBezTo>
                    <a:pt x="235" y="175"/>
                    <a:pt x="240" y="177"/>
                    <a:pt x="246" y="177"/>
                  </a:cubicBezTo>
                  <a:close/>
                  <a:moveTo>
                    <a:pt x="208" y="19"/>
                  </a:moveTo>
                  <a:cubicBezTo>
                    <a:pt x="208" y="28"/>
                    <a:pt x="208" y="39"/>
                    <a:pt x="208" y="45"/>
                  </a:cubicBezTo>
                  <a:cubicBezTo>
                    <a:pt x="212" y="46"/>
                    <a:pt x="218" y="47"/>
                    <a:pt x="222" y="48"/>
                  </a:cubicBezTo>
                  <a:cubicBezTo>
                    <a:pt x="222" y="49"/>
                    <a:pt x="223" y="49"/>
                    <a:pt x="224" y="50"/>
                  </a:cubicBezTo>
                  <a:cubicBezTo>
                    <a:pt x="225" y="55"/>
                    <a:pt x="224" y="62"/>
                    <a:pt x="224" y="68"/>
                  </a:cubicBezTo>
                  <a:cubicBezTo>
                    <a:pt x="224" y="85"/>
                    <a:pt x="226" y="104"/>
                    <a:pt x="225" y="123"/>
                  </a:cubicBezTo>
                  <a:cubicBezTo>
                    <a:pt x="225" y="137"/>
                    <a:pt x="225" y="151"/>
                    <a:pt x="224" y="168"/>
                  </a:cubicBezTo>
                  <a:cubicBezTo>
                    <a:pt x="226" y="169"/>
                    <a:pt x="226" y="170"/>
                    <a:pt x="229" y="171"/>
                  </a:cubicBezTo>
                  <a:cubicBezTo>
                    <a:pt x="231" y="152"/>
                    <a:pt x="230" y="134"/>
                    <a:pt x="230" y="111"/>
                  </a:cubicBezTo>
                  <a:cubicBezTo>
                    <a:pt x="230" y="108"/>
                    <a:pt x="231" y="105"/>
                    <a:pt x="231" y="102"/>
                  </a:cubicBezTo>
                  <a:cubicBezTo>
                    <a:pt x="231" y="94"/>
                    <a:pt x="231" y="85"/>
                    <a:pt x="231" y="77"/>
                  </a:cubicBezTo>
                  <a:cubicBezTo>
                    <a:pt x="230" y="68"/>
                    <a:pt x="228" y="58"/>
                    <a:pt x="228" y="48"/>
                  </a:cubicBezTo>
                  <a:cubicBezTo>
                    <a:pt x="227" y="38"/>
                    <a:pt x="227" y="29"/>
                    <a:pt x="226" y="19"/>
                  </a:cubicBezTo>
                  <a:cubicBezTo>
                    <a:pt x="226" y="16"/>
                    <a:pt x="227" y="14"/>
                    <a:pt x="225" y="11"/>
                  </a:cubicBezTo>
                  <a:cubicBezTo>
                    <a:pt x="219" y="14"/>
                    <a:pt x="214" y="16"/>
                    <a:pt x="208" y="19"/>
                  </a:cubicBezTo>
                  <a:close/>
                  <a:moveTo>
                    <a:pt x="123" y="38"/>
                  </a:moveTo>
                  <a:cubicBezTo>
                    <a:pt x="128" y="39"/>
                    <a:pt x="132" y="40"/>
                    <a:pt x="137" y="40"/>
                  </a:cubicBezTo>
                  <a:cubicBezTo>
                    <a:pt x="140" y="40"/>
                    <a:pt x="145" y="39"/>
                    <a:pt x="146" y="39"/>
                  </a:cubicBezTo>
                  <a:cubicBezTo>
                    <a:pt x="147" y="39"/>
                    <a:pt x="149" y="38"/>
                    <a:pt x="150" y="37"/>
                  </a:cubicBezTo>
                  <a:cubicBezTo>
                    <a:pt x="150" y="32"/>
                    <a:pt x="150" y="27"/>
                    <a:pt x="149" y="23"/>
                  </a:cubicBezTo>
                  <a:cubicBezTo>
                    <a:pt x="145" y="22"/>
                    <a:pt x="140" y="20"/>
                    <a:pt x="134" y="20"/>
                  </a:cubicBezTo>
                  <a:cubicBezTo>
                    <a:pt x="128" y="20"/>
                    <a:pt x="117" y="20"/>
                    <a:pt x="115" y="23"/>
                  </a:cubicBezTo>
                  <a:cubicBezTo>
                    <a:pt x="113" y="25"/>
                    <a:pt x="114" y="28"/>
                    <a:pt x="114" y="31"/>
                  </a:cubicBezTo>
                  <a:cubicBezTo>
                    <a:pt x="114" y="34"/>
                    <a:pt x="113" y="36"/>
                    <a:pt x="114" y="38"/>
                  </a:cubicBezTo>
                  <a:cubicBezTo>
                    <a:pt x="116" y="35"/>
                    <a:pt x="120" y="38"/>
                    <a:pt x="123" y="38"/>
                  </a:cubicBezTo>
                  <a:close/>
                  <a:moveTo>
                    <a:pt x="86" y="34"/>
                  </a:moveTo>
                  <a:cubicBezTo>
                    <a:pt x="86" y="36"/>
                    <a:pt x="85" y="39"/>
                    <a:pt x="85" y="41"/>
                  </a:cubicBezTo>
                  <a:cubicBezTo>
                    <a:pt x="90" y="42"/>
                    <a:pt x="94" y="46"/>
                    <a:pt x="98" y="49"/>
                  </a:cubicBezTo>
                  <a:cubicBezTo>
                    <a:pt x="99" y="52"/>
                    <a:pt x="96" y="57"/>
                    <a:pt x="95" y="61"/>
                  </a:cubicBezTo>
                  <a:cubicBezTo>
                    <a:pt x="101" y="60"/>
                    <a:pt x="105" y="61"/>
                    <a:pt x="109" y="63"/>
                  </a:cubicBezTo>
                  <a:cubicBezTo>
                    <a:pt x="109" y="66"/>
                    <a:pt x="108" y="69"/>
                    <a:pt x="110" y="71"/>
                  </a:cubicBezTo>
                  <a:cubicBezTo>
                    <a:pt x="111" y="87"/>
                    <a:pt x="112" y="105"/>
                    <a:pt x="111" y="121"/>
                  </a:cubicBezTo>
                  <a:cubicBezTo>
                    <a:pt x="111" y="124"/>
                    <a:pt x="110" y="126"/>
                    <a:pt x="110" y="129"/>
                  </a:cubicBezTo>
                  <a:cubicBezTo>
                    <a:pt x="110" y="138"/>
                    <a:pt x="111" y="148"/>
                    <a:pt x="111" y="157"/>
                  </a:cubicBezTo>
                  <a:cubicBezTo>
                    <a:pt x="110" y="160"/>
                    <a:pt x="109" y="163"/>
                    <a:pt x="112" y="165"/>
                  </a:cubicBezTo>
                  <a:cubicBezTo>
                    <a:pt x="111" y="163"/>
                    <a:pt x="113" y="157"/>
                    <a:pt x="111" y="154"/>
                  </a:cubicBezTo>
                  <a:cubicBezTo>
                    <a:pt x="111" y="153"/>
                    <a:pt x="112" y="154"/>
                    <a:pt x="112" y="153"/>
                  </a:cubicBezTo>
                  <a:cubicBezTo>
                    <a:pt x="112" y="139"/>
                    <a:pt x="112" y="122"/>
                    <a:pt x="112" y="108"/>
                  </a:cubicBezTo>
                  <a:cubicBezTo>
                    <a:pt x="113" y="97"/>
                    <a:pt x="112" y="85"/>
                    <a:pt x="112" y="75"/>
                  </a:cubicBezTo>
                  <a:cubicBezTo>
                    <a:pt x="112" y="66"/>
                    <a:pt x="112" y="56"/>
                    <a:pt x="112" y="48"/>
                  </a:cubicBezTo>
                  <a:cubicBezTo>
                    <a:pt x="112" y="40"/>
                    <a:pt x="112" y="32"/>
                    <a:pt x="111" y="24"/>
                  </a:cubicBezTo>
                  <a:cubicBezTo>
                    <a:pt x="111" y="24"/>
                    <a:pt x="111" y="24"/>
                    <a:pt x="111" y="24"/>
                  </a:cubicBezTo>
                  <a:cubicBezTo>
                    <a:pt x="105" y="28"/>
                    <a:pt x="93" y="31"/>
                    <a:pt x="86" y="34"/>
                  </a:cubicBezTo>
                  <a:close/>
                  <a:moveTo>
                    <a:pt x="179" y="170"/>
                  </a:moveTo>
                  <a:cubicBezTo>
                    <a:pt x="186" y="171"/>
                    <a:pt x="192" y="169"/>
                    <a:pt x="194" y="165"/>
                  </a:cubicBezTo>
                  <a:cubicBezTo>
                    <a:pt x="195" y="157"/>
                    <a:pt x="194" y="147"/>
                    <a:pt x="194" y="139"/>
                  </a:cubicBezTo>
                  <a:cubicBezTo>
                    <a:pt x="194" y="120"/>
                    <a:pt x="194" y="103"/>
                    <a:pt x="195" y="87"/>
                  </a:cubicBezTo>
                  <a:cubicBezTo>
                    <a:pt x="196" y="79"/>
                    <a:pt x="195" y="70"/>
                    <a:pt x="195" y="61"/>
                  </a:cubicBezTo>
                  <a:cubicBezTo>
                    <a:pt x="195" y="60"/>
                    <a:pt x="195" y="58"/>
                    <a:pt x="195" y="57"/>
                  </a:cubicBezTo>
                  <a:cubicBezTo>
                    <a:pt x="195" y="55"/>
                    <a:pt x="195" y="54"/>
                    <a:pt x="195" y="52"/>
                  </a:cubicBezTo>
                  <a:cubicBezTo>
                    <a:pt x="195" y="48"/>
                    <a:pt x="197" y="39"/>
                    <a:pt x="194" y="35"/>
                  </a:cubicBezTo>
                  <a:cubicBezTo>
                    <a:pt x="193" y="33"/>
                    <a:pt x="188" y="31"/>
                    <a:pt x="185" y="31"/>
                  </a:cubicBezTo>
                  <a:cubicBezTo>
                    <a:pt x="180" y="30"/>
                    <a:pt x="176" y="31"/>
                    <a:pt x="171" y="30"/>
                  </a:cubicBezTo>
                  <a:cubicBezTo>
                    <a:pt x="166" y="29"/>
                    <a:pt x="161" y="28"/>
                    <a:pt x="158" y="29"/>
                  </a:cubicBezTo>
                  <a:cubicBezTo>
                    <a:pt x="157" y="29"/>
                    <a:pt x="154" y="30"/>
                    <a:pt x="154" y="32"/>
                  </a:cubicBezTo>
                  <a:cubicBezTo>
                    <a:pt x="153" y="32"/>
                    <a:pt x="154" y="33"/>
                    <a:pt x="154" y="34"/>
                  </a:cubicBezTo>
                  <a:cubicBezTo>
                    <a:pt x="154" y="36"/>
                    <a:pt x="154" y="40"/>
                    <a:pt x="154" y="43"/>
                  </a:cubicBezTo>
                  <a:cubicBezTo>
                    <a:pt x="154" y="44"/>
                    <a:pt x="153" y="45"/>
                    <a:pt x="153" y="46"/>
                  </a:cubicBezTo>
                  <a:cubicBezTo>
                    <a:pt x="153" y="50"/>
                    <a:pt x="153" y="54"/>
                    <a:pt x="153" y="57"/>
                  </a:cubicBezTo>
                  <a:cubicBezTo>
                    <a:pt x="153" y="66"/>
                    <a:pt x="155" y="77"/>
                    <a:pt x="155" y="88"/>
                  </a:cubicBezTo>
                  <a:cubicBezTo>
                    <a:pt x="155" y="93"/>
                    <a:pt x="155" y="98"/>
                    <a:pt x="155" y="103"/>
                  </a:cubicBezTo>
                  <a:cubicBezTo>
                    <a:pt x="155" y="108"/>
                    <a:pt x="156" y="113"/>
                    <a:pt x="156" y="118"/>
                  </a:cubicBezTo>
                  <a:cubicBezTo>
                    <a:pt x="156" y="126"/>
                    <a:pt x="156" y="134"/>
                    <a:pt x="156" y="142"/>
                  </a:cubicBezTo>
                  <a:cubicBezTo>
                    <a:pt x="155" y="150"/>
                    <a:pt x="154" y="159"/>
                    <a:pt x="156" y="167"/>
                  </a:cubicBezTo>
                  <a:cubicBezTo>
                    <a:pt x="162" y="167"/>
                    <a:pt x="171" y="169"/>
                    <a:pt x="179" y="170"/>
                  </a:cubicBezTo>
                  <a:close/>
                  <a:moveTo>
                    <a:pt x="114" y="47"/>
                  </a:moveTo>
                  <a:cubicBezTo>
                    <a:pt x="118" y="47"/>
                    <a:pt x="122" y="50"/>
                    <a:pt x="127" y="51"/>
                  </a:cubicBezTo>
                  <a:cubicBezTo>
                    <a:pt x="133" y="52"/>
                    <a:pt x="146" y="53"/>
                    <a:pt x="151" y="49"/>
                  </a:cubicBezTo>
                  <a:cubicBezTo>
                    <a:pt x="150" y="45"/>
                    <a:pt x="150" y="44"/>
                    <a:pt x="151" y="40"/>
                  </a:cubicBezTo>
                  <a:cubicBezTo>
                    <a:pt x="140" y="44"/>
                    <a:pt x="126" y="42"/>
                    <a:pt x="114" y="39"/>
                  </a:cubicBezTo>
                  <a:cubicBezTo>
                    <a:pt x="113" y="42"/>
                    <a:pt x="114" y="44"/>
                    <a:pt x="114" y="47"/>
                  </a:cubicBezTo>
                  <a:close/>
                  <a:moveTo>
                    <a:pt x="94" y="49"/>
                  </a:moveTo>
                  <a:cubicBezTo>
                    <a:pt x="90" y="47"/>
                    <a:pt x="86" y="43"/>
                    <a:pt x="80" y="43"/>
                  </a:cubicBezTo>
                  <a:cubicBezTo>
                    <a:pt x="79" y="44"/>
                    <a:pt x="77" y="45"/>
                    <a:pt x="77" y="47"/>
                  </a:cubicBezTo>
                  <a:cubicBezTo>
                    <a:pt x="84" y="47"/>
                    <a:pt x="88" y="52"/>
                    <a:pt x="94" y="55"/>
                  </a:cubicBezTo>
                  <a:cubicBezTo>
                    <a:pt x="95" y="52"/>
                    <a:pt x="96" y="51"/>
                    <a:pt x="94" y="49"/>
                  </a:cubicBezTo>
                  <a:close/>
                  <a:moveTo>
                    <a:pt x="52" y="50"/>
                  </a:moveTo>
                  <a:cubicBezTo>
                    <a:pt x="43" y="64"/>
                    <a:pt x="36" y="80"/>
                    <a:pt x="28" y="95"/>
                  </a:cubicBezTo>
                  <a:cubicBezTo>
                    <a:pt x="28" y="96"/>
                    <a:pt x="27" y="97"/>
                    <a:pt x="26" y="98"/>
                  </a:cubicBezTo>
                  <a:cubicBezTo>
                    <a:pt x="25" y="100"/>
                    <a:pt x="25" y="103"/>
                    <a:pt x="24" y="105"/>
                  </a:cubicBezTo>
                  <a:cubicBezTo>
                    <a:pt x="21" y="113"/>
                    <a:pt x="15" y="121"/>
                    <a:pt x="12" y="130"/>
                  </a:cubicBezTo>
                  <a:cubicBezTo>
                    <a:pt x="8" y="135"/>
                    <a:pt x="6" y="141"/>
                    <a:pt x="4" y="147"/>
                  </a:cubicBezTo>
                  <a:cubicBezTo>
                    <a:pt x="6" y="150"/>
                    <a:pt x="11" y="151"/>
                    <a:pt x="13" y="152"/>
                  </a:cubicBezTo>
                  <a:cubicBezTo>
                    <a:pt x="14" y="153"/>
                    <a:pt x="15" y="153"/>
                    <a:pt x="15" y="153"/>
                  </a:cubicBezTo>
                  <a:cubicBezTo>
                    <a:pt x="20" y="155"/>
                    <a:pt x="24" y="156"/>
                    <a:pt x="27" y="156"/>
                  </a:cubicBezTo>
                  <a:cubicBezTo>
                    <a:pt x="28" y="155"/>
                    <a:pt x="28" y="154"/>
                    <a:pt x="28" y="152"/>
                  </a:cubicBezTo>
                  <a:cubicBezTo>
                    <a:pt x="28" y="151"/>
                    <a:pt x="29" y="152"/>
                    <a:pt x="30" y="151"/>
                  </a:cubicBezTo>
                  <a:cubicBezTo>
                    <a:pt x="37" y="135"/>
                    <a:pt x="45" y="119"/>
                    <a:pt x="51" y="102"/>
                  </a:cubicBezTo>
                  <a:cubicBezTo>
                    <a:pt x="58" y="85"/>
                    <a:pt x="65" y="65"/>
                    <a:pt x="74" y="50"/>
                  </a:cubicBezTo>
                  <a:cubicBezTo>
                    <a:pt x="73" y="49"/>
                    <a:pt x="72" y="49"/>
                    <a:pt x="72" y="48"/>
                  </a:cubicBezTo>
                  <a:cubicBezTo>
                    <a:pt x="74" y="47"/>
                    <a:pt x="75" y="47"/>
                    <a:pt x="75" y="45"/>
                  </a:cubicBezTo>
                  <a:cubicBezTo>
                    <a:pt x="69" y="44"/>
                    <a:pt x="58" y="46"/>
                    <a:pt x="52" y="50"/>
                  </a:cubicBezTo>
                  <a:close/>
                  <a:moveTo>
                    <a:pt x="222" y="152"/>
                  </a:moveTo>
                  <a:cubicBezTo>
                    <a:pt x="223" y="137"/>
                    <a:pt x="223" y="119"/>
                    <a:pt x="223" y="105"/>
                  </a:cubicBezTo>
                  <a:cubicBezTo>
                    <a:pt x="223" y="100"/>
                    <a:pt x="222" y="96"/>
                    <a:pt x="222" y="93"/>
                  </a:cubicBezTo>
                  <a:cubicBezTo>
                    <a:pt x="222" y="91"/>
                    <a:pt x="222" y="90"/>
                    <a:pt x="222" y="88"/>
                  </a:cubicBezTo>
                  <a:cubicBezTo>
                    <a:pt x="222" y="82"/>
                    <a:pt x="222" y="76"/>
                    <a:pt x="222" y="70"/>
                  </a:cubicBezTo>
                  <a:cubicBezTo>
                    <a:pt x="222" y="65"/>
                    <a:pt x="223" y="53"/>
                    <a:pt x="221" y="51"/>
                  </a:cubicBezTo>
                  <a:cubicBezTo>
                    <a:pt x="220" y="50"/>
                    <a:pt x="211" y="48"/>
                    <a:pt x="208" y="48"/>
                  </a:cubicBezTo>
                  <a:cubicBezTo>
                    <a:pt x="208" y="48"/>
                    <a:pt x="206" y="48"/>
                    <a:pt x="205" y="49"/>
                  </a:cubicBezTo>
                  <a:cubicBezTo>
                    <a:pt x="206" y="53"/>
                    <a:pt x="205" y="58"/>
                    <a:pt x="205" y="63"/>
                  </a:cubicBezTo>
                  <a:cubicBezTo>
                    <a:pt x="205" y="68"/>
                    <a:pt x="205" y="73"/>
                    <a:pt x="205" y="77"/>
                  </a:cubicBezTo>
                  <a:cubicBezTo>
                    <a:pt x="205" y="87"/>
                    <a:pt x="206" y="97"/>
                    <a:pt x="206" y="107"/>
                  </a:cubicBezTo>
                  <a:cubicBezTo>
                    <a:pt x="207" y="128"/>
                    <a:pt x="206" y="149"/>
                    <a:pt x="205" y="169"/>
                  </a:cubicBezTo>
                  <a:cubicBezTo>
                    <a:pt x="209" y="174"/>
                    <a:pt x="217" y="172"/>
                    <a:pt x="221" y="170"/>
                  </a:cubicBezTo>
                  <a:cubicBezTo>
                    <a:pt x="223" y="164"/>
                    <a:pt x="222" y="158"/>
                    <a:pt x="222" y="152"/>
                  </a:cubicBezTo>
                  <a:close/>
                  <a:moveTo>
                    <a:pt x="68" y="115"/>
                  </a:moveTo>
                  <a:cubicBezTo>
                    <a:pt x="68" y="114"/>
                    <a:pt x="69" y="113"/>
                    <a:pt x="70" y="111"/>
                  </a:cubicBezTo>
                  <a:cubicBezTo>
                    <a:pt x="69" y="112"/>
                    <a:pt x="68" y="112"/>
                    <a:pt x="67" y="111"/>
                  </a:cubicBezTo>
                  <a:cubicBezTo>
                    <a:pt x="67" y="107"/>
                    <a:pt x="62" y="108"/>
                    <a:pt x="60" y="105"/>
                  </a:cubicBezTo>
                  <a:cubicBezTo>
                    <a:pt x="60" y="105"/>
                    <a:pt x="60" y="103"/>
                    <a:pt x="62" y="103"/>
                  </a:cubicBezTo>
                  <a:cubicBezTo>
                    <a:pt x="63" y="97"/>
                    <a:pt x="68" y="93"/>
                    <a:pt x="69" y="85"/>
                  </a:cubicBezTo>
                  <a:cubicBezTo>
                    <a:pt x="72" y="82"/>
                    <a:pt x="76" y="87"/>
                    <a:pt x="79" y="88"/>
                  </a:cubicBezTo>
                  <a:cubicBezTo>
                    <a:pt x="80" y="87"/>
                    <a:pt x="81" y="86"/>
                    <a:pt x="81" y="85"/>
                  </a:cubicBezTo>
                  <a:cubicBezTo>
                    <a:pt x="78" y="82"/>
                    <a:pt x="75" y="83"/>
                    <a:pt x="72" y="81"/>
                  </a:cubicBezTo>
                  <a:cubicBezTo>
                    <a:pt x="71" y="76"/>
                    <a:pt x="76" y="76"/>
                    <a:pt x="76" y="71"/>
                  </a:cubicBezTo>
                  <a:cubicBezTo>
                    <a:pt x="78" y="69"/>
                    <a:pt x="79" y="66"/>
                    <a:pt x="80" y="63"/>
                  </a:cubicBezTo>
                  <a:cubicBezTo>
                    <a:pt x="81" y="61"/>
                    <a:pt x="81" y="57"/>
                    <a:pt x="82" y="59"/>
                  </a:cubicBezTo>
                  <a:cubicBezTo>
                    <a:pt x="82" y="58"/>
                    <a:pt x="81" y="58"/>
                    <a:pt x="82" y="58"/>
                  </a:cubicBezTo>
                  <a:cubicBezTo>
                    <a:pt x="86" y="56"/>
                    <a:pt x="89" y="59"/>
                    <a:pt x="92" y="61"/>
                  </a:cubicBezTo>
                  <a:cubicBezTo>
                    <a:pt x="92" y="60"/>
                    <a:pt x="93" y="59"/>
                    <a:pt x="93" y="58"/>
                  </a:cubicBezTo>
                  <a:cubicBezTo>
                    <a:pt x="89" y="53"/>
                    <a:pt x="83" y="50"/>
                    <a:pt x="76" y="49"/>
                  </a:cubicBezTo>
                  <a:cubicBezTo>
                    <a:pt x="76" y="51"/>
                    <a:pt x="74" y="52"/>
                    <a:pt x="75" y="53"/>
                  </a:cubicBezTo>
                  <a:cubicBezTo>
                    <a:pt x="77" y="54"/>
                    <a:pt x="82" y="57"/>
                    <a:pt x="78" y="60"/>
                  </a:cubicBezTo>
                  <a:cubicBezTo>
                    <a:pt x="78" y="61"/>
                    <a:pt x="77" y="62"/>
                    <a:pt x="77" y="63"/>
                  </a:cubicBezTo>
                  <a:cubicBezTo>
                    <a:pt x="75" y="67"/>
                    <a:pt x="73" y="71"/>
                    <a:pt x="72" y="74"/>
                  </a:cubicBezTo>
                  <a:cubicBezTo>
                    <a:pt x="71" y="76"/>
                    <a:pt x="71" y="79"/>
                    <a:pt x="69" y="80"/>
                  </a:cubicBezTo>
                  <a:cubicBezTo>
                    <a:pt x="68" y="79"/>
                    <a:pt x="67" y="78"/>
                    <a:pt x="66" y="77"/>
                  </a:cubicBezTo>
                  <a:cubicBezTo>
                    <a:pt x="65" y="78"/>
                    <a:pt x="64" y="78"/>
                    <a:pt x="63" y="78"/>
                  </a:cubicBezTo>
                  <a:cubicBezTo>
                    <a:pt x="62" y="79"/>
                    <a:pt x="62" y="80"/>
                    <a:pt x="62" y="82"/>
                  </a:cubicBezTo>
                  <a:cubicBezTo>
                    <a:pt x="63" y="83"/>
                    <a:pt x="66" y="84"/>
                    <a:pt x="66" y="86"/>
                  </a:cubicBezTo>
                  <a:cubicBezTo>
                    <a:pt x="66" y="87"/>
                    <a:pt x="64" y="88"/>
                    <a:pt x="63" y="90"/>
                  </a:cubicBezTo>
                  <a:cubicBezTo>
                    <a:pt x="63" y="91"/>
                    <a:pt x="63" y="92"/>
                    <a:pt x="63" y="93"/>
                  </a:cubicBezTo>
                  <a:cubicBezTo>
                    <a:pt x="61" y="97"/>
                    <a:pt x="59" y="102"/>
                    <a:pt x="58" y="105"/>
                  </a:cubicBezTo>
                  <a:cubicBezTo>
                    <a:pt x="57" y="105"/>
                    <a:pt x="57" y="105"/>
                    <a:pt x="56" y="105"/>
                  </a:cubicBezTo>
                  <a:cubicBezTo>
                    <a:pt x="55" y="105"/>
                    <a:pt x="55" y="104"/>
                    <a:pt x="53" y="103"/>
                  </a:cubicBezTo>
                  <a:cubicBezTo>
                    <a:pt x="52" y="105"/>
                    <a:pt x="52" y="107"/>
                    <a:pt x="51" y="108"/>
                  </a:cubicBezTo>
                  <a:cubicBezTo>
                    <a:pt x="53" y="109"/>
                    <a:pt x="55" y="110"/>
                    <a:pt x="55" y="112"/>
                  </a:cubicBezTo>
                  <a:cubicBezTo>
                    <a:pt x="51" y="117"/>
                    <a:pt x="48" y="125"/>
                    <a:pt x="48" y="131"/>
                  </a:cubicBezTo>
                  <a:cubicBezTo>
                    <a:pt x="47" y="132"/>
                    <a:pt x="46" y="132"/>
                    <a:pt x="45" y="133"/>
                  </a:cubicBezTo>
                  <a:cubicBezTo>
                    <a:pt x="44" y="132"/>
                    <a:pt x="43" y="130"/>
                    <a:pt x="42" y="130"/>
                  </a:cubicBezTo>
                  <a:cubicBezTo>
                    <a:pt x="41" y="133"/>
                    <a:pt x="39" y="135"/>
                    <a:pt x="39" y="138"/>
                  </a:cubicBezTo>
                  <a:cubicBezTo>
                    <a:pt x="45" y="136"/>
                    <a:pt x="50" y="141"/>
                    <a:pt x="55" y="143"/>
                  </a:cubicBezTo>
                  <a:cubicBezTo>
                    <a:pt x="56" y="142"/>
                    <a:pt x="57" y="141"/>
                    <a:pt x="57" y="140"/>
                  </a:cubicBezTo>
                  <a:cubicBezTo>
                    <a:pt x="55" y="137"/>
                    <a:pt x="52" y="135"/>
                    <a:pt x="49" y="134"/>
                  </a:cubicBezTo>
                  <a:cubicBezTo>
                    <a:pt x="49" y="134"/>
                    <a:pt x="49" y="133"/>
                    <a:pt x="49" y="133"/>
                  </a:cubicBezTo>
                  <a:cubicBezTo>
                    <a:pt x="49" y="132"/>
                    <a:pt x="49" y="131"/>
                    <a:pt x="50" y="131"/>
                  </a:cubicBezTo>
                  <a:cubicBezTo>
                    <a:pt x="50" y="130"/>
                    <a:pt x="50" y="130"/>
                    <a:pt x="50" y="129"/>
                  </a:cubicBezTo>
                  <a:cubicBezTo>
                    <a:pt x="54" y="126"/>
                    <a:pt x="54" y="120"/>
                    <a:pt x="58" y="117"/>
                  </a:cubicBezTo>
                  <a:cubicBezTo>
                    <a:pt x="58" y="114"/>
                    <a:pt x="58" y="112"/>
                    <a:pt x="60" y="111"/>
                  </a:cubicBezTo>
                  <a:cubicBezTo>
                    <a:pt x="63" y="112"/>
                    <a:pt x="65" y="114"/>
                    <a:pt x="68" y="115"/>
                  </a:cubicBezTo>
                  <a:close/>
                  <a:moveTo>
                    <a:pt x="140" y="54"/>
                  </a:moveTo>
                  <a:cubicBezTo>
                    <a:pt x="131" y="55"/>
                    <a:pt x="122" y="52"/>
                    <a:pt x="114" y="50"/>
                  </a:cubicBezTo>
                  <a:cubicBezTo>
                    <a:pt x="114" y="50"/>
                    <a:pt x="114" y="51"/>
                    <a:pt x="114" y="51"/>
                  </a:cubicBezTo>
                  <a:cubicBezTo>
                    <a:pt x="115" y="82"/>
                    <a:pt x="113" y="115"/>
                    <a:pt x="114" y="142"/>
                  </a:cubicBezTo>
                  <a:cubicBezTo>
                    <a:pt x="115" y="141"/>
                    <a:pt x="117" y="142"/>
                    <a:pt x="117" y="142"/>
                  </a:cubicBezTo>
                  <a:cubicBezTo>
                    <a:pt x="119" y="141"/>
                    <a:pt x="119" y="142"/>
                    <a:pt x="121" y="143"/>
                  </a:cubicBezTo>
                  <a:cubicBezTo>
                    <a:pt x="122" y="143"/>
                    <a:pt x="123" y="142"/>
                    <a:pt x="124" y="143"/>
                  </a:cubicBezTo>
                  <a:cubicBezTo>
                    <a:pt x="125" y="143"/>
                    <a:pt x="126" y="143"/>
                    <a:pt x="126" y="143"/>
                  </a:cubicBezTo>
                  <a:cubicBezTo>
                    <a:pt x="135" y="145"/>
                    <a:pt x="145" y="144"/>
                    <a:pt x="153" y="143"/>
                  </a:cubicBezTo>
                  <a:cubicBezTo>
                    <a:pt x="153" y="132"/>
                    <a:pt x="154" y="121"/>
                    <a:pt x="153" y="110"/>
                  </a:cubicBezTo>
                  <a:cubicBezTo>
                    <a:pt x="152" y="101"/>
                    <a:pt x="153" y="91"/>
                    <a:pt x="152" y="82"/>
                  </a:cubicBezTo>
                  <a:cubicBezTo>
                    <a:pt x="152" y="73"/>
                    <a:pt x="150" y="62"/>
                    <a:pt x="151" y="53"/>
                  </a:cubicBezTo>
                  <a:cubicBezTo>
                    <a:pt x="147" y="52"/>
                    <a:pt x="144" y="54"/>
                    <a:pt x="140" y="54"/>
                  </a:cubicBezTo>
                  <a:close/>
                  <a:moveTo>
                    <a:pt x="197" y="51"/>
                  </a:moveTo>
                  <a:cubicBezTo>
                    <a:pt x="197" y="57"/>
                    <a:pt x="198" y="59"/>
                    <a:pt x="197" y="62"/>
                  </a:cubicBezTo>
                  <a:cubicBezTo>
                    <a:pt x="198" y="70"/>
                    <a:pt x="199" y="78"/>
                    <a:pt x="198" y="86"/>
                  </a:cubicBezTo>
                  <a:cubicBezTo>
                    <a:pt x="196" y="112"/>
                    <a:pt x="197" y="141"/>
                    <a:pt x="198" y="165"/>
                  </a:cubicBezTo>
                  <a:cubicBezTo>
                    <a:pt x="199" y="166"/>
                    <a:pt x="201" y="168"/>
                    <a:pt x="202" y="167"/>
                  </a:cubicBezTo>
                  <a:cubicBezTo>
                    <a:pt x="205" y="146"/>
                    <a:pt x="204" y="126"/>
                    <a:pt x="204" y="105"/>
                  </a:cubicBezTo>
                  <a:cubicBezTo>
                    <a:pt x="204" y="98"/>
                    <a:pt x="203" y="92"/>
                    <a:pt x="202" y="85"/>
                  </a:cubicBezTo>
                  <a:cubicBezTo>
                    <a:pt x="202" y="74"/>
                    <a:pt x="203" y="62"/>
                    <a:pt x="203" y="51"/>
                  </a:cubicBezTo>
                  <a:cubicBezTo>
                    <a:pt x="200" y="51"/>
                    <a:pt x="199" y="52"/>
                    <a:pt x="198" y="51"/>
                  </a:cubicBezTo>
                  <a:cubicBezTo>
                    <a:pt x="198" y="51"/>
                    <a:pt x="197" y="51"/>
                    <a:pt x="197" y="51"/>
                  </a:cubicBezTo>
                  <a:close/>
                  <a:moveTo>
                    <a:pt x="279" y="76"/>
                  </a:moveTo>
                  <a:cubicBezTo>
                    <a:pt x="284" y="75"/>
                    <a:pt x="291" y="72"/>
                    <a:pt x="294" y="68"/>
                  </a:cubicBezTo>
                  <a:cubicBezTo>
                    <a:pt x="296" y="65"/>
                    <a:pt x="293" y="62"/>
                    <a:pt x="292" y="60"/>
                  </a:cubicBezTo>
                  <a:cubicBezTo>
                    <a:pt x="291" y="58"/>
                    <a:pt x="290" y="55"/>
                    <a:pt x="288" y="54"/>
                  </a:cubicBezTo>
                  <a:cubicBezTo>
                    <a:pt x="287" y="54"/>
                    <a:pt x="284" y="54"/>
                    <a:pt x="281" y="54"/>
                  </a:cubicBezTo>
                  <a:cubicBezTo>
                    <a:pt x="279" y="55"/>
                    <a:pt x="276" y="55"/>
                    <a:pt x="275" y="55"/>
                  </a:cubicBezTo>
                  <a:cubicBezTo>
                    <a:pt x="272" y="56"/>
                    <a:pt x="269" y="59"/>
                    <a:pt x="267" y="60"/>
                  </a:cubicBezTo>
                  <a:cubicBezTo>
                    <a:pt x="268" y="61"/>
                    <a:pt x="266" y="62"/>
                    <a:pt x="267" y="63"/>
                  </a:cubicBezTo>
                  <a:cubicBezTo>
                    <a:pt x="266" y="63"/>
                    <a:pt x="265" y="63"/>
                    <a:pt x="265" y="64"/>
                  </a:cubicBezTo>
                  <a:cubicBezTo>
                    <a:pt x="265" y="69"/>
                    <a:pt x="268" y="73"/>
                    <a:pt x="270" y="77"/>
                  </a:cubicBezTo>
                  <a:cubicBezTo>
                    <a:pt x="273" y="76"/>
                    <a:pt x="275" y="76"/>
                    <a:pt x="279" y="76"/>
                  </a:cubicBezTo>
                  <a:close/>
                  <a:moveTo>
                    <a:pt x="73" y="56"/>
                  </a:moveTo>
                  <a:cubicBezTo>
                    <a:pt x="70" y="62"/>
                    <a:pt x="67" y="68"/>
                    <a:pt x="64" y="75"/>
                  </a:cubicBezTo>
                  <a:cubicBezTo>
                    <a:pt x="66" y="74"/>
                    <a:pt x="66" y="76"/>
                    <a:pt x="68" y="76"/>
                  </a:cubicBezTo>
                  <a:cubicBezTo>
                    <a:pt x="71" y="70"/>
                    <a:pt x="74" y="63"/>
                    <a:pt x="76" y="57"/>
                  </a:cubicBezTo>
                  <a:cubicBezTo>
                    <a:pt x="76" y="56"/>
                    <a:pt x="75" y="55"/>
                    <a:pt x="73" y="56"/>
                  </a:cubicBezTo>
                  <a:close/>
                  <a:moveTo>
                    <a:pt x="85" y="61"/>
                  </a:moveTo>
                  <a:cubicBezTo>
                    <a:pt x="83" y="63"/>
                    <a:pt x="82" y="66"/>
                    <a:pt x="80" y="70"/>
                  </a:cubicBezTo>
                  <a:cubicBezTo>
                    <a:pt x="79" y="73"/>
                    <a:pt x="76" y="76"/>
                    <a:pt x="76" y="78"/>
                  </a:cubicBezTo>
                  <a:cubicBezTo>
                    <a:pt x="77" y="81"/>
                    <a:pt x="80" y="81"/>
                    <a:pt x="81" y="83"/>
                  </a:cubicBezTo>
                  <a:cubicBezTo>
                    <a:pt x="86" y="77"/>
                    <a:pt x="88" y="70"/>
                    <a:pt x="91" y="64"/>
                  </a:cubicBezTo>
                  <a:cubicBezTo>
                    <a:pt x="89" y="62"/>
                    <a:pt x="87" y="61"/>
                    <a:pt x="85" y="61"/>
                  </a:cubicBezTo>
                  <a:close/>
                  <a:moveTo>
                    <a:pt x="93" y="64"/>
                  </a:moveTo>
                  <a:cubicBezTo>
                    <a:pt x="91" y="70"/>
                    <a:pt x="86" y="77"/>
                    <a:pt x="84" y="83"/>
                  </a:cubicBezTo>
                  <a:cubicBezTo>
                    <a:pt x="83" y="89"/>
                    <a:pt x="84" y="98"/>
                    <a:pt x="85" y="105"/>
                  </a:cubicBezTo>
                  <a:cubicBezTo>
                    <a:pt x="85" y="111"/>
                    <a:pt x="84" y="117"/>
                    <a:pt x="84" y="123"/>
                  </a:cubicBezTo>
                  <a:cubicBezTo>
                    <a:pt x="85" y="135"/>
                    <a:pt x="85" y="150"/>
                    <a:pt x="85" y="163"/>
                  </a:cubicBezTo>
                  <a:cubicBezTo>
                    <a:pt x="85" y="164"/>
                    <a:pt x="87" y="165"/>
                    <a:pt x="86" y="167"/>
                  </a:cubicBezTo>
                  <a:cubicBezTo>
                    <a:pt x="93" y="170"/>
                    <a:pt x="101" y="169"/>
                    <a:pt x="107" y="167"/>
                  </a:cubicBezTo>
                  <a:cubicBezTo>
                    <a:pt x="109" y="159"/>
                    <a:pt x="108" y="152"/>
                    <a:pt x="108" y="144"/>
                  </a:cubicBezTo>
                  <a:cubicBezTo>
                    <a:pt x="108" y="132"/>
                    <a:pt x="109" y="119"/>
                    <a:pt x="109" y="105"/>
                  </a:cubicBezTo>
                  <a:cubicBezTo>
                    <a:pt x="109" y="101"/>
                    <a:pt x="109" y="96"/>
                    <a:pt x="109" y="93"/>
                  </a:cubicBezTo>
                  <a:cubicBezTo>
                    <a:pt x="109" y="92"/>
                    <a:pt x="108" y="91"/>
                    <a:pt x="108" y="90"/>
                  </a:cubicBezTo>
                  <a:cubicBezTo>
                    <a:pt x="108" y="87"/>
                    <a:pt x="109" y="84"/>
                    <a:pt x="108" y="81"/>
                  </a:cubicBezTo>
                  <a:cubicBezTo>
                    <a:pt x="108" y="75"/>
                    <a:pt x="106" y="70"/>
                    <a:pt x="106" y="64"/>
                  </a:cubicBezTo>
                  <a:cubicBezTo>
                    <a:pt x="102" y="62"/>
                    <a:pt x="97" y="62"/>
                    <a:pt x="93" y="64"/>
                  </a:cubicBezTo>
                  <a:close/>
                  <a:moveTo>
                    <a:pt x="271" y="79"/>
                  </a:moveTo>
                  <a:cubicBezTo>
                    <a:pt x="271" y="82"/>
                    <a:pt x="272" y="83"/>
                    <a:pt x="273" y="84"/>
                  </a:cubicBezTo>
                  <a:cubicBezTo>
                    <a:pt x="274" y="84"/>
                    <a:pt x="274" y="83"/>
                    <a:pt x="276" y="83"/>
                  </a:cubicBezTo>
                  <a:cubicBezTo>
                    <a:pt x="285" y="87"/>
                    <a:pt x="306" y="80"/>
                    <a:pt x="296" y="69"/>
                  </a:cubicBezTo>
                  <a:cubicBezTo>
                    <a:pt x="292" y="77"/>
                    <a:pt x="281" y="78"/>
                    <a:pt x="271" y="79"/>
                  </a:cubicBezTo>
                  <a:close/>
                  <a:moveTo>
                    <a:pt x="265" y="96"/>
                  </a:moveTo>
                  <a:cubicBezTo>
                    <a:pt x="265" y="98"/>
                    <a:pt x="265" y="100"/>
                    <a:pt x="265" y="103"/>
                  </a:cubicBezTo>
                  <a:cubicBezTo>
                    <a:pt x="265" y="107"/>
                    <a:pt x="265" y="112"/>
                    <a:pt x="265" y="118"/>
                  </a:cubicBezTo>
                  <a:cubicBezTo>
                    <a:pt x="265" y="121"/>
                    <a:pt x="265" y="125"/>
                    <a:pt x="266" y="127"/>
                  </a:cubicBezTo>
                  <a:cubicBezTo>
                    <a:pt x="266" y="128"/>
                    <a:pt x="268" y="130"/>
                    <a:pt x="269" y="132"/>
                  </a:cubicBezTo>
                  <a:cubicBezTo>
                    <a:pt x="272" y="136"/>
                    <a:pt x="274" y="141"/>
                    <a:pt x="276" y="147"/>
                  </a:cubicBezTo>
                  <a:cubicBezTo>
                    <a:pt x="278" y="151"/>
                    <a:pt x="281" y="160"/>
                    <a:pt x="284" y="163"/>
                  </a:cubicBezTo>
                  <a:cubicBezTo>
                    <a:pt x="285" y="164"/>
                    <a:pt x="289" y="165"/>
                    <a:pt x="291" y="166"/>
                  </a:cubicBezTo>
                  <a:cubicBezTo>
                    <a:pt x="296" y="168"/>
                    <a:pt x="302" y="168"/>
                    <a:pt x="306" y="169"/>
                  </a:cubicBezTo>
                  <a:cubicBezTo>
                    <a:pt x="304" y="166"/>
                    <a:pt x="303" y="162"/>
                    <a:pt x="302" y="159"/>
                  </a:cubicBezTo>
                  <a:cubicBezTo>
                    <a:pt x="301" y="156"/>
                    <a:pt x="299" y="153"/>
                    <a:pt x="298" y="151"/>
                  </a:cubicBezTo>
                  <a:cubicBezTo>
                    <a:pt x="298" y="150"/>
                    <a:pt x="298" y="148"/>
                    <a:pt x="298" y="147"/>
                  </a:cubicBezTo>
                  <a:cubicBezTo>
                    <a:pt x="296" y="141"/>
                    <a:pt x="292" y="135"/>
                    <a:pt x="290" y="128"/>
                  </a:cubicBezTo>
                  <a:cubicBezTo>
                    <a:pt x="287" y="122"/>
                    <a:pt x="285" y="115"/>
                    <a:pt x="282" y="109"/>
                  </a:cubicBezTo>
                  <a:cubicBezTo>
                    <a:pt x="276" y="97"/>
                    <a:pt x="271" y="84"/>
                    <a:pt x="265" y="73"/>
                  </a:cubicBezTo>
                  <a:cubicBezTo>
                    <a:pt x="265" y="72"/>
                    <a:pt x="265" y="72"/>
                    <a:pt x="265" y="73"/>
                  </a:cubicBezTo>
                  <a:cubicBezTo>
                    <a:pt x="264" y="79"/>
                    <a:pt x="265" y="87"/>
                    <a:pt x="265" y="96"/>
                  </a:cubicBezTo>
                  <a:close/>
                  <a:moveTo>
                    <a:pt x="274" y="87"/>
                  </a:moveTo>
                  <a:cubicBezTo>
                    <a:pt x="276" y="89"/>
                    <a:pt x="276" y="92"/>
                    <a:pt x="278" y="94"/>
                  </a:cubicBezTo>
                  <a:cubicBezTo>
                    <a:pt x="278" y="93"/>
                    <a:pt x="278" y="93"/>
                    <a:pt x="278" y="93"/>
                  </a:cubicBezTo>
                  <a:cubicBezTo>
                    <a:pt x="280" y="93"/>
                    <a:pt x="283" y="93"/>
                    <a:pt x="285" y="93"/>
                  </a:cubicBezTo>
                  <a:cubicBezTo>
                    <a:pt x="291" y="93"/>
                    <a:pt x="299" y="87"/>
                    <a:pt x="301" y="83"/>
                  </a:cubicBezTo>
                  <a:cubicBezTo>
                    <a:pt x="302" y="81"/>
                    <a:pt x="302" y="79"/>
                    <a:pt x="300" y="78"/>
                  </a:cubicBezTo>
                  <a:cubicBezTo>
                    <a:pt x="295" y="87"/>
                    <a:pt x="283" y="86"/>
                    <a:pt x="274" y="87"/>
                  </a:cubicBezTo>
                  <a:close/>
                  <a:moveTo>
                    <a:pt x="278" y="96"/>
                  </a:moveTo>
                  <a:cubicBezTo>
                    <a:pt x="279" y="96"/>
                    <a:pt x="279" y="97"/>
                    <a:pt x="279" y="98"/>
                  </a:cubicBezTo>
                  <a:cubicBezTo>
                    <a:pt x="283" y="98"/>
                    <a:pt x="287" y="99"/>
                    <a:pt x="290" y="98"/>
                  </a:cubicBezTo>
                  <a:cubicBezTo>
                    <a:pt x="297" y="98"/>
                    <a:pt x="302" y="92"/>
                    <a:pt x="305" y="87"/>
                  </a:cubicBezTo>
                  <a:cubicBezTo>
                    <a:pt x="304" y="86"/>
                    <a:pt x="304" y="84"/>
                    <a:pt x="303" y="84"/>
                  </a:cubicBezTo>
                  <a:cubicBezTo>
                    <a:pt x="298" y="92"/>
                    <a:pt x="289" y="97"/>
                    <a:pt x="278" y="96"/>
                  </a:cubicBezTo>
                  <a:close/>
                  <a:moveTo>
                    <a:pt x="54" y="102"/>
                  </a:moveTo>
                  <a:cubicBezTo>
                    <a:pt x="55" y="102"/>
                    <a:pt x="56" y="103"/>
                    <a:pt x="57" y="102"/>
                  </a:cubicBezTo>
                  <a:cubicBezTo>
                    <a:pt x="57" y="100"/>
                    <a:pt x="60" y="96"/>
                    <a:pt x="61" y="92"/>
                  </a:cubicBezTo>
                  <a:cubicBezTo>
                    <a:pt x="62" y="90"/>
                    <a:pt x="65" y="84"/>
                    <a:pt x="60" y="84"/>
                  </a:cubicBezTo>
                  <a:cubicBezTo>
                    <a:pt x="59" y="91"/>
                    <a:pt x="56" y="95"/>
                    <a:pt x="54" y="102"/>
                  </a:cubicBezTo>
                  <a:close/>
                  <a:moveTo>
                    <a:pt x="72" y="88"/>
                  </a:moveTo>
                  <a:cubicBezTo>
                    <a:pt x="69" y="92"/>
                    <a:pt x="66" y="99"/>
                    <a:pt x="64" y="105"/>
                  </a:cubicBezTo>
                  <a:cubicBezTo>
                    <a:pt x="66" y="106"/>
                    <a:pt x="68" y="108"/>
                    <a:pt x="70" y="110"/>
                  </a:cubicBezTo>
                  <a:cubicBezTo>
                    <a:pt x="73" y="104"/>
                    <a:pt x="76" y="98"/>
                    <a:pt x="78" y="91"/>
                  </a:cubicBezTo>
                  <a:cubicBezTo>
                    <a:pt x="77" y="89"/>
                    <a:pt x="74" y="88"/>
                    <a:pt x="72" y="88"/>
                  </a:cubicBezTo>
                  <a:close/>
                  <a:moveTo>
                    <a:pt x="79" y="94"/>
                  </a:moveTo>
                  <a:cubicBezTo>
                    <a:pt x="79" y="95"/>
                    <a:pt x="79" y="96"/>
                    <a:pt x="79" y="97"/>
                  </a:cubicBezTo>
                  <a:cubicBezTo>
                    <a:pt x="77" y="101"/>
                    <a:pt x="74" y="105"/>
                    <a:pt x="73" y="109"/>
                  </a:cubicBezTo>
                  <a:cubicBezTo>
                    <a:pt x="72" y="113"/>
                    <a:pt x="72" y="118"/>
                    <a:pt x="71" y="123"/>
                  </a:cubicBezTo>
                  <a:cubicBezTo>
                    <a:pt x="71" y="135"/>
                    <a:pt x="72" y="143"/>
                    <a:pt x="70" y="154"/>
                  </a:cubicBezTo>
                  <a:cubicBezTo>
                    <a:pt x="74" y="157"/>
                    <a:pt x="78" y="160"/>
                    <a:pt x="82" y="163"/>
                  </a:cubicBezTo>
                  <a:cubicBezTo>
                    <a:pt x="83" y="155"/>
                    <a:pt x="83" y="148"/>
                    <a:pt x="83" y="139"/>
                  </a:cubicBezTo>
                  <a:cubicBezTo>
                    <a:pt x="83" y="131"/>
                    <a:pt x="82" y="123"/>
                    <a:pt x="82" y="117"/>
                  </a:cubicBezTo>
                  <a:cubicBezTo>
                    <a:pt x="82" y="109"/>
                    <a:pt x="83" y="97"/>
                    <a:pt x="82" y="89"/>
                  </a:cubicBezTo>
                  <a:cubicBezTo>
                    <a:pt x="81" y="91"/>
                    <a:pt x="80" y="92"/>
                    <a:pt x="79" y="94"/>
                  </a:cubicBezTo>
                  <a:close/>
                  <a:moveTo>
                    <a:pt x="280" y="100"/>
                  </a:moveTo>
                  <a:cubicBezTo>
                    <a:pt x="285" y="111"/>
                    <a:pt x="290" y="124"/>
                    <a:pt x="295" y="136"/>
                  </a:cubicBezTo>
                  <a:cubicBezTo>
                    <a:pt x="305" y="137"/>
                    <a:pt x="318" y="131"/>
                    <a:pt x="322" y="122"/>
                  </a:cubicBezTo>
                  <a:cubicBezTo>
                    <a:pt x="317" y="111"/>
                    <a:pt x="312" y="100"/>
                    <a:pt x="306" y="90"/>
                  </a:cubicBezTo>
                  <a:cubicBezTo>
                    <a:pt x="302" y="97"/>
                    <a:pt x="291" y="104"/>
                    <a:pt x="280" y="100"/>
                  </a:cubicBezTo>
                  <a:close/>
                  <a:moveTo>
                    <a:pt x="43" y="128"/>
                  </a:moveTo>
                  <a:cubicBezTo>
                    <a:pt x="44" y="129"/>
                    <a:pt x="44" y="129"/>
                    <a:pt x="45" y="129"/>
                  </a:cubicBezTo>
                  <a:cubicBezTo>
                    <a:pt x="47" y="123"/>
                    <a:pt x="50" y="117"/>
                    <a:pt x="52" y="111"/>
                  </a:cubicBezTo>
                  <a:cubicBezTo>
                    <a:pt x="51" y="112"/>
                    <a:pt x="51" y="111"/>
                    <a:pt x="50" y="111"/>
                  </a:cubicBezTo>
                  <a:cubicBezTo>
                    <a:pt x="48" y="117"/>
                    <a:pt x="45" y="122"/>
                    <a:pt x="43" y="128"/>
                  </a:cubicBezTo>
                  <a:close/>
                  <a:moveTo>
                    <a:pt x="62" y="115"/>
                  </a:moveTo>
                  <a:cubicBezTo>
                    <a:pt x="59" y="116"/>
                    <a:pt x="58" y="121"/>
                    <a:pt x="57" y="124"/>
                  </a:cubicBezTo>
                  <a:cubicBezTo>
                    <a:pt x="56" y="126"/>
                    <a:pt x="53" y="129"/>
                    <a:pt x="52" y="133"/>
                  </a:cubicBezTo>
                  <a:cubicBezTo>
                    <a:pt x="54" y="134"/>
                    <a:pt x="57" y="136"/>
                    <a:pt x="58" y="138"/>
                  </a:cubicBezTo>
                  <a:cubicBezTo>
                    <a:pt x="61" y="132"/>
                    <a:pt x="64" y="125"/>
                    <a:pt x="66" y="118"/>
                  </a:cubicBezTo>
                  <a:cubicBezTo>
                    <a:pt x="65" y="117"/>
                    <a:pt x="64" y="116"/>
                    <a:pt x="62" y="115"/>
                  </a:cubicBezTo>
                  <a:close/>
                  <a:moveTo>
                    <a:pt x="297" y="139"/>
                  </a:moveTo>
                  <a:cubicBezTo>
                    <a:pt x="297" y="140"/>
                    <a:pt x="297" y="141"/>
                    <a:pt x="298" y="142"/>
                  </a:cubicBezTo>
                  <a:cubicBezTo>
                    <a:pt x="298" y="141"/>
                    <a:pt x="298" y="141"/>
                    <a:pt x="299" y="140"/>
                  </a:cubicBezTo>
                  <a:cubicBezTo>
                    <a:pt x="302" y="141"/>
                    <a:pt x="306" y="140"/>
                    <a:pt x="308" y="140"/>
                  </a:cubicBezTo>
                  <a:cubicBezTo>
                    <a:pt x="314" y="139"/>
                    <a:pt x="320" y="135"/>
                    <a:pt x="323" y="132"/>
                  </a:cubicBezTo>
                  <a:cubicBezTo>
                    <a:pt x="324" y="130"/>
                    <a:pt x="326" y="127"/>
                    <a:pt x="323" y="125"/>
                  </a:cubicBezTo>
                  <a:cubicBezTo>
                    <a:pt x="317" y="134"/>
                    <a:pt x="308" y="138"/>
                    <a:pt x="297" y="139"/>
                  </a:cubicBezTo>
                  <a:close/>
                  <a:moveTo>
                    <a:pt x="326" y="131"/>
                  </a:moveTo>
                  <a:cubicBezTo>
                    <a:pt x="321" y="139"/>
                    <a:pt x="310" y="145"/>
                    <a:pt x="298" y="142"/>
                  </a:cubicBezTo>
                  <a:cubicBezTo>
                    <a:pt x="299" y="146"/>
                    <a:pt x="301" y="150"/>
                    <a:pt x="306" y="148"/>
                  </a:cubicBezTo>
                  <a:cubicBezTo>
                    <a:pt x="316" y="150"/>
                    <a:pt x="327" y="146"/>
                    <a:pt x="330" y="137"/>
                  </a:cubicBezTo>
                  <a:cubicBezTo>
                    <a:pt x="328" y="135"/>
                    <a:pt x="328" y="132"/>
                    <a:pt x="326" y="131"/>
                  </a:cubicBezTo>
                  <a:close/>
                  <a:moveTo>
                    <a:pt x="37" y="140"/>
                  </a:moveTo>
                  <a:cubicBezTo>
                    <a:pt x="36" y="142"/>
                    <a:pt x="35" y="145"/>
                    <a:pt x="34" y="147"/>
                  </a:cubicBezTo>
                  <a:cubicBezTo>
                    <a:pt x="38" y="148"/>
                    <a:pt x="41" y="147"/>
                    <a:pt x="45" y="149"/>
                  </a:cubicBezTo>
                  <a:cubicBezTo>
                    <a:pt x="47" y="150"/>
                    <a:pt x="49" y="153"/>
                    <a:pt x="51" y="154"/>
                  </a:cubicBezTo>
                  <a:cubicBezTo>
                    <a:pt x="52" y="151"/>
                    <a:pt x="53" y="150"/>
                    <a:pt x="54" y="147"/>
                  </a:cubicBezTo>
                  <a:cubicBezTo>
                    <a:pt x="50" y="143"/>
                    <a:pt x="44" y="140"/>
                    <a:pt x="37" y="140"/>
                  </a:cubicBezTo>
                  <a:close/>
                  <a:moveTo>
                    <a:pt x="313" y="160"/>
                  </a:moveTo>
                  <a:cubicBezTo>
                    <a:pt x="320" y="161"/>
                    <a:pt x="328" y="157"/>
                    <a:pt x="332" y="153"/>
                  </a:cubicBezTo>
                  <a:cubicBezTo>
                    <a:pt x="335" y="149"/>
                    <a:pt x="334" y="145"/>
                    <a:pt x="332" y="141"/>
                  </a:cubicBezTo>
                  <a:cubicBezTo>
                    <a:pt x="332" y="141"/>
                    <a:pt x="331" y="141"/>
                    <a:pt x="331" y="141"/>
                  </a:cubicBezTo>
                  <a:cubicBezTo>
                    <a:pt x="326" y="150"/>
                    <a:pt x="312" y="151"/>
                    <a:pt x="302" y="151"/>
                  </a:cubicBezTo>
                  <a:cubicBezTo>
                    <a:pt x="303" y="154"/>
                    <a:pt x="304" y="157"/>
                    <a:pt x="306" y="159"/>
                  </a:cubicBezTo>
                  <a:cubicBezTo>
                    <a:pt x="308" y="159"/>
                    <a:pt x="311" y="160"/>
                    <a:pt x="313" y="160"/>
                  </a:cubicBezTo>
                  <a:close/>
                  <a:moveTo>
                    <a:pt x="114" y="154"/>
                  </a:moveTo>
                  <a:cubicBezTo>
                    <a:pt x="125" y="157"/>
                    <a:pt x="139" y="158"/>
                    <a:pt x="153" y="156"/>
                  </a:cubicBezTo>
                  <a:cubicBezTo>
                    <a:pt x="153" y="152"/>
                    <a:pt x="153" y="149"/>
                    <a:pt x="153" y="145"/>
                  </a:cubicBezTo>
                  <a:cubicBezTo>
                    <a:pt x="139" y="147"/>
                    <a:pt x="124" y="147"/>
                    <a:pt x="115" y="144"/>
                  </a:cubicBezTo>
                  <a:cubicBezTo>
                    <a:pt x="114" y="147"/>
                    <a:pt x="114" y="150"/>
                    <a:pt x="114" y="154"/>
                  </a:cubicBezTo>
                  <a:close/>
                  <a:moveTo>
                    <a:pt x="32" y="153"/>
                  </a:moveTo>
                  <a:cubicBezTo>
                    <a:pt x="40" y="153"/>
                    <a:pt x="44" y="158"/>
                    <a:pt x="49" y="160"/>
                  </a:cubicBezTo>
                  <a:cubicBezTo>
                    <a:pt x="49" y="159"/>
                    <a:pt x="50" y="158"/>
                    <a:pt x="50" y="157"/>
                  </a:cubicBezTo>
                  <a:cubicBezTo>
                    <a:pt x="47" y="152"/>
                    <a:pt x="41" y="150"/>
                    <a:pt x="34" y="149"/>
                  </a:cubicBezTo>
                  <a:cubicBezTo>
                    <a:pt x="34" y="149"/>
                    <a:pt x="33" y="149"/>
                    <a:pt x="33" y="149"/>
                  </a:cubicBezTo>
                  <a:cubicBezTo>
                    <a:pt x="33" y="150"/>
                    <a:pt x="32" y="151"/>
                    <a:pt x="32" y="153"/>
                  </a:cubicBezTo>
                  <a:close/>
                  <a:moveTo>
                    <a:pt x="332" y="156"/>
                  </a:moveTo>
                  <a:cubicBezTo>
                    <a:pt x="326" y="163"/>
                    <a:pt x="317" y="163"/>
                    <a:pt x="307" y="162"/>
                  </a:cubicBezTo>
                  <a:cubicBezTo>
                    <a:pt x="309" y="166"/>
                    <a:pt x="310" y="171"/>
                    <a:pt x="314" y="172"/>
                  </a:cubicBezTo>
                  <a:cubicBezTo>
                    <a:pt x="316" y="173"/>
                    <a:pt x="321" y="173"/>
                    <a:pt x="323" y="173"/>
                  </a:cubicBezTo>
                  <a:cubicBezTo>
                    <a:pt x="331" y="172"/>
                    <a:pt x="337" y="168"/>
                    <a:pt x="339" y="162"/>
                  </a:cubicBezTo>
                  <a:cubicBezTo>
                    <a:pt x="341" y="158"/>
                    <a:pt x="338" y="154"/>
                    <a:pt x="336" y="150"/>
                  </a:cubicBezTo>
                  <a:cubicBezTo>
                    <a:pt x="335" y="152"/>
                    <a:pt x="333" y="155"/>
                    <a:pt x="332" y="156"/>
                  </a:cubicBezTo>
                  <a:close/>
                  <a:moveTo>
                    <a:pt x="30" y="160"/>
                  </a:moveTo>
                  <a:cubicBezTo>
                    <a:pt x="33" y="164"/>
                    <a:pt x="45" y="169"/>
                    <a:pt x="48" y="162"/>
                  </a:cubicBezTo>
                  <a:cubicBezTo>
                    <a:pt x="42" y="159"/>
                    <a:pt x="38" y="155"/>
                    <a:pt x="31" y="154"/>
                  </a:cubicBezTo>
                  <a:cubicBezTo>
                    <a:pt x="30" y="156"/>
                    <a:pt x="30" y="158"/>
                    <a:pt x="30" y="160"/>
                  </a:cubicBezTo>
                  <a:close/>
                  <a:moveTo>
                    <a:pt x="115" y="166"/>
                  </a:moveTo>
                  <a:cubicBezTo>
                    <a:pt x="119" y="167"/>
                    <a:pt x="125" y="169"/>
                    <a:pt x="132" y="169"/>
                  </a:cubicBezTo>
                  <a:cubicBezTo>
                    <a:pt x="138" y="170"/>
                    <a:pt x="149" y="171"/>
                    <a:pt x="152" y="167"/>
                  </a:cubicBezTo>
                  <a:cubicBezTo>
                    <a:pt x="153" y="165"/>
                    <a:pt x="152" y="160"/>
                    <a:pt x="152" y="159"/>
                  </a:cubicBezTo>
                  <a:cubicBezTo>
                    <a:pt x="139" y="159"/>
                    <a:pt x="125" y="160"/>
                    <a:pt x="114" y="156"/>
                  </a:cubicBezTo>
                  <a:cubicBezTo>
                    <a:pt x="114" y="160"/>
                    <a:pt x="113" y="164"/>
                    <a:pt x="115" y="1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39" name="Freeform 107">
              <a:extLst>
                <a:ext uri="{FF2B5EF4-FFF2-40B4-BE49-F238E27FC236}">
                  <a16:creationId xmlns:a16="http://schemas.microsoft.com/office/drawing/2014/main" id="{2274201B-23E2-43E0-9D47-AF312DF56EE2}"/>
                </a:ext>
              </a:extLst>
            </p:cNvPr>
            <p:cNvSpPr>
              <a:spLocks noEditPoints="1"/>
            </p:cNvSpPr>
            <p:nvPr/>
          </p:nvSpPr>
          <p:spPr bwMode="auto">
            <a:xfrm>
              <a:off x="7893051" y="3754438"/>
              <a:ext cx="96838" cy="369888"/>
            </a:xfrm>
            <a:custGeom>
              <a:avLst/>
              <a:gdLst>
                <a:gd name="T0" fmla="*/ 28 w 31"/>
                <a:gd name="T1" fmla="*/ 114 h 117"/>
                <a:gd name="T2" fmla="*/ 4 w 31"/>
                <a:gd name="T3" fmla="*/ 114 h 117"/>
                <a:gd name="T4" fmla="*/ 2 w 31"/>
                <a:gd name="T5" fmla="*/ 91 h 117"/>
                <a:gd name="T6" fmla="*/ 3 w 31"/>
                <a:gd name="T7" fmla="*/ 67 h 117"/>
                <a:gd name="T8" fmla="*/ 2 w 31"/>
                <a:gd name="T9" fmla="*/ 61 h 117"/>
                <a:gd name="T10" fmla="*/ 2 w 31"/>
                <a:gd name="T11" fmla="*/ 34 h 117"/>
                <a:gd name="T12" fmla="*/ 1 w 31"/>
                <a:gd name="T13" fmla="*/ 18 h 117"/>
                <a:gd name="T14" fmla="*/ 2 w 31"/>
                <a:gd name="T15" fmla="*/ 5 h 117"/>
                <a:gd name="T16" fmla="*/ 7 w 31"/>
                <a:gd name="T17" fmla="*/ 1 h 117"/>
                <a:gd name="T18" fmla="*/ 12 w 31"/>
                <a:gd name="T19" fmla="*/ 1 h 117"/>
                <a:gd name="T20" fmla="*/ 29 w 31"/>
                <a:gd name="T21" fmla="*/ 7 h 117"/>
                <a:gd name="T22" fmla="*/ 29 w 31"/>
                <a:gd name="T23" fmla="*/ 24 h 117"/>
                <a:gd name="T24" fmla="*/ 29 w 31"/>
                <a:gd name="T25" fmla="*/ 82 h 117"/>
                <a:gd name="T26" fmla="*/ 28 w 31"/>
                <a:gd name="T27" fmla="*/ 114 h 117"/>
                <a:gd name="T28" fmla="*/ 9 w 31"/>
                <a:gd name="T29" fmla="*/ 112 h 117"/>
                <a:gd name="T30" fmla="*/ 19 w 31"/>
                <a:gd name="T31" fmla="*/ 112 h 117"/>
                <a:gd name="T32" fmla="*/ 26 w 31"/>
                <a:gd name="T33" fmla="*/ 108 h 117"/>
                <a:gd name="T34" fmla="*/ 26 w 31"/>
                <a:gd name="T35" fmla="*/ 97 h 117"/>
                <a:gd name="T36" fmla="*/ 26 w 31"/>
                <a:gd name="T37" fmla="*/ 76 h 117"/>
                <a:gd name="T38" fmla="*/ 27 w 31"/>
                <a:gd name="T39" fmla="*/ 24 h 117"/>
                <a:gd name="T40" fmla="*/ 27 w 31"/>
                <a:gd name="T41" fmla="*/ 10 h 117"/>
                <a:gd name="T42" fmla="*/ 21 w 31"/>
                <a:gd name="T43" fmla="*/ 5 h 117"/>
                <a:gd name="T44" fmla="*/ 7 w 31"/>
                <a:gd name="T45" fmla="*/ 5 h 117"/>
                <a:gd name="T46" fmla="*/ 4 w 31"/>
                <a:gd name="T47" fmla="*/ 13 h 117"/>
                <a:gd name="T48" fmla="*/ 4 w 31"/>
                <a:gd name="T49" fmla="*/ 15 h 117"/>
                <a:gd name="T50" fmla="*/ 5 w 31"/>
                <a:gd name="T51" fmla="*/ 54 h 117"/>
                <a:gd name="T52" fmla="*/ 4 w 31"/>
                <a:gd name="T53" fmla="*/ 106 h 117"/>
                <a:gd name="T54" fmla="*/ 4 w 31"/>
                <a:gd name="T55" fmla="*/ 109 h 117"/>
                <a:gd name="T56" fmla="*/ 8 w 31"/>
                <a:gd name="T57" fmla="*/ 113 h 117"/>
                <a:gd name="T58" fmla="*/ 9 w 31"/>
                <a:gd name="T59" fmla="*/ 11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 h="117">
                  <a:moveTo>
                    <a:pt x="28" y="114"/>
                  </a:moveTo>
                  <a:cubicBezTo>
                    <a:pt x="22" y="117"/>
                    <a:pt x="12" y="117"/>
                    <a:pt x="4" y="114"/>
                  </a:cubicBezTo>
                  <a:cubicBezTo>
                    <a:pt x="0" y="108"/>
                    <a:pt x="2" y="100"/>
                    <a:pt x="2" y="91"/>
                  </a:cubicBezTo>
                  <a:cubicBezTo>
                    <a:pt x="2" y="83"/>
                    <a:pt x="3" y="75"/>
                    <a:pt x="3" y="67"/>
                  </a:cubicBezTo>
                  <a:cubicBezTo>
                    <a:pt x="3" y="65"/>
                    <a:pt x="2" y="63"/>
                    <a:pt x="2" y="61"/>
                  </a:cubicBezTo>
                  <a:cubicBezTo>
                    <a:pt x="3" y="51"/>
                    <a:pt x="2" y="42"/>
                    <a:pt x="2" y="34"/>
                  </a:cubicBezTo>
                  <a:cubicBezTo>
                    <a:pt x="1" y="28"/>
                    <a:pt x="1" y="23"/>
                    <a:pt x="1" y="18"/>
                  </a:cubicBezTo>
                  <a:cubicBezTo>
                    <a:pt x="2" y="14"/>
                    <a:pt x="0" y="9"/>
                    <a:pt x="2" y="5"/>
                  </a:cubicBezTo>
                  <a:cubicBezTo>
                    <a:pt x="3" y="3"/>
                    <a:pt x="6" y="1"/>
                    <a:pt x="7" y="1"/>
                  </a:cubicBezTo>
                  <a:cubicBezTo>
                    <a:pt x="8" y="1"/>
                    <a:pt x="10" y="1"/>
                    <a:pt x="12" y="1"/>
                  </a:cubicBezTo>
                  <a:cubicBezTo>
                    <a:pt x="19" y="1"/>
                    <a:pt x="26" y="0"/>
                    <a:pt x="29" y="7"/>
                  </a:cubicBezTo>
                  <a:cubicBezTo>
                    <a:pt x="31" y="13"/>
                    <a:pt x="29" y="19"/>
                    <a:pt x="29" y="24"/>
                  </a:cubicBezTo>
                  <a:cubicBezTo>
                    <a:pt x="28" y="41"/>
                    <a:pt x="29" y="64"/>
                    <a:pt x="29" y="82"/>
                  </a:cubicBezTo>
                  <a:cubicBezTo>
                    <a:pt x="29" y="94"/>
                    <a:pt x="30" y="104"/>
                    <a:pt x="28" y="114"/>
                  </a:cubicBezTo>
                  <a:close/>
                  <a:moveTo>
                    <a:pt x="9" y="112"/>
                  </a:moveTo>
                  <a:cubicBezTo>
                    <a:pt x="10" y="113"/>
                    <a:pt x="16" y="114"/>
                    <a:pt x="19" y="112"/>
                  </a:cubicBezTo>
                  <a:cubicBezTo>
                    <a:pt x="23" y="114"/>
                    <a:pt x="26" y="112"/>
                    <a:pt x="26" y="108"/>
                  </a:cubicBezTo>
                  <a:cubicBezTo>
                    <a:pt x="27" y="105"/>
                    <a:pt x="26" y="101"/>
                    <a:pt x="26" y="97"/>
                  </a:cubicBezTo>
                  <a:cubicBezTo>
                    <a:pt x="27" y="90"/>
                    <a:pt x="26" y="83"/>
                    <a:pt x="26" y="76"/>
                  </a:cubicBezTo>
                  <a:cubicBezTo>
                    <a:pt x="27" y="56"/>
                    <a:pt x="26" y="43"/>
                    <a:pt x="27" y="24"/>
                  </a:cubicBezTo>
                  <a:cubicBezTo>
                    <a:pt x="27" y="19"/>
                    <a:pt x="28" y="13"/>
                    <a:pt x="27" y="10"/>
                  </a:cubicBezTo>
                  <a:cubicBezTo>
                    <a:pt x="26" y="8"/>
                    <a:pt x="24" y="6"/>
                    <a:pt x="21" y="5"/>
                  </a:cubicBezTo>
                  <a:cubicBezTo>
                    <a:pt x="17" y="2"/>
                    <a:pt x="10" y="5"/>
                    <a:pt x="7" y="5"/>
                  </a:cubicBezTo>
                  <a:cubicBezTo>
                    <a:pt x="4" y="6"/>
                    <a:pt x="4" y="10"/>
                    <a:pt x="4" y="13"/>
                  </a:cubicBezTo>
                  <a:cubicBezTo>
                    <a:pt x="4" y="13"/>
                    <a:pt x="4" y="14"/>
                    <a:pt x="4" y="15"/>
                  </a:cubicBezTo>
                  <a:cubicBezTo>
                    <a:pt x="3" y="27"/>
                    <a:pt x="4" y="41"/>
                    <a:pt x="5" y="54"/>
                  </a:cubicBezTo>
                  <a:cubicBezTo>
                    <a:pt x="6" y="71"/>
                    <a:pt x="4" y="91"/>
                    <a:pt x="4" y="106"/>
                  </a:cubicBezTo>
                  <a:cubicBezTo>
                    <a:pt x="4" y="107"/>
                    <a:pt x="5" y="108"/>
                    <a:pt x="4" y="109"/>
                  </a:cubicBezTo>
                  <a:cubicBezTo>
                    <a:pt x="6" y="110"/>
                    <a:pt x="7" y="112"/>
                    <a:pt x="8" y="113"/>
                  </a:cubicBezTo>
                  <a:cubicBezTo>
                    <a:pt x="8" y="112"/>
                    <a:pt x="8" y="111"/>
                    <a:pt x="9"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grpSp>
        <p:nvGrpSpPr>
          <p:cNvPr id="7" name="组合 6">
            <a:extLst>
              <a:ext uri="{FF2B5EF4-FFF2-40B4-BE49-F238E27FC236}">
                <a16:creationId xmlns:a16="http://schemas.microsoft.com/office/drawing/2014/main" id="{5CF2C337-5F01-4682-8E5A-09C9EB814BAE}"/>
              </a:ext>
            </a:extLst>
          </p:cNvPr>
          <p:cNvGrpSpPr/>
          <p:nvPr/>
        </p:nvGrpSpPr>
        <p:grpSpPr>
          <a:xfrm rot="5400000">
            <a:off x="5792978" y="5013913"/>
            <a:ext cx="672063" cy="1646553"/>
            <a:chOff x="1820334" y="4988984"/>
            <a:chExt cx="465667" cy="1140883"/>
          </a:xfrm>
          <a:gradFill flip="none" rotWithShape="1">
            <a:gsLst>
              <a:gs pos="0">
                <a:schemeClr val="accent1">
                  <a:lumMod val="5000"/>
                  <a:lumOff val="95000"/>
                </a:schemeClr>
              </a:gs>
              <a:gs pos="100000">
                <a:schemeClr val="tx1">
                  <a:lumMod val="95000"/>
                  <a:lumOff val="5000"/>
                  <a:alpha val="0"/>
                </a:schemeClr>
              </a:gs>
            </a:gsLst>
            <a:lin ang="0" scaled="1"/>
            <a:tileRect/>
          </a:gradFill>
        </p:grpSpPr>
        <p:sp>
          <p:nvSpPr>
            <p:cNvPr id="40" name="Freeform 296">
              <a:extLst>
                <a:ext uri="{FF2B5EF4-FFF2-40B4-BE49-F238E27FC236}">
                  <a16:creationId xmlns:a16="http://schemas.microsoft.com/office/drawing/2014/main" id="{9109EA3D-2A88-43A4-84F3-4EAC82D9C756}"/>
                </a:ext>
              </a:extLst>
            </p:cNvPr>
            <p:cNvSpPr>
              <a:spLocks noEditPoints="1"/>
            </p:cNvSpPr>
            <p:nvPr/>
          </p:nvSpPr>
          <p:spPr bwMode="auto">
            <a:xfrm>
              <a:off x="2089152" y="4988984"/>
              <a:ext cx="196849" cy="1123949"/>
            </a:xfrm>
            <a:custGeom>
              <a:avLst/>
              <a:gdLst>
                <a:gd name="T0" fmla="*/ 21 w 47"/>
                <a:gd name="T1" fmla="*/ 263 h 267"/>
                <a:gd name="T2" fmla="*/ 16 w 47"/>
                <a:gd name="T3" fmla="*/ 259 h 267"/>
                <a:gd name="T4" fmla="*/ 15 w 47"/>
                <a:gd name="T5" fmla="*/ 248 h 267"/>
                <a:gd name="T6" fmla="*/ 11 w 47"/>
                <a:gd name="T7" fmla="*/ 199 h 267"/>
                <a:gd name="T8" fmla="*/ 8 w 47"/>
                <a:gd name="T9" fmla="*/ 149 h 267"/>
                <a:gd name="T10" fmla="*/ 7 w 47"/>
                <a:gd name="T11" fmla="*/ 133 h 267"/>
                <a:gd name="T12" fmla="*/ 7 w 47"/>
                <a:gd name="T13" fmla="*/ 124 h 267"/>
                <a:gd name="T14" fmla="*/ 1 w 47"/>
                <a:gd name="T15" fmla="*/ 52 h 267"/>
                <a:gd name="T16" fmla="*/ 3 w 47"/>
                <a:gd name="T17" fmla="*/ 38 h 267"/>
                <a:gd name="T18" fmla="*/ 14 w 47"/>
                <a:gd name="T19" fmla="*/ 1 h 267"/>
                <a:gd name="T20" fmla="*/ 23 w 47"/>
                <a:gd name="T21" fmla="*/ 19 h 267"/>
                <a:gd name="T22" fmla="*/ 30 w 47"/>
                <a:gd name="T23" fmla="*/ 38 h 267"/>
                <a:gd name="T24" fmla="*/ 35 w 47"/>
                <a:gd name="T25" fmla="*/ 69 h 267"/>
                <a:gd name="T26" fmla="*/ 36 w 47"/>
                <a:gd name="T27" fmla="*/ 83 h 267"/>
                <a:gd name="T28" fmla="*/ 42 w 47"/>
                <a:gd name="T29" fmla="*/ 152 h 267"/>
                <a:gd name="T30" fmla="*/ 44 w 47"/>
                <a:gd name="T31" fmla="*/ 167 h 267"/>
                <a:gd name="T32" fmla="*/ 44 w 47"/>
                <a:gd name="T33" fmla="*/ 189 h 267"/>
                <a:gd name="T34" fmla="*/ 47 w 47"/>
                <a:gd name="T35" fmla="*/ 236 h 267"/>
                <a:gd name="T36" fmla="*/ 47 w 47"/>
                <a:gd name="T37" fmla="*/ 253 h 267"/>
                <a:gd name="T38" fmla="*/ 31 w 47"/>
                <a:gd name="T39" fmla="*/ 43 h 267"/>
                <a:gd name="T40" fmla="*/ 3 w 47"/>
                <a:gd name="T41" fmla="*/ 44 h 267"/>
                <a:gd name="T42" fmla="*/ 4 w 47"/>
                <a:gd name="T43" fmla="*/ 69 h 267"/>
                <a:gd name="T44" fmla="*/ 7 w 47"/>
                <a:gd name="T45" fmla="*/ 93 h 267"/>
                <a:gd name="T46" fmla="*/ 11 w 47"/>
                <a:gd name="T47" fmla="*/ 156 h 267"/>
                <a:gd name="T48" fmla="*/ 13 w 47"/>
                <a:gd name="T49" fmla="*/ 173 h 267"/>
                <a:gd name="T50" fmla="*/ 17 w 47"/>
                <a:gd name="T51" fmla="*/ 229 h 267"/>
                <a:gd name="T52" fmla="*/ 18 w 47"/>
                <a:gd name="T53" fmla="*/ 258 h 267"/>
                <a:gd name="T54" fmla="*/ 44 w 47"/>
                <a:gd name="T55" fmla="*/ 257 h 267"/>
                <a:gd name="T56" fmla="*/ 44 w 47"/>
                <a:gd name="T57" fmla="*/ 226 h 267"/>
                <a:gd name="T58" fmla="*/ 42 w 47"/>
                <a:gd name="T59" fmla="*/ 191 h 267"/>
                <a:gd name="T60" fmla="*/ 23 w 47"/>
                <a:gd name="T61" fmla="*/ 181 h 267"/>
                <a:gd name="T62" fmla="*/ 21 w 47"/>
                <a:gd name="T63" fmla="*/ 138 h 267"/>
                <a:gd name="T64" fmla="*/ 16 w 47"/>
                <a:gd name="T65" fmla="*/ 79 h 267"/>
                <a:gd name="T66" fmla="*/ 15 w 47"/>
                <a:gd name="T67" fmla="*/ 59 h 267"/>
                <a:gd name="T68" fmla="*/ 31 w 47"/>
                <a:gd name="T69" fmla="*/ 57 h 267"/>
                <a:gd name="T70" fmla="*/ 31 w 47"/>
                <a:gd name="T71" fmla="*/ 43 h 267"/>
                <a:gd name="T72" fmla="*/ 12 w 47"/>
                <a:gd name="T73" fmla="*/ 42 h 267"/>
                <a:gd name="T74" fmla="*/ 22 w 47"/>
                <a:gd name="T75" fmla="*/ 42 h 267"/>
                <a:gd name="T76" fmla="*/ 39 w 47"/>
                <a:gd name="T77" fmla="*/ 149 h 267"/>
                <a:gd name="T78" fmla="*/ 38 w 47"/>
                <a:gd name="T79" fmla="*/ 138 h 267"/>
                <a:gd name="T80" fmla="*/ 35 w 47"/>
                <a:gd name="T81" fmla="*/ 105 h 267"/>
                <a:gd name="T82" fmla="*/ 35 w 47"/>
                <a:gd name="T83" fmla="*/ 89 h 267"/>
                <a:gd name="T84" fmla="*/ 31 w 47"/>
                <a:gd name="T85" fmla="*/ 61 h 267"/>
                <a:gd name="T86" fmla="*/ 19 w 47"/>
                <a:gd name="T87" fmla="*/ 87 h 267"/>
                <a:gd name="T88" fmla="*/ 25 w 47"/>
                <a:gd name="T89" fmla="*/ 190 h 267"/>
                <a:gd name="T90" fmla="*/ 40 w 47"/>
                <a:gd name="T91" fmla="*/ 155 h 267"/>
                <a:gd name="T92" fmla="*/ 15 w 47"/>
                <a:gd name="T93" fmla="*/ 4 h 267"/>
                <a:gd name="T94" fmla="*/ 8 w 47"/>
                <a:gd name="T95" fmla="*/ 34 h 267"/>
                <a:gd name="T96" fmla="*/ 9 w 47"/>
                <a:gd name="T97" fmla="*/ 39 h 267"/>
                <a:gd name="T98" fmla="*/ 21 w 47"/>
                <a:gd name="T99" fmla="*/ 17 h 267"/>
                <a:gd name="T100" fmla="*/ 21 w 47"/>
                <a:gd name="T101" fmla="*/ 17 h 267"/>
                <a:gd name="T102" fmla="*/ 5 w 47"/>
                <a:gd name="T103" fmla="*/ 40 h 267"/>
                <a:gd name="T104" fmla="*/ 12 w 47"/>
                <a:gd name="T105" fmla="*/ 4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 h="267">
                  <a:moveTo>
                    <a:pt x="46" y="259"/>
                  </a:moveTo>
                  <a:cubicBezTo>
                    <a:pt x="39" y="265"/>
                    <a:pt x="29" y="267"/>
                    <a:pt x="21" y="263"/>
                  </a:cubicBezTo>
                  <a:cubicBezTo>
                    <a:pt x="20" y="263"/>
                    <a:pt x="21" y="263"/>
                    <a:pt x="20" y="262"/>
                  </a:cubicBezTo>
                  <a:cubicBezTo>
                    <a:pt x="19" y="262"/>
                    <a:pt x="16" y="261"/>
                    <a:pt x="16" y="259"/>
                  </a:cubicBezTo>
                  <a:cubicBezTo>
                    <a:pt x="15" y="258"/>
                    <a:pt x="16" y="257"/>
                    <a:pt x="16" y="255"/>
                  </a:cubicBezTo>
                  <a:cubicBezTo>
                    <a:pt x="16" y="253"/>
                    <a:pt x="15" y="250"/>
                    <a:pt x="15" y="248"/>
                  </a:cubicBezTo>
                  <a:cubicBezTo>
                    <a:pt x="15" y="245"/>
                    <a:pt x="15" y="241"/>
                    <a:pt x="15" y="238"/>
                  </a:cubicBezTo>
                  <a:cubicBezTo>
                    <a:pt x="15" y="224"/>
                    <a:pt x="13" y="211"/>
                    <a:pt x="11" y="199"/>
                  </a:cubicBezTo>
                  <a:cubicBezTo>
                    <a:pt x="11" y="196"/>
                    <a:pt x="10" y="194"/>
                    <a:pt x="11" y="192"/>
                  </a:cubicBezTo>
                  <a:cubicBezTo>
                    <a:pt x="11" y="178"/>
                    <a:pt x="8" y="165"/>
                    <a:pt x="8" y="149"/>
                  </a:cubicBezTo>
                  <a:cubicBezTo>
                    <a:pt x="8" y="146"/>
                    <a:pt x="8" y="144"/>
                    <a:pt x="8" y="142"/>
                  </a:cubicBezTo>
                  <a:cubicBezTo>
                    <a:pt x="8" y="139"/>
                    <a:pt x="7" y="136"/>
                    <a:pt x="7" y="133"/>
                  </a:cubicBezTo>
                  <a:cubicBezTo>
                    <a:pt x="7" y="132"/>
                    <a:pt x="8" y="130"/>
                    <a:pt x="8" y="129"/>
                  </a:cubicBezTo>
                  <a:cubicBezTo>
                    <a:pt x="8" y="127"/>
                    <a:pt x="7" y="126"/>
                    <a:pt x="7" y="124"/>
                  </a:cubicBezTo>
                  <a:cubicBezTo>
                    <a:pt x="7" y="121"/>
                    <a:pt x="7" y="118"/>
                    <a:pt x="7" y="115"/>
                  </a:cubicBezTo>
                  <a:cubicBezTo>
                    <a:pt x="5" y="95"/>
                    <a:pt x="1" y="74"/>
                    <a:pt x="1" y="52"/>
                  </a:cubicBezTo>
                  <a:cubicBezTo>
                    <a:pt x="1" y="48"/>
                    <a:pt x="1" y="43"/>
                    <a:pt x="0" y="40"/>
                  </a:cubicBezTo>
                  <a:cubicBezTo>
                    <a:pt x="0" y="39"/>
                    <a:pt x="2" y="39"/>
                    <a:pt x="3" y="38"/>
                  </a:cubicBezTo>
                  <a:cubicBezTo>
                    <a:pt x="6" y="29"/>
                    <a:pt x="8" y="17"/>
                    <a:pt x="12" y="6"/>
                  </a:cubicBezTo>
                  <a:cubicBezTo>
                    <a:pt x="12" y="5"/>
                    <a:pt x="13" y="2"/>
                    <a:pt x="14" y="1"/>
                  </a:cubicBezTo>
                  <a:cubicBezTo>
                    <a:pt x="15" y="0"/>
                    <a:pt x="16" y="1"/>
                    <a:pt x="18" y="1"/>
                  </a:cubicBezTo>
                  <a:cubicBezTo>
                    <a:pt x="21" y="5"/>
                    <a:pt x="22" y="12"/>
                    <a:pt x="23" y="19"/>
                  </a:cubicBezTo>
                  <a:cubicBezTo>
                    <a:pt x="24" y="21"/>
                    <a:pt x="26" y="24"/>
                    <a:pt x="26" y="27"/>
                  </a:cubicBezTo>
                  <a:cubicBezTo>
                    <a:pt x="27" y="31"/>
                    <a:pt x="28" y="35"/>
                    <a:pt x="30" y="38"/>
                  </a:cubicBezTo>
                  <a:cubicBezTo>
                    <a:pt x="31" y="38"/>
                    <a:pt x="33" y="39"/>
                    <a:pt x="33" y="40"/>
                  </a:cubicBezTo>
                  <a:cubicBezTo>
                    <a:pt x="33" y="47"/>
                    <a:pt x="34" y="58"/>
                    <a:pt x="35" y="69"/>
                  </a:cubicBezTo>
                  <a:cubicBezTo>
                    <a:pt x="35" y="71"/>
                    <a:pt x="36" y="72"/>
                    <a:pt x="36" y="74"/>
                  </a:cubicBezTo>
                  <a:cubicBezTo>
                    <a:pt x="36" y="77"/>
                    <a:pt x="36" y="80"/>
                    <a:pt x="36" y="83"/>
                  </a:cubicBezTo>
                  <a:cubicBezTo>
                    <a:pt x="37" y="98"/>
                    <a:pt x="39" y="120"/>
                    <a:pt x="40" y="139"/>
                  </a:cubicBezTo>
                  <a:cubicBezTo>
                    <a:pt x="41" y="143"/>
                    <a:pt x="41" y="148"/>
                    <a:pt x="42" y="152"/>
                  </a:cubicBezTo>
                  <a:cubicBezTo>
                    <a:pt x="42" y="156"/>
                    <a:pt x="42" y="160"/>
                    <a:pt x="43" y="164"/>
                  </a:cubicBezTo>
                  <a:cubicBezTo>
                    <a:pt x="43" y="165"/>
                    <a:pt x="43" y="166"/>
                    <a:pt x="44" y="167"/>
                  </a:cubicBezTo>
                  <a:cubicBezTo>
                    <a:pt x="44" y="169"/>
                    <a:pt x="43" y="170"/>
                    <a:pt x="43" y="172"/>
                  </a:cubicBezTo>
                  <a:cubicBezTo>
                    <a:pt x="44" y="178"/>
                    <a:pt x="44" y="183"/>
                    <a:pt x="44" y="189"/>
                  </a:cubicBezTo>
                  <a:cubicBezTo>
                    <a:pt x="44" y="200"/>
                    <a:pt x="46" y="210"/>
                    <a:pt x="46" y="220"/>
                  </a:cubicBezTo>
                  <a:cubicBezTo>
                    <a:pt x="46" y="226"/>
                    <a:pt x="47" y="231"/>
                    <a:pt x="47" y="236"/>
                  </a:cubicBezTo>
                  <a:cubicBezTo>
                    <a:pt x="47" y="242"/>
                    <a:pt x="47" y="246"/>
                    <a:pt x="47" y="251"/>
                  </a:cubicBezTo>
                  <a:cubicBezTo>
                    <a:pt x="47" y="252"/>
                    <a:pt x="47" y="252"/>
                    <a:pt x="47" y="253"/>
                  </a:cubicBezTo>
                  <a:cubicBezTo>
                    <a:pt x="47" y="254"/>
                    <a:pt x="47" y="257"/>
                    <a:pt x="46" y="259"/>
                  </a:cubicBezTo>
                  <a:close/>
                  <a:moveTo>
                    <a:pt x="31" y="43"/>
                  </a:moveTo>
                  <a:cubicBezTo>
                    <a:pt x="28" y="43"/>
                    <a:pt x="25" y="45"/>
                    <a:pt x="21" y="45"/>
                  </a:cubicBezTo>
                  <a:cubicBezTo>
                    <a:pt x="15" y="46"/>
                    <a:pt x="8" y="44"/>
                    <a:pt x="3" y="44"/>
                  </a:cubicBezTo>
                  <a:cubicBezTo>
                    <a:pt x="2" y="50"/>
                    <a:pt x="4" y="57"/>
                    <a:pt x="4" y="64"/>
                  </a:cubicBezTo>
                  <a:cubicBezTo>
                    <a:pt x="4" y="66"/>
                    <a:pt x="4" y="67"/>
                    <a:pt x="4" y="69"/>
                  </a:cubicBezTo>
                  <a:cubicBezTo>
                    <a:pt x="4" y="73"/>
                    <a:pt x="5" y="77"/>
                    <a:pt x="5" y="81"/>
                  </a:cubicBezTo>
                  <a:cubicBezTo>
                    <a:pt x="6" y="85"/>
                    <a:pt x="6" y="89"/>
                    <a:pt x="7" y="93"/>
                  </a:cubicBezTo>
                  <a:cubicBezTo>
                    <a:pt x="9" y="112"/>
                    <a:pt x="10" y="132"/>
                    <a:pt x="11" y="150"/>
                  </a:cubicBezTo>
                  <a:cubicBezTo>
                    <a:pt x="11" y="152"/>
                    <a:pt x="11" y="154"/>
                    <a:pt x="11" y="156"/>
                  </a:cubicBezTo>
                  <a:cubicBezTo>
                    <a:pt x="11" y="158"/>
                    <a:pt x="12" y="160"/>
                    <a:pt x="12" y="162"/>
                  </a:cubicBezTo>
                  <a:cubicBezTo>
                    <a:pt x="12" y="166"/>
                    <a:pt x="11" y="170"/>
                    <a:pt x="13" y="173"/>
                  </a:cubicBezTo>
                  <a:cubicBezTo>
                    <a:pt x="13" y="182"/>
                    <a:pt x="13" y="191"/>
                    <a:pt x="14" y="199"/>
                  </a:cubicBezTo>
                  <a:cubicBezTo>
                    <a:pt x="15" y="209"/>
                    <a:pt x="17" y="219"/>
                    <a:pt x="17" y="229"/>
                  </a:cubicBezTo>
                  <a:cubicBezTo>
                    <a:pt x="17" y="230"/>
                    <a:pt x="17" y="232"/>
                    <a:pt x="17" y="233"/>
                  </a:cubicBezTo>
                  <a:cubicBezTo>
                    <a:pt x="17" y="241"/>
                    <a:pt x="17" y="249"/>
                    <a:pt x="18" y="258"/>
                  </a:cubicBezTo>
                  <a:cubicBezTo>
                    <a:pt x="22" y="261"/>
                    <a:pt x="26" y="262"/>
                    <a:pt x="30" y="263"/>
                  </a:cubicBezTo>
                  <a:cubicBezTo>
                    <a:pt x="35" y="262"/>
                    <a:pt x="41" y="260"/>
                    <a:pt x="44" y="257"/>
                  </a:cubicBezTo>
                  <a:cubicBezTo>
                    <a:pt x="45" y="249"/>
                    <a:pt x="45" y="238"/>
                    <a:pt x="43" y="228"/>
                  </a:cubicBezTo>
                  <a:cubicBezTo>
                    <a:pt x="43" y="227"/>
                    <a:pt x="44" y="226"/>
                    <a:pt x="44" y="226"/>
                  </a:cubicBezTo>
                  <a:cubicBezTo>
                    <a:pt x="43" y="224"/>
                    <a:pt x="44" y="222"/>
                    <a:pt x="44" y="220"/>
                  </a:cubicBezTo>
                  <a:cubicBezTo>
                    <a:pt x="43" y="211"/>
                    <a:pt x="42" y="201"/>
                    <a:pt x="42" y="191"/>
                  </a:cubicBezTo>
                  <a:cubicBezTo>
                    <a:pt x="38" y="194"/>
                    <a:pt x="28" y="196"/>
                    <a:pt x="24" y="191"/>
                  </a:cubicBezTo>
                  <a:cubicBezTo>
                    <a:pt x="22" y="189"/>
                    <a:pt x="23" y="185"/>
                    <a:pt x="23" y="181"/>
                  </a:cubicBezTo>
                  <a:cubicBezTo>
                    <a:pt x="23" y="172"/>
                    <a:pt x="21" y="162"/>
                    <a:pt x="21" y="153"/>
                  </a:cubicBezTo>
                  <a:cubicBezTo>
                    <a:pt x="21" y="148"/>
                    <a:pt x="21" y="143"/>
                    <a:pt x="21" y="138"/>
                  </a:cubicBezTo>
                  <a:cubicBezTo>
                    <a:pt x="20" y="121"/>
                    <a:pt x="19" y="101"/>
                    <a:pt x="17" y="84"/>
                  </a:cubicBezTo>
                  <a:cubicBezTo>
                    <a:pt x="17" y="83"/>
                    <a:pt x="16" y="81"/>
                    <a:pt x="16" y="79"/>
                  </a:cubicBezTo>
                  <a:cubicBezTo>
                    <a:pt x="16" y="77"/>
                    <a:pt x="16" y="75"/>
                    <a:pt x="16" y="73"/>
                  </a:cubicBezTo>
                  <a:cubicBezTo>
                    <a:pt x="16" y="68"/>
                    <a:pt x="13" y="62"/>
                    <a:pt x="15" y="59"/>
                  </a:cubicBezTo>
                  <a:cubicBezTo>
                    <a:pt x="16" y="59"/>
                    <a:pt x="17" y="61"/>
                    <a:pt x="18" y="61"/>
                  </a:cubicBezTo>
                  <a:cubicBezTo>
                    <a:pt x="22" y="62"/>
                    <a:pt x="30" y="61"/>
                    <a:pt x="31" y="57"/>
                  </a:cubicBezTo>
                  <a:cubicBezTo>
                    <a:pt x="31" y="53"/>
                    <a:pt x="31" y="47"/>
                    <a:pt x="31" y="43"/>
                  </a:cubicBezTo>
                  <a:cubicBezTo>
                    <a:pt x="31" y="43"/>
                    <a:pt x="31" y="43"/>
                    <a:pt x="31" y="43"/>
                  </a:cubicBezTo>
                  <a:close/>
                  <a:moveTo>
                    <a:pt x="22" y="42"/>
                  </a:moveTo>
                  <a:cubicBezTo>
                    <a:pt x="18" y="42"/>
                    <a:pt x="14" y="41"/>
                    <a:pt x="12" y="42"/>
                  </a:cubicBezTo>
                  <a:cubicBezTo>
                    <a:pt x="18" y="43"/>
                    <a:pt x="25" y="44"/>
                    <a:pt x="30" y="41"/>
                  </a:cubicBezTo>
                  <a:cubicBezTo>
                    <a:pt x="27" y="39"/>
                    <a:pt x="25" y="41"/>
                    <a:pt x="22" y="42"/>
                  </a:cubicBezTo>
                  <a:close/>
                  <a:moveTo>
                    <a:pt x="40" y="155"/>
                  </a:moveTo>
                  <a:cubicBezTo>
                    <a:pt x="40" y="153"/>
                    <a:pt x="40" y="151"/>
                    <a:pt x="39" y="149"/>
                  </a:cubicBezTo>
                  <a:cubicBezTo>
                    <a:pt x="39" y="146"/>
                    <a:pt x="39" y="143"/>
                    <a:pt x="39" y="142"/>
                  </a:cubicBezTo>
                  <a:cubicBezTo>
                    <a:pt x="39" y="141"/>
                    <a:pt x="38" y="139"/>
                    <a:pt x="38" y="138"/>
                  </a:cubicBezTo>
                  <a:cubicBezTo>
                    <a:pt x="37" y="136"/>
                    <a:pt x="38" y="134"/>
                    <a:pt x="38" y="132"/>
                  </a:cubicBezTo>
                  <a:cubicBezTo>
                    <a:pt x="37" y="122"/>
                    <a:pt x="36" y="116"/>
                    <a:pt x="35" y="105"/>
                  </a:cubicBezTo>
                  <a:cubicBezTo>
                    <a:pt x="35" y="102"/>
                    <a:pt x="34" y="99"/>
                    <a:pt x="34" y="97"/>
                  </a:cubicBezTo>
                  <a:cubicBezTo>
                    <a:pt x="34" y="94"/>
                    <a:pt x="34" y="91"/>
                    <a:pt x="35" y="89"/>
                  </a:cubicBezTo>
                  <a:cubicBezTo>
                    <a:pt x="35" y="86"/>
                    <a:pt x="34" y="83"/>
                    <a:pt x="33" y="79"/>
                  </a:cubicBezTo>
                  <a:cubicBezTo>
                    <a:pt x="33" y="72"/>
                    <a:pt x="32" y="66"/>
                    <a:pt x="31" y="61"/>
                  </a:cubicBezTo>
                  <a:cubicBezTo>
                    <a:pt x="27" y="63"/>
                    <a:pt x="21" y="63"/>
                    <a:pt x="17" y="63"/>
                  </a:cubicBezTo>
                  <a:cubicBezTo>
                    <a:pt x="17" y="70"/>
                    <a:pt x="18" y="79"/>
                    <a:pt x="19" y="87"/>
                  </a:cubicBezTo>
                  <a:cubicBezTo>
                    <a:pt x="20" y="98"/>
                    <a:pt x="22" y="110"/>
                    <a:pt x="22" y="118"/>
                  </a:cubicBezTo>
                  <a:cubicBezTo>
                    <a:pt x="23" y="141"/>
                    <a:pt x="24" y="169"/>
                    <a:pt x="25" y="190"/>
                  </a:cubicBezTo>
                  <a:cubicBezTo>
                    <a:pt x="31" y="193"/>
                    <a:pt x="38" y="192"/>
                    <a:pt x="42" y="188"/>
                  </a:cubicBezTo>
                  <a:cubicBezTo>
                    <a:pt x="42" y="176"/>
                    <a:pt x="40" y="164"/>
                    <a:pt x="40" y="155"/>
                  </a:cubicBezTo>
                  <a:close/>
                  <a:moveTo>
                    <a:pt x="21" y="17"/>
                  </a:moveTo>
                  <a:cubicBezTo>
                    <a:pt x="19" y="12"/>
                    <a:pt x="19" y="6"/>
                    <a:pt x="15" y="4"/>
                  </a:cubicBezTo>
                  <a:cubicBezTo>
                    <a:pt x="11" y="14"/>
                    <a:pt x="9" y="27"/>
                    <a:pt x="6" y="38"/>
                  </a:cubicBezTo>
                  <a:cubicBezTo>
                    <a:pt x="8" y="37"/>
                    <a:pt x="7" y="35"/>
                    <a:pt x="8" y="34"/>
                  </a:cubicBezTo>
                  <a:cubicBezTo>
                    <a:pt x="9" y="32"/>
                    <a:pt x="9" y="28"/>
                    <a:pt x="11" y="27"/>
                  </a:cubicBezTo>
                  <a:cubicBezTo>
                    <a:pt x="10" y="31"/>
                    <a:pt x="9" y="35"/>
                    <a:pt x="9" y="39"/>
                  </a:cubicBezTo>
                  <a:cubicBezTo>
                    <a:pt x="14" y="39"/>
                    <a:pt x="20" y="40"/>
                    <a:pt x="26" y="38"/>
                  </a:cubicBezTo>
                  <a:cubicBezTo>
                    <a:pt x="26" y="30"/>
                    <a:pt x="22" y="25"/>
                    <a:pt x="21" y="17"/>
                  </a:cubicBezTo>
                  <a:cubicBezTo>
                    <a:pt x="21" y="17"/>
                    <a:pt x="21" y="18"/>
                    <a:pt x="21" y="17"/>
                  </a:cubicBezTo>
                  <a:cubicBezTo>
                    <a:pt x="21" y="17"/>
                    <a:pt x="21" y="17"/>
                    <a:pt x="21" y="17"/>
                  </a:cubicBezTo>
                  <a:close/>
                  <a:moveTo>
                    <a:pt x="5" y="41"/>
                  </a:moveTo>
                  <a:cubicBezTo>
                    <a:pt x="5" y="41"/>
                    <a:pt x="5" y="40"/>
                    <a:pt x="5" y="40"/>
                  </a:cubicBezTo>
                  <a:cubicBezTo>
                    <a:pt x="4" y="41"/>
                    <a:pt x="3" y="39"/>
                    <a:pt x="3" y="41"/>
                  </a:cubicBezTo>
                  <a:cubicBezTo>
                    <a:pt x="6" y="42"/>
                    <a:pt x="9" y="42"/>
                    <a:pt x="12" y="42"/>
                  </a:cubicBezTo>
                  <a:cubicBezTo>
                    <a:pt x="9" y="42"/>
                    <a:pt x="7" y="40"/>
                    <a:pt x="5"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1" name="Freeform 297">
              <a:extLst>
                <a:ext uri="{FF2B5EF4-FFF2-40B4-BE49-F238E27FC236}">
                  <a16:creationId xmlns:a16="http://schemas.microsoft.com/office/drawing/2014/main" id="{BB5E559D-27A4-4CFA-B856-EC73BD2793D6}"/>
                </a:ext>
              </a:extLst>
            </p:cNvPr>
            <p:cNvSpPr>
              <a:spLocks noEditPoints="1"/>
            </p:cNvSpPr>
            <p:nvPr/>
          </p:nvSpPr>
          <p:spPr bwMode="auto">
            <a:xfrm>
              <a:off x="1820334" y="5031318"/>
              <a:ext cx="332317" cy="1098549"/>
            </a:xfrm>
            <a:custGeom>
              <a:avLst/>
              <a:gdLst>
                <a:gd name="T0" fmla="*/ 5 w 79"/>
                <a:gd name="T1" fmla="*/ 41 h 261"/>
                <a:gd name="T2" fmla="*/ 6 w 79"/>
                <a:gd name="T3" fmla="*/ 8 h 261"/>
                <a:gd name="T4" fmla="*/ 12 w 79"/>
                <a:gd name="T5" fmla="*/ 4 h 261"/>
                <a:gd name="T6" fmla="*/ 27 w 79"/>
                <a:gd name="T7" fmla="*/ 27 h 261"/>
                <a:gd name="T8" fmla="*/ 34 w 79"/>
                <a:gd name="T9" fmla="*/ 35 h 261"/>
                <a:gd name="T10" fmla="*/ 38 w 79"/>
                <a:gd name="T11" fmla="*/ 46 h 261"/>
                <a:gd name="T12" fmla="*/ 43 w 79"/>
                <a:gd name="T13" fmla="*/ 69 h 261"/>
                <a:gd name="T14" fmla="*/ 61 w 79"/>
                <a:gd name="T15" fmla="*/ 137 h 261"/>
                <a:gd name="T16" fmla="*/ 70 w 79"/>
                <a:gd name="T17" fmla="*/ 187 h 261"/>
                <a:gd name="T18" fmla="*/ 77 w 79"/>
                <a:gd name="T19" fmla="*/ 229 h 261"/>
                <a:gd name="T20" fmla="*/ 76 w 79"/>
                <a:gd name="T21" fmla="*/ 252 h 261"/>
                <a:gd name="T22" fmla="*/ 53 w 79"/>
                <a:gd name="T23" fmla="*/ 259 h 261"/>
                <a:gd name="T24" fmla="*/ 46 w 79"/>
                <a:gd name="T25" fmla="*/ 257 h 261"/>
                <a:gd name="T26" fmla="*/ 41 w 79"/>
                <a:gd name="T27" fmla="*/ 221 h 261"/>
                <a:gd name="T28" fmla="*/ 36 w 79"/>
                <a:gd name="T29" fmla="*/ 190 h 261"/>
                <a:gd name="T30" fmla="*/ 24 w 79"/>
                <a:gd name="T31" fmla="*/ 140 h 261"/>
                <a:gd name="T32" fmla="*/ 14 w 79"/>
                <a:gd name="T33" fmla="*/ 101 h 261"/>
                <a:gd name="T34" fmla="*/ 7 w 79"/>
                <a:gd name="T35" fmla="*/ 69 h 261"/>
                <a:gd name="T36" fmla="*/ 2 w 79"/>
                <a:gd name="T37" fmla="*/ 50 h 261"/>
                <a:gd name="T38" fmla="*/ 13 w 79"/>
                <a:gd name="T39" fmla="*/ 85 h 261"/>
                <a:gd name="T40" fmla="*/ 17 w 79"/>
                <a:gd name="T41" fmla="*/ 102 h 261"/>
                <a:gd name="T42" fmla="*/ 33 w 79"/>
                <a:gd name="T43" fmla="*/ 172 h 261"/>
                <a:gd name="T44" fmla="*/ 40 w 79"/>
                <a:gd name="T45" fmla="*/ 201 h 261"/>
                <a:gd name="T46" fmla="*/ 48 w 79"/>
                <a:gd name="T47" fmla="*/ 255 h 261"/>
                <a:gd name="T48" fmla="*/ 56 w 79"/>
                <a:gd name="T49" fmla="*/ 258 h 261"/>
                <a:gd name="T50" fmla="*/ 75 w 79"/>
                <a:gd name="T51" fmla="*/ 250 h 261"/>
                <a:gd name="T52" fmla="*/ 75 w 79"/>
                <a:gd name="T53" fmla="*/ 234 h 261"/>
                <a:gd name="T54" fmla="*/ 51 w 79"/>
                <a:gd name="T55" fmla="*/ 201 h 261"/>
                <a:gd name="T56" fmla="*/ 45 w 79"/>
                <a:gd name="T57" fmla="*/ 195 h 261"/>
                <a:gd name="T58" fmla="*/ 38 w 79"/>
                <a:gd name="T59" fmla="*/ 154 h 261"/>
                <a:gd name="T60" fmla="*/ 19 w 79"/>
                <a:gd name="T61" fmla="*/ 78 h 261"/>
                <a:gd name="T62" fmla="*/ 13 w 79"/>
                <a:gd name="T63" fmla="*/ 55 h 261"/>
                <a:gd name="T64" fmla="*/ 33 w 79"/>
                <a:gd name="T65" fmla="*/ 38 h 261"/>
                <a:gd name="T66" fmla="*/ 13 w 79"/>
                <a:gd name="T67" fmla="*/ 85 h 261"/>
                <a:gd name="T68" fmla="*/ 34 w 79"/>
                <a:gd name="T69" fmla="*/ 128 h 261"/>
                <a:gd name="T70" fmla="*/ 48 w 79"/>
                <a:gd name="T71" fmla="*/ 194 h 261"/>
                <a:gd name="T72" fmla="*/ 67 w 79"/>
                <a:gd name="T73" fmla="*/ 194 h 261"/>
                <a:gd name="T74" fmla="*/ 62 w 79"/>
                <a:gd name="T75" fmla="*/ 156 h 261"/>
                <a:gd name="T76" fmla="*/ 59 w 79"/>
                <a:gd name="T77" fmla="*/ 137 h 261"/>
                <a:gd name="T78" fmla="*/ 47 w 79"/>
                <a:gd name="T79" fmla="*/ 95 h 261"/>
                <a:gd name="T80" fmla="*/ 33 w 79"/>
                <a:gd name="T81" fmla="*/ 52 h 261"/>
                <a:gd name="T82" fmla="*/ 28 w 79"/>
                <a:gd name="T83" fmla="*/ 105 h 261"/>
                <a:gd name="T84" fmla="*/ 6 w 79"/>
                <a:gd name="T85" fmla="*/ 43 h 261"/>
                <a:gd name="T86" fmla="*/ 32 w 79"/>
                <a:gd name="T87" fmla="*/ 36 h 261"/>
                <a:gd name="T88" fmla="*/ 26 w 79"/>
                <a:gd name="T89" fmla="*/ 30 h 261"/>
                <a:gd name="T90" fmla="*/ 11 w 79"/>
                <a:gd name="T91" fmla="*/ 5 h 261"/>
                <a:gd name="T92" fmla="*/ 7 w 79"/>
                <a:gd name="T93" fmla="*/ 40 h 261"/>
                <a:gd name="T94" fmla="*/ 19 w 79"/>
                <a:gd name="T95" fmla="*/ 22 h 261"/>
                <a:gd name="T96" fmla="*/ 26 w 79"/>
                <a:gd name="T97" fmla="*/ 3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9" h="261">
                  <a:moveTo>
                    <a:pt x="0" y="45"/>
                  </a:moveTo>
                  <a:cubicBezTo>
                    <a:pt x="1" y="44"/>
                    <a:pt x="3" y="43"/>
                    <a:pt x="5" y="41"/>
                  </a:cubicBezTo>
                  <a:cubicBezTo>
                    <a:pt x="6" y="34"/>
                    <a:pt x="5" y="27"/>
                    <a:pt x="5" y="18"/>
                  </a:cubicBezTo>
                  <a:cubicBezTo>
                    <a:pt x="5" y="14"/>
                    <a:pt x="5" y="11"/>
                    <a:pt x="6" y="8"/>
                  </a:cubicBezTo>
                  <a:cubicBezTo>
                    <a:pt x="6" y="5"/>
                    <a:pt x="5" y="1"/>
                    <a:pt x="7" y="1"/>
                  </a:cubicBezTo>
                  <a:cubicBezTo>
                    <a:pt x="10" y="0"/>
                    <a:pt x="11" y="2"/>
                    <a:pt x="12" y="4"/>
                  </a:cubicBezTo>
                  <a:cubicBezTo>
                    <a:pt x="16" y="8"/>
                    <a:pt x="18" y="12"/>
                    <a:pt x="21" y="18"/>
                  </a:cubicBezTo>
                  <a:cubicBezTo>
                    <a:pt x="23" y="21"/>
                    <a:pt x="26" y="25"/>
                    <a:pt x="27" y="27"/>
                  </a:cubicBezTo>
                  <a:cubicBezTo>
                    <a:pt x="28" y="29"/>
                    <a:pt x="28" y="30"/>
                    <a:pt x="29" y="31"/>
                  </a:cubicBezTo>
                  <a:cubicBezTo>
                    <a:pt x="30" y="32"/>
                    <a:pt x="33" y="34"/>
                    <a:pt x="34" y="35"/>
                  </a:cubicBezTo>
                  <a:cubicBezTo>
                    <a:pt x="35" y="35"/>
                    <a:pt x="35" y="37"/>
                    <a:pt x="36" y="36"/>
                  </a:cubicBezTo>
                  <a:cubicBezTo>
                    <a:pt x="36" y="40"/>
                    <a:pt x="36" y="44"/>
                    <a:pt x="38" y="46"/>
                  </a:cubicBezTo>
                  <a:cubicBezTo>
                    <a:pt x="38" y="50"/>
                    <a:pt x="40" y="54"/>
                    <a:pt x="41" y="59"/>
                  </a:cubicBezTo>
                  <a:cubicBezTo>
                    <a:pt x="42" y="62"/>
                    <a:pt x="42" y="65"/>
                    <a:pt x="43" y="69"/>
                  </a:cubicBezTo>
                  <a:cubicBezTo>
                    <a:pt x="45" y="75"/>
                    <a:pt x="47" y="81"/>
                    <a:pt x="48" y="88"/>
                  </a:cubicBezTo>
                  <a:cubicBezTo>
                    <a:pt x="52" y="104"/>
                    <a:pt x="57" y="120"/>
                    <a:pt x="61" y="137"/>
                  </a:cubicBezTo>
                  <a:cubicBezTo>
                    <a:pt x="63" y="147"/>
                    <a:pt x="65" y="158"/>
                    <a:pt x="67" y="170"/>
                  </a:cubicBezTo>
                  <a:cubicBezTo>
                    <a:pt x="68" y="176"/>
                    <a:pt x="68" y="182"/>
                    <a:pt x="70" y="187"/>
                  </a:cubicBezTo>
                  <a:cubicBezTo>
                    <a:pt x="71" y="193"/>
                    <a:pt x="71" y="198"/>
                    <a:pt x="72" y="204"/>
                  </a:cubicBezTo>
                  <a:cubicBezTo>
                    <a:pt x="74" y="212"/>
                    <a:pt x="76" y="221"/>
                    <a:pt x="77" y="229"/>
                  </a:cubicBezTo>
                  <a:cubicBezTo>
                    <a:pt x="78" y="234"/>
                    <a:pt x="78" y="240"/>
                    <a:pt x="79" y="245"/>
                  </a:cubicBezTo>
                  <a:cubicBezTo>
                    <a:pt x="79" y="248"/>
                    <a:pt x="77" y="249"/>
                    <a:pt x="76" y="252"/>
                  </a:cubicBezTo>
                  <a:cubicBezTo>
                    <a:pt x="72" y="255"/>
                    <a:pt x="65" y="261"/>
                    <a:pt x="56" y="260"/>
                  </a:cubicBezTo>
                  <a:cubicBezTo>
                    <a:pt x="55" y="260"/>
                    <a:pt x="54" y="259"/>
                    <a:pt x="53" y="259"/>
                  </a:cubicBezTo>
                  <a:cubicBezTo>
                    <a:pt x="52" y="259"/>
                    <a:pt x="50" y="259"/>
                    <a:pt x="49" y="259"/>
                  </a:cubicBezTo>
                  <a:cubicBezTo>
                    <a:pt x="49" y="259"/>
                    <a:pt x="47" y="258"/>
                    <a:pt x="46" y="257"/>
                  </a:cubicBezTo>
                  <a:cubicBezTo>
                    <a:pt x="45" y="256"/>
                    <a:pt x="45" y="251"/>
                    <a:pt x="44" y="248"/>
                  </a:cubicBezTo>
                  <a:cubicBezTo>
                    <a:pt x="44" y="242"/>
                    <a:pt x="42" y="229"/>
                    <a:pt x="41" y="221"/>
                  </a:cubicBezTo>
                  <a:cubicBezTo>
                    <a:pt x="41" y="220"/>
                    <a:pt x="41" y="218"/>
                    <a:pt x="40" y="216"/>
                  </a:cubicBezTo>
                  <a:cubicBezTo>
                    <a:pt x="39" y="207"/>
                    <a:pt x="37" y="199"/>
                    <a:pt x="36" y="190"/>
                  </a:cubicBezTo>
                  <a:cubicBezTo>
                    <a:pt x="34" y="182"/>
                    <a:pt x="32" y="174"/>
                    <a:pt x="30" y="165"/>
                  </a:cubicBezTo>
                  <a:cubicBezTo>
                    <a:pt x="29" y="157"/>
                    <a:pt x="27" y="148"/>
                    <a:pt x="24" y="140"/>
                  </a:cubicBezTo>
                  <a:cubicBezTo>
                    <a:pt x="21" y="132"/>
                    <a:pt x="20" y="122"/>
                    <a:pt x="18" y="114"/>
                  </a:cubicBezTo>
                  <a:cubicBezTo>
                    <a:pt x="17" y="109"/>
                    <a:pt x="15" y="105"/>
                    <a:pt x="14" y="101"/>
                  </a:cubicBezTo>
                  <a:cubicBezTo>
                    <a:pt x="13" y="97"/>
                    <a:pt x="13" y="93"/>
                    <a:pt x="12" y="89"/>
                  </a:cubicBezTo>
                  <a:cubicBezTo>
                    <a:pt x="10" y="82"/>
                    <a:pt x="9" y="75"/>
                    <a:pt x="7" y="69"/>
                  </a:cubicBezTo>
                  <a:cubicBezTo>
                    <a:pt x="5" y="65"/>
                    <a:pt x="4" y="61"/>
                    <a:pt x="3" y="57"/>
                  </a:cubicBezTo>
                  <a:cubicBezTo>
                    <a:pt x="2" y="54"/>
                    <a:pt x="2" y="52"/>
                    <a:pt x="2" y="50"/>
                  </a:cubicBezTo>
                  <a:cubicBezTo>
                    <a:pt x="1" y="48"/>
                    <a:pt x="0" y="47"/>
                    <a:pt x="0" y="45"/>
                  </a:cubicBezTo>
                  <a:close/>
                  <a:moveTo>
                    <a:pt x="13" y="85"/>
                  </a:moveTo>
                  <a:cubicBezTo>
                    <a:pt x="14" y="87"/>
                    <a:pt x="15" y="89"/>
                    <a:pt x="15" y="91"/>
                  </a:cubicBezTo>
                  <a:cubicBezTo>
                    <a:pt x="16" y="94"/>
                    <a:pt x="16" y="98"/>
                    <a:pt x="17" y="102"/>
                  </a:cubicBezTo>
                  <a:cubicBezTo>
                    <a:pt x="20" y="113"/>
                    <a:pt x="23" y="125"/>
                    <a:pt x="26" y="137"/>
                  </a:cubicBezTo>
                  <a:cubicBezTo>
                    <a:pt x="29" y="149"/>
                    <a:pt x="31" y="160"/>
                    <a:pt x="33" y="172"/>
                  </a:cubicBezTo>
                  <a:cubicBezTo>
                    <a:pt x="34" y="176"/>
                    <a:pt x="35" y="180"/>
                    <a:pt x="36" y="184"/>
                  </a:cubicBezTo>
                  <a:cubicBezTo>
                    <a:pt x="38" y="189"/>
                    <a:pt x="38" y="195"/>
                    <a:pt x="40" y="201"/>
                  </a:cubicBezTo>
                  <a:cubicBezTo>
                    <a:pt x="41" y="210"/>
                    <a:pt x="42" y="218"/>
                    <a:pt x="44" y="228"/>
                  </a:cubicBezTo>
                  <a:cubicBezTo>
                    <a:pt x="46" y="237"/>
                    <a:pt x="46" y="247"/>
                    <a:pt x="48" y="255"/>
                  </a:cubicBezTo>
                  <a:cubicBezTo>
                    <a:pt x="49" y="255"/>
                    <a:pt x="50" y="256"/>
                    <a:pt x="51" y="257"/>
                  </a:cubicBezTo>
                  <a:cubicBezTo>
                    <a:pt x="53" y="256"/>
                    <a:pt x="54" y="258"/>
                    <a:pt x="56" y="258"/>
                  </a:cubicBezTo>
                  <a:cubicBezTo>
                    <a:pt x="62" y="258"/>
                    <a:pt x="66" y="256"/>
                    <a:pt x="70" y="254"/>
                  </a:cubicBezTo>
                  <a:cubicBezTo>
                    <a:pt x="72" y="253"/>
                    <a:pt x="74" y="251"/>
                    <a:pt x="75" y="250"/>
                  </a:cubicBezTo>
                  <a:cubicBezTo>
                    <a:pt x="77" y="247"/>
                    <a:pt x="76" y="243"/>
                    <a:pt x="75" y="240"/>
                  </a:cubicBezTo>
                  <a:cubicBezTo>
                    <a:pt x="75" y="238"/>
                    <a:pt x="75" y="236"/>
                    <a:pt x="75" y="234"/>
                  </a:cubicBezTo>
                  <a:cubicBezTo>
                    <a:pt x="74" y="222"/>
                    <a:pt x="70" y="209"/>
                    <a:pt x="69" y="197"/>
                  </a:cubicBezTo>
                  <a:cubicBezTo>
                    <a:pt x="65" y="198"/>
                    <a:pt x="57" y="202"/>
                    <a:pt x="51" y="201"/>
                  </a:cubicBezTo>
                  <a:cubicBezTo>
                    <a:pt x="49" y="201"/>
                    <a:pt x="46" y="200"/>
                    <a:pt x="45" y="199"/>
                  </a:cubicBezTo>
                  <a:cubicBezTo>
                    <a:pt x="45" y="198"/>
                    <a:pt x="45" y="196"/>
                    <a:pt x="45" y="195"/>
                  </a:cubicBezTo>
                  <a:cubicBezTo>
                    <a:pt x="45" y="190"/>
                    <a:pt x="44" y="185"/>
                    <a:pt x="43" y="180"/>
                  </a:cubicBezTo>
                  <a:cubicBezTo>
                    <a:pt x="42" y="171"/>
                    <a:pt x="40" y="163"/>
                    <a:pt x="38" y="154"/>
                  </a:cubicBezTo>
                  <a:cubicBezTo>
                    <a:pt x="34" y="134"/>
                    <a:pt x="30" y="113"/>
                    <a:pt x="23" y="93"/>
                  </a:cubicBezTo>
                  <a:cubicBezTo>
                    <a:pt x="21" y="88"/>
                    <a:pt x="20" y="83"/>
                    <a:pt x="19" y="78"/>
                  </a:cubicBezTo>
                  <a:cubicBezTo>
                    <a:pt x="17" y="72"/>
                    <a:pt x="17" y="66"/>
                    <a:pt x="15" y="61"/>
                  </a:cubicBezTo>
                  <a:cubicBezTo>
                    <a:pt x="14" y="60"/>
                    <a:pt x="12" y="58"/>
                    <a:pt x="13" y="55"/>
                  </a:cubicBezTo>
                  <a:cubicBezTo>
                    <a:pt x="22" y="57"/>
                    <a:pt x="32" y="52"/>
                    <a:pt x="36" y="46"/>
                  </a:cubicBezTo>
                  <a:cubicBezTo>
                    <a:pt x="35" y="44"/>
                    <a:pt x="34" y="41"/>
                    <a:pt x="33" y="38"/>
                  </a:cubicBezTo>
                  <a:cubicBezTo>
                    <a:pt x="25" y="44"/>
                    <a:pt x="15" y="47"/>
                    <a:pt x="3" y="48"/>
                  </a:cubicBezTo>
                  <a:cubicBezTo>
                    <a:pt x="5" y="60"/>
                    <a:pt x="10" y="72"/>
                    <a:pt x="13" y="85"/>
                  </a:cubicBezTo>
                  <a:close/>
                  <a:moveTo>
                    <a:pt x="28" y="105"/>
                  </a:moveTo>
                  <a:cubicBezTo>
                    <a:pt x="31" y="112"/>
                    <a:pt x="32" y="120"/>
                    <a:pt x="34" y="128"/>
                  </a:cubicBezTo>
                  <a:cubicBezTo>
                    <a:pt x="36" y="138"/>
                    <a:pt x="39" y="147"/>
                    <a:pt x="41" y="156"/>
                  </a:cubicBezTo>
                  <a:cubicBezTo>
                    <a:pt x="43" y="169"/>
                    <a:pt x="45" y="182"/>
                    <a:pt x="48" y="194"/>
                  </a:cubicBezTo>
                  <a:cubicBezTo>
                    <a:pt x="45" y="199"/>
                    <a:pt x="52" y="199"/>
                    <a:pt x="57" y="199"/>
                  </a:cubicBezTo>
                  <a:cubicBezTo>
                    <a:pt x="60" y="198"/>
                    <a:pt x="66" y="196"/>
                    <a:pt x="67" y="194"/>
                  </a:cubicBezTo>
                  <a:cubicBezTo>
                    <a:pt x="68" y="192"/>
                    <a:pt x="67" y="190"/>
                    <a:pt x="67" y="189"/>
                  </a:cubicBezTo>
                  <a:cubicBezTo>
                    <a:pt x="65" y="178"/>
                    <a:pt x="64" y="166"/>
                    <a:pt x="62" y="156"/>
                  </a:cubicBezTo>
                  <a:cubicBezTo>
                    <a:pt x="62" y="153"/>
                    <a:pt x="61" y="151"/>
                    <a:pt x="60" y="148"/>
                  </a:cubicBezTo>
                  <a:cubicBezTo>
                    <a:pt x="59" y="145"/>
                    <a:pt x="59" y="141"/>
                    <a:pt x="59" y="137"/>
                  </a:cubicBezTo>
                  <a:cubicBezTo>
                    <a:pt x="56" y="126"/>
                    <a:pt x="53" y="117"/>
                    <a:pt x="50" y="106"/>
                  </a:cubicBezTo>
                  <a:cubicBezTo>
                    <a:pt x="49" y="103"/>
                    <a:pt x="48" y="99"/>
                    <a:pt x="47" y="95"/>
                  </a:cubicBezTo>
                  <a:cubicBezTo>
                    <a:pt x="44" y="81"/>
                    <a:pt x="41" y="64"/>
                    <a:pt x="36" y="50"/>
                  </a:cubicBezTo>
                  <a:cubicBezTo>
                    <a:pt x="35" y="50"/>
                    <a:pt x="34" y="51"/>
                    <a:pt x="33" y="52"/>
                  </a:cubicBezTo>
                  <a:cubicBezTo>
                    <a:pt x="27" y="56"/>
                    <a:pt x="21" y="58"/>
                    <a:pt x="16" y="58"/>
                  </a:cubicBezTo>
                  <a:cubicBezTo>
                    <a:pt x="19" y="73"/>
                    <a:pt x="23" y="89"/>
                    <a:pt x="28" y="105"/>
                  </a:cubicBezTo>
                  <a:close/>
                  <a:moveTo>
                    <a:pt x="27" y="37"/>
                  </a:moveTo>
                  <a:cubicBezTo>
                    <a:pt x="21" y="40"/>
                    <a:pt x="10" y="42"/>
                    <a:pt x="6" y="43"/>
                  </a:cubicBezTo>
                  <a:cubicBezTo>
                    <a:pt x="6" y="44"/>
                    <a:pt x="4" y="44"/>
                    <a:pt x="4" y="46"/>
                  </a:cubicBezTo>
                  <a:cubicBezTo>
                    <a:pt x="14" y="44"/>
                    <a:pt x="24" y="42"/>
                    <a:pt x="32" y="36"/>
                  </a:cubicBezTo>
                  <a:cubicBezTo>
                    <a:pt x="30" y="34"/>
                    <a:pt x="29" y="36"/>
                    <a:pt x="27" y="37"/>
                  </a:cubicBezTo>
                  <a:close/>
                  <a:moveTo>
                    <a:pt x="26" y="30"/>
                  </a:moveTo>
                  <a:cubicBezTo>
                    <a:pt x="23" y="25"/>
                    <a:pt x="19" y="19"/>
                    <a:pt x="17" y="14"/>
                  </a:cubicBezTo>
                  <a:cubicBezTo>
                    <a:pt x="15" y="11"/>
                    <a:pt x="14" y="7"/>
                    <a:pt x="11" y="5"/>
                  </a:cubicBezTo>
                  <a:cubicBezTo>
                    <a:pt x="10" y="4"/>
                    <a:pt x="9" y="3"/>
                    <a:pt x="8" y="3"/>
                  </a:cubicBezTo>
                  <a:cubicBezTo>
                    <a:pt x="5" y="15"/>
                    <a:pt x="8" y="28"/>
                    <a:pt x="7" y="40"/>
                  </a:cubicBezTo>
                  <a:cubicBezTo>
                    <a:pt x="13" y="39"/>
                    <a:pt x="17" y="37"/>
                    <a:pt x="24" y="36"/>
                  </a:cubicBezTo>
                  <a:cubicBezTo>
                    <a:pt x="23" y="30"/>
                    <a:pt x="19" y="27"/>
                    <a:pt x="19" y="22"/>
                  </a:cubicBezTo>
                  <a:cubicBezTo>
                    <a:pt x="22" y="26"/>
                    <a:pt x="24" y="30"/>
                    <a:pt x="25" y="35"/>
                  </a:cubicBezTo>
                  <a:cubicBezTo>
                    <a:pt x="29" y="34"/>
                    <a:pt x="27" y="32"/>
                    <a:pt x="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sp>
        <p:nvSpPr>
          <p:cNvPr id="42" name="Freeform 206">
            <a:extLst>
              <a:ext uri="{FF2B5EF4-FFF2-40B4-BE49-F238E27FC236}">
                <a16:creationId xmlns:a16="http://schemas.microsoft.com/office/drawing/2014/main" id="{78A9AE6F-8E2C-42A0-A767-5E6978D43F3B}"/>
              </a:ext>
            </a:extLst>
          </p:cNvPr>
          <p:cNvSpPr>
            <a:spLocks noEditPoints="1"/>
          </p:cNvSpPr>
          <p:nvPr/>
        </p:nvSpPr>
        <p:spPr bwMode="auto">
          <a:xfrm>
            <a:off x="7322269" y="5422787"/>
            <a:ext cx="723900" cy="791633"/>
          </a:xfrm>
          <a:custGeom>
            <a:avLst/>
            <a:gdLst>
              <a:gd name="T0" fmla="*/ 79 w 172"/>
              <a:gd name="T1" fmla="*/ 173 h 188"/>
              <a:gd name="T2" fmla="*/ 41 w 172"/>
              <a:gd name="T3" fmla="*/ 170 h 188"/>
              <a:gd name="T4" fmla="*/ 1 w 172"/>
              <a:gd name="T5" fmla="*/ 94 h 188"/>
              <a:gd name="T6" fmla="*/ 12 w 172"/>
              <a:gd name="T7" fmla="*/ 65 h 188"/>
              <a:gd name="T8" fmla="*/ 83 w 172"/>
              <a:gd name="T9" fmla="*/ 40 h 188"/>
              <a:gd name="T10" fmla="*/ 112 w 172"/>
              <a:gd name="T11" fmla="*/ 9 h 188"/>
              <a:gd name="T12" fmla="*/ 126 w 172"/>
              <a:gd name="T13" fmla="*/ 25 h 188"/>
              <a:gd name="T14" fmla="*/ 168 w 172"/>
              <a:gd name="T15" fmla="*/ 28 h 188"/>
              <a:gd name="T16" fmla="*/ 155 w 172"/>
              <a:gd name="T17" fmla="*/ 59 h 188"/>
              <a:gd name="T18" fmla="*/ 168 w 172"/>
              <a:gd name="T19" fmla="*/ 84 h 188"/>
              <a:gd name="T20" fmla="*/ 149 w 172"/>
              <a:gd name="T21" fmla="*/ 151 h 188"/>
              <a:gd name="T22" fmla="*/ 91 w 172"/>
              <a:gd name="T23" fmla="*/ 177 h 188"/>
              <a:gd name="T24" fmla="*/ 79 w 172"/>
              <a:gd name="T25" fmla="*/ 179 h 188"/>
              <a:gd name="T26" fmla="*/ 105 w 172"/>
              <a:gd name="T27" fmla="*/ 9 h 188"/>
              <a:gd name="T28" fmla="*/ 96 w 172"/>
              <a:gd name="T29" fmla="*/ 11 h 188"/>
              <a:gd name="T30" fmla="*/ 90 w 172"/>
              <a:gd name="T31" fmla="*/ 28 h 188"/>
              <a:gd name="T32" fmla="*/ 86 w 172"/>
              <a:gd name="T33" fmla="*/ 42 h 188"/>
              <a:gd name="T34" fmla="*/ 105 w 172"/>
              <a:gd name="T35" fmla="*/ 12 h 188"/>
              <a:gd name="T36" fmla="*/ 149 w 172"/>
              <a:gd name="T37" fmla="*/ 30 h 188"/>
              <a:gd name="T38" fmla="*/ 108 w 172"/>
              <a:gd name="T39" fmla="*/ 38 h 188"/>
              <a:gd name="T40" fmla="*/ 116 w 172"/>
              <a:gd name="T41" fmla="*/ 44 h 188"/>
              <a:gd name="T42" fmla="*/ 119 w 172"/>
              <a:gd name="T43" fmla="*/ 43 h 188"/>
              <a:gd name="T44" fmla="*/ 134 w 172"/>
              <a:gd name="T45" fmla="*/ 32 h 188"/>
              <a:gd name="T46" fmla="*/ 139 w 172"/>
              <a:gd name="T47" fmla="*/ 41 h 188"/>
              <a:gd name="T48" fmla="*/ 155 w 172"/>
              <a:gd name="T49" fmla="*/ 37 h 188"/>
              <a:gd name="T50" fmla="*/ 142 w 172"/>
              <a:gd name="T51" fmla="*/ 58 h 188"/>
              <a:gd name="T52" fmla="*/ 132 w 172"/>
              <a:gd name="T53" fmla="*/ 63 h 188"/>
              <a:gd name="T54" fmla="*/ 113 w 172"/>
              <a:gd name="T55" fmla="*/ 50 h 188"/>
              <a:gd name="T56" fmla="*/ 126 w 172"/>
              <a:gd name="T57" fmla="*/ 64 h 188"/>
              <a:gd name="T58" fmla="*/ 166 w 172"/>
              <a:gd name="T59" fmla="*/ 33 h 188"/>
              <a:gd name="T60" fmla="*/ 60 w 172"/>
              <a:gd name="T61" fmla="*/ 42 h 188"/>
              <a:gd name="T62" fmla="*/ 22 w 172"/>
              <a:gd name="T63" fmla="*/ 59 h 188"/>
              <a:gd name="T64" fmla="*/ 16 w 172"/>
              <a:gd name="T65" fmla="*/ 66 h 188"/>
              <a:gd name="T66" fmla="*/ 6 w 172"/>
              <a:gd name="T67" fmla="*/ 113 h 188"/>
              <a:gd name="T68" fmla="*/ 28 w 172"/>
              <a:gd name="T69" fmla="*/ 152 h 188"/>
              <a:gd name="T70" fmla="*/ 71 w 172"/>
              <a:gd name="T71" fmla="*/ 171 h 188"/>
              <a:gd name="T72" fmla="*/ 74 w 172"/>
              <a:gd name="T73" fmla="*/ 169 h 188"/>
              <a:gd name="T74" fmla="*/ 95 w 172"/>
              <a:gd name="T75" fmla="*/ 154 h 188"/>
              <a:gd name="T76" fmla="*/ 110 w 172"/>
              <a:gd name="T77" fmla="*/ 174 h 188"/>
              <a:gd name="T78" fmla="*/ 142 w 172"/>
              <a:gd name="T79" fmla="*/ 153 h 188"/>
              <a:gd name="T80" fmla="*/ 164 w 172"/>
              <a:gd name="T81" fmla="*/ 97 h 188"/>
              <a:gd name="T82" fmla="*/ 150 w 172"/>
              <a:gd name="T83" fmla="*/ 63 h 188"/>
              <a:gd name="T84" fmla="*/ 98 w 172"/>
              <a:gd name="T85" fmla="*/ 65 h 188"/>
              <a:gd name="T86" fmla="*/ 78 w 172"/>
              <a:gd name="T87" fmla="*/ 54 h 188"/>
              <a:gd name="T88" fmla="*/ 87 w 172"/>
              <a:gd name="T89" fmla="*/ 63 h 188"/>
              <a:gd name="T90" fmla="*/ 60 w 172"/>
              <a:gd name="T91" fmla="*/ 4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2" h="188">
                <a:moveTo>
                  <a:pt x="79" y="179"/>
                </a:moveTo>
                <a:cubicBezTo>
                  <a:pt x="78" y="177"/>
                  <a:pt x="78" y="175"/>
                  <a:pt x="79" y="173"/>
                </a:cubicBezTo>
                <a:cubicBezTo>
                  <a:pt x="75" y="175"/>
                  <a:pt x="70" y="178"/>
                  <a:pt x="65" y="181"/>
                </a:cubicBezTo>
                <a:cubicBezTo>
                  <a:pt x="55" y="182"/>
                  <a:pt x="49" y="176"/>
                  <a:pt x="41" y="170"/>
                </a:cubicBezTo>
                <a:cubicBezTo>
                  <a:pt x="30" y="162"/>
                  <a:pt x="22" y="153"/>
                  <a:pt x="14" y="140"/>
                </a:cubicBezTo>
                <a:cubicBezTo>
                  <a:pt x="7" y="127"/>
                  <a:pt x="0" y="115"/>
                  <a:pt x="1" y="94"/>
                </a:cubicBezTo>
                <a:cubicBezTo>
                  <a:pt x="2" y="87"/>
                  <a:pt x="4" y="84"/>
                  <a:pt x="6" y="77"/>
                </a:cubicBezTo>
                <a:cubicBezTo>
                  <a:pt x="8" y="74"/>
                  <a:pt x="10" y="70"/>
                  <a:pt x="12" y="65"/>
                </a:cubicBezTo>
                <a:cubicBezTo>
                  <a:pt x="22" y="56"/>
                  <a:pt x="31" y="44"/>
                  <a:pt x="47" y="41"/>
                </a:cubicBezTo>
                <a:cubicBezTo>
                  <a:pt x="56" y="34"/>
                  <a:pt x="74" y="37"/>
                  <a:pt x="83" y="40"/>
                </a:cubicBezTo>
                <a:cubicBezTo>
                  <a:pt x="84" y="30"/>
                  <a:pt x="89" y="17"/>
                  <a:pt x="92" y="7"/>
                </a:cubicBezTo>
                <a:cubicBezTo>
                  <a:pt x="98" y="2"/>
                  <a:pt x="109" y="0"/>
                  <a:pt x="112" y="9"/>
                </a:cubicBezTo>
                <a:cubicBezTo>
                  <a:pt x="104" y="21"/>
                  <a:pt x="99" y="30"/>
                  <a:pt x="95" y="45"/>
                </a:cubicBezTo>
                <a:cubicBezTo>
                  <a:pt x="101" y="36"/>
                  <a:pt x="112" y="25"/>
                  <a:pt x="126" y="25"/>
                </a:cubicBezTo>
                <a:cubicBezTo>
                  <a:pt x="130" y="24"/>
                  <a:pt x="134" y="26"/>
                  <a:pt x="137" y="24"/>
                </a:cubicBezTo>
                <a:cubicBezTo>
                  <a:pt x="148" y="27"/>
                  <a:pt x="160" y="31"/>
                  <a:pt x="168" y="28"/>
                </a:cubicBezTo>
                <a:cubicBezTo>
                  <a:pt x="170" y="28"/>
                  <a:pt x="171" y="29"/>
                  <a:pt x="172" y="30"/>
                </a:cubicBezTo>
                <a:cubicBezTo>
                  <a:pt x="169" y="40"/>
                  <a:pt x="165" y="54"/>
                  <a:pt x="155" y="59"/>
                </a:cubicBezTo>
                <a:cubicBezTo>
                  <a:pt x="159" y="62"/>
                  <a:pt x="160" y="65"/>
                  <a:pt x="163" y="70"/>
                </a:cubicBezTo>
                <a:cubicBezTo>
                  <a:pt x="166" y="75"/>
                  <a:pt x="167" y="76"/>
                  <a:pt x="168" y="84"/>
                </a:cubicBezTo>
                <a:cubicBezTo>
                  <a:pt x="169" y="105"/>
                  <a:pt x="165" y="119"/>
                  <a:pt x="157" y="135"/>
                </a:cubicBezTo>
                <a:cubicBezTo>
                  <a:pt x="154" y="141"/>
                  <a:pt x="150" y="146"/>
                  <a:pt x="149" y="151"/>
                </a:cubicBezTo>
                <a:cubicBezTo>
                  <a:pt x="135" y="166"/>
                  <a:pt x="116" y="188"/>
                  <a:pt x="91" y="173"/>
                </a:cubicBezTo>
                <a:cubicBezTo>
                  <a:pt x="90" y="174"/>
                  <a:pt x="93" y="175"/>
                  <a:pt x="91" y="177"/>
                </a:cubicBezTo>
                <a:cubicBezTo>
                  <a:pt x="88" y="177"/>
                  <a:pt x="87" y="176"/>
                  <a:pt x="86" y="174"/>
                </a:cubicBezTo>
                <a:cubicBezTo>
                  <a:pt x="85" y="174"/>
                  <a:pt x="84" y="180"/>
                  <a:pt x="79" y="179"/>
                </a:cubicBezTo>
                <a:close/>
                <a:moveTo>
                  <a:pt x="98" y="8"/>
                </a:moveTo>
                <a:cubicBezTo>
                  <a:pt x="99" y="9"/>
                  <a:pt x="103" y="9"/>
                  <a:pt x="105" y="9"/>
                </a:cubicBezTo>
                <a:cubicBezTo>
                  <a:pt x="104" y="6"/>
                  <a:pt x="101" y="8"/>
                  <a:pt x="98" y="8"/>
                </a:cubicBezTo>
                <a:close/>
                <a:moveTo>
                  <a:pt x="96" y="11"/>
                </a:moveTo>
                <a:cubicBezTo>
                  <a:pt x="94" y="13"/>
                  <a:pt x="90" y="23"/>
                  <a:pt x="90" y="26"/>
                </a:cubicBezTo>
                <a:cubicBezTo>
                  <a:pt x="90" y="27"/>
                  <a:pt x="90" y="28"/>
                  <a:pt x="90" y="28"/>
                </a:cubicBezTo>
                <a:cubicBezTo>
                  <a:pt x="90" y="29"/>
                  <a:pt x="89" y="29"/>
                  <a:pt x="88" y="30"/>
                </a:cubicBezTo>
                <a:cubicBezTo>
                  <a:pt x="87" y="34"/>
                  <a:pt x="89" y="39"/>
                  <a:pt x="86" y="42"/>
                </a:cubicBezTo>
                <a:cubicBezTo>
                  <a:pt x="87" y="48"/>
                  <a:pt x="87" y="54"/>
                  <a:pt x="91" y="59"/>
                </a:cubicBezTo>
                <a:cubicBezTo>
                  <a:pt x="90" y="40"/>
                  <a:pt x="97" y="26"/>
                  <a:pt x="105" y="12"/>
                </a:cubicBezTo>
                <a:cubicBezTo>
                  <a:pt x="102" y="13"/>
                  <a:pt x="99" y="12"/>
                  <a:pt x="96" y="11"/>
                </a:cubicBezTo>
                <a:close/>
                <a:moveTo>
                  <a:pt x="149" y="30"/>
                </a:moveTo>
                <a:cubicBezTo>
                  <a:pt x="145" y="31"/>
                  <a:pt x="142" y="29"/>
                  <a:pt x="139" y="29"/>
                </a:cubicBezTo>
                <a:cubicBezTo>
                  <a:pt x="128" y="28"/>
                  <a:pt x="117" y="35"/>
                  <a:pt x="108" y="38"/>
                </a:cubicBezTo>
                <a:cubicBezTo>
                  <a:pt x="105" y="43"/>
                  <a:pt x="98" y="48"/>
                  <a:pt x="97" y="55"/>
                </a:cubicBezTo>
                <a:cubicBezTo>
                  <a:pt x="102" y="50"/>
                  <a:pt x="109" y="46"/>
                  <a:pt x="116" y="44"/>
                </a:cubicBezTo>
                <a:cubicBezTo>
                  <a:pt x="116" y="41"/>
                  <a:pt x="116" y="40"/>
                  <a:pt x="118" y="38"/>
                </a:cubicBezTo>
                <a:cubicBezTo>
                  <a:pt x="119" y="40"/>
                  <a:pt x="118" y="41"/>
                  <a:pt x="119" y="43"/>
                </a:cubicBezTo>
                <a:cubicBezTo>
                  <a:pt x="121" y="43"/>
                  <a:pt x="121" y="42"/>
                  <a:pt x="122" y="42"/>
                </a:cubicBezTo>
                <a:cubicBezTo>
                  <a:pt x="131" y="43"/>
                  <a:pt x="131" y="35"/>
                  <a:pt x="134" y="32"/>
                </a:cubicBezTo>
                <a:cubicBezTo>
                  <a:pt x="135" y="34"/>
                  <a:pt x="134" y="38"/>
                  <a:pt x="134" y="41"/>
                </a:cubicBezTo>
                <a:cubicBezTo>
                  <a:pt x="135" y="39"/>
                  <a:pt x="137" y="41"/>
                  <a:pt x="139" y="41"/>
                </a:cubicBezTo>
                <a:cubicBezTo>
                  <a:pt x="144" y="40"/>
                  <a:pt x="149" y="38"/>
                  <a:pt x="153" y="36"/>
                </a:cubicBezTo>
                <a:cubicBezTo>
                  <a:pt x="153" y="37"/>
                  <a:pt x="155" y="36"/>
                  <a:pt x="155" y="37"/>
                </a:cubicBezTo>
                <a:cubicBezTo>
                  <a:pt x="151" y="44"/>
                  <a:pt x="143" y="46"/>
                  <a:pt x="136" y="46"/>
                </a:cubicBezTo>
                <a:cubicBezTo>
                  <a:pt x="138" y="50"/>
                  <a:pt x="143" y="54"/>
                  <a:pt x="142" y="58"/>
                </a:cubicBezTo>
                <a:cubicBezTo>
                  <a:pt x="137" y="54"/>
                  <a:pt x="131" y="42"/>
                  <a:pt x="122" y="48"/>
                </a:cubicBezTo>
                <a:cubicBezTo>
                  <a:pt x="126" y="52"/>
                  <a:pt x="133" y="57"/>
                  <a:pt x="132" y="63"/>
                </a:cubicBezTo>
                <a:cubicBezTo>
                  <a:pt x="127" y="60"/>
                  <a:pt x="125" y="54"/>
                  <a:pt x="119" y="51"/>
                </a:cubicBezTo>
                <a:cubicBezTo>
                  <a:pt x="118" y="53"/>
                  <a:pt x="114" y="51"/>
                  <a:pt x="113" y="50"/>
                </a:cubicBezTo>
                <a:cubicBezTo>
                  <a:pt x="108" y="54"/>
                  <a:pt x="102" y="57"/>
                  <a:pt x="99" y="61"/>
                </a:cubicBezTo>
                <a:cubicBezTo>
                  <a:pt x="107" y="60"/>
                  <a:pt x="117" y="63"/>
                  <a:pt x="126" y="64"/>
                </a:cubicBezTo>
                <a:cubicBezTo>
                  <a:pt x="134" y="65"/>
                  <a:pt x="144" y="64"/>
                  <a:pt x="150" y="58"/>
                </a:cubicBezTo>
                <a:cubicBezTo>
                  <a:pt x="158" y="52"/>
                  <a:pt x="165" y="44"/>
                  <a:pt x="166" y="33"/>
                </a:cubicBezTo>
                <a:cubicBezTo>
                  <a:pt x="160" y="33"/>
                  <a:pt x="155" y="33"/>
                  <a:pt x="149" y="30"/>
                </a:cubicBezTo>
                <a:close/>
                <a:moveTo>
                  <a:pt x="60" y="42"/>
                </a:moveTo>
                <a:cubicBezTo>
                  <a:pt x="49" y="43"/>
                  <a:pt x="44" y="45"/>
                  <a:pt x="37" y="50"/>
                </a:cubicBezTo>
                <a:cubicBezTo>
                  <a:pt x="32" y="53"/>
                  <a:pt x="27" y="56"/>
                  <a:pt x="22" y="59"/>
                </a:cubicBezTo>
                <a:cubicBezTo>
                  <a:pt x="20" y="61"/>
                  <a:pt x="20" y="63"/>
                  <a:pt x="19" y="65"/>
                </a:cubicBezTo>
                <a:cubicBezTo>
                  <a:pt x="18" y="65"/>
                  <a:pt x="16" y="66"/>
                  <a:pt x="16" y="66"/>
                </a:cubicBezTo>
                <a:cubicBezTo>
                  <a:pt x="11" y="73"/>
                  <a:pt x="9" y="81"/>
                  <a:pt x="6" y="87"/>
                </a:cubicBezTo>
                <a:cubicBezTo>
                  <a:pt x="6" y="96"/>
                  <a:pt x="4" y="104"/>
                  <a:pt x="6" y="113"/>
                </a:cubicBezTo>
                <a:cubicBezTo>
                  <a:pt x="7" y="116"/>
                  <a:pt x="10" y="120"/>
                  <a:pt x="11" y="124"/>
                </a:cubicBezTo>
                <a:cubicBezTo>
                  <a:pt x="16" y="135"/>
                  <a:pt x="20" y="143"/>
                  <a:pt x="28" y="152"/>
                </a:cubicBezTo>
                <a:cubicBezTo>
                  <a:pt x="38" y="163"/>
                  <a:pt x="48" y="172"/>
                  <a:pt x="62" y="176"/>
                </a:cubicBezTo>
                <a:cubicBezTo>
                  <a:pt x="66" y="175"/>
                  <a:pt x="69" y="173"/>
                  <a:pt x="71" y="171"/>
                </a:cubicBezTo>
                <a:cubicBezTo>
                  <a:pt x="66" y="169"/>
                  <a:pt x="61" y="165"/>
                  <a:pt x="61" y="160"/>
                </a:cubicBezTo>
                <a:cubicBezTo>
                  <a:pt x="65" y="163"/>
                  <a:pt x="68" y="168"/>
                  <a:pt x="74" y="169"/>
                </a:cubicBezTo>
                <a:cubicBezTo>
                  <a:pt x="80" y="169"/>
                  <a:pt x="85" y="165"/>
                  <a:pt x="90" y="162"/>
                </a:cubicBezTo>
                <a:cubicBezTo>
                  <a:pt x="91" y="160"/>
                  <a:pt x="91" y="155"/>
                  <a:pt x="95" y="154"/>
                </a:cubicBezTo>
                <a:cubicBezTo>
                  <a:pt x="97" y="159"/>
                  <a:pt x="92" y="165"/>
                  <a:pt x="90" y="168"/>
                </a:cubicBezTo>
                <a:cubicBezTo>
                  <a:pt x="97" y="170"/>
                  <a:pt x="103" y="175"/>
                  <a:pt x="110" y="174"/>
                </a:cubicBezTo>
                <a:cubicBezTo>
                  <a:pt x="118" y="173"/>
                  <a:pt x="126" y="168"/>
                  <a:pt x="132" y="163"/>
                </a:cubicBezTo>
                <a:cubicBezTo>
                  <a:pt x="135" y="161"/>
                  <a:pt x="140" y="155"/>
                  <a:pt x="142" y="153"/>
                </a:cubicBezTo>
                <a:cubicBezTo>
                  <a:pt x="151" y="137"/>
                  <a:pt x="162" y="122"/>
                  <a:pt x="162" y="100"/>
                </a:cubicBezTo>
                <a:cubicBezTo>
                  <a:pt x="162" y="99"/>
                  <a:pt x="164" y="98"/>
                  <a:pt x="164" y="97"/>
                </a:cubicBezTo>
                <a:cubicBezTo>
                  <a:pt x="163" y="87"/>
                  <a:pt x="163" y="80"/>
                  <a:pt x="159" y="71"/>
                </a:cubicBezTo>
                <a:cubicBezTo>
                  <a:pt x="156" y="68"/>
                  <a:pt x="153" y="65"/>
                  <a:pt x="150" y="63"/>
                </a:cubicBezTo>
                <a:cubicBezTo>
                  <a:pt x="144" y="68"/>
                  <a:pt x="133" y="68"/>
                  <a:pt x="122" y="68"/>
                </a:cubicBezTo>
                <a:cubicBezTo>
                  <a:pt x="116" y="65"/>
                  <a:pt x="104" y="65"/>
                  <a:pt x="98" y="65"/>
                </a:cubicBezTo>
                <a:cubicBezTo>
                  <a:pt x="93" y="70"/>
                  <a:pt x="83" y="67"/>
                  <a:pt x="78" y="65"/>
                </a:cubicBezTo>
                <a:cubicBezTo>
                  <a:pt x="75" y="61"/>
                  <a:pt x="72" y="55"/>
                  <a:pt x="78" y="54"/>
                </a:cubicBezTo>
                <a:cubicBezTo>
                  <a:pt x="80" y="56"/>
                  <a:pt x="78" y="58"/>
                  <a:pt x="79" y="61"/>
                </a:cubicBezTo>
                <a:cubicBezTo>
                  <a:pt x="81" y="62"/>
                  <a:pt x="84" y="62"/>
                  <a:pt x="87" y="63"/>
                </a:cubicBezTo>
                <a:cubicBezTo>
                  <a:pt x="84" y="57"/>
                  <a:pt x="83" y="51"/>
                  <a:pt x="82" y="44"/>
                </a:cubicBezTo>
                <a:cubicBezTo>
                  <a:pt x="76" y="38"/>
                  <a:pt x="68" y="42"/>
                  <a:pt x="60" y="42"/>
                </a:cubicBezTo>
                <a:close/>
              </a:path>
            </a:pathLst>
          </a:custGeom>
          <a:gradFill flip="none" rotWithShape="1">
            <a:gsLst>
              <a:gs pos="0">
                <a:schemeClr val="accent1">
                  <a:lumMod val="5000"/>
                  <a:lumOff val="95000"/>
                </a:schemeClr>
              </a:gs>
              <a:gs pos="100000">
                <a:schemeClr val="tx1">
                  <a:lumMod val="95000"/>
                  <a:lumOff val="5000"/>
                  <a:alpha val="0"/>
                </a:schemeClr>
              </a:gs>
            </a:gsLst>
            <a:lin ang="5400000" scaled="1"/>
            <a:tileRect/>
          </a:gradFill>
          <a:ln>
            <a:noFill/>
          </a:ln>
        </p:spPr>
        <p:txBody>
          <a:bodyPr/>
          <a:lstStyle/>
          <a:p>
            <a:pPr>
              <a:defRPr/>
            </a:pPr>
            <a:endParaRPr lang="zh-CN" altLang="en-US" dirty="0">
              <a:ea typeface="微软雅黑" panose="020B0503020204020204" pitchFamily="34" charset="-122"/>
            </a:endParaRPr>
          </a:p>
        </p:txBody>
      </p:sp>
      <p:grpSp>
        <p:nvGrpSpPr>
          <p:cNvPr id="8" name="组合 7">
            <a:extLst>
              <a:ext uri="{FF2B5EF4-FFF2-40B4-BE49-F238E27FC236}">
                <a16:creationId xmlns:a16="http://schemas.microsoft.com/office/drawing/2014/main" id="{4BF29DF0-5074-4118-BFB7-328449EE745B}"/>
              </a:ext>
            </a:extLst>
          </p:cNvPr>
          <p:cNvGrpSpPr/>
          <p:nvPr/>
        </p:nvGrpSpPr>
        <p:grpSpPr>
          <a:xfrm>
            <a:off x="8482978" y="5349221"/>
            <a:ext cx="1528668" cy="814825"/>
            <a:chOff x="588434" y="1629834"/>
            <a:chExt cx="929217" cy="495300"/>
          </a:xfrm>
          <a:gradFill>
            <a:gsLst>
              <a:gs pos="0">
                <a:schemeClr val="accent1">
                  <a:lumMod val="5000"/>
                  <a:lumOff val="95000"/>
                </a:schemeClr>
              </a:gs>
              <a:gs pos="100000">
                <a:schemeClr val="tx1">
                  <a:lumMod val="95000"/>
                  <a:lumOff val="5000"/>
                  <a:alpha val="0"/>
                </a:schemeClr>
              </a:gs>
            </a:gsLst>
            <a:lin ang="5400000" scaled="1"/>
          </a:gradFill>
        </p:grpSpPr>
        <p:sp>
          <p:nvSpPr>
            <p:cNvPr id="45" name="Freeform 328">
              <a:extLst>
                <a:ext uri="{FF2B5EF4-FFF2-40B4-BE49-F238E27FC236}">
                  <a16:creationId xmlns:a16="http://schemas.microsoft.com/office/drawing/2014/main" id="{74F6A38C-594D-468D-A2B5-06ABCB639C6D}"/>
                </a:ext>
              </a:extLst>
            </p:cNvPr>
            <p:cNvSpPr>
              <a:spLocks/>
            </p:cNvSpPr>
            <p:nvPr/>
          </p:nvSpPr>
          <p:spPr bwMode="auto">
            <a:xfrm>
              <a:off x="814917" y="1742018"/>
              <a:ext cx="135467" cy="131233"/>
            </a:xfrm>
            <a:custGeom>
              <a:avLst/>
              <a:gdLst>
                <a:gd name="T0" fmla="*/ 32 w 32"/>
                <a:gd name="T1" fmla="*/ 6 h 31"/>
                <a:gd name="T2" fmla="*/ 29 w 32"/>
                <a:gd name="T3" fmla="*/ 5 h 31"/>
                <a:gd name="T4" fmla="*/ 24 w 32"/>
                <a:gd name="T5" fmla="*/ 4 h 31"/>
                <a:gd name="T6" fmla="*/ 15 w 32"/>
                <a:gd name="T7" fmla="*/ 4 h 31"/>
                <a:gd name="T8" fmla="*/ 14 w 32"/>
                <a:gd name="T9" fmla="*/ 6 h 31"/>
                <a:gd name="T10" fmla="*/ 10 w 32"/>
                <a:gd name="T11" fmla="*/ 11 h 31"/>
                <a:gd name="T12" fmla="*/ 17 w 32"/>
                <a:gd name="T13" fmla="*/ 12 h 31"/>
                <a:gd name="T14" fmla="*/ 21 w 32"/>
                <a:gd name="T15" fmla="*/ 15 h 31"/>
                <a:gd name="T16" fmla="*/ 9 w 32"/>
                <a:gd name="T17" fmla="*/ 13 h 31"/>
                <a:gd name="T18" fmla="*/ 6 w 32"/>
                <a:gd name="T19" fmla="*/ 17 h 31"/>
                <a:gd name="T20" fmla="*/ 4 w 32"/>
                <a:gd name="T21" fmla="*/ 20 h 31"/>
                <a:gd name="T22" fmla="*/ 20 w 32"/>
                <a:gd name="T23" fmla="*/ 29 h 31"/>
                <a:gd name="T24" fmla="*/ 14 w 32"/>
                <a:gd name="T25" fmla="*/ 30 h 31"/>
                <a:gd name="T26" fmla="*/ 6 w 32"/>
                <a:gd name="T27" fmla="*/ 28 h 31"/>
                <a:gd name="T28" fmla="*/ 2 w 32"/>
                <a:gd name="T29" fmla="*/ 20 h 31"/>
                <a:gd name="T30" fmla="*/ 5 w 32"/>
                <a:gd name="T31" fmla="*/ 16 h 31"/>
                <a:gd name="T32" fmla="*/ 9 w 32"/>
                <a:gd name="T33" fmla="*/ 9 h 31"/>
                <a:gd name="T34" fmla="*/ 13 w 32"/>
                <a:gd name="T35" fmla="*/ 4 h 31"/>
                <a:gd name="T36" fmla="*/ 20 w 32"/>
                <a:gd name="T37" fmla="*/ 1 h 31"/>
                <a:gd name="T38" fmla="*/ 23 w 32"/>
                <a:gd name="T39" fmla="*/ 2 h 31"/>
                <a:gd name="T40" fmla="*/ 32 w 32"/>
                <a:gd name="T41"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1">
                  <a:moveTo>
                    <a:pt x="32" y="6"/>
                  </a:moveTo>
                  <a:cubicBezTo>
                    <a:pt x="31" y="6"/>
                    <a:pt x="30" y="5"/>
                    <a:pt x="29" y="5"/>
                  </a:cubicBezTo>
                  <a:cubicBezTo>
                    <a:pt x="28" y="4"/>
                    <a:pt x="25" y="4"/>
                    <a:pt x="24" y="4"/>
                  </a:cubicBezTo>
                  <a:cubicBezTo>
                    <a:pt x="20" y="3"/>
                    <a:pt x="18" y="2"/>
                    <a:pt x="15" y="4"/>
                  </a:cubicBezTo>
                  <a:cubicBezTo>
                    <a:pt x="15" y="5"/>
                    <a:pt x="14" y="6"/>
                    <a:pt x="14" y="6"/>
                  </a:cubicBezTo>
                  <a:cubicBezTo>
                    <a:pt x="12" y="8"/>
                    <a:pt x="11" y="9"/>
                    <a:pt x="10" y="11"/>
                  </a:cubicBezTo>
                  <a:cubicBezTo>
                    <a:pt x="12" y="12"/>
                    <a:pt x="15" y="12"/>
                    <a:pt x="17" y="12"/>
                  </a:cubicBezTo>
                  <a:cubicBezTo>
                    <a:pt x="18" y="13"/>
                    <a:pt x="21" y="13"/>
                    <a:pt x="21" y="15"/>
                  </a:cubicBezTo>
                  <a:cubicBezTo>
                    <a:pt x="17" y="14"/>
                    <a:pt x="13" y="13"/>
                    <a:pt x="9" y="13"/>
                  </a:cubicBezTo>
                  <a:cubicBezTo>
                    <a:pt x="8" y="14"/>
                    <a:pt x="7" y="15"/>
                    <a:pt x="6" y="17"/>
                  </a:cubicBezTo>
                  <a:cubicBezTo>
                    <a:pt x="5" y="18"/>
                    <a:pt x="4" y="19"/>
                    <a:pt x="4" y="20"/>
                  </a:cubicBezTo>
                  <a:cubicBezTo>
                    <a:pt x="0" y="28"/>
                    <a:pt x="15" y="28"/>
                    <a:pt x="20" y="29"/>
                  </a:cubicBezTo>
                  <a:cubicBezTo>
                    <a:pt x="19" y="31"/>
                    <a:pt x="16" y="30"/>
                    <a:pt x="14" y="30"/>
                  </a:cubicBezTo>
                  <a:cubicBezTo>
                    <a:pt x="11" y="29"/>
                    <a:pt x="8" y="29"/>
                    <a:pt x="6" y="28"/>
                  </a:cubicBezTo>
                  <a:cubicBezTo>
                    <a:pt x="2" y="26"/>
                    <a:pt x="0" y="25"/>
                    <a:pt x="2" y="20"/>
                  </a:cubicBezTo>
                  <a:cubicBezTo>
                    <a:pt x="3" y="18"/>
                    <a:pt x="4" y="17"/>
                    <a:pt x="5" y="16"/>
                  </a:cubicBezTo>
                  <a:cubicBezTo>
                    <a:pt x="5" y="13"/>
                    <a:pt x="8" y="11"/>
                    <a:pt x="9" y="9"/>
                  </a:cubicBezTo>
                  <a:cubicBezTo>
                    <a:pt x="11" y="7"/>
                    <a:pt x="11" y="6"/>
                    <a:pt x="13" y="4"/>
                  </a:cubicBezTo>
                  <a:cubicBezTo>
                    <a:pt x="15" y="2"/>
                    <a:pt x="16" y="0"/>
                    <a:pt x="20" y="1"/>
                  </a:cubicBezTo>
                  <a:cubicBezTo>
                    <a:pt x="21" y="1"/>
                    <a:pt x="22" y="1"/>
                    <a:pt x="23" y="2"/>
                  </a:cubicBezTo>
                  <a:cubicBezTo>
                    <a:pt x="27" y="2"/>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6" name="Freeform 329">
              <a:extLst>
                <a:ext uri="{FF2B5EF4-FFF2-40B4-BE49-F238E27FC236}">
                  <a16:creationId xmlns:a16="http://schemas.microsoft.com/office/drawing/2014/main" id="{556204A3-1B1D-4751-BB84-BD5CB43FD412}"/>
                </a:ext>
              </a:extLst>
            </p:cNvPr>
            <p:cNvSpPr>
              <a:spLocks/>
            </p:cNvSpPr>
            <p:nvPr/>
          </p:nvSpPr>
          <p:spPr bwMode="auto">
            <a:xfrm>
              <a:off x="946151" y="1797051"/>
              <a:ext cx="57149" cy="16933"/>
            </a:xfrm>
            <a:custGeom>
              <a:avLst/>
              <a:gdLst>
                <a:gd name="T0" fmla="*/ 14 w 14"/>
                <a:gd name="T1" fmla="*/ 3 h 4"/>
                <a:gd name="T2" fmla="*/ 14 w 14"/>
                <a:gd name="T3" fmla="*/ 4 h 4"/>
                <a:gd name="T4" fmla="*/ 5 w 14"/>
                <a:gd name="T5" fmla="*/ 2 h 4"/>
                <a:gd name="T6" fmla="*/ 0 w 14"/>
                <a:gd name="T7" fmla="*/ 1 h 4"/>
                <a:gd name="T8" fmla="*/ 0 w 14"/>
                <a:gd name="T9" fmla="*/ 0 h 4"/>
                <a:gd name="T10" fmla="*/ 1 w 14"/>
                <a:gd name="T11" fmla="*/ 0 h 4"/>
                <a:gd name="T12" fmla="*/ 12 w 14"/>
                <a:gd name="T13" fmla="*/ 2 h 4"/>
                <a:gd name="T14" fmla="*/ 14 w 1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4">
                  <a:moveTo>
                    <a:pt x="14" y="3"/>
                  </a:moveTo>
                  <a:cubicBezTo>
                    <a:pt x="14" y="3"/>
                    <a:pt x="14" y="4"/>
                    <a:pt x="14" y="4"/>
                  </a:cubicBezTo>
                  <a:cubicBezTo>
                    <a:pt x="11" y="4"/>
                    <a:pt x="8" y="2"/>
                    <a:pt x="5" y="2"/>
                  </a:cubicBezTo>
                  <a:cubicBezTo>
                    <a:pt x="3" y="2"/>
                    <a:pt x="1" y="1"/>
                    <a:pt x="0" y="1"/>
                  </a:cubicBezTo>
                  <a:cubicBezTo>
                    <a:pt x="0" y="0"/>
                    <a:pt x="0" y="0"/>
                    <a:pt x="0" y="0"/>
                  </a:cubicBezTo>
                  <a:cubicBezTo>
                    <a:pt x="0" y="0"/>
                    <a:pt x="0" y="0"/>
                    <a:pt x="1" y="0"/>
                  </a:cubicBezTo>
                  <a:cubicBezTo>
                    <a:pt x="4" y="0"/>
                    <a:pt x="9" y="0"/>
                    <a:pt x="12" y="2"/>
                  </a:cubicBezTo>
                  <a:cubicBezTo>
                    <a:pt x="13" y="2"/>
                    <a:pt x="14" y="2"/>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7" name="Freeform 330">
              <a:extLst>
                <a:ext uri="{FF2B5EF4-FFF2-40B4-BE49-F238E27FC236}">
                  <a16:creationId xmlns:a16="http://schemas.microsoft.com/office/drawing/2014/main" id="{5D1CFCA1-E5A7-4775-B137-080B0333AE1F}"/>
                </a:ext>
              </a:extLst>
            </p:cNvPr>
            <p:cNvSpPr>
              <a:spLocks/>
            </p:cNvSpPr>
            <p:nvPr/>
          </p:nvSpPr>
          <p:spPr bwMode="auto">
            <a:xfrm>
              <a:off x="1276351" y="1801284"/>
              <a:ext cx="71967" cy="76200"/>
            </a:xfrm>
            <a:custGeom>
              <a:avLst/>
              <a:gdLst>
                <a:gd name="T0" fmla="*/ 3 w 17"/>
                <a:gd name="T1" fmla="*/ 13 h 18"/>
                <a:gd name="T2" fmla="*/ 3 w 17"/>
                <a:gd name="T3" fmla="*/ 14 h 18"/>
                <a:gd name="T4" fmla="*/ 11 w 17"/>
                <a:gd name="T5" fmla="*/ 16 h 18"/>
                <a:gd name="T6" fmla="*/ 14 w 17"/>
                <a:gd name="T7" fmla="*/ 16 h 18"/>
                <a:gd name="T8" fmla="*/ 0 w 17"/>
                <a:gd name="T9" fmla="*/ 15 h 18"/>
                <a:gd name="T10" fmla="*/ 2 w 17"/>
                <a:gd name="T11" fmla="*/ 11 h 18"/>
                <a:gd name="T12" fmla="*/ 14 w 17"/>
                <a:gd name="T13" fmla="*/ 4 h 18"/>
                <a:gd name="T14" fmla="*/ 11 w 17"/>
                <a:gd name="T15" fmla="*/ 3 h 18"/>
                <a:gd name="T16" fmla="*/ 6 w 17"/>
                <a:gd name="T17" fmla="*/ 6 h 18"/>
                <a:gd name="T18" fmla="*/ 15 w 17"/>
                <a:gd name="T19" fmla="*/ 3 h 18"/>
                <a:gd name="T20" fmla="*/ 16 w 17"/>
                <a:gd name="T21" fmla="*/ 6 h 18"/>
                <a:gd name="T22" fmla="*/ 3 w 17"/>
                <a:gd name="T23"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8">
                  <a:moveTo>
                    <a:pt x="3" y="13"/>
                  </a:moveTo>
                  <a:cubicBezTo>
                    <a:pt x="4" y="13"/>
                    <a:pt x="3" y="14"/>
                    <a:pt x="3" y="14"/>
                  </a:cubicBezTo>
                  <a:cubicBezTo>
                    <a:pt x="5" y="15"/>
                    <a:pt x="9" y="16"/>
                    <a:pt x="11" y="16"/>
                  </a:cubicBezTo>
                  <a:cubicBezTo>
                    <a:pt x="13" y="16"/>
                    <a:pt x="14" y="15"/>
                    <a:pt x="14" y="16"/>
                  </a:cubicBezTo>
                  <a:cubicBezTo>
                    <a:pt x="11" y="18"/>
                    <a:pt x="4" y="17"/>
                    <a:pt x="0" y="15"/>
                  </a:cubicBezTo>
                  <a:cubicBezTo>
                    <a:pt x="0" y="13"/>
                    <a:pt x="1" y="12"/>
                    <a:pt x="2" y="11"/>
                  </a:cubicBezTo>
                  <a:cubicBezTo>
                    <a:pt x="6" y="10"/>
                    <a:pt x="17" y="10"/>
                    <a:pt x="14" y="4"/>
                  </a:cubicBezTo>
                  <a:cubicBezTo>
                    <a:pt x="12" y="3"/>
                    <a:pt x="12" y="3"/>
                    <a:pt x="11" y="3"/>
                  </a:cubicBezTo>
                  <a:cubicBezTo>
                    <a:pt x="9" y="3"/>
                    <a:pt x="8" y="6"/>
                    <a:pt x="6" y="6"/>
                  </a:cubicBezTo>
                  <a:cubicBezTo>
                    <a:pt x="6" y="2"/>
                    <a:pt x="12" y="0"/>
                    <a:pt x="15" y="3"/>
                  </a:cubicBezTo>
                  <a:cubicBezTo>
                    <a:pt x="16" y="4"/>
                    <a:pt x="16" y="5"/>
                    <a:pt x="16" y="6"/>
                  </a:cubicBezTo>
                  <a:cubicBezTo>
                    <a:pt x="16" y="12"/>
                    <a:pt x="8" y="12"/>
                    <a:pt x="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8" name="Freeform 331">
              <a:extLst>
                <a:ext uri="{FF2B5EF4-FFF2-40B4-BE49-F238E27FC236}">
                  <a16:creationId xmlns:a16="http://schemas.microsoft.com/office/drawing/2014/main" id="{A0F9572A-E972-47C9-97A0-15618A83CBC4}"/>
                </a:ext>
              </a:extLst>
            </p:cNvPr>
            <p:cNvSpPr>
              <a:spLocks/>
            </p:cNvSpPr>
            <p:nvPr/>
          </p:nvSpPr>
          <p:spPr bwMode="auto">
            <a:xfrm>
              <a:off x="1024468" y="1809751"/>
              <a:ext cx="131233" cy="101600"/>
            </a:xfrm>
            <a:custGeom>
              <a:avLst/>
              <a:gdLst>
                <a:gd name="T0" fmla="*/ 8 w 31"/>
                <a:gd name="T1" fmla="*/ 2 h 24"/>
                <a:gd name="T2" fmla="*/ 6 w 31"/>
                <a:gd name="T3" fmla="*/ 6 h 24"/>
                <a:gd name="T4" fmla="*/ 18 w 31"/>
                <a:gd name="T5" fmla="*/ 8 h 24"/>
                <a:gd name="T6" fmla="*/ 28 w 31"/>
                <a:gd name="T7" fmla="*/ 12 h 24"/>
                <a:gd name="T8" fmla="*/ 26 w 31"/>
                <a:gd name="T9" fmla="*/ 17 h 24"/>
                <a:gd name="T10" fmla="*/ 23 w 31"/>
                <a:gd name="T11" fmla="*/ 23 h 24"/>
                <a:gd name="T12" fmla="*/ 22 w 31"/>
                <a:gd name="T13" fmla="*/ 24 h 24"/>
                <a:gd name="T14" fmla="*/ 22 w 31"/>
                <a:gd name="T15" fmla="*/ 21 h 24"/>
                <a:gd name="T16" fmla="*/ 27 w 31"/>
                <a:gd name="T17" fmla="*/ 12 h 24"/>
                <a:gd name="T18" fmla="*/ 26 w 31"/>
                <a:gd name="T19" fmla="*/ 8 h 24"/>
                <a:gd name="T20" fmla="*/ 18 w 31"/>
                <a:gd name="T21" fmla="*/ 11 h 24"/>
                <a:gd name="T22" fmla="*/ 15 w 31"/>
                <a:gd name="T23" fmla="*/ 16 h 24"/>
                <a:gd name="T24" fmla="*/ 11 w 31"/>
                <a:gd name="T25" fmla="*/ 19 h 24"/>
                <a:gd name="T26" fmla="*/ 16 w 31"/>
                <a:gd name="T27" fmla="*/ 5 h 24"/>
                <a:gd name="T28" fmla="*/ 5 w 31"/>
                <a:gd name="T29" fmla="*/ 9 h 24"/>
                <a:gd name="T30" fmla="*/ 1 w 31"/>
                <a:gd name="T31" fmla="*/ 17 h 24"/>
                <a:gd name="T32" fmla="*/ 0 w 31"/>
                <a:gd name="T33" fmla="*/ 17 h 24"/>
                <a:gd name="T34" fmla="*/ 6 w 31"/>
                <a:gd name="T35" fmla="*/ 2 h 24"/>
                <a:gd name="T36" fmla="*/ 7 w 31"/>
                <a:gd name="T37" fmla="*/ 1 h 24"/>
                <a:gd name="T38" fmla="*/ 8 w 31"/>
                <a:gd name="T39"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24">
                  <a:moveTo>
                    <a:pt x="8" y="2"/>
                  </a:moveTo>
                  <a:cubicBezTo>
                    <a:pt x="8" y="3"/>
                    <a:pt x="7" y="5"/>
                    <a:pt x="6" y="6"/>
                  </a:cubicBezTo>
                  <a:cubicBezTo>
                    <a:pt x="8" y="4"/>
                    <a:pt x="21" y="0"/>
                    <a:pt x="18" y="8"/>
                  </a:cubicBezTo>
                  <a:cubicBezTo>
                    <a:pt x="22" y="6"/>
                    <a:pt x="31" y="4"/>
                    <a:pt x="28" y="12"/>
                  </a:cubicBezTo>
                  <a:cubicBezTo>
                    <a:pt x="28" y="13"/>
                    <a:pt x="27" y="15"/>
                    <a:pt x="26" y="17"/>
                  </a:cubicBezTo>
                  <a:cubicBezTo>
                    <a:pt x="25" y="19"/>
                    <a:pt x="24" y="21"/>
                    <a:pt x="23" y="23"/>
                  </a:cubicBezTo>
                  <a:cubicBezTo>
                    <a:pt x="23" y="23"/>
                    <a:pt x="22" y="24"/>
                    <a:pt x="22" y="24"/>
                  </a:cubicBezTo>
                  <a:cubicBezTo>
                    <a:pt x="20" y="22"/>
                    <a:pt x="22" y="22"/>
                    <a:pt x="22" y="21"/>
                  </a:cubicBezTo>
                  <a:cubicBezTo>
                    <a:pt x="24" y="19"/>
                    <a:pt x="25" y="14"/>
                    <a:pt x="27" y="12"/>
                  </a:cubicBezTo>
                  <a:cubicBezTo>
                    <a:pt x="27" y="10"/>
                    <a:pt x="27" y="9"/>
                    <a:pt x="26" y="8"/>
                  </a:cubicBezTo>
                  <a:cubicBezTo>
                    <a:pt x="23" y="7"/>
                    <a:pt x="20" y="10"/>
                    <a:pt x="18" y="11"/>
                  </a:cubicBezTo>
                  <a:cubicBezTo>
                    <a:pt x="17" y="13"/>
                    <a:pt x="16" y="14"/>
                    <a:pt x="15" y="16"/>
                  </a:cubicBezTo>
                  <a:cubicBezTo>
                    <a:pt x="14" y="17"/>
                    <a:pt x="14" y="20"/>
                    <a:pt x="11" y="19"/>
                  </a:cubicBezTo>
                  <a:cubicBezTo>
                    <a:pt x="13" y="14"/>
                    <a:pt x="18" y="11"/>
                    <a:pt x="16" y="5"/>
                  </a:cubicBezTo>
                  <a:cubicBezTo>
                    <a:pt x="10" y="5"/>
                    <a:pt x="9" y="7"/>
                    <a:pt x="5" y="9"/>
                  </a:cubicBezTo>
                  <a:cubicBezTo>
                    <a:pt x="4" y="12"/>
                    <a:pt x="3" y="15"/>
                    <a:pt x="1" y="17"/>
                  </a:cubicBezTo>
                  <a:cubicBezTo>
                    <a:pt x="0" y="17"/>
                    <a:pt x="0" y="17"/>
                    <a:pt x="0" y="17"/>
                  </a:cubicBezTo>
                  <a:cubicBezTo>
                    <a:pt x="2" y="12"/>
                    <a:pt x="5" y="7"/>
                    <a:pt x="6" y="2"/>
                  </a:cubicBezTo>
                  <a:cubicBezTo>
                    <a:pt x="6" y="1"/>
                    <a:pt x="6" y="1"/>
                    <a:pt x="7" y="1"/>
                  </a:cubicBezTo>
                  <a:cubicBezTo>
                    <a:pt x="7" y="1"/>
                    <a:pt x="7" y="1"/>
                    <a:pt x="8"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49" name="Freeform 332">
              <a:extLst>
                <a:ext uri="{FF2B5EF4-FFF2-40B4-BE49-F238E27FC236}">
                  <a16:creationId xmlns:a16="http://schemas.microsoft.com/office/drawing/2014/main" id="{78F2D652-B8CB-45D1-B001-AB4042CBE69A}"/>
                </a:ext>
              </a:extLst>
            </p:cNvPr>
            <p:cNvSpPr>
              <a:spLocks/>
            </p:cNvSpPr>
            <p:nvPr/>
          </p:nvSpPr>
          <p:spPr bwMode="auto">
            <a:xfrm>
              <a:off x="937684" y="1822451"/>
              <a:ext cx="57149" cy="21167"/>
            </a:xfrm>
            <a:custGeom>
              <a:avLst/>
              <a:gdLst>
                <a:gd name="T0" fmla="*/ 14 w 14"/>
                <a:gd name="T1" fmla="*/ 4 h 5"/>
                <a:gd name="T2" fmla="*/ 11 w 14"/>
                <a:gd name="T3" fmla="*/ 3 h 5"/>
                <a:gd name="T4" fmla="*/ 9 w 14"/>
                <a:gd name="T5" fmla="*/ 3 h 5"/>
                <a:gd name="T6" fmla="*/ 6 w 14"/>
                <a:gd name="T7" fmla="*/ 3 h 5"/>
                <a:gd name="T8" fmla="*/ 0 w 14"/>
                <a:gd name="T9" fmla="*/ 1 h 5"/>
                <a:gd name="T10" fmla="*/ 0 w 14"/>
                <a:gd name="T11" fmla="*/ 1 h 5"/>
                <a:gd name="T12" fmla="*/ 11 w 14"/>
                <a:gd name="T13" fmla="*/ 2 h 5"/>
                <a:gd name="T14" fmla="*/ 14 w 14"/>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
                  <a:moveTo>
                    <a:pt x="14" y="4"/>
                  </a:moveTo>
                  <a:cubicBezTo>
                    <a:pt x="13" y="5"/>
                    <a:pt x="12" y="3"/>
                    <a:pt x="11" y="3"/>
                  </a:cubicBezTo>
                  <a:cubicBezTo>
                    <a:pt x="10" y="3"/>
                    <a:pt x="10" y="3"/>
                    <a:pt x="9" y="3"/>
                  </a:cubicBezTo>
                  <a:cubicBezTo>
                    <a:pt x="8" y="3"/>
                    <a:pt x="7" y="3"/>
                    <a:pt x="6" y="3"/>
                  </a:cubicBezTo>
                  <a:cubicBezTo>
                    <a:pt x="4" y="2"/>
                    <a:pt x="1" y="3"/>
                    <a:pt x="0" y="1"/>
                  </a:cubicBezTo>
                  <a:cubicBezTo>
                    <a:pt x="0" y="1"/>
                    <a:pt x="0" y="1"/>
                    <a:pt x="0" y="1"/>
                  </a:cubicBezTo>
                  <a:cubicBezTo>
                    <a:pt x="4" y="0"/>
                    <a:pt x="8" y="2"/>
                    <a:pt x="11" y="2"/>
                  </a:cubicBezTo>
                  <a:cubicBezTo>
                    <a:pt x="13" y="2"/>
                    <a:pt x="14" y="2"/>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50" name="Freeform 333">
              <a:extLst>
                <a:ext uri="{FF2B5EF4-FFF2-40B4-BE49-F238E27FC236}">
                  <a16:creationId xmlns:a16="http://schemas.microsoft.com/office/drawing/2014/main" id="{F73E0715-4656-469B-9C4E-F913C19BF5CB}"/>
                </a:ext>
              </a:extLst>
            </p:cNvPr>
            <p:cNvSpPr>
              <a:spLocks/>
            </p:cNvSpPr>
            <p:nvPr/>
          </p:nvSpPr>
          <p:spPr bwMode="auto">
            <a:xfrm>
              <a:off x="1168400" y="1852084"/>
              <a:ext cx="76200" cy="84667"/>
            </a:xfrm>
            <a:custGeom>
              <a:avLst/>
              <a:gdLst>
                <a:gd name="T0" fmla="*/ 16 w 18"/>
                <a:gd name="T1" fmla="*/ 4 h 20"/>
                <a:gd name="T2" fmla="*/ 14 w 18"/>
                <a:gd name="T3" fmla="*/ 5 h 20"/>
                <a:gd name="T4" fmla="*/ 13 w 18"/>
                <a:gd name="T5" fmla="*/ 3 h 20"/>
                <a:gd name="T6" fmla="*/ 13 w 18"/>
                <a:gd name="T7" fmla="*/ 2 h 20"/>
                <a:gd name="T8" fmla="*/ 5 w 18"/>
                <a:gd name="T9" fmla="*/ 4 h 20"/>
                <a:gd name="T10" fmla="*/ 5 w 18"/>
                <a:gd name="T11" fmla="*/ 16 h 20"/>
                <a:gd name="T12" fmla="*/ 16 w 18"/>
                <a:gd name="T13" fmla="*/ 13 h 20"/>
                <a:gd name="T14" fmla="*/ 10 w 18"/>
                <a:gd name="T15" fmla="*/ 18 h 20"/>
                <a:gd name="T16" fmla="*/ 0 w 18"/>
                <a:gd name="T17" fmla="*/ 10 h 20"/>
                <a:gd name="T18" fmla="*/ 5 w 18"/>
                <a:gd name="T19" fmla="*/ 2 h 20"/>
                <a:gd name="T20" fmla="*/ 16 w 18"/>
                <a:gd name="T21"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20">
                  <a:moveTo>
                    <a:pt x="16" y="4"/>
                  </a:moveTo>
                  <a:cubicBezTo>
                    <a:pt x="16" y="4"/>
                    <a:pt x="15" y="5"/>
                    <a:pt x="14" y="5"/>
                  </a:cubicBezTo>
                  <a:cubicBezTo>
                    <a:pt x="13" y="4"/>
                    <a:pt x="14" y="3"/>
                    <a:pt x="13" y="3"/>
                  </a:cubicBezTo>
                  <a:cubicBezTo>
                    <a:pt x="13" y="3"/>
                    <a:pt x="13" y="3"/>
                    <a:pt x="13" y="2"/>
                  </a:cubicBezTo>
                  <a:cubicBezTo>
                    <a:pt x="9" y="2"/>
                    <a:pt x="7" y="2"/>
                    <a:pt x="5" y="4"/>
                  </a:cubicBezTo>
                  <a:cubicBezTo>
                    <a:pt x="2" y="7"/>
                    <a:pt x="0" y="15"/>
                    <a:pt x="5" y="16"/>
                  </a:cubicBezTo>
                  <a:cubicBezTo>
                    <a:pt x="8" y="18"/>
                    <a:pt x="14" y="16"/>
                    <a:pt x="16" y="13"/>
                  </a:cubicBezTo>
                  <a:cubicBezTo>
                    <a:pt x="18" y="16"/>
                    <a:pt x="12" y="18"/>
                    <a:pt x="10" y="18"/>
                  </a:cubicBezTo>
                  <a:cubicBezTo>
                    <a:pt x="4" y="20"/>
                    <a:pt x="0" y="16"/>
                    <a:pt x="0" y="10"/>
                  </a:cubicBezTo>
                  <a:cubicBezTo>
                    <a:pt x="0" y="7"/>
                    <a:pt x="2" y="3"/>
                    <a:pt x="5" y="2"/>
                  </a:cubicBezTo>
                  <a:cubicBezTo>
                    <a:pt x="9" y="0"/>
                    <a:pt x="15" y="0"/>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sp>
          <p:nvSpPr>
            <p:cNvPr id="51" name="Freeform 334">
              <a:extLst>
                <a:ext uri="{FF2B5EF4-FFF2-40B4-BE49-F238E27FC236}">
                  <a16:creationId xmlns:a16="http://schemas.microsoft.com/office/drawing/2014/main" id="{8617BDF8-6109-48DC-8CD1-3E9A059BE4FE}"/>
                </a:ext>
              </a:extLst>
            </p:cNvPr>
            <p:cNvSpPr>
              <a:spLocks noEditPoints="1"/>
            </p:cNvSpPr>
            <p:nvPr/>
          </p:nvSpPr>
          <p:spPr bwMode="auto">
            <a:xfrm>
              <a:off x="588434" y="1629834"/>
              <a:ext cx="929217" cy="495300"/>
            </a:xfrm>
            <a:custGeom>
              <a:avLst/>
              <a:gdLst>
                <a:gd name="T0" fmla="*/ 27 w 221"/>
                <a:gd name="T1" fmla="*/ 46 h 118"/>
                <a:gd name="T2" fmla="*/ 17 w 221"/>
                <a:gd name="T3" fmla="*/ 45 h 118"/>
                <a:gd name="T4" fmla="*/ 19 w 221"/>
                <a:gd name="T5" fmla="*/ 31 h 118"/>
                <a:gd name="T6" fmla="*/ 32 w 221"/>
                <a:gd name="T7" fmla="*/ 27 h 118"/>
                <a:gd name="T8" fmla="*/ 20 w 221"/>
                <a:gd name="T9" fmla="*/ 26 h 118"/>
                <a:gd name="T10" fmla="*/ 29 w 221"/>
                <a:gd name="T11" fmla="*/ 17 h 118"/>
                <a:gd name="T12" fmla="*/ 36 w 221"/>
                <a:gd name="T13" fmla="*/ 11 h 118"/>
                <a:gd name="T14" fmla="*/ 29 w 221"/>
                <a:gd name="T15" fmla="*/ 8 h 118"/>
                <a:gd name="T16" fmla="*/ 89 w 221"/>
                <a:gd name="T17" fmla="*/ 11 h 118"/>
                <a:gd name="T18" fmla="*/ 148 w 221"/>
                <a:gd name="T19" fmla="*/ 21 h 118"/>
                <a:gd name="T20" fmla="*/ 220 w 221"/>
                <a:gd name="T21" fmla="*/ 44 h 118"/>
                <a:gd name="T22" fmla="*/ 191 w 221"/>
                <a:gd name="T23" fmla="*/ 101 h 118"/>
                <a:gd name="T24" fmla="*/ 164 w 221"/>
                <a:gd name="T25" fmla="*/ 115 h 118"/>
                <a:gd name="T26" fmla="*/ 100 w 221"/>
                <a:gd name="T27" fmla="*/ 103 h 118"/>
                <a:gd name="T28" fmla="*/ 41 w 221"/>
                <a:gd name="T29" fmla="*/ 91 h 118"/>
                <a:gd name="T30" fmla="*/ 0 w 221"/>
                <a:gd name="T31" fmla="*/ 80 h 118"/>
                <a:gd name="T32" fmla="*/ 16 w 221"/>
                <a:gd name="T33" fmla="*/ 67 h 118"/>
                <a:gd name="T34" fmla="*/ 16 w 221"/>
                <a:gd name="T35" fmla="*/ 63 h 118"/>
                <a:gd name="T36" fmla="*/ 9 w 221"/>
                <a:gd name="T37" fmla="*/ 59 h 118"/>
                <a:gd name="T38" fmla="*/ 11 w 221"/>
                <a:gd name="T39" fmla="*/ 59 h 118"/>
                <a:gd name="T40" fmla="*/ 23 w 221"/>
                <a:gd name="T41" fmla="*/ 65 h 118"/>
                <a:gd name="T42" fmla="*/ 4 w 221"/>
                <a:gd name="T43" fmla="*/ 79 h 118"/>
                <a:gd name="T44" fmla="*/ 59 w 221"/>
                <a:gd name="T45" fmla="*/ 93 h 118"/>
                <a:gd name="T46" fmla="*/ 120 w 221"/>
                <a:gd name="T47" fmla="*/ 106 h 118"/>
                <a:gd name="T48" fmla="*/ 189 w 221"/>
                <a:gd name="T49" fmla="*/ 101 h 118"/>
                <a:gd name="T50" fmla="*/ 166 w 221"/>
                <a:gd name="T51" fmla="*/ 106 h 118"/>
                <a:gd name="T52" fmla="*/ 154 w 221"/>
                <a:gd name="T53" fmla="*/ 99 h 118"/>
                <a:gd name="T54" fmla="*/ 138 w 221"/>
                <a:gd name="T55" fmla="*/ 97 h 118"/>
                <a:gd name="T56" fmla="*/ 128 w 221"/>
                <a:gd name="T57" fmla="*/ 90 h 118"/>
                <a:gd name="T58" fmla="*/ 144 w 221"/>
                <a:gd name="T59" fmla="*/ 86 h 118"/>
                <a:gd name="T60" fmla="*/ 142 w 221"/>
                <a:gd name="T61" fmla="*/ 91 h 118"/>
                <a:gd name="T62" fmla="*/ 165 w 221"/>
                <a:gd name="T63" fmla="*/ 81 h 118"/>
                <a:gd name="T64" fmla="*/ 172 w 221"/>
                <a:gd name="T65" fmla="*/ 74 h 118"/>
                <a:gd name="T66" fmla="*/ 189 w 221"/>
                <a:gd name="T67" fmla="*/ 72 h 118"/>
                <a:gd name="T68" fmla="*/ 195 w 221"/>
                <a:gd name="T69" fmla="*/ 66 h 118"/>
                <a:gd name="T70" fmla="*/ 218 w 221"/>
                <a:gd name="T71" fmla="*/ 44 h 118"/>
                <a:gd name="T72" fmla="*/ 198 w 221"/>
                <a:gd name="T73" fmla="*/ 36 h 118"/>
                <a:gd name="T74" fmla="*/ 188 w 221"/>
                <a:gd name="T75" fmla="*/ 33 h 118"/>
                <a:gd name="T76" fmla="*/ 171 w 221"/>
                <a:gd name="T77" fmla="*/ 29 h 118"/>
                <a:gd name="T78" fmla="*/ 137 w 221"/>
                <a:gd name="T79" fmla="*/ 22 h 118"/>
                <a:gd name="T80" fmla="*/ 105 w 221"/>
                <a:gd name="T81" fmla="*/ 16 h 118"/>
                <a:gd name="T82" fmla="*/ 71 w 221"/>
                <a:gd name="T83" fmla="*/ 8 h 118"/>
                <a:gd name="T84" fmla="*/ 32 w 221"/>
                <a:gd name="T85" fmla="*/ 11 h 118"/>
                <a:gd name="T86" fmla="*/ 32 w 221"/>
                <a:gd name="T87" fmla="*/ 22 h 118"/>
                <a:gd name="T88" fmla="*/ 23 w 221"/>
                <a:gd name="T89" fmla="*/ 25 h 118"/>
                <a:gd name="T90" fmla="*/ 35 w 221"/>
                <a:gd name="T91" fmla="*/ 34 h 118"/>
                <a:gd name="T92" fmla="*/ 21 w 221"/>
                <a:gd name="T93" fmla="*/ 32 h 118"/>
                <a:gd name="T94" fmla="*/ 22 w 221"/>
                <a:gd name="T95" fmla="*/ 42 h 118"/>
                <a:gd name="T96" fmla="*/ 18 w 221"/>
                <a:gd name="T97" fmla="*/ 51 h 118"/>
                <a:gd name="T98" fmla="*/ 191 w 221"/>
                <a:gd name="T99" fmla="*/ 72 h 118"/>
                <a:gd name="T100" fmla="*/ 202 w 221"/>
                <a:gd name="T101" fmla="*/ 75 h 118"/>
                <a:gd name="T102" fmla="*/ 159 w 221"/>
                <a:gd name="T103" fmla="*/ 94 h 118"/>
                <a:gd name="T104" fmla="*/ 167 w 221"/>
                <a:gd name="T105" fmla="*/ 83 h 118"/>
                <a:gd name="T106" fmla="*/ 175 w 221"/>
                <a:gd name="T107" fmla="*/ 97 h 118"/>
                <a:gd name="T108" fmla="*/ 182 w 221"/>
                <a:gd name="T109" fmla="*/ 8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1" h="118">
                  <a:moveTo>
                    <a:pt x="14" y="48"/>
                  </a:moveTo>
                  <a:cubicBezTo>
                    <a:pt x="16" y="48"/>
                    <a:pt x="18" y="48"/>
                    <a:pt x="21" y="49"/>
                  </a:cubicBezTo>
                  <a:cubicBezTo>
                    <a:pt x="20" y="56"/>
                    <a:pt x="29" y="50"/>
                    <a:pt x="27" y="46"/>
                  </a:cubicBezTo>
                  <a:cubicBezTo>
                    <a:pt x="27" y="45"/>
                    <a:pt x="26" y="44"/>
                    <a:pt x="25" y="43"/>
                  </a:cubicBezTo>
                  <a:cubicBezTo>
                    <a:pt x="23" y="44"/>
                    <a:pt x="22" y="45"/>
                    <a:pt x="21" y="47"/>
                  </a:cubicBezTo>
                  <a:cubicBezTo>
                    <a:pt x="19" y="47"/>
                    <a:pt x="19" y="45"/>
                    <a:pt x="17" y="45"/>
                  </a:cubicBezTo>
                  <a:cubicBezTo>
                    <a:pt x="16" y="45"/>
                    <a:pt x="15" y="46"/>
                    <a:pt x="14" y="45"/>
                  </a:cubicBezTo>
                  <a:cubicBezTo>
                    <a:pt x="13" y="44"/>
                    <a:pt x="14" y="43"/>
                    <a:pt x="14" y="41"/>
                  </a:cubicBezTo>
                  <a:cubicBezTo>
                    <a:pt x="17" y="39"/>
                    <a:pt x="18" y="35"/>
                    <a:pt x="19" y="31"/>
                  </a:cubicBezTo>
                  <a:cubicBezTo>
                    <a:pt x="21" y="31"/>
                    <a:pt x="25" y="32"/>
                    <a:pt x="27" y="32"/>
                  </a:cubicBezTo>
                  <a:cubicBezTo>
                    <a:pt x="25" y="34"/>
                    <a:pt x="27" y="37"/>
                    <a:pt x="30" y="36"/>
                  </a:cubicBezTo>
                  <a:cubicBezTo>
                    <a:pt x="33" y="35"/>
                    <a:pt x="35" y="28"/>
                    <a:pt x="32" y="27"/>
                  </a:cubicBezTo>
                  <a:cubicBezTo>
                    <a:pt x="30" y="26"/>
                    <a:pt x="29" y="28"/>
                    <a:pt x="28" y="29"/>
                  </a:cubicBezTo>
                  <a:cubicBezTo>
                    <a:pt x="26" y="29"/>
                    <a:pt x="25" y="28"/>
                    <a:pt x="24" y="28"/>
                  </a:cubicBezTo>
                  <a:cubicBezTo>
                    <a:pt x="22" y="27"/>
                    <a:pt x="20" y="29"/>
                    <a:pt x="20" y="26"/>
                  </a:cubicBezTo>
                  <a:cubicBezTo>
                    <a:pt x="20" y="25"/>
                    <a:pt x="21" y="25"/>
                    <a:pt x="22" y="24"/>
                  </a:cubicBezTo>
                  <a:cubicBezTo>
                    <a:pt x="23" y="22"/>
                    <a:pt x="24" y="20"/>
                    <a:pt x="25" y="17"/>
                  </a:cubicBezTo>
                  <a:cubicBezTo>
                    <a:pt x="26" y="15"/>
                    <a:pt x="27" y="17"/>
                    <a:pt x="29" y="17"/>
                  </a:cubicBezTo>
                  <a:cubicBezTo>
                    <a:pt x="30" y="17"/>
                    <a:pt x="31" y="16"/>
                    <a:pt x="32" y="16"/>
                  </a:cubicBezTo>
                  <a:cubicBezTo>
                    <a:pt x="34" y="17"/>
                    <a:pt x="32" y="19"/>
                    <a:pt x="34" y="20"/>
                  </a:cubicBezTo>
                  <a:cubicBezTo>
                    <a:pt x="39" y="20"/>
                    <a:pt x="40" y="12"/>
                    <a:pt x="36" y="11"/>
                  </a:cubicBezTo>
                  <a:cubicBezTo>
                    <a:pt x="34" y="11"/>
                    <a:pt x="34" y="13"/>
                    <a:pt x="33" y="13"/>
                  </a:cubicBezTo>
                  <a:cubicBezTo>
                    <a:pt x="31" y="13"/>
                    <a:pt x="29" y="13"/>
                    <a:pt x="27" y="12"/>
                  </a:cubicBezTo>
                  <a:cubicBezTo>
                    <a:pt x="27" y="10"/>
                    <a:pt x="28" y="9"/>
                    <a:pt x="29" y="8"/>
                  </a:cubicBezTo>
                  <a:cubicBezTo>
                    <a:pt x="30" y="4"/>
                    <a:pt x="31" y="3"/>
                    <a:pt x="32" y="0"/>
                  </a:cubicBezTo>
                  <a:cubicBezTo>
                    <a:pt x="44" y="2"/>
                    <a:pt x="57" y="4"/>
                    <a:pt x="69" y="6"/>
                  </a:cubicBezTo>
                  <a:cubicBezTo>
                    <a:pt x="76" y="7"/>
                    <a:pt x="82" y="10"/>
                    <a:pt x="89" y="11"/>
                  </a:cubicBezTo>
                  <a:cubicBezTo>
                    <a:pt x="95" y="12"/>
                    <a:pt x="102" y="14"/>
                    <a:pt x="108" y="15"/>
                  </a:cubicBezTo>
                  <a:cubicBezTo>
                    <a:pt x="110" y="15"/>
                    <a:pt x="112" y="15"/>
                    <a:pt x="114" y="16"/>
                  </a:cubicBezTo>
                  <a:cubicBezTo>
                    <a:pt x="125" y="17"/>
                    <a:pt x="137" y="20"/>
                    <a:pt x="148" y="21"/>
                  </a:cubicBezTo>
                  <a:cubicBezTo>
                    <a:pt x="172" y="26"/>
                    <a:pt x="194" y="34"/>
                    <a:pt x="217" y="40"/>
                  </a:cubicBezTo>
                  <a:cubicBezTo>
                    <a:pt x="218" y="42"/>
                    <a:pt x="221" y="41"/>
                    <a:pt x="221" y="43"/>
                  </a:cubicBezTo>
                  <a:cubicBezTo>
                    <a:pt x="221" y="44"/>
                    <a:pt x="221" y="44"/>
                    <a:pt x="220" y="44"/>
                  </a:cubicBezTo>
                  <a:cubicBezTo>
                    <a:pt x="213" y="57"/>
                    <a:pt x="207" y="69"/>
                    <a:pt x="200" y="83"/>
                  </a:cubicBezTo>
                  <a:cubicBezTo>
                    <a:pt x="199" y="85"/>
                    <a:pt x="198" y="87"/>
                    <a:pt x="197" y="89"/>
                  </a:cubicBezTo>
                  <a:cubicBezTo>
                    <a:pt x="195" y="93"/>
                    <a:pt x="193" y="97"/>
                    <a:pt x="191" y="101"/>
                  </a:cubicBezTo>
                  <a:cubicBezTo>
                    <a:pt x="190" y="103"/>
                    <a:pt x="189" y="105"/>
                    <a:pt x="188" y="107"/>
                  </a:cubicBezTo>
                  <a:cubicBezTo>
                    <a:pt x="186" y="111"/>
                    <a:pt x="184" y="115"/>
                    <a:pt x="181" y="118"/>
                  </a:cubicBezTo>
                  <a:cubicBezTo>
                    <a:pt x="176" y="117"/>
                    <a:pt x="169" y="115"/>
                    <a:pt x="164" y="115"/>
                  </a:cubicBezTo>
                  <a:cubicBezTo>
                    <a:pt x="150" y="110"/>
                    <a:pt x="135" y="111"/>
                    <a:pt x="119" y="108"/>
                  </a:cubicBezTo>
                  <a:cubicBezTo>
                    <a:pt x="113" y="107"/>
                    <a:pt x="107" y="104"/>
                    <a:pt x="101" y="103"/>
                  </a:cubicBezTo>
                  <a:cubicBezTo>
                    <a:pt x="101" y="103"/>
                    <a:pt x="100" y="103"/>
                    <a:pt x="100" y="103"/>
                  </a:cubicBezTo>
                  <a:cubicBezTo>
                    <a:pt x="93" y="102"/>
                    <a:pt x="86" y="100"/>
                    <a:pt x="79" y="99"/>
                  </a:cubicBezTo>
                  <a:cubicBezTo>
                    <a:pt x="75" y="99"/>
                    <a:pt x="72" y="98"/>
                    <a:pt x="69" y="97"/>
                  </a:cubicBezTo>
                  <a:cubicBezTo>
                    <a:pt x="60" y="95"/>
                    <a:pt x="51" y="93"/>
                    <a:pt x="41" y="91"/>
                  </a:cubicBezTo>
                  <a:cubicBezTo>
                    <a:pt x="38" y="91"/>
                    <a:pt x="35" y="90"/>
                    <a:pt x="32" y="89"/>
                  </a:cubicBezTo>
                  <a:cubicBezTo>
                    <a:pt x="22" y="87"/>
                    <a:pt x="12" y="84"/>
                    <a:pt x="3" y="80"/>
                  </a:cubicBezTo>
                  <a:cubicBezTo>
                    <a:pt x="2" y="80"/>
                    <a:pt x="1" y="80"/>
                    <a:pt x="0" y="80"/>
                  </a:cubicBezTo>
                  <a:cubicBezTo>
                    <a:pt x="0" y="78"/>
                    <a:pt x="1" y="78"/>
                    <a:pt x="2" y="77"/>
                  </a:cubicBezTo>
                  <a:cubicBezTo>
                    <a:pt x="4" y="73"/>
                    <a:pt x="7" y="71"/>
                    <a:pt x="9" y="66"/>
                  </a:cubicBezTo>
                  <a:cubicBezTo>
                    <a:pt x="11" y="66"/>
                    <a:pt x="14" y="65"/>
                    <a:pt x="16" y="67"/>
                  </a:cubicBezTo>
                  <a:cubicBezTo>
                    <a:pt x="15" y="68"/>
                    <a:pt x="14" y="68"/>
                    <a:pt x="14" y="69"/>
                  </a:cubicBezTo>
                  <a:cubicBezTo>
                    <a:pt x="17" y="71"/>
                    <a:pt x="22" y="68"/>
                    <a:pt x="21" y="65"/>
                  </a:cubicBezTo>
                  <a:cubicBezTo>
                    <a:pt x="21" y="63"/>
                    <a:pt x="17" y="59"/>
                    <a:pt x="16" y="63"/>
                  </a:cubicBezTo>
                  <a:cubicBezTo>
                    <a:pt x="16" y="64"/>
                    <a:pt x="15" y="64"/>
                    <a:pt x="14" y="64"/>
                  </a:cubicBezTo>
                  <a:cubicBezTo>
                    <a:pt x="13" y="62"/>
                    <a:pt x="11" y="61"/>
                    <a:pt x="9" y="61"/>
                  </a:cubicBezTo>
                  <a:cubicBezTo>
                    <a:pt x="8" y="60"/>
                    <a:pt x="8" y="58"/>
                    <a:pt x="9" y="59"/>
                  </a:cubicBezTo>
                  <a:cubicBezTo>
                    <a:pt x="9" y="59"/>
                    <a:pt x="9" y="58"/>
                    <a:pt x="9" y="57"/>
                  </a:cubicBezTo>
                  <a:cubicBezTo>
                    <a:pt x="12" y="55"/>
                    <a:pt x="13" y="51"/>
                    <a:pt x="14" y="48"/>
                  </a:cubicBezTo>
                  <a:close/>
                  <a:moveTo>
                    <a:pt x="11" y="59"/>
                  </a:moveTo>
                  <a:cubicBezTo>
                    <a:pt x="12" y="60"/>
                    <a:pt x="14" y="61"/>
                    <a:pt x="15" y="61"/>
                  </a:cubicBezTo>
                  <a:cubicBezTo>
                    <a:pt x="16" y="60"/>
                    <a:pt x="17" y="59"/>
                    <a:pt x="20" y="60"/>
                  </a:cubicBezTo>
                  <a:cubicBezTo>
                    <a:pt x="21" y="62"/>
                    <a:pt x="23" y="63"/>
                    <a:pt x="23" y="65"/>
                  </a:cubicBezTo>
                  <a:cubicBezTo>
                    <a:pt x="24" y="70"/>
                    <a:pt x="13" y="76"/>
                    <a:pt x="12" y="68"/>
                  </a:cubicBezTo>
                  <a:cubicBezTo>
                    <a:pt x="12" y="68"/>
                    <a:pt x="11" y="68"/>
                    <a:pt x="10" y="68"/>
                  </a:cubicBezTo>
                  <a:cubicBezTo>
                    <a:pt x="8" y="72"/>
                    <a:pt x="5" y="74"/>
                    <a:pt x="4" y="79"/>
                  </a:cubicBezTo>
                  <a:cubicBezTo>
                    <a:pt x="4" y="79"/>
                    <a:pt x="5" y="79"/>
                    <a:pt x="6" y="80"/>
                  </a:cubicBezTo>
                  <a:cubicBezTo>
                    <a:pt x="6" y="80"/>
                    <a:pt x="6" y="80"/>
                    <a:pt x="7" y="80"/>
                  </a:cubicBezTo>
                  <a:cubicBezTo>
                    <a:pt x="23" y="86"/>
                    <a:pt x="41" y="89"/>
                    <a:pt x="59" y="93"/>
                  </a:cubicBezTo>
                  <a:cubicBezTo>
                    <a:pt x="64" y="94"/>
                    <a:pt x="69" y="96"/>
                    <a:pt x="74" y="97"/>
                  </a:cubicBezTo>
                  <a:cubicBezTo>
                    <a:pt x="83" y="99"/>
                    <a:pt x="92" y="100"/>
                    <a:pt x="100" y="101"/>
                  </a:cubicBezTo>
                  <a:cubicBezTo>
                    <a:pt x="107" y="102"/>
                    <a:pt x="113" y="105"/>
                    <a:pt x="120" y="106"/>
                  </a:cubicBezTo>
                  <a:cubicBezTo>
                    <a:pt x="127" y="107"/>
                    <a:pt x="135" y="108"/>
                    <a:pt x="143" y="109"/>
                  </a:cubicBezTo>
                  <a:cubicBezTo>
                    <a:pt x="156" y="111"/>
                    <a:pt x="169" y="114"/>
                    <a:pt x="181" y="116"/>
                  </a:cubicBezTo>
                  <a:cubicBezTo>
                    <a:pt x="184" y="110"/>
                    <a:pt x="186" y="106"/>
                    <a:pt x="189" y="101"/>
                  </a:cubicBezTo>
                  <a:cubicBezTo>
                    <a:pt x="184" y="100"/>
                    <a:pt x="179" y="99"/>
                    <a:pt x="173" y="98"/>
                  </a:cubicBezTo>
                  <a:cubicBezTo>
                    <a:pt x="172" y="100"/>
                    <a:pt x="171" y="101"/>
                    <a:pt x="170" y="103"/>
                  </a:cubicBezTo>
                  <a:cubicBezTo>
                    <a:pt x="169" y="104"/>
                    <a:pt x="168" y="106"/>
                    <a:pt x="166" y="106"/>
                  </a:cubicBezTo>
                  <a:cubicBezTo>
                    <a:pt x="168" y="103"/>
                    <a:pt x="170" y="101"/>
                    <a:pt x="172" y="98"/>
                  </a:cubicBezTo>
                  <a:cubicBezTo>
                    <a:pt x="168" y="97"/>
                    <a:pt x="162" y="96"/>
                    <a:pt x="158" y="95"/>
                  </a:cubicBezTo>
                  <a:cubicBezTo>
                    <a:pt x="156" y="96"/>
                    <a:pt x="156" y="98"/>
                    <a:pt x="154" y="99"/>
                  </a:cubicBezTo>
                  <a:cubicBezTo>
                    <a:pt x="154" y="98"/>
                    <a:pt x="156" y="96"/>
                    <a:pt x="156" y="95"/>
                  </a:cubicBezTo>
                  <a:cubicBezTo>
                    <a:pt x="151" y="94"/>
                    <a:pt x="146" y="93"/>
                    <a:pt x="141" y="92"/>
                  </a:cubicBezTo>
                  <a:cubicBezTo>
                    <a:pt x="140" y="94"/>
                    <a:pt x="139" y="95"/>
                    <a:pt x="138" y="97"/>
                  </a:cubicBezTo>
                  <a:cubicBezTo>
                    <a:pt x="137" y="99"/>
                    <a:pt x="136" y="101"/>
                    <a:pt x="134" y="102"/>
                  </a:cubicBezTo>
                  <a:cubicBezTo>
                    <a:pt x="135" y="98"/>
                    <a:pt x="138" y="95"/>
                    <a:pt x="140" y="92"/>
                  </a:cubicBezTo>
                  <a:cubicBezTo>
                    <a:pt x="136" y="91"/>
                    <a:pt x="132" y="92"/>
                    <a:pt x="128" y="90"/>
                  </a:cubicBezTo>
                  <a:cubicBezTo>
                    <a:pt x="129" y="89"/>
                    <a:pt x="130" y="90"/>
                    <a:pt x="131" y="90"/>
                  </a:cubicBezTo>
                  <a:cubicBezTo>
                    <a:pt x="134" y="90"/>
                    <a:pt x="138" y="90"/>
                    <a:pt x="141" y="91"/>
                  </a:cubicBezTo>
                  <a:cubicBezTo>
                    <a:pt x="142" y="89"/>
                    <a:pt x="143" y="88"/>
                    <a:pt x="144" y="86"/>
                  </a:cubicBezTo>
                  <a:cubicBezTo>
                    <a:pt x="145" y="85"/>
                    <a:pt x="146" y="83"/>
                    <a:pt x="148" y="82"/>
                  </a:cubicBezTo>
                  <a:cubicBezTo>
                    <a:pt x="148" y="84"/>
                    <a:pt x="146" y="85"/>
                    <a:pt x="145" y="86"/>
                  </a:cubicBezTo>
                  <a:cubicBezTo>
                    <a:pt x="144" y="88"/>
                    <a:pt x="143" y="90"/>
                    <a:pt x="142" y="91"/>
                  </a:cubicBezTo>
                  <a:cubicBezTo>
                    <a:pt x="147" y="92"/>
                    <a:pt x="152" y="93"/>
                    <a:pt x="157" y="94"/>
                  </a:cubicBezTo>
                  <a:cubicBezTo>
                    <a:pt x="160" y="91"/>
                    <a:pt x="163" y="87"/>
                    <a:pt x="165" y="83"/>
                  </a:cubicBezTo>
                  <a:cubicBezTo>
                    <a:pt x="166" y="82"/>
                    <a:pt x="165" y="82"/>
                    <a:pt x="165" y="81"/>
                  </a:cubicBezTo>
                  <a:cubicBezTo>
                    <a:pt x="166" y="82"/>
                    <a:pt x="166" y="82"/>
                    <a:pt x="166" y="81"/>
                  </a:cubicBezTo>
                  <a:cubicBezTo>
                    <a:pt x="167" y="80"/>
                    <a:pt x="168" y="79"/>
                    <a:pt x="169" y="77"/>
                  </a:cubicBezTo>
                  <a:cubicBezTo>
                    <a:pt x="170" y="76"/>
                    <a:pt x="171" y="74"/>
                    <a:pt x="172" y="74"/>
                  </a:cubicBezTo>
                  <a:cubicBezTo>
                    <a:pt x="171" y="77"/>
                    <a:pt x="169" y="79"/>
                    <a:pt x="168" y="82"/>
                  </a:cubicBezTo>
                  <a:cubicBezTo>
                    <a:pt x="172" y="83"/>
                    <a:pt x="177" y="83"/>
                    <a:pt x="181" y="84"/>
                  </a:cubicBezTo>
                  <a:cubicBezTo>
                    <a:pt x="184" y="79"/>
                    <a:pt x="186" y="76"/>
                    <a:pt x="189" y="72"/>
                  </a:cubicBezTo>
                  <a:cubicBezTo>
                    <a:pt x="186" y="71"/>
                    <a:pt x="182" y="71"/>
                    <a:pt x="179" y="70"/>
                  </a:cubicBezTo>
                  <a:cubicBezTo>
                    <a:pt x="182" y="69"/>
                    <a:pt x="186" y="70"/>
                    <a:pt x="190" y="71"/>
                  </a:cubicBezTo>
                  <a:cubicBezTo>
                    <a:pt x="192" y="69"/>
                    <a:pt x="193" y="66"/>
                    <a:pt x="195" y="66"/>
                  </a:cubicBezTo>
                  <a:cubicBezTo>
                    <a:pt x="195" y="68"/>
                    <a:pt x="192" y="70"/>
                    <a:pt x="192" y="71"/>
                  </a:cubicBezTo>
                  <a:cubicBezTo>
                    <a:pt x="196" y="72"/>
                    <a:pt x="199" y="73"/>
                    <a:pt x="203" y="73"/>
                  </a:cubicBezTo>
                  <a:cubicBezTo>
                    <a:pt x="208" y="63"/>
                    <a:pt x="214" y="55"/>
                    <a:pt x="218" y="44"/>
                  </a:cubicBezTo>
                  <a:cubicBezTo>
                    <a:pt x="217" y="43"/>
                    <a:pt x="215" y="43"/>
                    <a:pt x="215" y="42"/>
                  </a:cubicBezTo>
                  <a:cubicBezTo>
                    <a:pt x="211" y="40"/>
                    <a:pt x="204" y="39"/>
                    <a:pt x="199" y="36"/>
                  </a:cubicBezTo>
                  <a:cubicBezTo>
                    <a:pt x="199" y="37"/>
                    <a:pt x="199" y="36"/>
                    <a:pt x="198" y="36"/>
                  </a:cubicBezTo>
                  <a:cubicBezTo>
                    <a:pt x="197" y="35"/>
                    <a:pt x="193" y="35"/>
                    <a:pt x="193" y="34"/>
                  </a:cubicBezTo>
                  <a:cubicBezTo>
                    <a:pt x="193" y="34"/>
                    <a:pt x="193" y="35"/>
                    <a:pt x="192" y="35"/>
                  </a:cubicBezTo>
                  <a:cubicBezTo>
                    <a:pt x="191" y="34"/>
                    <a:pt x="189" y="33"/>
                    <a:pt x="188" y="33"/>
                  </a:cubicBezTo>
                  <a:cubicBezTo>
                    <a:pt x="186" y="32"/>
                    <a:pt x="184" y="32"/>
                    <a:pt x="181" y="32"/>
                  </a:cubicBezTo>
                  <a:cubicBezTo>
                    <a:pt x="180" y="31"/>
                    <a:pt x="178" y="30"/>
                    <a:pt x="177" y="30"/>
                  </a:cubicBezTo>
                  <a:cubicBezTo>
                    <a:pt x="175" y="29"/>
                    <a:pt x="173" y="29"/>
                    <a:pt x="171" y="29"/>
                  </a:cubicBezTo>
                  <a:cubicBezTo>
                    <a:pt x="168" y="28"/>
                    <a:pt x="164" y="26"/>
                    <a:pt x="160" y="26"/>
                  </a:cubicBezTo>
                  <a:cubicBezTo>
                    <a:pt x="160" y="25"/>
                    <a:pt x="158" y="25"/>
                    <a:pt x="156" y="25"/>
                  </a:cubicBezTo>
                  <a:cubicBezTo>
                    <a:pt x="150" y="23"/>
                    <a:pt x="144" y="23"/>
                    <a:pt x="137" y="22"/>
                  </a:cubicBezTo>
                  <a:cubicBezTo>
                    <a:pt x="134" y="21"/>
                    <a:pt x="129" y="20"/>
                    <a:pt x="125" y="20"/>
                  </a:cubicBezTo>
                  <a:cubicBezTo>
                    <a:pt x="123" y="19"/>
                    <a:pt x="121" y="18"/>
                    <a:pt x="118" y="18"/>
                  </a:cubicBezTo>
                  <a:cubicBezTo>
                    <a:pt x="114" y="17"/>
                    <a:pt x="109" y="16"/>
                    <a:pt x="105" y="16"/>
                  </a:cubicBezTo>
                  <a:cubicBezTo>
                    <a:pt x="103" y="16"/>
                    <a:pt x="101" y="15"/>
                    <a:pt x="100" y="14"/>
                  </a:cubicBezTo>
                  <a:cubicBezTo>
                    <a:pt x="95" y="13"/>
                    <a:pt x="89" y="13"/>
                    <a:pt x="84" y="12"/>
                  </a:cubicBezTo>
                  <a:cubicBezTo>
                    <a:pt x="80" y="11"/>
                    <a:pt x="75" y="9"/>
                    <a:pt x="71" y="8"/>
                  </a:cubicBezTo>
                  <a:cubicBezTo>
                    <a:pt x="59" y="6"/>
                    <a:pt x="46" y="4"/>
                    <a:pt x="33" y="2"/>
                  </a:cubicBezTo>
                  <a:cubicBezTo>
                    <a:pt x="32" y="4"/>
                    <a:pt x="30" y="7"/>
                    <a:pt x="30" y="10"/>
                  </a:cubicBezTo>
                  <a:cubicBezTo>
                    <a:pt x="30" y="11"/>
                    <a:pt x="31" y="11"/>
                    <a:pt x="32" y="11"/>
                  </a:cubicBezTo>
                  <a:cubicBezTo>
                    <a:pt x="33" y="11"/>
                    <a:pt x="34" y="10"/>
                    <a:pt x="34" y="9"/>
                  </a:cubicBezTo>
                  <a:cubicBezTo>
                    <a:pt x="39" y="6"/>
                    <a:pt x="43" y="14"/>
                    <a:pt x="39" y="19"/>
                  </a:cubicBezTo>
                  <a:cubicBezTo>
                    <a:pt x="38" y="21"/>
                    <a:pt x="35" y="23"/>
                    <a:pt x="32" y="22"/>
                  </a:cubicBezTo>
                  <a:cubicBezTo>
                    <a:pt x="31" y="21"/>
                    <a:pt x="30" y="20"/>
                    <a:pt x="30" y="18"/>
                  </a:cubicBezTo>
                  <a:cubicBezTo>
                    <a:pt x="29" y="19"/>
                    <a:pt x="28" y="18"/>
                    <a:pt x="27" y="18"/>
                  </a:cubicBezTo>
                  <a:cubicBezTo>
                    <a:pt x="25" y="20"/>
                    <a:pt x="24" y="23"/>
                    <a:pt x="23" y="25"/>
                  </a:cubicBezTo>
                  <a:cubicBezTo>
                    <a:pt x="24" y="25"/>
                    <a:pt x="25" y="25"/>
                    <a:pt x="26" y="25"/>
                  </a:cubicBezTo>
                  <a:cubicBezTo>
                    <a:pt x="28" y="28"/>
                    <a:pt x="32" y="24"/>
                    <a:pt x="34" y="27"/>
                  </a:cubicBezTo>
                  <a:cubicBezTo>
                    <a:pt x="35" y="28"/>
                    <a:pt x="35" y="31"/>
                    <a:pt x="35" y="34"/>
                  </a:cubicBezTo>
                  <a:cubicBezTo>
                    <a:pt x="33" y="35"/>
                    <a:pt x="33" y="37"/>
                    <a:pt x="31" y="38"/>
                  </a:cubicBezTo>
                  <a:cubicBezTo>
                    <a:pt x="28" y="39"/>
                    <a:pt x="24" y="37"/>
                    <a:pt x="24" y="33"/>
                  </a:cubicBezTo>
                  <a:cubicBezTo>
                    <a:pt x="24" y="33"/>
                    <a:pt x="22" y="33"/>
                    <a:pt x="21" y="32"/>
                  </a:cubicBezTo>
                  <a:cubicBezTo>
                    <a:pt x="19" y="36"/>
                    <a:pt x="17" y="40"/>
                    <a:pt x="17" y="44"/>
                  </a:cubicBezTo>
                  <a:cubicBezTo>
                    <a:pt x="18" y="44"/>
                    <a:pt x="19" y="44"/>
                    <a:pt x="20" y="45"/>
                  </a:cubicBezTo>
                  <a:cubicBezTo>
                    <a:pt x="21" y="44"/>
                    <a:pt x="22" y="43"/>
                    <a:pt x="22" y="42"/>
                  </a:cubicBezTo>
                  <a:cubicBezTo>
                    <a:pt x="26" y="41"/>
                    <a:pt x="28" y="43"/>
                    <a:pt x="29" y="45"/>
                  </a:cubicBezTo>
                  <a:cubicBezTo>
                    <a:pt x="30" y="51"/>
                    <a:pt x="24" y="57"/>
                    <a:pt x="20" y="54"/>
                  </a:cubicBezTo>
                  <a:cubicBezTo>
                    <a:pt x="19" y="53"/>
                    <a:pt x="19" y="52"/>
                    <a:pt x="18" y="51"/>
                  </a:cubicBezTo>
                  <a:cubicBezTo>
                    <a:pt x="18" y="50"/>
                    <a:pt x="16" y="50"/>
                    <a:pt x="16" y="50"/>
                  </a:cubicBezTo>
                  <a:cubicBezTo>
                    <a:pt x="15" y="52"/>
                    <a:pt x="12" y="56"/>
                    <a:pt x="11" y="59"/>
                  </a:cubicBezTo>
                  <a:close/>
                  <a:moveTo>
                    <a:pt x="191" y="72"/>
                  </a:moveTo>
                  <a:cubicBezTo>
                    <a:pt x="188" y="76"/>
                    <a:pt x="185" y="80"/>
                    <a:pt x="183" y="84"/>
                  </a:cubicBezTo>
                  <a:cubicBezTo>
                    <a:pt x="188" y="84"/>
                    <a:pt x="192" y="86"/>
                    <a:pt x="197" y="86"/>
                  </a:cubicBezTo>
                  <a:cubicBezTo>
                    <a:pt x="199" y="82"/>
                    <a:pt x="200" y="79"/>
                    <a:pt x="202" y="75"/>
                  </a:cubicBezTo>
                  <a:cubicBezTo>
                    <a:pt x="199" y="74"/>
                    <a:pt x="195" y="73"/>
                    <a:pt x="191" y="72"/>
                  </a:cubicBezTo>
                  <a:close/>
                  <a:moveTo>
                    <a:pt x="167" y="83"/>
                  </a:moveTo>
                  <a:cubicBezTo>
                    <a:pt x="164" y="86"/>
                    <a:pt x="162" y="90"/>
                    <a:pt x="159" y="94"/>
                  </a:cubicBezTo>
                  <a:cubicBezTo>
                    <a:pt x="163" y="95"/>
                    <a:pt x="168" y="96"/>
                    <a:pt x="173" y="97"/>
                  </a:cubicBezTo>
                  <a:cubicBezTo>
                    <a:pt x="176" y="93"/>
                    <a:pt x="177" y="88"/>
                    <a:pt x="180" y="85"/>
                  </a:cubicBezTo>
                  <a:cubicBezTo>
                    <a:pt x="176" y="84"/>
                    <a:pt x="171" y="83"/>
                    <a:pt x="167" y="83"/>
                  </a:cubicBezTo>
                  <a:close/>
                  <a:moveTo>
                    <a:pt x="182" y="85"/>
                  </a:moveTo>
                  <a:cubicBezTo>
                    <a:pt x="180" y="88"/>
                    <a:pt x="178" y="91"/>
                    <a:pt x="176" y="94"/>
                  </a:cubicBezTo>
                  <a:cubicBezTo>
                    <a:pt x="176" y="95"/>
                    <a:pt x="174" y="96"/>
                    <a:pt x="175" y="97"/>
                  </a:cubicBezTo>
                  <a:cubicBezTo>
                    <a:pt x="179" y="98"/>
                    <a:pt x="185" y="98"/>
                    <a:pt x="190" y="100"/>
                  </a:cubicBezTo>
                  <a:cubicBezTo>
                    <a:pt x="191" y="95"/>
                    <a:pt x="194" y="92"/>
                    <a:pt x="195" y="88"/>
                  </a:cubicBezTo>
                  <a:cubicBezTo>
                    <a:pt x="191" y="86"/>
                    <a:pt x="187" y="86"/>
                    <a:pt x="182"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dirty="0">
                <a:ea typeface="微软雅黑" panose="020B0503020204020204" pitchFamily="34" charset="-122"/>
              </a:endParaRPr>
            </a:p>
          </p:txBody>
        </p:sp>
      </p:grpSp>
      <p:grpSp>
        <p:nvGrpSpPr>
          <p:cNvPr id="2" name="组合 1">
            <a:extLst>
              <a:ext uri="{FF2B5EF4-FFF2-40B4-BE49-F238E27FC236}">
                <a16:creationId xmlns:a16="http://schemas.microsoft.com/office/drawing/2014/main" id="{7FA28DAF-B51F-4648-B2D3-40FCE9DB5C24}"/>
              </a:ext>
            </a:extLst>
          </p:cNvPr>
          <p:cNvGrpSpPr/>
          <p:nvPr/>
        </p:nvGrpSpPr>
        <p:grpSpPr>
          <a:xfrm>
            <a:off x="5064406" y="1543496"/>
            <a:ext cx="2060014" cy="1644509"/>
            <a:chOff x="3565976" y="1280435"/>
            <a:chExt cx="942598" cy="752476"/>
          </a:xfrm>
        </p:grpSpPr>
        <p:grpSp>
          <p:nvGrpSpPr>
            <p:cNvPr id="53" name="组合 52">
              <a:extLst>
                <a:ext uri="{FF2B5EF4-FFF2-40B4-BE49-F238E27FC236}">
                  <a16:creationId xmlns:a16="http://schemas.microsoft.com/office/drawing/2014/main" id="{02EB5ECD-183E-4AAF-8AAE-0975B2736B3D}"/>
                </a:ext>
              </a:extLst>
            </p:cNvPr>
            <p:cNvGrpSpPr/>
            <p:nvPr/>
          </p:nvGrpSpPr>
          <p:grpSpPr>
            <a:xfrm>
              <a:off x="3684823" y="1280435"/>
              <a:ext cx="682191" cy="752476"/>
              <a:chOff x="8170863" y="2927350"/>
              <a:chExt cx="565150" cy="752476"/>
            </a:xfrm>
            <a:noFill/>
          </p:grpSpPr>
          <p:sp>
            <p:nvSpPr>
              <p:cNvPr id="54" name="Freeform 79">
                <a:extLst>
                  <a:ext uri="{FF2B5EF4-FFF2-40B4-BE49-F238E27FC236}">
                    <a16:creationId xmlns:a16="http://schemas.microsoft.com/office/drawing/2014/main" id="{DF0DD92A-061A-4180-AA61-9F9FBACAA789}"/>
                  </a:ext>
                </a:extLst>
              </p:cNvPr>
              <p:cNvSpPr>
                <a:spLocks/>
              </p:cNvSpPr>
              <p:nvPr/>
            </p:nvSpPr>
            <p:spPr bwMode="auto">
              <a:xfrm>
                <a:off x="8170863" y="2928938"/>
                <a:ext cx="565150" cy="750888"/>
              </a:xfrm>
              <a:custGeom>
                <a:avLst/>
                <a:gdLst>
                  <a:gd name="T0" fmla="*/ 262 w 262"/>
                  <a:gd name="T1" fmla="*/ 110 h 350"/>
                  <a:gd name="T2" fmla="*/ 260 w 262"/>
                  <a:gd name="T3" fmla="*/ 312 h 350"/>
                  <a:gd name="T4" fmla="*/ 258 w 262"/>
                  <a:gd name="T5" fmla="*/ 321 h 350"/>
                  <a:gd name="T6" fmla="*/ 250 w 262"/>
                  <a:gd name="T7" fmla="*/ 325 h 350"/>
                  <a:gd name="T8" fmla="*/ 14 w 262"/>
                  <a:gd name="T9" fmla="*/ 349 h 350"/>
                  <a:gd name="T10" fmla="*/ 19 w 262"/>
                  <a:gd name="T11" fmla="*/ 23 h 350"/>
                  <a:gd name="T12" fmla="*/ 151 w 262"/>
                  <a:gd name="T13" fmla="*/ 0 h 350"/>
                  <a:gd name="T14" fmla="*/ 159 w 262"/>
                  <a:gd name="T15" fmla="*/ 0 h 350"/>
                  <a:gd name="T16" fmla="*/ 167 w 262"/>
                  <a:gd name="T17" fmla="*/ 7 h 350"/>
                  <a:gd name="T18" fmla="*/ 258 w 262"/>
                  <a:gd name="T19" fmla="*/ 10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350">
                    <a:moveTo>
                      <a:pt x="262" y="110"/>
                    </a:moveTo>
                    <a:cubicBezTo>
                      <a:pt x="260" y="312"/>
                      <a:pt x="260" y="312"/>
                      <a:pt x="260" y="312"/>
                    </a:cubicBezTo>
                    <a:cubicBezTo>
                      <a:pt x="260" y="315"/>
                      <a:pt x="260" y="318"/>
                      <a:pt x="258" y="321"/>
                    </a:cubicBezTo>
                    <a:cubicBezTo>
                      <a:pt x="256" y="323"/>
                      <a:pt x="253" y="324"/>
                      <a:pt x="250" y="325"/>
                    </a:cubicBezTo>
                    <a:cubicBezTo>
                      <a:pt x="172" y="342"/>
                      <a:pt x="93" y="350"/>
                      <a:pt x="14" y="349"/>
                    </a:cubicBezTo>
                    <a:cubicBezTo>
                      <a:pt x="0" y="241"/>
                      <a:pt x="2" y="131"/>
                      <a:pt x="19" y="23"/>
                    </a:cubicBezTo>
                    <a:cubicBezTo>
                      <a:pt x="62" y="12"/>
                      <a:pt x="106" y="4"/>
                      <a:pt x="151" y="0"/>
                    </a:cubicBezTo>
                    <a:cubicBezTo>
                      <a:pt x="153" y="0"/>
                      <a:pt x="156" y="0"/>
                      <a:pt x="159" y="0"/>
                    </a:cubicBezTo>
                    <a:cubicBezTo>
                      <a:pt x="162" y="1"/>
                      <a:pt x="165" y="4"/>
                      <a:pt x="167" y="7"/>
                    </a:cubicBezTo>
                    <a:cubicBezTo>
                      <a:pt x="197" y="39"/>
                      <a:pt x="227" y="71"/>
                      <a:pt x="258" y="104"/>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思源黑体 CN Heavy" panose="020B0A00000000000000" pitchFamily="34" charset="-122"/>
                  <a:ea typeface="思源黑体 CN Heavy" panose="020B0A00000000000000" pitchFamily="34" charset="-122"/>
                </a:endParaRPr>
              </a:p>
            </p:txBody>
          </p:sp>
          <p:sp>
            <p:nvSpPr>
              <p:cNvPr id="55" name="Freeform 80">
                <a:extLst>
                  <a:ext uri="{FF2B5EF4-FFF2-40B4-BE49-F238E27FC236}">
                    <a16:creationId xmlns:a16="http://schemas.microsoft.com/office/drawing/2014/main" id="{A55E073E-BD68-4B77-9A27-EBF6E361B198}"/>
                  </a:ext>
                </a:extLst>
              </p:cNvPr>
              <p:cNvSpPr>
                <a:spLocks/>
              </p:cNvSpPr>
              <p:nvPr/>
            </p:nvSpPr>
            <p:spPr bwMode="auto">
              <a:xfrm>
                <a:off x="8488363" y="2927350"/>
                <a:ext cx="236538" cy="252413"/>
              </a:xfrm>
              <a:custGeom>
                <a:avLst/>
                <a:gdLst>
                  <a:gd name="T0" fmla="*/ 3 w 110"/>
                  <a:gd name="T1" fmla="*/ 0 h 118"/>
                  <a:gd name="T2" fmla="*/ 1 w 110"/>
                  <a:gd name="T3" fmla="*/ 118 h 118"/>
                  <a:gd name="T4" fmla="*/ 110 w 110"/>
                  <a:gd name="T5" fmla="*/ 108 h 118"/>
                </a:gdLst>
                <a:ahLst/>
                <a:cxnLst>
                  <a:cxn ang="0">
                    <a:pos x="T0" y="T1"/>
                  </a:cxn>
                  <a:cxn ang="0">
                    <a:pos x="T2" y="T3"/>
                  </a:cxn>
                  <a:cxn ang="0">
                    <a:pos x="T4" y="T5"/>
                  </a:cxn>
                </a:cxnLst>
                <a:rect l="0" t="0" r="r" b="b"/>
                <a:pathLst>
                  <a:path w="110" h="118">
                    <a:moveTo>
                      <a:pt x="3" y="0"/>
                    </a:moveTo>
                    <a:cubicBezTo>
                      <a:pt x="1" y="39"/>
                      <a:pt x="0" y="79"/>
                      <a:pt x="1" y="118"/>
                    </a:cubicBezTo>
                    <a:cubicBezTo>
                      <a:pt x="37" y="110"/>
                      <a:pt x="74" y="107"/>
                      <a:pt x="110" y="108"/>
                    </a:cubicBezTo>
                  </a:path>
                </a:pathLst>
              </a:custGeom>
              <a:grpFill/>
              <a:ln w="17463" cap="rnd">
                <a:gradFill>
                  <a:gsLst>
                    <a:gs pos="0">
                      <a:schemeClr val="accent1">
                        <a:lumMod val="5000"/>
                        <a:lumOff val="95000"/>
                      </a:schemeClr>
                    </a:gs>
                    <a:gs pos="100000">
                      <a:schemeClr val="bg1">
                        <a:lumMod val="50000"/>
                      </a:schemeClr>
                    </a:gs>
                  </a:gsLst>
                  <a:lin ang="5400000" scaled="1"/>
                </a:grad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思源黑体 CN Heavy" panose="020B0A00000000000000" pitchFamily="34" charset="-122"/>
                  <a:ea typeface="思源黑体 CN Heavy" panose="020B0A00000000000000" pitchFamily="34" charset="-122"/>
                </a:endParaRPr>
              </a:p>
            </p:txBody>
          </p:sp>
        </p:grpSp>
        <p:sp>
          <p:nvSpPr>
            <p:cNvPr id="56" name="PA_文本框 16">
              <a:extLst>
                <a:ext uri="{FF2B5EF4-FFF2-40B4-BE49-F238E27FC236}">
                  <a16:creationId xmlns:a16="http://schemas.microsoft.com/office/drawing/2014/main" id="{538AE546-14E7-4A79-870A-CF1553E48006}"/>
                </a:ext>
              </a:extLst>
            </p:cNvPr>
            <p:cNvSpPr txBox="1"/>
            <p:nvPr>
              <p:custDataLst>
                <p:tags r:id="rId3"/>
              </p:custDataLst>
            </p:nvPr>
          </p:nvSpPr>
          <p:spPr>
            <a:xfrm>
              <a:off x="3565976" y="1353061"/>
              <a:ext cx="942598" cy="661896"/>
            </a:xfrm>
            <a:prstGeom prst="rect">
              <a:avLst/>
            </a:prstGeom>
            <a:noFill/>
          </p:spPr>
          <p:txBody>
            <a:bodyPr wrap="square" rtlCol="0">
              <a:spAutoFit/>
            </a:bodyPr>
            <a:lstStyle/>
            <a:p>
              <a:pPr algn="ctr"/>
              <a:r>
                <a:rPr lang="en-US" altLang="zh-CN" sz="8800" dirty="0">
                  <a:blipFill>
                    <a:blip r:embed="rId7">
                      <a:extLst>
                        <a:ext uri="{96DAC541-7B7A-43D3-8B79-37D633B846F1}">
                          <asvg:svgBlip xmlns:asvg="http://schemas.microsoft.com/office/drawing/2016/SVG/main" r:embed="rId8"/>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rPr>
                <a:t>02</a:t>
              </a:r>
              <a:endParaRPr lang="zh-CN" altLang="en-US" sz="8800" dirty="0">
                <a:blipFill>
                  <a:blip r:embed="rId7">
                    <a:extLst>
                      <a:ext uri="{96DAC541-7B7A-43D3-8B79-37D633B846F1}">
                        <asvg:svgBlip xmlns:asvg="http://schemas.microsoft.com/office/drawing/2016/SVG/main" r:embed="rId8"/>
                      </a:ext>
                    </a:extLst>
                  </a:blip>
                  <a:stretch>
                    <a:fillRect/>
                  </a:stretch>
                </a:blipFill>
                <a:effectLst>
                  <a:reflection blurRad="6350" stA="19000" endPos="45500" dist="50800" dir="5400000" sy="-100000" algn="bl" rotWithShape="0"/>
                </a:effectLst>
                <a:latin typeface="思源黑体 CN Heavy" panose="020B0A00000000000000" pitchFamily="34" charset="-122"/>
                <a:ea typeface="思源黑体 CN Heavy" panose="020B0A00000000000000" pitchFamily="34" charset="-122"/>
                <a:cs typeface="851tegakizatsu" panose="02000600000000000000" pitchFamily="2" charset="-128"/>
              </a:endParaRPr>
            </a:p>
          </p:txBody>
        </p:sp>
      </p:grpSp>
      <p:sp>
        <p:nvSpPr>
          <p:cNvPr id="75" name="TextBox 28">
            <a:extLst>
              <a:ext uri="{FF2B5EF4-FFF2-40B4-BE49-F238E27FC236}">
                <a16:creationId xmlns:a16="http://schemas.microsoft.com/office/drawing/2014/main" id="{A604550E-401A-42AF-9740-65BE30D278D8}"/>
              </a:ext>
            </a:extLst>
          </p:cNvPr>
          <p:cNvSpPr txBox="1"/>
          <p:nvPr/>
        </p:nvSpPr>
        <p:spPr>
          <a:xfrm>
            <a:off x="4255816" y="4102151"/>
            <a:ext cx="3770826" cy="307777"/>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en-US" altLang="zh-CN" sz="1400" b="0" dirty="0">
                <a:solidFill>
                  <a:schemeClr val="bg1">
                    <a:lumMod val="95000"/>
                  </a:schemeClr>
                </a:solidFill>
                <a:latin typeface="Comic Sans MS" panose="030F0702030302020204" pitchFamily="66" charset="0"/>
                <a:ea typeface="造字工房情书（非商用）常规体" pitchFamily="50" charset="-122"/>
              </a:rPr>
              <a:t>External environmental factors</a:t>
            </a:r>
          </a:p>
        </p:txBody>
      </p:sp>
    </p:spTree>
    <p:extLst>
      <p:ext uri="{BB962C8B-B14F-4D97-AF65-F5344CB8AC3E}">
        <p14:creationId xmlns:p14="http://schemas.microsoft.com/office/powerpoint/2010/main" val="261177107"/>
      </p:ext>
    </p:extLst>
  </p:cSld>
  <p:clrMapOvr>
    <a:masterClrMapping/>
  </p:clrMapOvr>
  <p:transition spd="slow">
    <p:pull/>
  </p:transition>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58C9D98D-D2FE-4493-B1CC-E17FCD518ABB"/>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DiKd0k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OIp3SQ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A4indJ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DiKd0k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DiKd0l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DiKd0k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DiKd0m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Ip3SWQx/hTMCAAA/D0AACkAAAB1bml2ZXJzYWwvc2tpbl9jdXN0b21pemF0aW9uX3NldHRpbmdzLnhtbO1b627juhH+36cgXBzgFCjii3xL4XUhS3QirCP7WEqy26IwZIuxhUiij0R71wf+0afpg/VJOqSkWHJsR8qmBdoq2ixWw5lvhpwLSQ22Fz47vrIJGfWc3yzmUN8gjDn+Muz/DqHegro0mAQkJCysHiiPjm/Tb5r/RDkNqCGzfNsKbIWPhv0aGoof1O3IXbULb81Bs4E6TdzAXaTilgJj15J6LSkwpjbqSq96BBHhBmRBfHYatVfNjL4W0PyQBEzzbfK9L2W500PZGdwElu0AX9hvN/mzT7Tu1SZ/ULPe6rTwviFLktRGSkutq7V9p3PdkesI15qtmrQfdBtSQ0L1Vqt+3d7XO42WBG/D6zagNPF1GzU7zWZD3TdwA6SRLA/UhrLvSNf1ugzacPda2Q+Hg06thur1utRU9622NBzUEHBLgCFLXb6AkioNpPZeHsj1roSGynAwbO6xittKC3UbuF2r7ZuDgVSrHRb3MLv0ch2ouaeTLOcbgCddcHKUx1b1RHD1FpsgAGaTeGvXYgT5lkc+VURM+kxELPp5Qde7P1TiABXBnLAndmWpERHIHKx/AqtXFSMJm7ArnRhpOnLsT5X5hjHqXy2ozwDqyqeBZ7mV/u+j2IlnlkeSbklQRO7JWpCDuo74ySsW64J4hueS0IJ6a8vfjeiSXs2txfMyoBvfzmXmarcmgev4z8Bdu+4o+KIi1wmZxoiXsQ93+ZNfbA3+DAk3r435k0vStebETTTWxE8BuYPKt1fkSHTrhA4TonKdP5dE19aSZB3QlflzWcYHLVmvdfjzthAj3xmwSzz9GxfZXWtHgqySqFxelKLrzbpoPK0DuuSLnZV729Evci6F6uMvuYU1/uQS4hPkCnN5KV42MX/1iDF+Pa4lPQ+0gHPTxSUmCcjJYKaM7yay/nU2Gt+MZwPtptJXoqxEPC1/brS73+utNlSuWC4nknEnj0ZZLCTAWrV8WLo5HY9mAIhHMx1/MSt9/ndh0fG9OdJ0XOnH/ygMMJnih0qf/51H9H46xbo5M0aaimeaMdPHpliXETaxWul/pRu0srYEMYq2DvmG2IogKM9OQFDoOrYY4CXb8Tckhz51fCdr+myKDXOqKaY21it9gwbB7o8C2dqwFQTPygqR7YTW3CW2UAshIsbX6R0K/rCVA5zUsxz/Ko/2qfyo6TczczweGTOsqwml0se+jdTA4pqKA01lA08BI7BgH3+f+ExEn0BAsusWBrnVbm5H8GtyQ26d5cqFX/YOayYYXDIhfg5BCBw8hagzjMfxVOVrCAqRhdZWGH6jgZ0JmrTrcmBrujKG0FTMFL7JYRJscLzjLyB0yILlwLvDhiHf4Nlg/AViHHJzXFBo/BlS8nNBoa/YgBzCRg4xXX7QbmSeETwNkwRJcnBh8Xh3d8haLECOr+bWoZsQKHyFIU1ENoZXhTUZ+Jd7cKQmj85kewQMiy3els6WgCmBDdtcDl1QhhSs8uj65V77y2woayOsziDc1PHjzBRVkiv1rB3yKUOWvbX8BUFzsrA2kAk7GLMdW4xxzwsTft04vyGLxfXnp7h06Sr+8tM7TMoUvBOWwXkZlMExZc3e0s6XLZ7BOw3hsX7WijwL8G4TDAXr8lQbf4yLQsfbuFGV/ghHvRhX1Flv2vHj65Xfbf8GY4yoBA80qGgDhxYSwrAT8y0HNk+3kKCmD0FdfFmEgs9vqIUA9HGMoVP0AzAPsHIZQx5gRYtBPOKBoZlw2Hokc377yCEscjXy2ml/8zuiS+CC/pKqc/JE4bzkEmsbHWRg7xLuz+Pl1FEps7WYmjkCw3XAXEZBBaiu4/E7VD7Y+zucLEW0G2Tm80g3ri2y23WexY4A67zxyOtz2FNAPUF1rTCJ62hT+vMPGhJNcRrpnRQ7QLwkaG5fpfLzhzxmYHmq3M4UWVcwv1HwfHbzy0F28DUZmcZsJA84AqSJZ7HFCnbhJ37Py48V3QhUPJQBL568Qaxgsfrn3/+RH+bInoiKYuqfiuJA8vOqiV/w/qpTRsK/5cAx5UFWVLzkFIwvVIlo/vuVqUGAfsiVxYq2JY96/BNXLtWQArEbZdOUlds7yBJDJAXdBHAWLAhyJ08/Q+ETZ/1K/84KnqFwmpS6RYHEyvPYZIVtOFxxN8x1fFJQ/Id3Ij55U5vMZFUVd3/IUddZPEfbrw0XmPgzH3LpsgiecivrUJ2PIIntsOKYYnNLqhaUhOj9UBC2J/e6F8Lhg4prQQ1nme8zPguoO+Fftl5/ygUG/iEOwrjPAn6lT97SHOGKfot913+y3BDY0qRj1gnYMOGHxRgySzvmnvLcsdO4MeWY8YG6sC8o0XRS0Fn6sZSiDMSX37SCF9ory+GaFQ+lTD8Qj/l18p294k8Rj/kNvqeM4V732qbjobRo8jluYAVpeh7fAQ/xRZWKeZK3LA+3YMQ/y4apicSELKdHbdIXe6PpeCROZ05LG1w9Y3HPfzm+3HGZ+U5MO+Rth8zAIXyrl+O3xxzmkvPBLeYBKZheavF+KgNinlMpELUPjhcjoiK2W5NPFbiIWIsVr/RhBcUYnyp8OaMOzTm5dVLPeDlLSQprLot6op6Lcl5Ipc+reDFVNEr2y0K96qt16lUveagXw553oL/x5iTAEAMOVLnYQ1limn2VfAp7ECfSI7kzo2kAtgJsH+5ISSakCJnAEseqJFuil/Q4nC2Z45ItSUpVipBanMvz74WQHZeDW2Yj8sTS4R1TCmdBXOsOsZitgSn6WSlxI0srORopmHTMmodi9ieqVbL5HGw8sR0lZZqHe7pCU3bk9eoJVcB7bvV71fQ2CzXqRJf1YusVTgce/+ZadlvLbmvZbS27rWW3tey2lt3WsttadlvLbmvZbS27rWW3tey2lt3WsttadlvLbmvZbS27rWW3tey2fmS39cD6/9NsPQiVvdb/zV5rjjbmhzdbcwj+13Zbo/As3GyNxMpea6Fe66mm6cc3W8/vOh/ba01Z9R9oth7TQBTwzv4H738BUEsDBBQAAgAIADmKd0nl2tAr7wwAADocAAAXAAAAdW5pdmVyc2FsL3VuaXZlcnNhbC5wbmftmXtUE9e+xwfxdayAtlKoINjaW1qrIHgkvBKuBUTrAY0KSCGkiMjhFQQyhPCKSyuIvGyrPA0oFggmJCLycCJQRckpASKLPIAwpJqSQAKJEEIIr9zBnnvWXWete/+/a/HHPH6fvfb8fvs3e3/3ntm5p/19Tbbt3gYAgMmJ495nAMAYBIANr7duRgiKFvwbcjFKPuP7DcDst55EjI1RR/2OAkBj0QfL4ZsQ+y+XjwcnA8CHxLXDaOySbSoAWPFOeB89lxo2DfPoX2tXODNLKP2WObOJwMufwrtIn033bPt4lznW4tW2Tdhbwjtndr4quHHvA/OQL8/f3HvmoRV97znSqr1+PnNxZTRLNUrKoiYnJYTNOL7b61pW9vnhE/4y8qWfkiOPmOAztQLFz6cwwZlzA75RYxRDJhIP4fHA3wWxgnjN5SMKzMrcYMolBBae1Iot+6tVeQ4df7fbCAC/uwRwqD5wqyRL7I8U/5pIr2Sf4VxM2WcEAC4EQXIQZvldV8rnSBGnIU31LWoDAFzZXm0KAHtLacYAsPULBVJ0NdcNwd+v43W8jtfxOl7H63gdr+N1vI7X8Tpex//vME6/qGQFIXcXPwSR83PvPQDwn4ewWwBgx9/4yMfxxo/+L9xvDuKz9OMKQRAeh9b/8TPd14Z8EeShddZUCA8aFFnClelixFmh4FkfHK+upS3hw9Ima9pbuLEj5VG9EhzpJmTImfqp/YGqiYcJgSmGlWkqOhCkKLNIXKQeRyYt8sSMUO0ssOLx5jjYiRdT/kQ25IOuZR8wdMwXQvLKdGb7NQ5TRWr1sNC+zXOonOw+uLIo6gxb+0Ugwq32u6sZWTq2hKrvsl29DKeayhMoS2IBaBiJZeEOE7JCYyDyKMOmyRGWV1Gy+toS9cwiJST/R+Rod8ukDfKQAi4Zq8FbOUj9esZSAf+A6XyXV/essgxLklYumh4NkU8dRbeUtHdFq2knD8ogCTwb6h1vLUniHoyy6oEXatxVbVKIu3+rcnbbjdnBqtW5KaLrnhyssuMCU6h3oOi59PCgN3+1yUsSx7c2mMyWs/xjx8oJ+XS5z/UzBVZyOdkdTv7DiRAxSGxmgCvaUOaMJqNk/HX6ghKaLtjy+y6+7X5byvLM/IrqNpGLUcpc/0NriZfZ1ugKIZV/zUSx/FnMvjZnpvKJ80/s6EvmG+HNpOmyMtQvSijlKcaeKVyyPt5c8vAbZr9DV92GDhu6G/5TjE3TzusRUBomH91qfkIT1ly1/IddvKWpsnKfvL3gu+zELCSYXqk+g0Zj70xfMGtG2QCEX9w21KRXuR+BH/Mgsr8fWgg/rsqhudcllo4wdwZiDyWUsiJOwQVni36bbaQv1A9Gxon0jRYNL2K9A14NlNbmy702DSaxQlaeTTbidNau6ni+Pq2SUEF4CWcMR7530/jezSIjQGeDdJvxKlBzt3wk5SmDJ8qFPthtNQS3BU//pUx3m7j/8+6xvaas9Klj/IPGdUjDaPmTOYlUeE5cHY0ks7q1UUkUqyQ+RBbHa4JgBXzIv59at+wK1RD29CKxY/dkDx80dHjDmwpMpgijcU+xaLqJfrfDBIGhamSXYUU4yk6QrVyreHfW4hoRAg8haQ/QJlhB4CMzLOlohDHbCsX/FFTW1t+j85zAqpq3jxQ7elx/kfP4gnHpDq4TpZYQOFjUZcFdeBaCc2bGDs2VQX68H/PGupmDyEBtcx3L1MHzmdO3QWW4sC+5Zyxd3Z6CnlLU+sBJQ+CoD5GbjGV74zaJIdZN1mlL/GnHA6gW1/zveOYoaWM958IPIT5n0fbm8L5nvn8IJm9UkSuhStfi/b/IyMXhR8Tz1q68eL4mqWopKQ6rQ8Z/a0nCIvU17AxYN3lRvOYaFcJXjAr5bdxcxTMfeJNg8+zQ+bAo8oT4kCk7dCQlM7TyOxGYGvHJTlR3wPGCxGZSXCiGgu3Z2uEILw8VAHSuknj2kEA6hgvrT7cCqft2kZ46VLyYrYZEUjftyWlbwwJnRLQKcU+SxMDlXvtZ9QcKs3sneZilKcGMdgxTlD5+JyjwFFrLV7R2rkwLlV9RlqW2rDBfapX8KxB3hOlfIm2ZXAsxqgJyaM7XREoxwiQ+r9lam1zXLVqkazRpB8B2kBxf16s5QI3CbbfQZ1BpxqbMdHSKwuJNED5Ta2AtKykOvXVUVYvR7+cFUfWQrgnXYHVsiL+kgN6s6CSSNLTWV7jbc6yiJH2XQc+jVOIwV6Nt4cVSUBN3ONuVsf+JjNttW8i+3x30Tnia61HcuoGV3YhxNgHTj/SRqToNWG3q0qbSusTtLh7s+9ORZea751um04cxMZb3sftlMu4xft99rNH8Kwv8XRzmAiNbn1a8OlvSedfvsHoTnRxLe1RRBwe0+l+CPcT594sTQlvsFd0L/aV1xewXBO9ppzDOIvxE1f+g0gp2G/bmG20Rtdvk+HVZSqgpkHjzlQjiJ5KU4C6nL7vHmtwkPjiysqG13972/tmu2kOfpLNkV6yMhvcUP80jUJFu31KW09grz4WchNLSrKem3PvVzP/tsfz2oml69s2im3lOFxrmDwgWXN32f9uTVJ6Ihg/l9A6xUZgiVHUU+biMCYFOStlwbfZ3QiihOaM5Kh7HP5gTWVpwqyF8TINyP8e/Q6DGfaZwXliSGDrSFifreJU7miBGN6gBRMqwoq7a8Hy1vzscb/yro2KMM99MsMTPOlZHbAw2MXfXkqGRWiqrzp7lUtaX/ubYdmF0X4jXnkqXbjU9xK6JUBkfQ1tCF7OLk3H8Pm5wzFOZstyMzZjRtB3lr3D+OYwG67+n2ykdsmbyBBFF6Ja0t7l2zJl3XWYs1TNNf1P0yz1x/9b2uX/sK3qijlyihY+dRb2ItBxwnG8r+DV4899MxC8urm74MXFifNbqM91Aw8/BKJ7zkfxxyypjRlWspfLSsgdPVL+XEb5xZpn8Ipwh4RZCaQSi8uJH2NZ3LMpKLKiDSVXXQ9BYEVlWFtVfWx8dW6mCrhgU7/PgCmeMTCKSUzhQkdAx3FEy/SDb72hjPuRkWhGatTRuH+6kngkhHX/7r5Q3WmsqW3bP50IjXsFefu6cKZc5oss5viD5QYhdxQ3o+shHJHW7ruVT0f/wQ52xeOnYK+3mSZ8MrqkB3a4q43GmpzjApOJqdR6UOHHRZB8xZsK0MzRMN+QV1JWUIOmAtI7v/ekxopZFy2IsykF6eiBQWSf0qdcc4Z1XbXubCI/vwAbxcgmZcfsUX2iLSpSPeiLb4jVNVStx2lmuA2sVma8/lF23CHNx7y3WKixCdWnDvrq00Lqso4WdDFAqwoW9z712vARfuZR37NtXL2vbHurelV/Sm9wx/wrU32h36+z3wPv0t2Vs5JFBZYSwr8kPZo0v0roOKWcbSxq6iyLPP4yOofL142+KpWkxYkqos1DtY0yiyb9B20HaxgJaBd/iHj9qongg0EwlTujMrO134HjOvfaib7FJvVewuRBv4RRKT2+fepCOJpzp5CtKLqIIg+of1oZ1Ka7bQD/Jb8hDXnk9otS6EbAxr+JjEOXV6tHEVkHKOIfn1nEBk9ytNK4sOgY1Od0qyYKJFyc+y44FWSWZ/z0PFcJ0VsdIB4v6mIBem4iGk3loETMHlwv9toc0mujHuGO/oScJCklob6YWSkU+20WKMIelibCinDXt/jx1eYYj1rWcFTRcWwvkYQLbQx1eco2GvG3bOvsLbYF/ptVjLea9z6OqMlPu80Q1k8LniNafy0QqT7sN5dAqiDl4IZKHnY+WQ6ldDk3gzq5mSMTFEF5WnIOPIYp9qxpzVtDOoVYT9FGwR90ETJLEl1Dw1YQzhvJ7S9W3UWOp0hgAyfTCYvXtRdHm5C9vPcizZAraw+axnFwS6zcucSBiABHD0Ru63ojXB5cQ9/xQWQt3DFsChaSWdL41TJ6iuImv4I6JnT0R6Q3ieRoyrLZbt64Zok3bRYsCVpagI2w+ccLrWwWkdF7rHH+1WDGAHCbGS3hQx6idlKHN5SsUonJqD1hPQQ81/6BmqzsEXWaeo90hdbUNZEi5YbWu0MITaRROHmmdZwpw3vI98a3cFP1X6kaPl7YPkPXTS7thzNeqn09hXJfi4GtmmKFjo+96D/Pu+p0dFHrAoBHwK5lve+CU41QKbO8peNQQ6fZnvSRaZ5vtC/LqTfyPgVUsele/gvgJsVPfl9BvepKeeNUUuOJ1fEQ29qpDPO45Py7hPK1Wcd72oSSh6MWJB1EGxfeBJYI2gg2yXrc68e9r8EdfSzI0fu5r+1PSQDRpHGlWrC9iXR59KGcuIzJK+JfFWD08FIKs2G/VuDGzm2j0N0vqzoT3m2Ft5zoL3sTwBYjQeTI6VubFKV+sbaQxFc2KFoMJXWAwWny4v8DiY2MvBAMnfPy9md98f/W/AFBLAwQUAAIACAA5indJ6K6h6EoAAABqAAAAGwAAAHVuaXZlcnNhbC91bml2ZXJzYWwucG5nLnhtbLOxr8jNUShLLSrOzM+zVTLUM1Cyt+PlsikoSi3LTC1XqACKGekZQICSQiUqtzwzpSTDVsnCzBAhlpGamZ5RYqtkZmIGF9QHGgkAUEsBAgAAFAACAAgAOIp3SQ5qJE5iBAAABREAAB0AAAAAAAAAAQAAAAAAAAAAAHVuaXZlcnNhbC9jb21tb25fbWVzc2FnZXMubG5nUEsBAgAAFAACAAgAOIp3SQh+CyMpAwAAhgwAACcAAAAAAAAAAQAAAAAAnQQAAHVuaXZlcnNhbC9mbGFzaF9wdWJsaXNoaW5nX3NldHRpbmdzLnhtbFBLAQIAABQAAgAIADiKd0m1/AlkugIAAFUKAAAhAAAAAAAAAAEAAAAAAAsIAAB1bml2ZXJzYWwvZmxhc2hfc2tpbl9zZXR0aW5ncy54bWxQSwECAAAUAAIACAA4indJKpYPZ/4CAACXCwAAJgAAAAAAAAABAAAAAAAECwAAdW5pdmVyc2FsL2h0bWxfcHVibGlzaGluZ19zZXR0aW5ncy54bWxQSwECAAAUAAIACAA4indJaHFSkZoBAAAfBgAAHwAAAAAAAAABAAAAAABGDgAAdW5pdmVyc2FsL2h0bWxfc2tpbl9zZXR0aW5ncy5qc1BLAQIAABQAAgAIADiKd0k9PC/RwQAAAOUBAAAaAAAAAAAAAAEAAAAAAB0QAAB1bml2ZXJzYWwvaTE4bl9wcmVzZXRzLnhtbFBLAQIAABQAAgAIADiKd0mzv7NQbQAAAHIAAAAcAAAAAAAAAAEAAAAAABYRAAB1bml2ZXJzYWwvbG9jYWxfc2V0dGluZ3MueG1sUEsBAgAAFAACAAgARJRXRyO0Tvv7AgAAsAgAABQAAAAAAAAAAQAAAAAAvREAAHVuaXZlcnNhbC9wbGF5ZXIueG1sUEsBAgAAFAACAAgAOIp3SWQx/hTMCAAA/D0AACkAAAAAAAAAAQAAAAAA6hQAAHVuaXZlcnNhbC9za2luX2N1c3RvbWl6YXRpb25fc2V0dGluZ3MueG1sUEsBAgAAFAACAAgAOYp3SeXa0CvvDAAAOhwAABcAAAAAAAAAAAAAAAAA/R0AAHVuaXZlcnNhbC91bml2ZXJzYWwucG5nUEsBAgAAFAACAAgAOYp3SeiuoehKAAAAagAAABsAAAAAAAAAAQAAAAAAISsAAHVuaXZlcnNhbC91bml2ZXJzYWwucG5nLnhtbFBLBQYAAAAACwALAEkDAACkKwAAAAA="/>
  <p:tag name="ISPRING_PRESENTATION_TITLE" val="hg0001008"/>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PA" val="v3.0.1"/>
</p:tagLst>
</file>

<file path=ppt/tags/tag51.xml><?xml version="1.0" encoding="utf-8"?>
<p:tagLst xmlns:a="http://schemas.openxmlformats.org/drawingml/2006/main" xmlns:r="http://schemas.openxmlformats.org/officeDocument/2006/relationships" xmlns:p="http://schemas.openxmlformats.org/presentationml/2006/main">
  <p:tag name="PA" val="v3.0.1"/>
</p:tagLst>
</file>

<file path=ppt/tags/tag52.xml><?xml version="1.0" encoding="utf-8"?>
<p:tagLst xmlns:a="http://schemas.openxmlformats.org/drawingml/2006/main" xmlns:r="http://schemas.openxmlformats.org/officeDocument/2006/relationships" xmlns:p="http://schemas.openxmlformats.org/presentationml/2006/main">
  <p:tag name="PA" val="v3.0.1"/>
</p:tagLst>
</file>

<file path=ppt/tags/tag53.xml><?xml version="1.0" encoding="utf-8"?>
<p:tagLst xmlns:a="http://schemas.openxmlformats.org/drawingml/2006/main" xmlns:r="http://schemas.openxmlformats.org/officeDocument/2006/relationships" xmlns:p="http://schemas.openxmlformats.org/presentationml/2006/main">
  <p:tag name="PA" val="v3.0.1"/>
</p:tagLst>
</file>

<file path=ppt/tags/tag54.xml><?xml version="1.0" encoding="utf-8"?>
<p:tagLst xmlns:a="http://schemas.openxmlformats.org/drawingml/2006/main" xmlns:r="http://schemas.openxmlformats.org/officeDocument/2006/relationships" xmlns:p="http://schemas.openxmlformats.org/presentationml/2006/main">
  <p:tag name="PA" val="v3.0.1"/>
</p:tagLst>
</file>

<file path=ppt/tags/tag55.xml><?xml version="1.0" encoding="utf-8"?>
<p:tagLst xmlns:a="http://schemas.openxmlformats.org/drawingml/2006/main" xmlns:r="http://schemas.openxmlformats.org/officeDocument/2006/relationships" xmlns:p="http://schemas.openxmlformats.org/presentationml/2006/main">
  <p:tag name="PA" val="v3.0.1"/>
</p:tagLst>
</file>

<file path=ppt/tags/tag56.xml><?xml version="1.0" encoding="utf-8"?>
<p:tagLst xmlns:a="http://schemas.openxmlformats.org/drawingml/2006/main" xmlns:r="http://schemas.openxmlformats.org/officeDocument/2006/relationships" xmlns:p="http://schemas.openxmlformats.org/presentationml/2006/main">
  <p:tag name="PA" val="v3.0.1"/>
</p:tagLst>
</file>

<file path=ppt/tags/tag57.xml><?xml version="1.0" encoding="utf-8"?>
<p:tagLst xmlns:a="http://schemas.openxmlformats.org/drawingml/2006/main" xmlns:r="http://schemas.openxmlformats.org/officeDocument/2006/relationships" xmlns:p="http://schemas.openxmlformats.org/presentationml/2006/main">
  <p:tag name="PA" val="v3.0.1"/>
</p:tagLst>
</file>

<file path=ppt/tags/tag58.xml><?xml version="1.0" encoding="utf-8"?>
<p:tagLst xmlns:a="http://schemas.openxmlformats.org/drawingml/2006/main" xmlns:r="http://schemas.openxmlformats.org/officeDocument/2006/relationships" xmlns:p="http://schemas.openxmlformats.org/presentationml/2006/main">
  <p:tag name="PA" val="v3.0.1"/>
</p:tagLst>
</file>

<file path=ppt/tags/tag59.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60.xml><?xml version="1.0" encoding="utf-8"?>
<p:tagLst xmlns:a="http://schemas.openxmlformats.org/drawingml/2006/main" xmlns:r="http://schemas.openxmlformats.org/officeDocument/2006/relationships" xmlns:p="http://schemas.openxmlformats.org/presentationml/2006/main">
  <p:tag name="PA" val="v3.0.1"/>
</p:tagLst>
</file>

<file path=ppt/tags/tag61.xml><?xml version="1.0" encoding="utf-8"?>
<p:tagLst xmlns:a="http://schemas.openxmlformats.org/drawingml/2006/main" xmlns:r="http://schemas.openxmlformats.org/officeDocument/2006/relationships" xmlns:p="http://schemas.openxmlformats.org/presentationml/2006/main">
  <p:tag name="PA" val="v3.0.1"/>
</p:tagLst>
</file>

<file path=ppt/tags/tag62.xml><?xml version="1.0" encoding="utf-8"?>
<p:tagLst xmlns:a="http://schemas.openxmlformats.org/drawingml/2006/main" xmlns:r="http://schemas.openxmlformats.org/officeDocument/2006/relationships" xmlns:p="http://schemas.openxmlformats.org/presentationml/2006/main">
  <p:tag name="PA" val="v3.0.1"/>
</p:tagLst>
</file>

<file path=ppt/tags/tag63.xml><?xml version="1.0" encoding="utf-8"?>
<p:tagLst xmlns:a="http://schemas.openxmlformats.org/drawingml/2006/main" xmlns:r="http://schemas.openxmlformats.org/officeDocument/2006/relationships" xmlns:p="http://schemas.openxmlformats.org/presentationml/2006/main">
  <p:tag name="PA" val="v3.0.1"/>
</p:tagLst>
</file>

<file path=ppt/tags/tag64.xml><?xml version="1.0" encoding="utf-8"?>
<p:tagLst xmlns:a="http://schemas.openxmlformats.org/drawingml/2006/main" xmlns:r="http://schemas.openxmlformats.org/officeDocument/2006/relationships" xmlns:p="http://schemas.openxmlformats.org/presentationml/2006/main">
  <p:tag name="PA" val="v3.0.1"/>
</p:tagLst>
</file>

<file path=ppt/tags/tag65.xml><?xml version="1.0" encoding="utf-8"?>
<p:tagLst xmlns:a="http://schemas.openxmlformats.org/drawingml/2006/main" xmlns:r="http://schemas.openxmlformats.org/officeDocument/2006/relationships" xmlns:p="http://schemas.openxmlformats.org/presentationml/2006/main">
  <p:tag name="PA" val="v3.0.1"/>
</p:tagLst>
</file>

<file path=ppt/tags/tag66.xml><?xml version="1.0" encoding="utf-8"?>
<p:tagLst xmlns:a="http://schemas.openxmlformats.org/drawingml/2006/main" xmlns:r="http://schemas.openxmlformats.org/officeDocument/2006/relationships" xmlns:p="http://schemas.openxmlformats.org/presentationml/2006/main">
  <p:tag name="PA" val="v3.0.1"/>
</p:tagLst>
</file>

<file path=ppt/tags/tag67.xml><?xml version="1.0" encoding="utf-8"?>
<p:tagLst xmlns:a="http://schemas.openxmlformats.org/drawingml/2006/main" xmlns:r="http://schemas.openxmlformats.org/officeDocument/2006/relationships" xmlns:p="http://schemas.openxmlformats.org/presentationml/2006/main">
  <p:tag name="PA" val="v3.0.1"/>
</p:tagLst>
</file>

<file path=ppt/tags/tag68.xml><?xml version="1.0" encoding="utf-8"?>
<p:tagLst xmlns:a="http://schemas.openxmlformats.org/drawingml/2006/main" xmlns:r="http://schemas.openxmlformats.org/officeDocument/2006/relationships" xmlns:p="http://schemas.openxmlformats.org/presentationml/2006/main">
  <p:tag name="PA" val="v3.0.1"/>
</p:tagLst>
</file>

<file path=ppt/tags/tag69.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70.xml><?xml version="1.0" encoding="utf-8"?>
<p:tagLst xmlns:a="http://schemas.openxmlformats.org/drawingml/2006/main" xmlns:r="http://schemas.openxmlformats.org/officeDocument/2006/relationships" xmlns:p="http://schemas.openxmlformats.org/presentationml/2006/main">
  <p:tag name="PA" val="v3.0.1"/>
</p:tagLst>
</file>

<file path=ppt/tags/tag71.xml><?xml version="1.0" encoding="utf-8"?>
<p:tagLst xmlns:a="http://schemas.openxmlformats.org/drawingml/2006/main" xmlns:r="http://schemas.openxmlformats.org/officeDocument/2006/relationships" xmlns:p="http://schemas.openxmlformats.org/presentationml/2006/main">
  <p:tag name="PA" val="v3.0.1"/>
</p:tagLst>
</file>

<file path=ppt/tags/tag72.xml><?xml version="1.0" encoding="utf-8"?>
<p:tagLst xmlns:a="http://schemas.openxmlformats.org/drawingml/2006/main" xmlns:r="http://schemas.openxmlformats.org/officeDocument/2006/relationships" xmlns:p="http://schemas.openxmlformats.org/presentationml/2006/main">
  <p:tag name="PA" val="v3.0.1"/>
</p:tagLst>
</file>

<file path=ppt/tags/tag73.xml><?xml version="1.0" encoding="utf-8"?>
<p:tagLst xmlns:a="http://schemas.openxmlformats.org/drawingml/2006/main" xmlns:r="http://schemas.openxmlformats.org/officeDocument/2006/relationships" xmlns:p="http://schemas.openxmlformats.org/presentationml/2006/main">
  <p:tag name="PA" val="v3.0.1"/>
</p:tagLst>
</file>

<file path=ppt/tags/tag74.xml><?xml version="1.0" encoding="utf-8"?>
<p:tagLst xmlns:a="http://schemas.openxmlformats.org/drawingml/2006/main" xmlns:r="http://schemas.openxmlformats.org/officeDocument/2006/relationships" xmlns:p="http://schemas.openxmlformats.org/presentationml/2006/main">
  <p:tag name="PA" val="v3.0.1"/>
</p:tagLst>
</file>

<file path=ppt/tags/tag75.xml><?xml version="1.0" encoding="utf-8"?>
<p:tagLst xmlns:a="http://schemas.openxmlformats.org/drawingml/2006/main" xmlns:r="http://schemas.openxmlformats.org/officeDocument/2006/relationships" xmlns:p="http://schemas.openxmlformats.org/presentationml/2006/main">
  <p:tag name="PA" val="v3.0.1"/>
</p:tagLst>
</file>

<file path=ppt/tags/tag76.xml><?xml version="1.0" encoding="utf-8"?>
<p:tagLst xmlns:a="http://schemas.openxmlformats.org/drawingml/2006/main" xmlns:r="http://schemas.openxmlformats.org/officeDocument/2006/relationships" xmlns:p="http://schemas.openxmlformats.org/presentationml/2006/main">
  <p:tag name="PA" val="v3.0.1"/>
</p:tagLst>
</file>

<file path=ppt/tags/tag77.xml><?xml version="1.0" encoding="utf-8"?>
<p:tagLst xmlns:a="http://schemas.openxmlformats.org/drawingml/2006/main" xmlns:r="http://schemas.openxmlformats.org/officeDocument/2006/relationships" xmlns:p="http://schemas.openxmlformats.org/presentationml/2006/main">
  <p:tag name="PA" val="v3.0.1"/>
</p:tagLst>
</file>

<file path=ppt/tags/tag78.xml><?xml version="1.0" encoding="utf-8"?>
<p:tagLst xmlns:a="http://schemas.openxmlformats.org/drawingml/2006/main" xmlns:r="http://schemas.openxmlformats.org/officeDocument/2006/relationships" xmlns:p="http://schemas.openxmlformats.org/presentationml/2006/main">
  <p:tag name="PA" val="v3.0.1"/>
</p:tagLst>
</file>

<file path=ppt/tags/tag79.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80.xml><?xml version="1.0" encoding="utf-8"?>
<p:tagLst xmlns:a="http://schemas.openxmlformats.org/drawingml/2006/main" xmlns:r="http://schemas.openxmlformats.org/officeDocument/2006/relationships" xmlns:p="http://schemas.openxmlformats.org/presentationml/2006/main">
  <p:tag name="PA" val="v3.0.1"/>
</p:tagLst>
</file>

<file path=ppt/tags/tag81.xml><?xml version="1.0" encoding="utf-8"?>
<p:tagLst xmlns:a="http://schemas.openxmlformats.org/drawingml/2006/main" xmlns:r="http://schemas.openxmlformats.org/officeDocument/2006/relationships" xmlns:p="http://schemas.openxmlformats.org/presentationml/2006/main">
  <p:tag name="PA" val="v3.0.1"/>
</p:tagLst>
</file>

<file path=ppt/tags/tag82.xml><?xml version="1.0" encoding="utf-8"?>
<p:tagLst xmlns:a="http://schemas.openxmlformats.org/drawingml/2006/main" xmlns:r="http://schemas.openxmlformats.org/officeDocument/2006/relationships" xmlns:p="http://schemas.openxmlformats.org/presentationml/2006/main">
  <p:tag name="PA" val="v3.0.1"/>
</p:tagLst>
</file>

<file path=ppt/tags/tag83.xml><?xml version="1.0" encoding="utf-8"?>
<p:tagLst xmlns:a="http://schemas.openxmlformats.org/drawingml/2006/main" xmlns:r="http://schemas.openxmlformats.org/officeDocument/2006/relationships" xmlns:p="http://schemas.openxmlformats.org/presentationml/2006/main">
  <p:tag name="PA" val="v3.0.1"/>
</p:tagLst>
</file>

<file path=ppt/tags/tag84.xml><?xml version="1.0" encoding="utf-8"?>
<p:tagLst xmlns:a="http://schemas.openxmlformats.org/drawingml/2006/main" xmlns:r="http://schemas.openxmlformats.org/officeDocument/2006/relationships" xmlns:p="http://schemas.openxmlformats.org/presentationml/2006/main">
  <p:tag name="PA" val="v3.0.1"/>
</p:tagLst>
</file>

<file path=ppt/tags/tag85.xml><?xml version="1.0" encoding="utf-8"?>
<p:tagLst xmlns:a="http://schemas.openxmlformats.org/drawingml/2006/main" xmlns:r="http://schemas.openxmlformats.org/officeDocument/2006/relationships" xmlns:p="http://schemas.openxmlformats.org/presentationml/2006/main">
  <p:tag name="PA" val="v3.0.1"/>
</p:tagLst>
</file>

<file path=ppt/tags/tag86.xml><?xml version="1.0" encoding="utf-8"?>
<p:tagLst xmlns:a="http://schemas.openxmlformats.org/drawingml/2006/main" xmlns:r="http://schemas.openxmlformats.org/officeDocument/2006/relationships" xmlns:p="http://schemas.openxmlformats.org/presentationml/2006/main">
  <p:tag name="PA" val="v3.0.1"/>
</p:tagLst>
</file>

<file path=ppt/tags/tag87.xml><?xml version="1.0" encoding="utf-8"?>
<p:tagLst xmlns:a="http://schemas.openxmlformats.org/drawingml/2006/main" xmlns:r="http://schemas.openxmlformats.org/officeDocument/2006/relationships" xmlns:p="http://schemas.openxmlformats.org/presentationml/2006/main">
  <p:tag name="PA" val="v3.0.1"/>
</p:tagLst>
</file>

<file path=ppt/tags/tag88.xml><?xml version="1.0" encoding="utf-8"?>
<p:tagLst xmlns:a="http://schemas.openxmlformats.org/drawingml/2006/main" xmlns:r="http://schemas.openxmlformats.org/officeDocument/2006/relationships" xmlns:p="http://schemas.openxmlformats.org/presentationml/2006/main">
  <p:tag name="PA" val="v3.0.1"/>
</p:tagLst>
</file>

<file path=ppt/tags/tag89.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ags/tag90.xml><?xml version="1.0" encoding="utf-8"?>
<p:tagLst xmlns:a="http://schemas.openxmlformats.org/drawingml/2006/main" xmlns:r="http://schemas.openxmlformats.org/officeDocument/2006/relationships" xmlns:p="http://schemas.openxmlformats.org/presentationml/2006/main">
  <p:tag name="PA" val="v3.0.1"/>
</p:tagLst>
</file>

<file path=ppt/tags/tag91.xml><?xml version="1.0" encoding="utf-8"?>
<p:tagLst xmlns:a="http://schemas.openxmlformats.org/drawingml/2006/main" xmlns:r="http://schemas.openxmlformats.org/officeDocument/2006/relationships" xmlns:p="http://schemas.openxmlformats.org/presentationml/2006/main">
  <p:tag name="PA" val="v3.0.1"/>
</p:tagLst>
</file>

<file path=ppt/tags/tag92.xml><?xml version="1.0" encoding="utf-8"?>
<p:tagLst xmlns:a="http://schemas.openxmlformats.org/drawingml/2006/main" xmlns:r="http://schemas.openxmlformats.org/officeDocument/2006/relationships" xmlns:p="http://schemas.openxmlformats.org/presentationml/2006/main">
  <p:tag name="PA" val="v3.0.1"/>
</p:tagLst>
</file>

<file path=ppt/tags/tag93.xml><?xml version="1.0" encoding="utf-8"?>
<p:tagLst xmlns:a="http://schemas.openxmlformats.org/drawingml/2006/main" xmlns:r="http://schemas.openxmlformats.org/officeDocument/2006/relationships" xmlns:p="http://schemas.openxmlformats.org/presentationml/2006/main">
  <p:tag name="PA" val="v3.0.1"/>
</p:tagLst>
</file>

<file path=ppt/tags/tag94.xml><?xml version="1.0" encoding="utf-8"?>
<p:tagLst xmlns:a="http://schemas.openxmlformats.org/drawingml/2006/main" xmlns:r="http://schemas.openxmlformats.org/officeDocument/2006/relationships" xmlns:p="http://schemas.openxmlformats.org/presentationml/2006/main">
  <p:tag name="PA" val="v3.0.1"/>
</p:tagLst>
</file>

<file path=ppt/tags/tag95.xml><?xml version="1.0" encoding="utf-8"?>
<p:tagLst xmlns:a="http://schemas.openxmlformats.org/drawingml/2006/main" xmlns:r="http://schemas.openxmlformats.org/officeDocument/2006/relationships" xmlns:p="http://schemas.openxmlformats.org/presentationml/2006/main">
  <p:tag name="PA" val="v3.0.1"/>
</p:tagLst>
</file>

<file path=ppt/tags/tag96.xml><?xml version="1.0" encoding="utf-8"?>
<p:tagLst xmlns:a="http://schemas.openxmlformats.org/drawingml/2006/main" xmlns:r="http://schemas.openxmlformats.org/officeDocument/2006/relationships" xmlns:p="http://schemas.openxmlformats.org/presentationml/2006/main">
  <p:tag name="PA" val="v3.0.1"/>
</p:tagLst>
</file>

<file path=ppt/tags/tag97.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382</TotalTime>
  <Words>2726</Words>
  <Application>Microsoft Office PowerPoint</Application>
  <PresentationFormat>自定义</PresentationFormat>
  <Paragraphs>360</Paragraphs>
  <Slides>31</Slides>
  <Notes>30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31</vt:i4>
      </vt:variant>
    </vt:vector>
  </HeadingPairs>
  <TitlesOfParts>
    <vt:vector size="42" baseType="lpstr">
      <vt:lpstr>851tegakizatsu</vt:lpstr>
      <vt:lpstr>Gill Sans</vt:lpstr>
      <vt:lpstr>Gulim</vt:lpstr>
      <vt:lpstr>阿里巴巴普惠体 2.0 55 Regular</vt:lpstr>
      <vt:lpstr>思源黑体 CN Bold</vt:lpstr>
      <vt:lpstr>思源黑体 CN Heavy</vt:lpstr>
      <vt:lpstr>微软雅黑</vt:lpstr>
      <vt:lpstr>Arial</vt:lpstr>
      <vt:lpstr>Calibri</vt:lpstr>
      <vt:lpstr>Comic Sans MS</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粉笔手绘风大学生职业生涯规划ppt模板</dc:title>
  <dc:creator>sunny</dc:creator>
  <cp:keywords>51PPT模板网</cp:keywords>
  <dc:description>www.51pptmoban.com</dc:description>
  <cp:lastModifiedBy>Win user</cp:lastModifiedBy>
  <cp:revision>155</cp:revision>
  <dcterms:created xsi:type="dcterms:W3CDTF">2016-05-12T04:24:23Z</dcterms:created>
  <dcterms:modified xsi:type="dcterms:W3CDTF">2022-03-16T15:09:02Z</dcterms:modified>
</cp:coreProperties>
</file>