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267" r:id="rId14"/>
    <p:sldId id="300" r:id="rId15"/>
    <p:sldId id="301" r:id="rId16"/>
    <p:sldId id="302" r:id="rId17"/>
    <p:sldId id="303" r:id="rId18"/>
    <p:sldId id="305" r:id="rId19"/>
    <p:sldId id="304" r:id="rId20"/>
    <p:sldId id="306" r:id="rId21"/>
    <p:sldId id="307" r:id="rId22"/>
    <p:sldId id="273" r:id="rId23"/>
    <p:sldId id="308" r:id="rId24"/>
    <p:sldId id="309" r:id="rId25"/>
    <p:sldId id="286" r:id="rId26"/>
    <p:sldId id="310" r:id="rId27"/>
    <p:sldId id="269" r:id="rId28"/>
    <p:sldId id="311" r:id="rId29"/>
    <p:sldId id="312" r:id="rId30"/>
    <p:sldId id="313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D5AEB2"/>
    <a:srgbClr val="724549"/>
    <a:srgbClr val="8B6571"/>
    <a:srgbClr val="C7B4BE"/>
    <a:srgbClr val="7E869F"/>
    <a:srgbClr val="ECD6CE"/>
    <a:srgbClr val="6163BB"/>
    <a:srgbClr val="C2C2FB"/>
    <a:srgbClr val="797B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6" autoAdjust="0"/>
    <p:restoredTop sz="96843" autoAdjust="0"/>
  </p:normalViewPr>
  <p:slideViewPr>
    <p:cSldViewPr snapToGrid="0">
      <p:cViewPr>
        <p:scale>
          <a:sx n="33" d="100"/>
          <a:sy n="33" d="100"/>
        </p:scale>
        <p:origin x="3462" y="2250"/>
      </p:cViewPr>
      <p:guideLst>
        <p:guide orient="horz" pos="2160"/>
        <p:guide pos="3840"/>
        <p:guide pos="551"/>
        <p:guide pos="71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2.526304354836794E-2"/>
          <c:y val="3.7735817827314645E-2"/>
          <c:w val="0.9531937477300475"/>
          <c:h val="0.93526588928012755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Category A</c:v>
                </c:pt>
              </c:strCache>
            </c:strRef>
          </c:tx>
          <c:spPr>
            <a:noFill/>
          </c:spPr>
          <c:cat>
            <c:numRef>
              <c:f>Sheet1!$A$2:$A$30</c:f>
              <c:numCache>
                <c:formatCode>m/d/yyyy</c:formatCode>
                <c:ptCount val="29"/>
                <c:pt idx="0">
                  <c:v>42268</c:v>
                </c:pt>
                <c:pt idx="1">
                  <c:v>42269</c:v>
                </c:pt>
                <c:pt idx="2">
                  <c:v>42270</c:v>
                </c:pt>
                <c:pt idx="3">
                  <c:v>42271</c:v>
                </c:pt>
                <c:pt idx="4">
                  <c:v>42272</c:v>
                </c:pt>
                <c:pt idx="5">
                  <c:v>42273</c:v>
                </c:pt>
                <c:pt idx="6">
                  <c:v>42274</c:v>
                </c:pt>
                <c:pt idx="7">
                  <c:v>42275</c:v>
                </c:pt>
                <c:pt idx="8">
                  <c:v>42276</c:v>
                </c:pt>
                <c:pt idx="9">
                  <c:v>42277</c:v>
                </c:pt>
                <c:pt idx="10">
                  <c:v>42278</c:v>
                </c:pt>
                <c:pt idx="11">
                  <c:v>42279</c:v>
                </c:pt>
                <c:pt idx="12">
                  <c:v>42280</c:v>
                </c:pt>
                <c:pt idx="13">
                  <c:v>42281</c:v>
                </c:pt>
                <c:pt idx="14">
                  <c:v>42282</c:v>
                </c:pt>
                <c:pt idx="15">
                  <c:v>42283</c:v>
                </c:pt>
                <c:pt idx="16">
                  <c:v>42284</c:v>
                </c:pt>
                <c:pt idx="17">
                  <c:v>42285</c:v>
                </c:pt>
                <c:pt idx="18">
                  <c:v>42286</c:v>
                </c:pt>
                <c:pt idx="19">
                  <c:v>42287</c:v>
                </c:pt>
                <c:pt idx="20">
                  <c:v>42288</c:v>
                </c:pt>
                <c:pt idx="21">
                  <c:v>42289</c:v>
                </c:pt>
                <c:pt idx="22">
                  <c:v>42290</c:v>
                </c:pt>
                <c:pt idx="23">
                  <c:v>42291</c:v>
                </c:pt>
                <c:pt idx="24">
                  <c:v>42292</c:v>
                </c:pt>
                <c:pt idx="25">
                  <c:v>42293</c:v>
                </c:pt>
                <c:pt idx="26">
                  <c:v>42294</c:v>
                </c:pt>
                <c:pt idx="27">
                  <c:v>42295</c:v>
                </c:pt>
                <c:pt idx="28">
                  <c:v>42296</c:v>
                </c:pt>
              </c:numCache>
            </c:numRef>
          </c:cat>
          <c:val>
            <c:numRef>
              <c:f>Sheet1!$B$2:$B$30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73-436D-9B15-52A6659ADBB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Category B Fill</c:v>
                </c:pt>
              </c:strCache>
            </c:strRef>
          </c:tx>
          <c:spPr>
            <a:noFill/>
          </c:spPr>
          <c:cat>
            <c:numRef>
              <c:f>Sheet1!$A$2:$A$30</c:f>
              <c:numCache>
                <c:formatCode>m/d/yyyy</c:formatCode>
                <c:ptCount val="29"/>
                <c:pt idx="0">
                  <c:v>42268</c:v>
                </c:pt>
                <c:pt idx="1">
                  <c:v>42269</c:v>
                </c:pt>
                <c:pt idx="2">
                  <c:v>42270</c:v>
                </c:pt>
                <c:pt idx="3">
                  <c:v>42271</c:v>
                </c:pt>
                <c:pt idx="4">
                  <c:v>42272</c:v>
                </c:pt>
                <c:pt idx="5">
                  <c:v>42273</c:v>
                </c:pt>
                <c:pt idx="6">
                  <c:v>42274</c:v>
                </c:pt>
                <c:pt idx="7">
                  <c:v>42275</c:v>
                </c:pt>
                <c:pt idx="8">
                  <c:v>42276</c:v>
                </c:pt>
                <c:pt idx="9">
                  <c:v>42277</c:v>
                </c:pt>
                <c:pt idx="10">
                  <c:v>42278</c:v>
                </c:pt>
                <c:pt idx="11">
                  <c:v>42279</c:v>
                </c:pt>
                <c:pt idx="12">
                  <c:v>42280</c:v>
                </c:pt>
                <c:pt idx="13">
                  <c:v>42281</c:v>
                </c:pt>
                <c:pt idx="14">
                  <c:v>42282</c:v>
                </c:pt>
                <c:pt idx="15">
                  <c:v>42283</c:v>
                </c:pt>
                <c:pt idx="16">
                  <c:v>42284</c:v>
                </c:pt>
                <c:pt idx="17">
                  <c:v>42285</c:v>
                </c:pt>
                <c:pt idx="18">
                  <c:v>42286</c:v>
                </c:pt>
                <c:pt idx="19">
                  <c:v>42287</c:v>
                </c:pt>
                <c:pt idx="20">
                  <c:v>42288</c:v>
                </c:pt>
                <c:pt idx="21">
                  <c:v>42289</c:v>
                </c:pt>
                <c:pt idx="22">
                  <c:v>42290</c:v>
                </c:pt>
                <c:pt idx="23">
                  <c:v>42291</c:v>
                </c:pt>
                <c:pt idx="24">
                  <c:v>42292</c:v>
                </c:pt>
                <c:pt idx="25">
                  <c:v>42293</c:v>
                </c:pt>
                <c:pt idx="26">
                  <c:v>42294</c:v>
                </c:pt>
                <c:pt idx="27">
                  <c:v>42295</c:v>
                </c:pt>
                <c:pt idx="28">
                  <c:v>42296</c:v>
                </c:pt>
              </c:numCache>
            </c:numRef>
          </c:cat>
          <c:val>
            <c:numRef>
              <c:f>Sheet1!$E$2:$E$30</c:f>
              <c:numCache>
                <c:formatCode>General</c:formatCode>
                <c:ptCount val="29"/>
                <c:pt idx="0">
                  <c:v>10</c:v>
                </c:pt>
                <c:pt idx="1">
                  <c:v>2</c:v>
                </c:pt>
                <c:pt idx="2">
                  <c:v>2</c:v>
                </c:pt>
                <c:pt idx="3">
                  <c:v>8</c:v>
                </c:pt>
                <c:pt idx="4">
                  <c:v>13</c:v>
                </c:pt>
                <c:pt idx="5">
                  <c:v>20</c:v>
                </c:pt>
                <c:pt idx="6">
                  <c:v>19</c:v>
                </c:pt>
                <c:pt idx="7">
                  <c:v>34</c:v>
                </c:pt>
                <c:pt idx="8">
                  <c:v>12</c:v>
                </c:pt>
                <c:pt idx="9">
                  <c:v>40</c:v>
                </c:pt>
                <c:pt idx="10">
                  <c:v>22</c:v>
                </c:pt>
                <c:pt idx="11">
                  <c:v>35</c:v>
                </c:pt>
                <c:pt idx="12">
                  <c:v>35</c:v>
                </c:pt>
                <c:pt idx="13">
                  <c:v>30</c:v>
                </c:pt>
                <c:pt idx="14">
                  <c:v>33</c:v>
                </c:pt>
                <c:pt idx="15">
                  <c:v>40</c:v>
                </c:pt>
                <c:pt idx="16">
                  <c:v>80</c:v>
                </c:pt>
                <c:pt idx="17">
                  <c:v>105</c:v>
                </c:pt>
                <c:pt idx="18">
                  <c:v>80</c:v>
                </c:pt>
                <c:pt idx="19">
                  <c:v>70</c:v>
                </c:pt>
                <c:pt idx="20">
                  <c:v>40</c:v>
                </c:pt>
                <c:pt idx="21">
                  <c:v>30</c:v>
                </c:pt>
                <c:pt idx="22">
                  <c:v>35</c:v>
                </c:pt>
                <c:pt idx="23">
                  <c:v>39</c:v>
                </c:pt>
                <c:pt idx="24">
                  <c:v>37</c:v>
                </c:pt>
                <c:pt idx="25">
                  <c:v>45</c:v>
                </c:pt>
                <c:pt idx="26">
                  <c:v>30</c:v>
                </c:pt>
                <c:pt idx="27">
                  <c:v>25</c:v>
                </c:pt>
                <c:pt idx="28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73-436D-9B15-52A6659ADB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29151616"/>
        <c:axId val="629194752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Category A Fill</c:v>
                </c:pt>
              </c:strCache>
            </c:strRef>
          </c:tx>
          <c:spPr>
            <a:ln w="6350">
              <a:solidFill>
                <a:srgbClr val="D5AEB2"/>
              </a:solidFill>
            </a:ln>
          </c:spPr>
          <c:marker>
            <c:symbol val="circle"/>
            <c:size val="5"/>
            <c:spPr>
              <a:solidFill>
                <a:srgbClr val="724549"/>
              </a:solidFill>
              <a:ln w="3175">
                <a:solidFill>
                  <a:srgbClr val="724549"/>
                </a:solidFill>
              </a:ln>
            </c:spPr>
          </c:marker>
          <c:cat>
            <c:numRef>
              <c:f>Sheet1!$A$2:$A$30</c:f>
              <c:numCache>
                <c:formatCode>m/d/yyyy</c:formatCode>
                <c:ptCount val="29"/>
                <c:pt idx="0">
                  <c:v>42268</c:v>
                </c:pt>
                <c:pt idx="1">
                  <c:v>42269</c:v>
                </c:pt>
                <c:pt idx="2">
                  <c:v>42270</c:v>
                </c:pt>
                <c:pt idx="3">
                  <c:v>42271</c:v>
                </c:pt>
                <c:pt idx="4">
                  <c:v>42272</c:v>
                </c:pt>
                <c:pt idx="5">
                  <c:v>42273</c:v>
                </c:pt>
                <c:pt idx="6">
                  <c:v>42274</c:v>
                </c:pt>
                <c:pt idx="7">
                  <c:v>42275</c:v>
                </c:pt>
                <c:pt idx="8">
                  <c:v>42276</c:v>
                </c:pt>
                <c:pt idx="9">
                  <c:v>42277</c:v>
                </c:pt>
                <c:pt idx="10">
                  <c:v>42278</c:v>
                </c:pt>
                <c:pt idx="11">
                  <c:v>42279</c:v>
                </c:pt>
                <c:pt idx="12">
                  <c:v>42280</c:v>
                </c:pt>
                <c:pt idx="13">
                  <c:v>42281</c:v>
                </c:pt>
                <c:pt idx="14">
                  <c:v>42282</c:v>
                </c:pt>
                <c:pt idx="15">
                  <c:v>42283</c:v>
                </c:pt>
                <c:pt idx="16">
                  <c:v>42284</c:v>
                </c:pt>
                <c:pt idx="17">
                  <c:v>42285</c:v>
                </c:pt>
                <c:pt idx="18">
                  <c:v>42286</c:v>
                </c:pt>
                <c:pt idx="19">
                  <c:v>42287</c:v>
                </c:pt>
                <c:pt idx="20">
                  <c:v>42288</c:v>
                </c:pt>
                <c:pt idx="21">
                  <c:v>42289</c:v>
                </c:pt>
                <c:pt idx="22">
                  <c:v>42290</c:v>
                </c:pt>
                <c:pt idx="23">
                  <c:v>42291</c:v>
                </c:pt>
                <c:pt idx="24">
                  <c:v>42292</c:v>
                </c:pt>
                <c:pt idx="25">
                  <c:v>42293</c:v>
                </c:pt>
                <c:pt idx="26">
                  <c:v>42294</c:v>
                </c:pt>
                <c:pt idx="27">
                  <c:v>42295</c:v>
                </c:pt>
                <c:pt idx="28">
                  <c:v>42296</c:v>
                </c:pt>
              </c:numCache>
            </c:numRef>
          </c:cat>
          <c:val>
            <c:numRef>
              <c:f>Sheet1!$C$2:$C$30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9573-436D-9B15-52A6659ADBB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Category B</c:v>
                </c:pt>
              </c:strCache>
            </c:strRef>
          </c:tx>
          <c:spPr>
            <a:ln w="6350">
              <a:solidFill>
                <a:srgbClr val="724549"/>
              </a:solidFill>
            </a:ln>
          </c:spPr>
          <c:marker>
            <c:symbol val="circle"/>
            <c:size val="4"/>
            <c:spPr>
              <a:solidFill>
                <a:srgbClr val="D5AEB2"/>
              </a:solidFill>
              <a:ln>
                <a:solidFill>
                  <a:srgbClr val="D5AEB2"/>
                </a:solidFill>
              </a:ln>
            </c:spPr>
          </c:marker>
          <c:cat>
            <c:numRef>
              <c:f>Sheet1!$A$2:$A$30</c:f>
              <c:numCache>
                <c:formatCode>m/d/yyyy</c:formatCode>
                <c:ptCount val="29"/>
                <c:pt idx="0">
                  <c:v>42268</c:v>
                </c:pt>
                <c:pt idx="1">
                  <c:v>42269</c:v>
                </c:pt>
                <c:pt idx="2">
                  <c:v>42270</c:v>
                </c:pt>
                <c:pt idx="3">
                  <c:v>42271</c:v>
                </c:pt>
                <c:pt idx="4">
                  <c:v>42272</c:v>
                </c:pt>
                <c:pt idx="5">
                  <c:v>42273</c:v>
                </c:pt>
                <c:pt idx="6">
                  <c:v>42274</c:v>
                </c:pt>
                <c:pt idx="7">
                  <c:v>42275</c:v>
                </c:pt>
                <c:pt idx="8">
                  <c:v>42276</c:v>
                </c:pt>
                <c:pt idx="9">
                  <c:v>42277</c:v>
                </c:pt>
                <c:pt idx="10">
                  <c:v>42278</c:v>
                </c:pt>
                <c:pt idx="11">
                  <c:v>42279</c:v>
                </c:pt>
                <c:pt idx="12">
                  <c:v>42280</c:v>
                </c:pt>
                <c:pt idx="13">
                  <c:v>42281</c:v>
                </c:pt>
                <c:pt idx="14">
                  <c:v>42282</c:v>
                </c:pt>
                <c:pt idx="15">
                  <c:v>42283</c:v>
                </c:pt>
                <c:pt idx="16">
                  <c:v>42284</c:v>
                </c:pt>
                <c:pt idx="17">
                  <c:v>42285</c:v>
                </c:pt>
                <c:pt idx="18">
                  <c:v>42286</c:v>
                </c:pt>
                <c:pt idx="19">
                  <c:v>42287</c:v>
                </c:pt>
                <c:pt idx="20">
                  <c:v>42288</c:v>
                </c:pt>
                <c:pt idx="21">
                  <c:v>42289</c:v>
                </c:pt>
                <c:pt idx="22">
                  <c:v>42290</c:v>
                </c:pt>
                <c:pt idx="23">
                  <c:v>42291</c:v>
                </c:pt>
                <c:pt idx="24">
                  <c:v>42292</c:v>
                </c:pt>
                <c:pt idx="25">
                  <c:v>42293</c:v>
                </c:pt>
                <c:pt idx="26">
                  <c:v>42294</c:v>
                </c:pt>
                <c:pt idx="27">
                  <c:v>42295</c:v>
                </c:pt>
                <c:pt idx="28">
                  <c:v>42296</c:v>
                </c:pt>
              </c:numCache>
            </c:numRef>
          </c:cat>
          <c:val>
            <c:numRef>
              <c:f>Sheet1!$D$2:$D$30</c:f>
              <c:numCache>
                <c:formatCode>General</c:formatCode>
                <c:ptCount val="29"/>
                <c:pt idx="0">
                  <c:v>10</c:v>
                </c:pt>
                <c:pt idx="1">
                  <c:v>2</c:v>
                </c:pt>
                <c:pt idx="2">
                  <c:v>2</c:v>
                </c:pt>
                <c:pt idx="3">
                  <c:v>8</c:v>
                </c:pt>
                <c:pt idx="4">
                  <c:v>13</c:v>
                </c:pt>
                <c:pt idx="5">
                  <c:v>20</c:v>
                </c:pt>
                <c:pt idx="6">
                  <c:v>19</c:v>
                </c:pt>
                <c:pt idx="7">
                  <c:v>34</c:v>
                </c:pt>
                <c:pt idx="8">
                  <c:v>12</c:v>
                </c:pt>
                <c:pt idx="9">
                  <c:v>40</c:v>
                </c:pt>
                <c:pt idx="10">
                  <c:v>22</c:v>
                </c:pt>
                <c:pt idx="11">
                  <c:v>35</c:v>
                </c:pt>
                <c:pt idx="12">
                  <c:v>35</c:v>
                </c:pt>
                <c:pt idx="13">
                  <c:v>30</c:v>
                </c:pt>
                <c:pt idx="14">
                  <c:v>33</c:v>
                </c:pt>
                <c:pt idx="15">
                  <c:v>40</c:v>
                </c:pt>
                <c:pt idx="16">
                  <c:v>80</c:v>
                </c:pt>
                <c:pt idx="17">
                  <c:v>105</c:v>
                </c:pt>
                <c:pt idx="18">
                  <c:v>80</c:v>
                </c:pt>
                <c:pt idx="19">
                  <c:v>70</c:v>
                </c:pt>
                <c:pt idx="20">
                  <c:v>40</c:v>
                </c:pt>
                <c:pt idx="21">
                  <c:v>30</c:v>
                </c:pt>
                <c:pt idx="22">
                  <c:v>35</c:v>
                </c:pt>
                <c:pt idx="23">
                  <c:v>39</c:v>
                </c:pt>
                <c:pt idx="24">
                  <c:v>37</c:v>
                </c:pt>
                <c:pt idx="25">
                  <c:v>45</c:v>
                </c:pt>
                <c:pt idx="26">
                  <c:v>30</c:v>
                </c:pt>
                <c:pt idx="27">
                  <c:v>25</c:v>
                </c:pt>
                <c:pt idx="28">
                  <c:v>20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9573-436D-9B15-52A6659ADB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29151616"/>
        <c:axId val="629194752"/>
      </c:lineChart>
      <c:dateAx>
        <c:axId val="629151616"/>
        <c:scaling>
          <c:orientation val="minMax"/>
        </c:scaling>
        <c:delete val="1"/>
        <c:axPos val="b"/>
        <c:majorGridlines>
          <c:spPr>
            <a:ln w="6350">
              <a:solidFill>
                <a:schemeClr val="bg1">
                  <a:lumMod val="85000"/>
                  <a:alpha val="50000"/>
                </a:schemeClr>
              </a:solidFill>
            </a:ln>
          </c:spPr>
        </c:majorGridlines>
        <c:numFmt formatCode="m/d/yyyy" sourceLinked="1"/>
        <c:majorTickMark val="none"/>
        <c:minorTickMark val="none"/>
        <c:tickLblPos val="nextTo"/>
        <c:crossAx val="629194752"/>
        <c:crosses val="autoZero"/>
        <c:auto val="1"/>
        <c:lblOffset val="100"/>
        <c:baseTimeUnit val="days"/>
        <c:majorUnit val="7"/>
        <c:majorTimeUnit val="days"/>
      </c:dateAx>
      <c:valAx>
        <c:axId val="629194752"/>
        <c:scaling>
          <c:orientation val="minMax"/>
          <c:max val="160"/>
        </c:scaling>
        <c:delete val="1"/>
        <c:axPos val="l"/>
        <c:majorGridlines>
          <c:spPr>
            <a:ln w="6350">
              <a:solidFill>
                <a:schemeClr val="bg1">
                  <a:lumMod val="85000"/>
                  <a:alpha val="50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crossAx val="629151616"/>
        <c:crosses val="autoZero"/>
        <c:crossBetween val="midCat"/>
        <c:majorUnit val="40"/>
      </c:valAx>
      <c:spPr>
        <a:ln>
          <a:solidFill>
            <a:schemeClr val="bg1">
              <a:lumMod val="85000"/>
            </a:schemeClr>
          </a:solidFill>
        </a:ln>
      </c:spPr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0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ysClr val="window" lastClr="FFFFFF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92</c:v>
                </c:pt>
                <c:pt idx="1">
                  <c:v>86</c:v>
                </c:pt>
                <c:pt idx="2">
                  <c:v>10</c:v>
                </c:pt>
                <c:pt idx="3">
                  <c:v>150</c:v>
                </c:pt>
                <c:pt idx="4">
                  <c:v>50</c:v>
                </c:pt>
                <c:pt idx="5">
                  <c:v>102</c:v>
                </c:pt>
                <c:pt idx="6">
                  <c:v>128</c:v>
                </c:pt>
                <c:pt idx="7">
                  <c:v>150</c:v>
                </c:pt>
                <c:pt idx="8">
                  <c:v>128</c:v>
                </c:pt>
                <c:pt idx="9">
                  <c:v>92</c:v>
                </c:pt>
                <c:pt idx="10">
                  <c:v>86</c:v>
                </c:pt>
                <c:pt idx="11">
                  <c:v>128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1E0C-4BED-B770-3874DE6C194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ECD6CE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80</c:v>
                </c:pt>
                <c:pt idx="1">
                  <c:v>100</c:v>
                </c:pt>
                <c:pt idx="2">
                  <c:v>50</c:v>
                </c:pt>
                <c:pt idx="3">
                  <c:v>120</c:v>
                </c:pt>
                <c:pt idx="4">
                  <c:v>130</c:v>
                </c:pt>
                <c:pt idx="5">
                  <c:v>140</c:v>
                </c:pt>
                <c:pt idx="6">
                  <c:v>100</c:v>
                </c:pt>
                <c:pt idx="7">
                  <c:v>130</c:v>
                </c:pt>
                <c:pt idx="8">
                  <c:v>122</c:v>
                </c:pt>
                <c:pt idx="9">
                  <c:v>128</c:v>
                </c:pt>
                <c:pt idx="10">
                  <c:v>130</c:v>
                </c:pt>
                <c:pt idx="11">
                  <c:v>128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1E0C-4BED-B770-3874DE6C194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8B6571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75</c:v>
                </c:pt>
                <c:pt idx="1">
                  <c:v>86</c:v>
                </c:pt>
                <c:pt idx="2">
                  <c:v>30</c:v>
                </c:pt>
                <c:pt idx="3">
                  <c:v>120</c:v>
                </c:pt>
                <c:pt idx="4">
                  <c:v>110</c:v>
                </c:pt>
                <c:pt idx="5">
                  <c:v>102</c:v>
                </c:pt>
                <c:pt idx="6">
                  <c:v>80</c:v>
                </c:pt>
                <c:pt idx="7">
                  <c:v>120</c:v>
                </c:pt>
                <c:pt idx="8">
                  <c:v>90</c:v>
                </c:pt>
                <c:pt idx="9">
                  <c:v>50</c:v>
                </c:pt>
                <c:pt idx="10">
                  <c:v>20</c:v>
                </c:pt>
                <c:pt idx="11">
                  <c:v>128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1E0C-4BED-B770-3874DE6C1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53869824"/>
        <c:axId val="1253879808"/>
      </c:lineChart>
      <c:catAx>
        <c:axId val="1253869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253879808"/>
        <c:crosses val="autoZero"/>
        <c:auto val="1"/>
        <c:lblAlgn val="ctr"/>
        <c:lblOffset val="100"/>
        <c:noMultiLvlLbl val="0"/>
      </c:catAx>
      <c:valAx>
        <c:axId val="1253879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2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253869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3-12T05:39:17.548"/>
    </inkml:context>
    <inkml:brush xml:id="br0">
      <inkml:brushProperty name="width" value="0.05292" units="cm"/>
      <inkml:brushProperty name="height" value="0.05292" units="cm"/>
      <inkml:brushProperty name="color" value="#724549"/>
    </inkml:brush>
  </inkml:definitions>
  <inkml:trace contextRef="#ctx0" brushRef="#br0">678 623 20394,'88'-107'247,"-33"49"-126,98-79-1,-77 75-12,54-41 117,-101 83-185,0 2 0,52-21 0,-33 25-8,57-8 0,-49 12-16,28-6-11,104 1 1,-93 14 5,104 3 93,-145 3-56,-1 4 0,0 2 0,-1 4 0,59 28 0,95 62 106,-187-94-125,-1 0-1,0 2 1,19 19-1,-7-8 8,71 75 82,-53-49-81,-33-35-41,-2 1 0,1 0 0,17 28 0,-24-33 19,1 0 0,9 9 0,13 17 9,-5 6-61,-11-17 98,-3-8-39,0 5 1,-7-14-5,0 0 0,6 11 0,-4-7-2,8 18 30,-10-22-20,0 1-1,0-1 1,7 11 0,-11-20-50,9 17 67,-9-16-136,1 0 0,-1-1-1,1 1 1,-1-1 0,1 1 0,-1 0 0,1 0 0,-1-1 0,0 1 0,1 0 0,-1 0 0,0 0 0,0 0-1,0-1 1,1 1 0,-1 0 0,0 0 0,0 1 0,1 20-3752,-1-19 2890,0 13-4111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3-12T05:39:17.549"/>
    </inkml:context>
    <inkml:brush xml:id="br0">
      <inkml:brushProperty name="width" value="0.05292" units="cm"/>
      <inkml:brushProperty name="height" value="0.05292" units="cm"/>
      <inkml:brushProperty name="color" value="#724549"/>
    </inkml:brush>
  </inkml:definitions>
  <inkml:trace contextRef="#ctx0" brushRef="#br0">0 217 3265,'0'0'3904,"1"-7"2216,3 7-5782,1 0 1,-1 1-1,0 0 1,0 0-1,0 0 1,1 1-1,-1 0 0,0 0 1,-1 0-1,1 1 1,0 0-1,0 0 1,-1 0-1,7 8 1,12 11 678,42 30 0,-24-21-13,-24-20-711,10 11-52,-23-20-198,0 1-1,0-1 1,0 0 0,5 3-1,-5-4 17,0 1 0,0 0-1,0 0 1,0 0 0,3 4 0,20 15 59,-4-2 46,0-4-73,-18-11-65,-3-2-21,1-1 0,-1 1 1,0-1-1,1 1 0,-1-1 0,1 0 0,-1 0 0,1 0 1,-1 0-1,3 0 0,7 5 75,-9-5-81,-1 0-1,1 0 0,-1 0 0,1 0 1,0-1-1,-1 1 0,3 0 1,-4-1 1,0 1 1,0-1 0,0 0 0,0 1-1,0-1 1,0 0 0,0 1 0,1-1 0,-1 0-1,0 1 1,0-1 0,0 0 0,0 1 0,1-1-1,-1 0 1,0 1 0,0-1 0,0 0 0,1 0-1,-1 0 1,0 1 0,0-1 0,1 0 0,-1 0-1,0 0 1,1 0 0,-1 1 14,1-1 1,0 0 0,0 0-1,-1 0 1,1 0-1,0-1 1,0 1-1,-1 0 1,1 0 0,0-1-1,-1 1 1,1 0-1,0-1 1,0 0 0,2-11 400,-2-1-517,2-10 121,2-35 0,-1-1-4,0 13 47,-3 0 0,-1-52-1,-1 26-4,1 36-840,0 13-3340,-2 15 70,-5 1-2679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3-12T05:39:17.550"/>
    </inkml:context>
    <inkml:brush xml:id="br0">
      <inkml:brushProperty name="width" value="0.05292" units="cm"/>
      <inkml:brushProperty name="height" value="0.05292" units="cm"/>
      <inkml:brushProperty name="color" value="#724549"/>
    </inkml:brush>
  </inkml:definitions>
  <inkml:trace contextRef="#ctx0" brushRef="#br0">678 292 20394,'88'107'247,"-33"-49"-126,98 79-1,-77-75-12,54 41 117,-101-83-185,0-3 0,52 23 0,-33-26-8,57 8 0,-49-12-16,28 5-11,104 1 1,-93-15 5,104-3 93,-145-3-56,-1-4 0,0-2 0,-1-4 0,59-28 0,95-62 106,-187 94-125,-1-1-1,0-1 1,19-18-1,-7 6 8,71-73 82,-53 48-81,-33 35-41,-2-1 0,1 0 0,17-28 0,-24 33 19,1 0 0,9-9 0,13-17 9,-5-6-61,-11 17 98,-3 7-39,0-3 1,-7 13-5,0 0 0,6-12 0,-4 9-2,8-19 30,-10 21-20,0 1-1,0 0 1,7-11 0,-11 20-50,9-18 67,-9 18-136,1-1 0,-1 1-1,1-1 1,-1 0 0,1 1 0,-1-1 0,1 0 0,-1 0 0,0 1 0,1-1 0,-1 0 0,0 0 0,0 0-1,0 0 1,1 1 0,-1-1 0,0 0 0,0-1 0,1-20-3752,-1 19 2890,0-13-4111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3-12T05:39:17.551"/>
    </inkml:context>
    <inkml:brush xml:id="br0">
      <inkml:brushProperty name="width" value="0.05292" units="cm"/>
      <inkml:brushProperty name="height" value="0.05292" units="cm"/>
      <inkml:brushProperty name="color" value="#724549"/>
    </inkml:brush>
  </inkml:definitions>
  <inkml:trace contextRef="#ctx0" brushRef="#br0">0 289 3265,'0'0'3904,"1"7"2216,3-7-5782,1 0 1,-1-1-1,0 0 1,0 0-1,0 0 1,1-1-1,-1 0 0,0 0 1,-1 0-1,1-1 1,0 0-1,0 0 1,-1 0-1,7-8 1,12-10 678,42-32 0,-24 22-13,-24 20-711,10-11-52,-23 20-198,0-1-1,0 1 1,0 0 0,5-3-1,-5 4 17,0-1 0,0 0-1,0 0 1,0 0 0,3-4 0,20-15 59,-4 2 46,0 4-73,-18 11-65,-3 2-21,1 1 0,-1-1 1,0 1-1,1-1 0,-1 1 0,1 0 0,-1 0 0,1 0 1,-1 0-1,3 0 0,7-5 75,-9 5-81,-1 0-1,1 0 0,-1 0 0,1 0 1,0 1-1,-1-1 0,3 0 1,-4 1 1,0-1 1,0 1 0,0 0 0,0-1-1,0 1 1,0 0 0,0-1 0,1 1 0,-1 0-1,0-1 1,0 1 0,0 0 0,0-1 0,1 1-1,-1 0 1,0 0 0,0-1 0,0 1 0,1 0-1,-1 0 1,0-1 0,0 1 0,1 0 0,-1 0-1,0 0 1,1 0 0,-1-1 14,1 1 1,0 0 0,0 0-1,-1 0 1,1 0-1,0 1 1,0-1-1,-1 0 1,1 0 0,0 1-1,-1-1 1,1 0-1,0 1 1,0 0 0,2 11 400,-2 1-517,2 10 121,2 35 0,-1 1-4,0-13 47,-3 0 0,-1 52-1,-1-25-4,1-38-840,0-12-3340,-2-15 70,-5-1-2679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FCB231-97F0-4E96-904D-95A6FB28334D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B357FD-1AF6-4B4C-98DC-6F73521F89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272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B357FD-1AF6-4B4C-98DC-6F73521F89A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9433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B86B7B-BE8B-49AF-BA14-6A24D364D8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44A1236-9194-4BFF-8327-FBD209B2B2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F3888B-2FE6-46B2-8911-BAC468941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1A33B-A68D-4D24-AC3A-A6EAE234F692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ABDCF1-E834-4D1A-836B-CC3207E97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5DD5D-88E7-41BC-B382-4A5E81A6B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4AB2D-96D3-489D-B81B-09016E2501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652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E03ED9-4502-40CF-82A6-18A6362A8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9075B9C-57A6-4C01-B24B-025E856CF7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F2FF1E1-E12F-4399-989C-5382B6F66B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E40354D-9524-4F2A-ABD3-61692AC29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1A33B-A68D-4D24-AC3A-A6EAE234F692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DAF542-5EBC-4319-8A7A-E72EC0EC2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66B43C-90F6-4054-AE14-5DB50FBAB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4AB2D-96D3-489D-B81B-09016E2501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449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914D24-489F-4E4C-90ED-DF5BF8179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3407C58-AF2A-4542-879E-72EA1C6FEF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643527-393F-4315-976E-BF5700443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1A33B-A68D-4D24-AC3A-A6EAE234F692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91DE15-6359-43DF-9DB2-7D04CD5CE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28901C6-FC1D-4D6A-8515-9DA067E41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4AB2D-96D3-489D-B81B-09016E2501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5225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75C5C9D-F3CC-44E4-ADDE-FDB53C3123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FF66475-D50B-48BF-892E-A2D206F790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2D99EF-5CC8-4F37-B0FC-DD834C419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1A33B-A68D-4D24-AC3A-A6EAE234F692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D5F517-CDD2-4FD5-8870-2AB82A699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7D1F24-4380-4DB2-B5F5-62F14D9F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4AB2D-96D3-489D-B81B-09016E2501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856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4AE59C-079D-4098-BD3D-C6FFE690F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1FD7872-35CC-492F-8155-8CD2B3B964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D59946-D88E-4C57-9794-36FC24BD1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1A33B-A68D-4D24-AC3A-A6EAE234F692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64E9F1-4545-4764-84A6-72BD5DE2C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D2B33B-B5D1-4452-8B57-2CE47CA04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4AB2D-96D3-489D-B81B-09016E2501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546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FE48BE-4DC4-4521-9321-A148F76A2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BEA8CB0-E8FF-4075-8E77-3CD1CF210F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8488A9-DAFF-4D3E-B4BB-D0F45C9B7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1A33B-A68D-4D24-AC3A-A6EAE234F692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558616-896C-4F1F-867E-442B41DA5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43096B-5A3D-40D2-B2B3-9B44CEBFE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4AB2D-96D3-489D-B81B-09016E2501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30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7C6E6A-AA6F-4BAD-8B24-DF0D0BE08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5F5AB87-EFCF-4D66-BE91-4A5819DF3D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EEC5A66-060B-4B05-B590-DC4CB62B6E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D7AAE0-1773-46BE-9B40-9A8A392C5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1A33B-A68D-4D24-AC3A-A6EAE234F692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DFE88AC-B0A3-4E14-A3DA-63C46B412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E4D925E-F33A-4195-BAC9-3090CD8E8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4AB2D-96D3-489D-B81B-09016E2501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247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B6ECDF-E450-4C9F-8676-DFB0FF1B5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517F6AC-E7D1-40F0-AD3A-DA2D09E858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26EC9A8-0561-4F71-973F-01E70BE482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EC2956E-DF15-49A0-B2E4-FD68C0A061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EB4AD45-F4E7-4824-9AD6-679CEADC48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720C4FD-EBDC-4307-AC9E-FB7E35FF1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1A33B-A68D-4D24-AC3A-A6EAE234F692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7E1C498-5C54-40D8-B592-FDAF4437A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0775ED2-D2BA-45A0-B51A-265E6B599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4AB2D-96D3-489D-B81B-09016E2501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0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B6ECDF-E450-4C9F-8676-DFB0FF1B5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517F6AC-E7D1-40F0-AD3A-DA2D09E858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26EC9A8-0561-4F71-973F-01E70BE482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EC2956E-DF15-49A0-B2E4-FD68C0A061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EB4AD45-F4E7-4824-9AD6-679CEADC48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720C4FD-EBDC-4307-AC9E-FB7E35FF1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1A33B-A68D-4D24-AC3A-A6EAE234F692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7E1C498-5C54-40D8-B592-FDAF4437A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0775ED2-D2BA-45A0-B51A-265E6B599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4AB2D-96D3-489D-B81B-09016E2501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063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DA56EA-8A3C-412F-9AFC-AA03F5049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E7917D8-DC4F-45F9-8B2B-EC4306971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1A33B-A68D-4D24-AC3A-A6EAE234F692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84D511D-A959-41CF-A81F-8B1E56713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B56A1BC-C312-4813-A84C-38F6C89EB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4AB2D-96D3-489D-B81B-09016E2501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47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EFEF4EF-5CBE-4F54-8AA7-AFF356838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1A33B-A68D-4D24-AC3A-A6EAE234F692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FBF7E2B-325A-4200-B04E-F2818A0BE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4393A5C-48B6-4EEC-A9D9-A4EF4FA82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4AB2D-96D3-489D-B81B-09016E2501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20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E0CF7C-6D84-4C66-8122-E4B63EAD1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97C9A4-2D93-499D-85F7-065E5A0117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D7116BD-EF7B-4C1C-8B4E-4898ABA4B0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69B4E6A-47C2-4047-8595-D5604340F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1A33B-A68D-4D24-AC3A-A6EAE234F692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61D1865-0D98-484C-B928-BB410FB63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6E438C7-4417-4CF1-9D28-9E2D64A25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4AB2D-96D3-489D-B81B-09016E2501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415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F3A41F1D-29E8-497E-BEB4-9ADE3BDD834F}"/>
              </a:ext>
            </a:extLst>
          </p:cNvPr>
          <p:cNvGrpSpPr/>
          <p:nvPr userDrawn="1"/>
        </p:nvGrpSpPr>
        <p:grpSpPr>
          <a:xfrm>
            <a:off x="1" y="-1985361"/>
            <a:ext cx="12191998" cy="11337642"/>
            <a:chOff x="1" y="-1985361"/>
            <a:chExt cx="12191998" cy="1133764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14E08A1-AE3D-429E-8D3B-9D155672D02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4" cstate="screen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0"/>
              <a:ext cx="12191998" cy="6857999"/>
            </a:xfrm>
            <a:prstGeom prst="rect">
              <a:avLst/>
            </a:prstGeom>
          </p:spPr>
        </p:pic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E6964E1-31B1-4ECF-9A62-A1AB438DC0D2}"/>
                </a:ext>
              </a:extLst>
            </p:cNvPr>
            <p:cNvSpPr/>
            <p:nvPr userDrawn="1"/>
          </p:nvSpPr>
          <p:spPr>
            <a:xfrm>
              <a:off x="709215" y="-1985361"/>
              <a:ext cx="11337642" cy="11337642"/>
            </a:xfrm>
            <a:prstGeom prst="ellipse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  <a:effectLst>
              <a:softEdge rad="584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20CDDE4-4B85-456F-9F1C-17F7C07CAA35}"/>
                </a:ext>
              </a:extLst>
            </p:cNvPr>
            <p:cNvSpPr/>
            <p:nvPr userDrawn="1"/>
          </p:nvSpPr>
          <p:spPr>
            <a:xfrm>
              <a:off x="2854233" y="159657"/>
              <a:ext cx="7047606" cy="7047606"/>
            </a:xfrm>
            <a:prstGeom prst="ellipse">
              <a:avLst/>
            </a:prstGeom>
            <a:solidFill>
              <a:schemeClr val="bg1">
                <a:alpha val="64000"/>
              </a:schemeClr>
            </a:solidFill>
            <a:ln>
              <a:noFill/>
            </a:ln>
            <a:effectLst>
              <a:softEdge rad="584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D769D9E-B10E-4D9D-954B-87D9DC967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7786E2-B977-42FF-994C-A2C4309B06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621F41-6064-4B2A-B930-3E80BDC9EA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1A33B-A68D-4D24-AC3A-A6EAE234F692}" type="datetimeFigureOut">
              <a:rPr lang="zh-CN" altLang="en-US" smtClean="0"/>
              <a:t>2022/3/17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54789D-70E2-460B-B51B-0C96A47EF8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2968A9D-6EC7-435B-AE73-273EA6AD45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4AB2D-96D3-489D-B81B-09016E2501A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9FFBA42-93F4-44BF-B558-A6FF3878EC5B}"/>
              </a:ext>
            </a:extLst>
          </p:cNvPr>
          <p:cNvSpPr/>
          <p:nvPr userDrawn="1"/>
        </p:nvSpPr>
        <p:spPr>
          <a:xfrm>
            <a:off x="1" y="0"/>
            <a:ext cx="1659232" cy="1281196"/>
          </a:xfrm>
          <a:custGeom>
            <a:avLst/>
            <a:gdLst>
              <a:gd name="connsiteX0" fmla="*/ 0 w 3423855"/>
              <a:gd name="connsiteY0" fmla="*/ 0 h 2643770"/>
              <a:gd name="connsiteX1" fmla="*/ 3158761 w 3423855"/>
              <a:gd name="connsiteY1" fmla="*/ 0 h 2643770"/>
              <a:gd name="connsiteX2" fmla="*/ 3184407 w 3423855"/>
              <a:gd name="connsiteY2" fmla="*/ 48698 h 2643770"/>
              <a:gd name="connsiteX3" fmla="*/ 3393852 w 3423855"/>
              <a:gd name="connsiteY3" fmla="*/ 993944 h 2643770"/>
              <a:gd name="connsiteX4" fmla="*/ 1311052 w 3423855"/>
              <a:gd name="connsiteY4" fmla="*/ 2263944 h 2643770"/>
              <a:gd name="connsiteX5" fmla="*/ 28352 w 3423855"/>
              <a:gd name="connsiteY5" fmla="*/ 2619544 h 2643770"/>
              <a:gd name="connsiteX6" fmla="*/ 0 w 3423855"/>
              <a:gd name="connsiteY6" fmla="*/ 2610662 h 2643770"/>
              <a:gd name="connsiteX7" fmla="*/ 0 w 3423855"/>
              <a:gd name="connsiteY7" fmla="*/ 0 h 2643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3855" h="2643770">
                <a:moveTo>
                  <a:pt x="0" y="0"/>
                </a:moveTo>
                <a:lnTo>
                  <a:pt x="3158761" y="0"/>
                </a:lnTo>
                <a:lnTo>
                  <a:pt x="3184407" y="48698"/>
                </a:lnTo>
                <a:cubicBezTo>
                  <a:pt x="3362598" y="400293"/>
                  <a:pt x="3482752" y="743913"/>
                  <a:pt x="3393852" y="993944"/>
                </a:cubicBezTo>
                <a:cubicBezTo>
                  <a:pt x="3190652" y="1565444"/>
                  <a:pt x="1871969" y="1993011"/>
                  <a:pt x="1311052" y="2263944"/>
                </a:cubicBezTo>
                <a:cubicBezTo>
                  <a:pt x="750135" y="2534877"/>
                  <a:pt x="424169" y="2710561"/>
                  <a:pt x="28352" y="2619544"/>
                </a:cubicBezTo>
                <a:lnTo>
                  <a:pt x="0" y="2610662"/>
                </a:lnTo>
                <a:lnTo>
                  <a:pt x="0" y="0"/>
                </a:lnTo>
                <a:close/>
              </a:path>
            </a:pathLst>
          </a:custGeom>
          <a:solidFill>
            <a:srgbClr val="72454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50208E7-1EDC-4856-A458-7AAC91A8208F}"/>
              </a:ext>
            </a:extLst>
          </p:cNvPr>
          <p:cNvSpPr/>
          <p:nvPr userDrawn="1"/>
        </p:nvSpPr>
        <p:spPr>
          <a:xfrm>
            <a:off x="1" y="0"/>
            <a:ext cx="2362200" cy="697705"/>
          </a:xfrm>
          <a:custGeom>
            <a:avLst/>
            <a:gdLst>
              <a:gd name="connsiteX0" fmla="*/ 0 w 4874441"/>
              <a:gd name="connsiteY0" fmla="*/ 0 h 1439726"/>
              <a:gd name="connsiteX1" fmla="*/ 4874441 w 4874441"/>
              <a:gd name="connsiteY1" fmla="*/ 0 h 1439726"/>
              <a:gd name="connsiteX2" fmla="*/ 4782128 w 4874441"/>
              <a:gd name="connsiteY2" fmla="*/ 96105 h 1439726"/>
              <a:gd name="connsiteX3" fmla="*/ 2918929 w 4874441"/>
              <a:gd name="connsiteY3" fmla="*/ 1059900 h 1439726"/>
              <a:gd name="connsiteX4" fmla="*/ 1636229 w 4874441"/>
              <a:gd name="connsiteY4" fmla="*/ 1415500 h 1439726"/>
              <a:gd name="connsiteX5" fmla="*/ 544029 w 4874441"/>
              <a:gd name="connsiteY5" fmla="*/ 513800 h 1439726"/>
              <a:gd name="connsiteX6" fmla="*/ 82265 w 4874441"/>
              <a:gd name="connsiteY6" fmla="*/ 366559 h 1439726"/>
              <a:gd name="connsiteX7" fmla="*/ 0 w 4874441"/>
              <a:gd name="connsiteY7" fmla="*/ 348986 h 1439726"/>
              <a:gd name="connsiteX8" fmla="*/ 0 w 4874441"/>
              <a:gd name="connsiteY8" fmla="*/ 0 h 1439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74441" h="1439726">
                <a:moveTo>
                  <a:pt x="0" y="0"/>
                </a:moveTo>
                <a:lnTo>
                  <a:pt x="4874441" y="0"/>
                </a:lnTo>
                <a:lnTo>
                  <a:pt x="4782128" y="96105"/>
                </a:lnTo>
                <a:cubicBezTo>
                  <a:pt x="4330663" y="516231"/>
                  <a:pt x="3374674" y="839767"/>
                  <a:pt x="2918929" y="1059900"/>
                </a:cubicBezTo>
                <a:cubicBezTo>
                  <a:pt x="2358012" y="1330833"/>
                  <a:pt x="2032046" y="1506517"/>
                  <a:pt x="1636229" y="1415500"/>
                </a:cubicBezTo>
                <a:cubicBezTo>
                  <a:pt x="1240412" y="1324483"/>
                  <a:pt x="1047796" y="748750"/>
                  <a:pt x="544029" y="513800"/>
                </a:cubicBezTo>
                <a:cubicBezTo>
                  <a:pt x="418087" y="455063"/>
                  <a:pt x="257750" y="407834"/>
                  <a:pt x="82265" y="366559"/>
                </a:cubicBezTo>
                <a:lnTo>
                  <a:pt x="0" y="34898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29CEA9A7-85C5-4417-9330-1FD6DF6AEF33}"/>
              </a:ext>
            </a:extLst>
          </p:cNvPr>
          <p:cNvSpPr/>
          <p:nvPr userDrawn="1"/>
        </p:nvSpPr>
        <p:spPr>
          <a:xfrm>
            <a:off x="8364250" y="5270756"/>
            <a:ext cx="3827751" cy="1587245"/>
          </a:xfrm>
          <a:custGeom>
            <a:avLst/>
            <a:gdLst>
              <a:gd name="connsiteX0" fmla="*/ 2259756 w 3827751"/>
              <a:gd name="connsiteY0" fmla="*/ 307 h 1587245"/>
              <a:gd name="connsiteX1" fmla="*/ 3548118 w 3827751"/>
              <a:gd name="connsiteY1" fmla="*/ 588600 h 1587245"/>
              <a:gd name="connsiteX2" fmla="*/ 3773936 w 3827751"/>
              <a:gd name="connsiteY2" fmla="*/ 611089 h 1587245"/>
              <a:gd name="connsiteX3" fmla="*/ 3827751 w 3827751"/>
              <a:gd name="connsiteY3" fmla="*/ 611135 h 1587245"/>
              <a:gd name="connsiteX4" fmla="*/ 3827751 w 3827751"/>
              <a:gd name="connsiteY4" fmla="*/ 1587245 h 1587245"/>
              <a:gd name="connsiteX5" fmla="*/ 0 w 3827751"/>
              <a:gd name="connsiteY5" fmla="*/ 1587245 h 1587245"/>
              <a:gd name="connsiteX6" fmla="*/ 112489 w 3827751"/>
              <a:gd name="connsiteY6" fmla="*/ 1484522 h 1587245"/>
              <a:gd name="connsiteX7" fmla="*/ 1112799 w 3827751"/>
              <a:gd name="connsiteY7" fmla="*/ 675778 h 1587245"/>
              <a:gd name="connsiteX8" fmla="*/ 2259756 w 3827751"/>
              <a:gd name="connsiteY8" fmla="*/ 307 h 1587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27751" h="1587245">
                <a:moveTo>
                  <a:pt x="2259756" y="307"/>
                </a:moveTo>
                <a:cubicBezTo>
                  <a:pt x="2665643" y="-14222"/>
                  <a:pt x="3000707" y="492041"/>
                  <a:pt x="3548118" y="588600"/>
                </a:cubicBezTo>
                <a:cubicBezTo>
                  <a:pt x="3616544" y="600670"/>
                  <a:pt x="3692532" y="607735"/>
                  <a:pt x="3773936" y="611089"/>
                </a:cubicBezTo>
                <a:lnTo>
                  <a:pt x="3827751" y="611135"/>
                </a:lnTo>
                <a:lnTo>
                  <a:pt x="3827751" y="1587245"/>
                </a:lnTo>
                <a:lnTo>
                  <a:pt x="0" y="1587245"/>
                </a:lnTo>
                <a:lnTo>
                  <a:pt x="112489" y="1484522"/>
                </a:lnTo>
                <a:cubicBezTo>
                  <a:pt x="468266" y="1169510"/>
                  <a:pt x="876959" y="879216"/>
                  <a:pt x="1112799" y="675778"/>
                </a:cubicBezTo>
                <a:cubicBezTo>
                  <a:pt x="1584481" y="268901"/>
                  <a:pt x="1853870" y="14837"/>
                  <a:pt x="2259756" y="307"/>
                </a:cubicBezTo>
                <a:close/>
              </a:path>
            </a:pathLst>
          </a:custGeom>
          <a:solidFill>
            <a:srgbClr val="D5AEB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9183A48-8B69-4082-812E-06F9DF0DD0C8}"/>
              </a:ext>
            </a:extLst>
          </p:cNvPr>
          <p:cNvSpPr/>
          <p:nvPr userDrawn="1"/>
        </p:nvSpPr>
        <p:spPr>
          <a:xfrm>
            <a:off x="11742420" y="4823761"/>
            <a:ext cx="449580" cy="945834"/>
          </a:xfrm>
          <a:custGeom>
            <a:avLst/>
            <a:gdLst>
              <a:gd name="connsiteX0" fmla="*/ 449580 w 449580"/>
              <a:gd name="connsiteY0" fmla="*/ 0 h 945834"/>
              <a:gd name="connsiteX1" fmla="*/ 449580 w 449580"/>
              <a:gd name="connsiteY1" fmla="*/ 945834 h 945834"/>
              <a:gd name="connsiteX2" fmla="*/ 405710 w 449580"/>
              <a:gd name="connsiteY2" fmla="*/ 932089 h 945834"/>
              <a:gd name="connsiteX3" fmla="*/ 39917 w 449580"/>
              <a:gd name="connsiteY3" fmla="*/ 898171 h 945834"/>
              <a:gd name="connsiteX4" fmla="*/ 11194 w 449580"/>
              <a:gd name="connsiteY4" fmla="*/ 513848 h 945834"/>
              <a:gd name="connsiteX5" fmla="*/ 53494 w 449580"/>
              <a:gd name="connsiteY5" fmla="*/ 307857 h 945834"/>
              <a:gd name="connsiteX6" fmla="*/ 258911 w 449580"/>
              <a:gd name="connsiteY6" fmla="*/ 219141 h 945834"/>
              <a:gd name="connsiteX7" fmla="*/ 446411 w 449580"/>
              <a:gd name="connsiteY7" fmla="*/ 2541 h 94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9580" h="945834">
                <a:moveTo>
                  <a:pt x="449580" y="0"/>
                </a:moveTo>
                <a:lnTo>
                  <a:pt x="449580" y="945834"/>
                </a:lnTo>
                <a:lnTo>
                  <a:pt x="405710" y="932089"/>
                </a:lnTo>
                <a:cubicBezTo>
                  <a:pt x="318790" y="919165"/>
                  <a:pt x="105669" y="967878"/>
                  <a:pt x="39917" y="898171"/>
                </a:cubicBezTo>
                <a:cubicBezTo>
                  <a:pt x="-25836" y="828464"/>
                  <a:pt x="8931" y="612234"/>
                  <a:pt x="11194" y="513848"/>
                </a:cubicBezTo>
                <a:cubicBezTo>
                  <a:pt x="13457" y="415462"/>
                  <a:pt x="12207" y="356975"/>
                  <a:pt x="53494" y="307857"/>
                </a:cubicBezTo>
                <a:cubicBezTo>
                  <a:pt x="94780" y="258739"/>
                  <a:pt x="189613" y="273083"/>
                  <a:pt x="258911" y="219141"/>
                </a:cubicBezTo>
                <a:cubicBezTo>
                  <a:pt x="319546" y="171942"/>
                  <a:pt x="390675" y="55339"/>
                  <a:pt x="446411" y="2541"/>
                </a:cubicBezTo>
                <a:close/>
              </a:path>
            </a:pathLst>
          </a:custGeom>
          <a:solidFill>
            <a:srgbClr val="7E869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031038ED-9677-4B37-9010-D14F969F9273}"/>
              </a:ext>
            </a:extLst>
          </p:cNvPr>
          <p:cNvSpPr/>
          <p:nvPr userDrawn="1"/>
        </p:nvSpPr>
        <p:spPr>
          <a:xfrm>
            <a:off x="11311100" y="5274520"/>
            <a:ext cx="880901" cy="1583481"/>
          </a:xfrm>
          <a:custGeom>
            <a:avLst/>
            <a:gdLst>
              <a:gd name="connsiteX0" fmla="*/ 880901 w 880901"/>
              <a:gd name="connsiteY0" fmla="*/ 0 h 1583481"/>
              <a:gd name="connsiteX1" fmla="*/ 880901 w 880901"/>
              <a:gd name="connsiteY1" fmla="*/ 1506338 h 1583481"/>
              <a:gd name="connsiteX2" fmla="*/ 827726 w 880901"/>
              <a:gd name="connsiteY2" fmla="*/ 1532123 h 1583481"/>
              <a:gd name="connsiteX3" fmla="*/ 725164 w 880901"/>
              <a:gd name="connsiteY3" fmla="*/ 1583481 h 1583481"/>
              <a:gd name="connsiteX4" fmla="*/ 11241 w 880901"/>
              <a:gd name="connsiteY4" fmla="*/ 1583481 h 1583481"/>
              <a:gd name="connsiteX5" fmla="*/ 25704 w 880901"/>
              <a:gd name="connsiteY5" fmla="*/ 1560516 h 1583481"/>
              <a:gd name="connsiteX6" fmla="*/ 202638 w 880901"/>
              <a:gd name="connsiteY6" fmla="*/ 1161461 h 1583481"/>
              <a:gd name="connsiteX7" fmla="*/ 110907 w 880901"/>
              <a:gd name="connsiteY7" fmla="*/ 124989 h 1583481"/>
              <a:gd name="connsiteX8" fmla="*/ 730731 w 880901"/>
              <a:gd name="connsiteY8" fmla="*/ 4257 h 1583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0901" h="1583481">
                <a:moveTo>
                  <a:pt x="880901" y="0"/>
                </a:moveTo>
                <a:lnTo>
                  <a:pt x="880901" y="1506338"/>
                </a:lnTo>
                <a:lnTo>
                  <a:pt x="827726" y="1532123"/>
                </a:lnTo>
                <a:lnTo>
                  <a:pt x="725164" y="1583481"/>
                </a:lnTo>
                <a:lnTo>
                  <a:pt x="11241" y="1583481"/>
                </a:lnTo>
                <a:lnTo>
                  <a:pt x="25704" y="1560516"/>
                </a:lnTo>
                <a:cubicBezTo>
                  <a:pt x="105711" y="1426114"/>
                  <a:pt x="173256" y="1291020"/>
                  <a:pt x="202638" y="1161461"/>
                </a:cubicBezTo>
                <a:cubicBezTo>
                  <a:pt x="280991" y="815970"/>
                  <a:pt x="-212064" y="302107"/>
                  <a:pt x="110907" y="124989"/>
                </a:cubicBezTo>
                <a:cubicBezTo>
                  <a:pt x="232021" y="58569"/>
                  <a:pt x="460094" y="19825"/>
                  <a:pt x="730731" y="4257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9253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3" Type="http://schemas.openxmlformats.org/officeDocument/2006/relationships/image" Target="../media/image220.png"/><Relationship Id="rId7" Type="http://schemas.openxmlformats.org/officeDocument/2006/relationships/image" Target="../media/image240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8.xml"/><Relationship Id="rId6" Type="http://schemas.openxmlformats.org/officeDocument/2006/relationships/customXml" Target="../ink/ink3.xml"/><Relationship Id="rId5" Type="http://schemas.openxmlformats.org/officeDocument/2006/relationships/image" Target="../media/image230.png"/><Relationship Id="rId4" Type="http://schemas.openxmlformats.org/officeDocument/2006/relationships/customXml" Target="../ink/ink2.xml"/><Relationship Id="rId9" Type="http://schemas.openxmlformats.org/officeDocument/2006/relationships/image" Target="../media/image25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405D1D12-4F1B-4470-A45A-7D519786D1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48" name="椭圆 47">
            <a:extLst>
              <a:ext uri="{FF2B5EF4-FFF2-40B4-BE49-F238E27FC236}">
                <a16:creationId xmlns:a16="http://schemas.microsoft.com/office/drawing/2014/main" id="{4821ABD3-29F1-4E3B-AFDE-1EA613BCCBB4}"/>
              </a:ext>
            </a:extLst>
          </p:cNvPr>
          <p:cNvSpPr/>
          <p:nvPr/>
        </p:nvSpPr>
        <p:spPr>
          <a:xfrm>
            <a:off x="709215" y="-1985361"/>
            <a:ext cx="11337642" cy="11337642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  <a:effectLst>
            <a:softEdge rad="584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B0FCD5EC-2E95-4162-9BA4-991008A392B4}"/>
              </a:ext>
            </a:extLst>
          </p:cNvPr>
          <p:cNvSpPr/>
          <p:nvPr/>
        </p:nvSpPr>
        <p:spPr>
          <a:xfrm>
            <a:off x="2854233" y="159657"/>
            <a:ext cx="7047606" cy="7047606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  <a:effectLst>
            <a:softEdge rad="584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42BBAF80-6FE3-4555-B14A-D24B26FD3793}"/>
              </a:ext>
            </a:extLst>
          </p:cNvPr>
          <p:cNvSpPr/>
          <p:nvPr/>
        </p:nvSpPr>
        <p:spPr>
          <a:xfrm>
            <a:off x="1" y="0"/>
            <a:ext cx="3423855" cy="2643770"/>
          </a:xfrm>
          <a:custGeom>
            <a:avLst/>
            <a:gdLst>
              <a:gd name="connsiteX0" fmla="*/ 0 w 3423855"/>
              <a:gd name="connsiteY0" fmla="*/ 0 h 2643770"/>
              <a:gd name="connsiteX1" fmla="*/ 3158761 w 3423855"/>
              <a:gd name="connsiteY1" fmla="*/ 0 h 2643770"/>
              <a:gd name="connsiteX2" fmla="*/ 3184407 w 3423855"/>
              <a:gd name="connsiteY2" fmla="*/ 48698 h 2643770"/>
              <a:gd name="connsiteX3" fmla="*/ 3393852 w 3423855"/>
              <a:gd name="connsiteY3" fmla="*/ 993944 h 2643770"/>
              <a:gd name="connsiteX4" fmla="*/ 1311052 w 3423855"/>
              <a:gd name="connsiteY4" fmla="*/ 2263944 h 2643770"/>
              <a:gd name="connsiteX5" fmla="*/ 28352 w 3423855"/>
              <a:gd name="connsiteY5" fmla="*/ 2619544 h 2643770"/>
              <a:gd name="connsiteX6" fmla="*/ 0 w 3423855"/>
              <a:gd name="connsiteY6" fmla="*/ 2610662 h 2643770"/>
              <a:gd name="connsiteX7" fmla="*/ 0 w 3423855"/>
              <a:gd name="connsiteY7" fmla="*/ 0 h 2643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3855" h="2643770">
                <a:moveTo>
                  <a:pt x="0" y="0"/>
                </a:moveTo>
                <a:lnTo>
                  <a:pt x="3158761" y="0"/>
                </a:lnTo>
                <a:lnTo>
                  <a:pt x="3184407" y="48698"/>
                </a:lnTo>
                <a:cubicBezTo>
                  <a:pt x="3362598" y="400293"/>
                  <a:pt x="3482752" y="743913"/>
                  <a:pt x="3393852" y="993944"/>
                </a:cubicBezTo>
                <a:cubicBezTo>
                  <a:pt x="3190652" y="1565444"/>
                  <a:pt x="1871969" y="1993011"/>
                  <a:pt x="1311052" y="2263944"/>
                </a:cubicBezTo>
                <a:cubicBezTo>
                  <a:pt x="750135" y="2534877"/>
                  <a:pt x="424169" y="2710561"/>
                  <a:pt x="28352" y="2619544"/>
                </a:cubicBezTo>
                <a:lnTo>
                  <a:pt x="0" y="2610662"/>
                </a:lnTo>
                <a:lnTo>
                  <a:pt x="0" y="0"/>
                </a:lnTo>
                <a:close/>
              </a:path>
            </a:pathLst>
          </a:custGeom>
          <a:solidFill>
            <a:srgbClr val="72454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68FFBE2-33A8-475F-B80B-5E317C53F4AA}"/>
              </a:ext>
            </a:extLst>
          </p:cNvPr>
          <p:cNvSpPr/>
          <p:nvPr/>
        </p:nvSpPr>
        <p:spPr>
          <a:xfrm>
            <a:off x="7043826" y="1"/>
            <a:ext cx="5148174" cy="1221837"/>
          </a:xfrm>
          <a:custGeom>
            <a:avLst/>
            <a:gdLst>
              <a:gd name="connsiteX0" fmla="*/ 0 w 5148174"/>
              <a:gd name="connsiteY0" fmla="*/ 0 h 1221837"/>
              <a:gd name="connsiteX1" fmla="*/ 5148174 w 5148174"/>
              <a:gd name="connsiteY1" fmla="*/ 0 h 1221837"/>
              <a:gd name="connsiteX2" fmla="*/ 5148174 w 5148174"/>
              <a:gd name="connsiteY2" fmla="*/ 101038 h 1221837"/>
              <a:gd name="connsiteX3" fmla="*/ 5064760 w 5148174"/>
              <a:gd name="connsiteY3" fmla="*/ 153557 h 1221837"/>
              <a:gd name="connsiteX4" fmla="*/ 3582370 w 5148174"/>
              <a:gd name="connsiteY4" fmla="*/ 842011 h 1221837"/>
              <a:gd name="connsiteX5" fmla="*/ 2299670 w 5148174"/>
              <a:gd name="connsiteY5" fmla="*/ 1197611 h 1221837"/>
              <a:gd name="connsiteX6" fmla="*/ 1207470 w 5148174"/>
              <a:gd name="connsiteY6" fmla="*/ 295911 h 1221837"/>
              <a:gd name="connsiteX7" fmla="*/ 193057 w 5148174"/>
              <a:gd name="connsiteY7" fmla="*/ 37149 h 1221837"/>
              <a:gd name="connsiteX8" fmla="*/ 0 w 5148174"/>
              <a:gd name="connsiteY8" fmla="*/ 0 h 122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8174" h="1221837">
                <a:moveTo>
                  <a:pt x="0" y="0"/>
                </a:moveTo>
                <a:lnTo>
                  <a:pt x="5148174" y="0"/>
                </a:lnTo>
                <a:lnTo>
                  <a:pt x="5148174" y="101038"/>
                </a:lnTo>
                <a:lnTo>
                  <a:pt x="5064760" y="153557"/>
                </a:lnTo>
                <a:cubicBezTo>
                  <a:pt x="4579519" y="442160"/>
                  <a:pt x="3932943" y="672678"/>
                  <a:pt x="3582370" y="842011"/>
                </a:cubicBezTo>
                <a:cubicBezTo>
                  <a:pt x="3021453" y="1112944"/>
                  <a:pt x="2695487" y="1288628"/>
                  <a:pt x="2299670" y="1197611"/>
                </a:cubicBezTo>
                <a:cubicBezTo>
                  <a:pt x="1903853" y="1106594"/>
                  <a:pt x="1711237" y="530861"/>
                  <a:pt x="1207470" y="295911"/>
                </a:cubicBezTo>
                <a:cubicBezTo>
                  <a:pt x="955587" y="178436"/>
                  <a:pt x="566120" y="106999"/>
                  <a:pt x="193057" y="37149"/>
                </a:cubicBezTo>
                <a:lnTo>
                  <a:pt x="0" y="0"/>
                </a:lnTo>
                <a:close/>
              </a:path>
            </a:pathLst>
          </a:custGeom>
          <a:solidFill>
            <a:srgbClr val="8B657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D101FF85-4AD5-47E9-8E2F-975F2E5258F5}"/>
              </a:ext>
            </a:extLst>
          </p:cNvPr>
          <p:cNvSpPr/>
          <p:nvPr/>
        </p:nvSpPr>
        <p:spPr>
          <a:xfrm>
            <a:off x="9729086" y="2896060"/>
            <a:ext cx="2462915" cy="3961941"/>
          </a:xfrm>
          <a:custGeom>
            <a:avLst/>
            <a:gdLst>
              <a:gd name="connsiteX0" fmla="*/ 2462915 w 2462915"/>
              <a:gd name="connsiteY0" fmla="*/ 0 h 3961941"/>
              <a:gd name="connsiteX1" fmla="*/ 2462915 w 2462915"/>
              <a:gd name="connsiteY1" fmla="*/ 3961941 h 3961941"/>
              <a:gd name="connsiteX2" fmla="*/ 59804 w 2462915"/>
              <a:gd name="connsiteY2" fmla="*/ 3961941 h 3961941"/>
              <a:gd name="connsiteX3" fmla="*/ 21605 w 2462915"/>
              <a:gd name="connsiteY3" fmla="*/ 3852932 h 3961941"/>
              <a:gd name="connsiteX4" fmla="*/ 33511 w 2462915"/>
              <a:gd name="connsiteY4" fmla="*/ 3438595 h 3961941"/>
              <a:gd name="connsiteX5" fmla="*/ 732011 w 2462915"/>
              <a:gd name="connsiteY5" fmla="*/ 2905195 h 3961941"/>
              <a:gd name="connsiteX6" fmla="*/ 998711 w 2462915"/>
              <a:gd name="connsiteY6" fmla="*/ 2130495 h 3961941"/>
              <a:gd name="connsiteX7" fmla="*/ 1621011 w 2462915"/>
              <a:gd name="connsiteY7" fmla="*/ 1127195 h 3961941"/>
              <a:gd name="connsiteX8" fmla="*/ 1519411 w 2462915"/>
              <a:gd name="connsiteY8" fmla="*/ 123895 h 3961941"/>
              <a:gd name="connsiteX9" fmla="*/ 2359393 w 2462915"/>
              <a:gd name="connsiteY9" fmla="*/ 1343 h 3961941"/>
              <a:gd name="connsiteX10" fmla="*/ 2462915 w 2462915"/>
              <a:gd name="connsiteY10" fmla="*/ 0 h 396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62915" h="3961941">
                <a:moveTo>
                  <a:pt x="2462915" y="0"/>
                </a:moveTo>
                <a:lnTo>
                  <a:pt x="2462915" y="3961941"/>
                </a:lnTo>
                <a:lnTo>
                  <a:pt x="59804" y="3961941"/>
                </a:lnTo>
                <a:lnTo>
                  <a:pt x="21605" y="3852932"/>
                </a:lnTo>
                <a:cubicBezTo>
                  <a:pt x="-16231" y="3702649"/>
                  <a:pt x="703" y="3551837"/>
                  <a:pt x="33511" y="3438595"/>
                </a:cubicBezTo>
                <a:cubicBezTo>
                  <a:pt x="99128" y="3212112"/>
                  <a:pt x="564794" y="3121095"/>
                  <a:pt x="732011" y="2905195"/>
                </a:cubicBezTo>
                <a:cubicBezTo>
                  <a:pt x="899228" y="2689295"/>
                  <a:pt x="850544" y="2426828"/>
                  <a:pt x="998711" y="2130495"/>
                </a:cubicBezTo>
                <a:cubicBezTo>
                  <a:pt x="1146878" y="1834162"/>
                  <a:pt x="1534228" y="1461628"/>
                  <a:pt x="1621011" y="1127195"/>
                </a:cubicBezTo>
                <a:cubicBezTo>
                  <a:pt x="1707794" y="792762"/>
                  <a:pt x="1161694" y="295345"/>
                  <a:pt x="1519411" y="123895"/>
                </a:cubicBezTo>
                <a:cubicBezTo>
                  <a:pt x="1675912" y="48886"/>
                  <a:pt x="1993660" y="10339"/>
                  <a:pt x="2359393" y="1343"/>
                </a:cubicBezTo>
                <a:lnTo>
                  <a:pt x="2462915" y="0"/>
                </a:lnTo>
                <a:close/>
              </a:path>
            </a:pathLst>
          </a:custGeom>
          <a:solidFill>
            <a:srgbClr val="C7B4B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BE2DE9F-1CCB-4162-A5B1-7815742D2186}"/>
              </a:ext>
            </a:extLst>
          </p:cNvPr>
          <p:cNvSpPr/>
          <p:nvPr/>
        </p:nvSpPr>
        <p:spPr>
          <a:xfrm>
            <a:off x="1" y="4833322"/>
            <a:ext cx="5530065" cy="2024679"/>
          </a:xfrm>
          <a:custGeom>
            <a:avLst/>
            <a:gdLst>
              <a:gd name="connsiteX0" fmla="*/ 2654824 w 5530065"/>
              <a:gd name="connsiteY0" fmla="*/ 388 h 2024679"/>
              <a:gd name="connsiteX1" fmla="*/ 2845926 w 5530065"/>
              <a:gd name="connsiteY1" fmla="*/ 6888 h 2024679"/>
              <a:gd name="connsiteX2" fmla="*/ 3584967 w 5530065"/>
              <a:gd name="connsiteY2" fmla="*/ 715210 h 2024679"/>
              <a:gd name="connsiteX3" fmla="*/ 5525533 w 5530065"/>
              <a:gd name="connsiteY3" fmla="*/ 1996338 h 2024679"/>
              <a:gd name="connsiteX4" fmla="*/ 5530065 w 5530065"/>
              <a:gd name="connsiteY4" fmla="*/ 2024679 h 2024679"/>
              <a:gd name="connsiteX5" fmla="*/ 0 w 5530065"/>
              <a:gd name="connsiteY5" fmla="*/ 2024679 h 2024679"/>
              <a:gd name="connsiteX6" fmla="*/ 0 w 5530065"/>
              <a:gd name="connsiteY6" fmla="*/ 909764 h 2024679"/>
              <a:gd name="connsiteX7" fmla="*/ 33511 w 5530065"/>
              <a:gd name="connsiteY7" fmla="*/ 887433 h 2024679"/>
              <a:gd name="connsiteX8" fmla="*/ 842433 w 5530065"/>
              <a:gd name="connsiteY8" fmla="*/ 439105 h 2024679"/>
              <a:gd name="connsiteX9" fmla="*/ 2654824 w 5530065"/>
              <a:gd name="connsiteY9" fmla="*/ 388 h 2024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30065" h="2024679">
                <a:moveTo>
                  <a:pt x="2654824" y="388"/>
                </a:moveTo>
                <a:cubicBezTo>
                  <a:pt x="2724622" y="-943"/>
                  <a:pt x="2788790" y="1136"/>
                  <a:pt x="2845926" y="6888"/>
                </a:cubicBezTo>
                <a:cubicBezTo>
                  <a:pt x="3303015" y="52906"/>
                  <a:pt x="3138365" y="383635"/>
                  <a:pt x="3584967" y="715210"/>
                </a:cubicBezTo>
                <a:cubicBezTo>
                  <a:pt x="4031568" y="1046785"/>
                  <a:pt x="5366570" y="1410989"/>
                  <a:pt x="5525533" y="1996338"/>
                </a:cubicBezTo>
                <a:lnTo>
                  <a:pt x="5530065" y="2024679"/>
                </a:lnTo>
                <a:lnTo>
                  <a:pt x="0" y="2024679"/>
                </a:lnTo>
                <a:lnTo>
                  <a:pt x="0" y="909764"/>
                </a:lnTo>
                <a:lnTo>
                  <a:pt x="33511" y="887433"/>
                </a:lnTo>
                <a:cubicBezTo>
                  <a:pt x="312708" y="709345"/>
                  <a:pt x="602707" y="547537"/>
                  <a:pt x="842433" y="439105"/>
                </a:cubicBezTo>
                <a:cubicBezTo>
                  <a:pt x="1401793" y="186098"/>
                  <a:pt x="2166239" y="9706"/>
                  <a:pt x="2654824" y="388"/>
                </a:cubicBezTo>
                <a:close/>
              </a:path>
            </a:pathLst>
          </a:custGeom>
          <a:solidFill>
            <a:srgbClr val="7E869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3FA5F51-23F2-48F4-B5B2-6D6D5F437266}"/>
              </a:ext>
            </a:extLst>
          </p:cNvPr>
          <p:cNvSpPr/>
          <p:nvPr/>
        </p:nvSpPr>
        <p:spPr>
          <a:xfrm>
            <a:off x="-1724681" y="-4259031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9EAFF2FB-EAD1-40CE-BAF6-C8B17C333A47}"/>
              </a:ext>
            </a:extLst>
          </p:cNvPr>
          <p:cNvSpPr/>
          <p:nvPr/>
        </p:nvSpPr>
        <p:spPr>
          <a:xfrm>
            <a:off x="7160270" y="-4478961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3B5C679-91C1-4A67-90D0-950A11E86E12}"/>
              </a:ext>
            </a:extLst>
          </p:cNvPr>
          <p:cNvSpPr/>
          <p:nvPr/>
        </p:nvSpPr>
        <p:spPr>
          <a:xfrm>
            <a:off x="5770518" y="3168368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FA855C87-08FE-4E6D-8D23-26ADC52F9AB0}"/>
              </a:ext>
            </a:extLst>
          </p:cNvPr>
          <p:cNvSpPr/>
          <p:nvPr/>
        </p:nvSpPr>
        <p:spPr>
          <a:xfrm>
            <a:off x="-760090" y="668296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C743F82-41C8-4D3E-B183-AF3880AADC78}"/>
              </a:ext>
            </a:extLst>
          </p:cNvPr>
          <p:cNvGrpSpPr/>
          <p:nvPr/>
        </p:nvGrpSpPr>
        <p:grpSpPr>
          <a:xfrm>
            <a:off x="4634733" y="4739854"/>
            <a:ext cx="2695708" cy="390851"/>
            <a:chOff x="7583839" y="7595340"/>
            <a:chExt cx="4339800" cy="678712"/>
          </a:xfrm>
        </p:grpSpPr>
        <p:sp>
          <p:nvSpPr>
            <p:cNvPr id="20" name="圆角矩形 16">
              <a:extLst>
                <a:ext uri="{FF2B5EF4-FFF2-40B4-BE49-F238E27FC236}">
                  <a16:creationId xmlns:a16="http://schemas.microsoft.com/office/drawing/2014/main" id="{D61C35E7-C7E1-468D-9AAE-0A013253773F}"/>
                </a:ext>
              </a:extLst>
            </p:cNvPr>
            <p:cNvSpPr/>
            <p:nvPr/>
          </p:nvSpPr>
          <p:spPr>
            <a:xfrm>
              <a:off x="7583839" y="7595340"/>
              <a:ext cx="4339800" cy="678712"/>
            </a:xfrm>
            <a:prstGeom prst="roundRect">
              <a:avLst>
                <a:gd name="adj" fmla="val 48214"/>
              </a:avLst>
            </a:prstGeom>
            <a:solidFill>
              <a:srgbClr val="D5AEB2"/>
            </a:solidFill>
            <a:ln w="9525">
              <a:solidFill>
                <a:srgbClr val="724549"/>
              </a:solidFill>
            </a:ln>
            <a:effectLst>
              <a:outerShdw dist="38100" dir="2700000" algn="tl" rotWithShape="0">
                <a:srgbClr val="D5AEB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rgbClr val="182027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51EBB41-B7D7-44B9-B1C6-CB10FF8ED177}"/>
                </a:ext>
              </a:extLst>
            </p:cNvPr>
            <p:cNvSpPr txBox="1"/>
            <p:nvPr/>
          </p:nvSpPr>
          <p:spPr>
            <a:xfrm>
              <a:off x="8047190" y="7690177"/>
              <a:ext cx="3415029" cy="534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724549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724549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724549"/>
                  </a:solidFill>
                  <a:cs typeface="+mn-ea"/>
                  <a:sym typeface="+mn-lt"/>
                </a:rPr>
                <a:t>模板网</a:t>
              </a:r>
              <a:endParaRPr lang="en-US" altLang="zh-CN" sz="1400" dirty="0">
                <a:solidFill>
                  <a:srgbClr val="72454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0FDFAB8A-2003-43AA-A9F3-54A1BDCD1124}"/>
              </a:ext>
            </a:extLst>
          </p:cNvPr>
          <p:cNvSpPr txBox="1"/>
          <p:nvPr/>
        </p:nvSpPr>
        <p:spPr>
          <a:xfrm>
            <a:off x="4074391" y="874629"/>
            <a:ext cx="4043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ln w="9525">
                  <a:solidFill>
                    <a:srgbClr val="724549"/>
                  </a:solidFill>
                </a:ln>
                <a:solidFill>
                  <a:srgbClr val="D5AEB2"/>
                </a:solidFill>
                <a:effectLst>
                  <a:outerShdw dist="38100" dir="2700000" algn="tl" rotWithShape="0">
                    <a:srgbClr val="D5AEB2"/>
                  </a:outerShdw>
                </a:effectLst>
                <a:latin typeface="Arial Rounded MT Bold" panose="020F0704030504030204" pitchFamily="34" charset="0"/>
                <a:cs typeface="+mn-ea"/>
                <a:sym typeface="+mn-lt"/>
              </a:rPr>
              <a:t>202X</a:t>
            </a:r>
            <a:endParaRPr lang="zh-CN" altLang="en-US" sz="9600" b="1" dirty="0">
              <a:ln w="9525">
                <a:solidFill>
                  <a:srgbClr val="724549"/>
                </a:solidFill>
              </a:ln>
              <a:solidFill>
                <a:srgbClr val="D5AEB2"/>
              </a:solidFill>
              <a:effectLst>
                <a:outerShdw dist="38100" dir="2700000" algn="tl" rotWithShape="0">
                  <a:srgbClr val="D5AEB2"/>
                </a:outerShdw>
              </a:effectLst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B50FC46-BEDB-4867-A8C2-FE2A6421C23D}"/>
              </a:ext>
            </a:extLst>
          </p:cNvPr>
          <p:cNvSpPr txBox="1"/>
          <p:nvPr/>
        </p:nvSpPr>
        <p:spPr>
          <a:xfrm>
            <a:off x="2204430" y="2467829"/>
            <a:ext cx="7783139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8000" dirty="0">
                <a:solidFill>
                  <a:srgbClr val="724549"/>
                </a:solidFill>
                <a:effectLst>
                  <a:outerShdw dist="38100" dir="2700000" algn="t" rotWithShape="0">
                    <a:prstClr val="black">
                      <a:alpha val="14000"/>
                    </a:prstClr>
                  </a:outerShdw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莫兰迪工作汇报</a:t>
            </a:r>
            <a:endParaRPr lang="en-US" altLang="zh-CN" sz="8000" dirty="0">
              <a:solidFill>
                <a:srgbClr val="724549"/>
              </a:solidFill>
              <a:effectLst>
                <a:outerShdw dist="38100" dir="2700000" algn="t" rotWithShape="0">
                  <a:prstClr val="black">
                    <a:alpha val="14000"/>
                  </a:prstClr>
                </a:outerShdw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48D2DFC-6C38-4EEA-976F-D9CA1B30418D}"/>
              </a:ext>
            </a:extLst>
          </p:cNvPr>
          <p:cNvSpPr/>
          <p:nvPr/>
        </p:nvSpPr>
        <p:spPr>
          <a:xfrm>
            <a:off x="2716161" y="3679990"/>
            <a:ext cx="6532852" cy="584784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1134845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28A71115-A688-4B35-9C8C-B85B13B607AA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01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3D121F5-6CD8-4B58-8D0C-910ABBDF198C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重点工作汇报</a:t>
            </a:r>
          </a:p>
        </p:txBody>
      </p:sp>
      <p:grpSp>
        <p:nvGrpSpPr>
          <p:cNvPr id="46" name="Group 7">
            <a:extLst>
              <a:ext uri="{FF2B5EF4-FFF2-40B4-BE49-F238E27FC236}">
                <a16:creationId xmlns:a16="http://schemas.microsoft.com/office/drawing/2014/main" id="{3FCEB3D2-A0B3-4C31-8C19-74E88008AEB9}"/>
              </a:ext>
            </a:extLst>
          </p:cNvPr>
          <p:cNvGrpSpPr/>
          <p:nvPr/>
        </p:nvGrpSpPr>
        <p:grpSpPr>
          <a:xfrm>
            <a:off x="6600554" y="1130498"/>
            <a:ext cx="4432967" cy="4404551"/>
            <a:chOff x="743254" y="1642734"/>
            <a:chExt cx="4432967" cy="4404551"/>
          </a:xfrm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395CE29E-6655-48B5-955F-6507A6292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173" y="1642734"/>
              <a:ext cx="2653660" cy="1744333"/>
            </a:xfrm>
            <a:custGeom>
              <a:avLst/>
              <a:gdLst>
                <a:gd name="T0" fmla="*/ 215 w 708"/>
                <a:gd name="T1" fmla="*/ 0 h 467"/>
                <a:gd name="T2" fmla="*/ 90 w 708"/>
                <a:gd name="T3" fmla="*/ 13 h 467"/>
                <a:gd name="T4" fmla="*/ 70 w 708"/>
                <a:gd name="T5" fmla="*/ 18 h 467"/>
                <a:gd name="T6" fmla="*/ 50 w 708"/>
                <a:gd name="T7" fmla="*/ 24 h 467"/>
                <a:gd name="T8" fmla="*/ 27 w 708"/>
                <a:gd name="T9" fmla="*/ 31 h 467"/>
                <a:gd name="T10" fmla="*/ 6 w 708"/>
                <a:gd name="T11" fmla="*/ 39 h 467"/>
                <a:gd name="T12" fmla="*/ 0 w 708"/>
                <a:gd name="T13" fmla="*/ 41 h 467"/>
                <a:gd name="T14" fmla="*/ 245 w 708"/>
                <a:gd name="T15" fmla="*/ 188 h 467"/>
                <a:gd name="T16" fmla="*/ 250 w 708"/>
                <a:gd name="T17" fmla="*/ 197 h 467"/>
                <a:gd name="T18" fmla="*/ 255 w 708"/>
                <a:gd name="T19" fmla="*/ 209 h 467"/>
                <a:gd name="T20" fmla="*/ 270 w 708"/>
                <a:gd name="T21" fmla="*/ 249 h 467"/>
                <a:gd name="T22" fmla="*/ 283 w 708"/>
                <a:gd name="T23" fmla="*/ 285 h 467"/>
                <a:gd name="T24" fmla="*/ 284 w 708"/>
                <a:gd name="T25" fmla="*/ 286 h 467"/>
                <a:gd name="T26" fmla="*/ 285 w 708"/>
                <a:gd name="T27" fmla="*/ 291 h 467"/>
                <a:gd name="T28" fmla="*/ 287 w 708"/>
                <a:gd name="T29" fmla="*/ 295 h 467"/>
                <a:gd name="T30" fmla="*/ 289 w 708"/>
                <a:gd name="T31" fmla="*/ 300 h 467"/>
                <a:gd name="T32" fmla="*/ 291 w 708"/>
                <a:gd name="T33" fmla="*/ 305 h 467"/>
                <a:gd name="T34" fmla="*/ 294 w 708"/>
                <a:gd name="T35" fmla="*/ 310 h 467"/>
                <a:gd name="T36" fmla="*/ 306 w 708"/>
                <a:gd name="T37" fmla="*/ 334 h 467"/>
                <a:gd name="T38" fmla="*/ 309 w 708"/>
                <a:gd name="T39" fmla="*/ 339 h 467"/>
                <a:gd name="T40" fmla="*/ 311 w 708"/>
                <a:gd name="T41" fmla="*/ 343 h 467"/>
                <a:gd name="T42" fmla="*/ 314 w 708"/>
                <a:gd name="T43" fmla="*/ 347 h 467"/>
                <a:gd name="T44" fmla="*/ 317 w 708"/>
                <a:gd name="T45" fmla="*/ 352 h 467"/>
                <a:gd name="T46" fmla="*/ 320 w 708"/>
                <a:gd name="T47" fmla="*/ 356 h 467"/>
                <a:gd name="T48" fmla="*/ 324 w 708"/>
                <a:gd name="T49" fmla="*/ 361 h 467"/>
                <a:gd name="T50" fmla="*/ 327 w 708"/>
                <a:gd name="T51" fmla="*/ 365 h 467"/>
                <a:gd name="T52" fmla="*/ 331 w 708"/>
                <a:gd name="T53" fmla="*/ 369 h 467"/>
                <a:gd name="T54" fmla="*/ 335 w 708"/>
                <a:gd name="T55" fmla="*/ 373 h 467"/>
                <a:gd name="T56" fmla="*/ 343 w 708"/>
                <a:gd name="T57" fmla="*/ 382 h 467"/>
                <a:gd name="T58" fmla="*/ 348 w 708"/>
                <a:gd name="T59" fmla="*/ 386 h 467"/>
                <a:gd name="T60" fmla="*/ 353 w 708"/>
                <a:gd name="T61" fmla="*/ 390 h 467"/>
                <a:gd name="T62" fmla="*/ 358 w 708"/>
                <a:gd name="T63" fmla="*/ 394 h 467"/>
                <a:gd name="T64" fmla="*/ 362 w 708"/>
                <a:gd name="T65" fmla="*/ 397 h 467"/>
                <a:gd name="T66" fmla="*/ 367 w 708"/>
                <a:gd name="T67" fmla="*/ 400 h 467"/>
                <a:gd name="T68" fmla="*/ 372 w 708"/>
                <a:gd name="T69" fmla="*/ 403 h 467"/>
                <a:gd name="T70" fmla="*/ 377 w 708"/>
                <a:gd name="T71" fmla="*/ 406 h 467"/>
                <a:gd name="T72" fmla="*/ 383 w 708"/>
                <a:gd name="T73" fmla="*/ 409 h 467"/>
                <a:gd name="T74" fmla="*/ 388 w 708"/>
                <a:gd name="T75" fmla="*/ 412 h 467"/>
                <a:gd name="T76" fmla="*/ 394 w 708"/>
                <a:gd name="T77" fmla="*/ 414 h 467"/>
                <a:gd name="T78" fmla="*/ 400 w 708"/>
                <a:gd name="T79" fmla="*/ 416 h 467"/>
                <a:gd name="T80" fmla="*/ 414 w 708"/>
                <a:gd name="T81" fmla="*/ 421 h 467"/>
                <a:gd name="T82" fmla="*/ 421 w 708"/>
                <a:gd name="T83" fmla="*/ 423 h 467"/>
                <a:gd name="T84" fmla="*/ 428 w 708"/>
                <a:gd name="T85" fmla="*/ 424 h 467"/>
                <a:gd name="T86" fmla="*/ 435 w 708"/>
                <a:gd name="T87" fmla="*/ 426 h 467"/>
                <a:gd name="T88" fmla="*/ 443 w 708"/>
                <a:gd name="T89" fmla="*/ 427 h 467"/>
                <a:gd name="T90" fmla="*/ 451 w 708"/>
                <a:gd name="T91" fmla="*/ 428 h 467"/>
                <a:gd name="T92" fmla="*/ 458 w 708"/>
                <a:gd name="T93" fmla="*/ 428 h 467"/>
                <a:gd name="T94" fmla="*/ 467 w 708"/>
                <a:gd name="T95" fmla="*/ 429 h 467"/>
                <a:gd name="T96" fmla="*/ 475 w 708"/>
                <a:gd name="T97" fmla="*/ 429 h 467"/>
                <a:gd name="T98" fmla="*/ 483 w 708"/>
                <a:gd name="T99" fmla="*/ 429 h 467"/>
                <a:gd name="T100" fmla="*/ 492 w 708"/>
                <a:gd name="T101" fmla="*/ 429 h 467"/>
                <a:gd name="T102" fmla="*/ 501 w 708"/>
                <a:gd name="T103" fmla="*/ 429 h 467"/>
                <a:gd name="T104" fmla="*/ 533 w 708"/>
                <a:gd name="T105" fmla="*/ 427 h 467"/>
                <a:gd name="T106" fmla="*/ 603 w 708"/>
                <a:gd name="T107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08" h="467">
                  <a:moveTo>
                    <a:pt x="625" y="169"/>
                  </a:moveTo>
                  <a:cubicBezTo>
                    <a:pt x="516" y="60"/>
                    <a:pt x="370" y="0"/>
                    <a:pt x="215" y="0"/>
                  </a:cubicBezTo>
                  <a:cubicBezTo>
                    <a:pt x="209" y="0"/>
                    <a:pt x="203" y="0"/>
                    <a:pt x="196" y="0"/>
                  </a:cubicBezTo>
                  <a:cubicBezTo>
                    <a:pt x="160" y="1"/>
                    <a:pt x="125" y="6"/>
                    <a:pt x="90" y="1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3" y="15"/>
                    <a:pt x="77" y="16"/>
                    <a:pt x="70" y="18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1" y="21"/>
                    <a:pt x="56" y="22"/>
                    <a:pt x="50" y="24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9" y="27"/>
                    <a:pt x="33" y="29"/>
                    <a:pt x="27" y="31"/>
                  </a:cubicBezTo>
                  <a:cubicBezTo>
                    <a:pt x="21" y="33"/>
                    <a:pt x="15" y="35"/>
                    <a:pt x="8" y="38"/>
                  </a:cubicBezTo>
                  <a:cubicBezTo>
                    <a:pt x="7" y="38"/>
                    <a:pt x="6" y="39"/>
                    <a:pt x="6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3" y="40"/>
                    <a:pt x="1" y="40"/>
                    <a:pt x="0" y="41"/>
                  </a:cubicBezTo>
                  <a:cubicBezTo>
                    <a:pt x="27" y="39"/>
                    <a:pt x="56" y="42"/>
                    <a:pt x="82" y="49"/>
                  </a:cubicBezTo>
                  <a:cubicBezTo>
                    <a:pt x="131" y="63"/>
                    <a:pt x="198" y="98"/>
                    <a:pt x="245" y="188"/>
                  </a:cubicBezTo>
                  <a:cubicBezTo>
                    <a:pt x="247" y="191"/>
                    <a:pt x="248" y="193"/>
                    <a:pt x="250" y="196"/>
                  </a:cubicBezTo>
                  <a:cubicBezTo>
                    <a:pt x="250" y="197"/>
                    <a:pt x="250" y="197"/>
                    <a:pt x="250" y="197"/>
                  </a:cubicBezTo>
                  <a:cubicBezTo>
                    <a:pt x="251" y="199"/>
                    <a:pt x="253" y="202"/>
                    <a:pt x="254" y="205"/>
                  </a:cubicBezTo>
                  <a:cubicBezTo>
                    <a:pt x="255" y="209"/>
                    <a:pt x="255" y="209"/>
                    <a:pt x="255" y="209"/>
                  </a:cubicBezTo>
                  <a:cubicBezTo>
                    <a:pt x="258" y="213"/>
                    <a:pt x="260" y="219"/>
                    <a:pt x="262" y="226"/>
                  </a:cubicBezTo>
                  <a:cubicBezTo>
                    <a:pt x="265" y="233"/>
                    <a:pt x="268" y="241"/>
                    <a:pt x="270" y="249"/>
                  </a:cubicBezTo>
                  <a:cubicBezTo>
                    <a:pt x="274" y="259"/>
                    <a:pt x="278" y="270"/>
                    <a:pt x="282" y="281"/>
                  </a:cubicBezTo>
                  <a:cubicBezTo>
                    <a:pt x="282" y="283"/>
                    <a:pt x="283" y="284"/>
                    <a:pt x="283" y="285"/>
                  </a:cubicBezTo>
                  <a:cubicBezTo>
                    <a:pt x="284" y="286"/>
                    <a:pt x="284" y="286"/>
                    <a:pt x="284" y="286"/>
                  </a:cubicBezTo>
                  <a:cubicBezTo>
                    <a:pt x="284" y="286"/>
                    <a:pt x="284" y="286"/>
                    <a:pt x="284" y="286"/>
                  </a:cubicBezTo>
                  <a:cubicBezTo>
                    <a:pt x="284" y="287"/>
                    <a:pt x="284" y="287"/>
                    <a:pt x="284" y="287"/>
                  </a:cubicBezTo>
                  <a:cubicBezTo>
                    <a:pt x="284" y="288"/>
                    <a:pt x="285" y="289"/>
                    <a:pt x="285" y="291"/>
                  </a:cubicBezTo>
                  <a:cubicBezTo>
                    <a:pt x="286" y="291"/>
                    <a:pt x="286" y="291"/>
                    <a:pt x="286" y="291"/>
                  </a:cubicBezTo>
                  <a:cubicBezTo>
                    <a:pt x="286" y="293"/>
                    <a:pt x="287" y="294"/>
                    <a:pt x="287" y="295"/>
                  </a:cubicBezTo>
                  <a:cubicBezTo>
                    <a:pt x="288" y="296"/>
                    <a:pt x="288" y="296"/>
                    <a:pt x="288" y="296"/>
                  </a:cubicBezTo>
                  <a:cubicBezTo>
                    <a:pt x="288" y="297"/>
                    <a:pt x="289" y="299"/>
                    <a:pt x="289" y="300"/>
                  </a:cubicBezTo>
                  <a:cubicBezTo>
                    <a:pt x="290" y="301"/>
                    <a:pt x="290" y="301"/>
                    <a:pt x="290" y="301"/>
                  </a:cubicBezTo>
                  <a:cubicBezTo>
                    <a:pt x="290" y="302"/>
                    <a:pt x="291" y="304"/>
                    <a:pt x="291" y="305"/>
                  </a:cubicBezTo>
                  <a:cubicBezTo>
                    <a:pt x="292" y="306"/>
                    <a:pt x="292" y="306"/>
                    <a:pt x="292" y="306"/>
                  </a:cubicBezTo>
                  <a:cubicBezTo>
                    <a:pt x="292" y="307"/>
                    <a:pt x="293" y="309"/>
                    <a:pt x="294" y="310"/>
                  </a:cubicBezTo>
                  <a:cubicBezTo>
                    <a:pt x="297" y="317"/>
                    <a:pt x="300" y="323"/>
                    <a:pt x="303" y="329"/>
                  </a:cubicBezTo>
                  <a:cubicBezTo>
                    <a:pt x="304" y="331"/>
                    <a:pt x="305" y="333"/>
                    <a:pt x="306" y="334"/>
                  </a:cubicBezTo>
                  <a:cubicBezTo>
                    <a:pt x="307" y="335"/>
                    <a:pt x="307" y="335"/>
                    <a:pt x="307" y="335"/>
                  </a:cubicBezTo>
                  <a:cubicBezTo>
                    <a:pt x="307" y="336"/>
                    <a:pt x="308" y="337"/>
                    <a:pt x="309" y="339"/>
                  </a:cubicBezTo>
                  <a:cubicBezTo>
                    <a:pt x="309" y="340"/>
                    <a:pt x="309" y="340"/>
                    <a:pt x="309" y="340"/>
                  </a:cubicBezTo>
                  <a:cubicBezTo>
                    <a:pt x="310" y="341"/>
                    <a:pt x="311" y="342"/>
                    <a:pt x="311" y="343"/>
                  </a:cubicBezTo>
                  <a:cubicBezTo>
                    <a:pt x="312" y="344"/>
                    <a:pt x="312" y="344"/>
                    <a:pt x="312" y="344"/>
                  </a:cubicBezTo>
                  <a:cubicBezTo>
                    <a:pt x="313" y="345"/>
                    <a:pt x="314" y="346"/>
                    <a:pt x="314" y="347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6" y="350"/>
                    <a:pt x="317" y="351"/>
                    <a:pt x="317" y="352"/>
                  </a:cubicBezTo>
                  <a:cubicBezTo>
                    <a:pt x="318" y="353"/>
                    <a:pt x="318" y="353"/>
                    <a:pt x="318" y="353"/>
                  </a:cubicBezTo>
                  <a:cubicBezTo>
                    <a:pt x="319" y="354"/>
                    <a:pt x="320" y="355"/>
                    <a:pt x="320" y="356"/>
                  </a:cubicBezTo>
                  <a:cubicBezTo>
                    <a:pt x="322" y="358"/>
                    <a:pt x="322" y="358"/>
                    <a:pt x="322" y="358"/>
                  </a:cubicBezTo>
                  <a:cubicBezTo>
                    <a:pt x="322" y="359"/>
                    <a:pt x="323" y="360"/>
                    <a:pt x="324" y="361"/>
                  </a:cubicBezTo>
                  <a:cubicBezTo>
                    <a:pt x="325" y="362"/>
                    <a:pt x="325" y="362"/>
                    <a:pt x="325" y="362"/>
                  </a:cubicBezTo>
                  <a:cubicBezTo>
                    <a:pt x="326" y="363"/>
                    <a:pt x="326" y="364"/>
                    <a:pt x="327" y="365"/>
                  </a:cubicBezTo>
                  <a:cubicBezTo>
                    <a:pt x="328" y="366"/>
                    <a:pt x="328" y="366"/>
                    <a:pt x="328" y="366"/>
                  </a:cubicBezTo>
                  <a:cubicBezTo>
                    <a:pt x="329" y="367"/>
                    <a:pt x="330" y="368"/>
                    <a:pt x="331" y="369"/>
                  </a:cubicBezTo>
                  <a:cubicBezTo>
                    <a:pt x="332" y="370"/>
                    <a:pt x="332" y="370"/>
                    <a:pt x="332" y="370"/>
                  </a:cubicBezTo>
                  <a:cubicBezTo>
                    <a:pt x="333" y="371"/>
                    <a:pt x="334" y="372"/>
                    <a:pt x="335" y="373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8" y="377"/>
                    <a:pt x="341" y="379"/>
                    <a:pt x="343" y="382"/>
                  </a:cubicBezTo>
                  <a:cubicBezTo>
                    <a:pt x="345" y="383"/>
                    <a:pt x="346" y="384"/>
                    <a:pt x="347" y="385"/>
                  </a:cubicBezTo>
                  <a:cubicBezTo>
                    <a:pt x="348" y="386"/>
                    <a:pt x="348" y="386"/>
                    <a:pt x="348" y="386"/>
                  </a:cubicBezTo>
                  <a:cubicBezTo>
                    <a:pt x="350" y="387"/>
                    <a:pt x="351" y="388"/>
                    <a:pt x="352" y="389"/>
                  </a:cubicBezTo>
                  <a:cubicBezTo>
                    <a:pt x="353" y="390"/>
                    <a:pt x="353" y="390"/>
                    <a:pt x="353" y="390"/>
                  </a:cubicBezTo>
                  <a:cubicBezTo>
                    <a:pt x="354" y="391"/>
                    <a:pt x="355" y="392"/>
                    <a:pt x="356" y="392"/>
                  </a:cubicBezTo>
                  <a:cubicBezTo>
                    <a:pt x="358" y="394"/>
                    <a:pt x="358" y="394"/>
                    <a:pt x="358" y="394"/>
                  </a:cubicBezTo>
                  <a:cubicBezTo>
                    <a:pt x="359" y="394"/>
                    <a:pt x="360" y="395"/>
                    <a:pt x="361" y="396"/>
                  </a:cubicBezTo>
                  <a:cubicBezTo>
                    <a:pt x="362" y="397"/>
                    <a:pt x="362" y="397"/>
                    <a:pt x="362" y="397"/>
                  </a:cubicBezTo>
                  <a:cubicBezTo>
                    <a:pt x="363" y="398"/>
                    <a:pt x="364" y="398"/>
                    <a:pt x="365" y="399"/>
                  </a:cubicBezTo>
                  <a:cubicBezTo>
                    <a:pt x="367" y="400"/>
                    <a:pt x="367" y="400"/>
                    <a:pt x="367" y="400"/>
                  </a:cubicBezTo>
                  <a:cubicBezTo>
                    <a:pt x="368" y="401"/>
                    <a:pt x="369" y="401"/>
                    <a:pt x="370" y="402"/>
                  </a:cubicBezTo>
                  <a:cubicBezTo>
                    <a:pt x="372" y="403"/>
                    <a:pt x="372" y="403"/>
                    <a:pt x="372" y="403"/>
                  </a:cubicBezTo>
                  <a:cubicBezTo>
                    <a:pt x="373" y="404"/>
                    <a:pt x="374" y="404"/>
                    <a:pt x="375" y="405"/>
                  </a:cubicBezTo>
                  <a:cubicBezTo>
                    <a:pt x="377" y="406"/>
                    <a:pt x="377" y="406"/>
                    <a:pt x="377" y="406"/>
                  </a:cubicBezTo>
                  <a:cubicBezTo>
                    <a:pt x="378" y="407"/>
                    <a:pt x="380" y="407"/>
                    <a:pt x="381" y="408"/>
                  </a:cubicBezTo>
                  <a:cubicBezTo>
                    <a:pt x="383" y="409"/>
                    <a:pt x="383" y="409"/>
                    <a:pt x="383" y="409"/>
                  </a:cubicBezTo>
                  <a:cubicBezTo>
                    <a:pt x="384" y="409"/>
                    <a:pt x="385" y="410"/>
                    <a:pt x="386" y="411"/>
                  </a:cubicBezTo>
                  <a:cubicBezTo>
                    <a:pt x="388" y="412"/>
                    <a:pt x="388" y="412"/>
                    <a:pt x="388" y="412"/>
                  </a:cubicBezTo>
                  <a:cubicBezTo>
                    <a:pt x="390" y="412"/>
                    <a:pt x="391" y="413"/>
                    <a:pt x="392" y="413"/>
                  </a:cubicBezTo>
                  <a:cubicBezTo>
                    <a:pt x="394" y="414"/>
                    <a:pt x="394" y="414"/>
                    <a:pt x="394" y="414"/>
                  </a:cubicBezTo>
                  <a:cubicBezTo>
                    <a:pt x="395" y="415"/>
                    <a:pt x="397" y="415"/>
                    <a:pt x="398" y="416"/>
                  </a:cubicBezTo>
                  <a:cubicBezTo>
                    <a:pt x="400" y="416"/>
                    <a:pt x="400" y="416"/>
                    <a:pt x="400" y="416"/>
                  </a:cubicBezTo>
                  <a:cubicBezTo>
                    <a:pt x="404" y="418"/>
                    <a:pt x="408" y="419"/>
                    <a:pt x="412" y="420"/>
                  </a:cubicBezTo>
                  <a:cubicBezTo>
                    <a:pt x="414" y="421"/>
                    <a:pt x="414" y="421"/>
                    <a:pt x="414" y="421"/>
                  </a:cubicBezTo>
                  <a:cubicBezTo>
                    <a:pt x="416" y="421"/>
                    <a:pt x="417" y="422"/>
                    <a:pt x="419" y="422"/>
                  </a:cubicBezTo>
                  <a:cubicBezTo>
                    <a:pt x="421" y="423"/>
                    <a:pt x="421" y="423"/>
                    <a:pt x="421" y="423"/>
                  </a:cubicBezTo>
                  <a:cubicBezTo>
                    <a:pt x="423" y="423"/>
                    <a:pt x="424" y="423"/>
                    <a:pt x="426" y="424"/>
                  </a:cubicBezTo>
                  <a:cubicBezTo>
                    <a:pt x="428" y="424"/>
                    <a:pt x="428" y="424"/>
                    <a:pt x="428" y="424"/>
                  </a:cubicBezTo>
                  <a:cubicBezTo>
                    <a:pt x="430" y="425"/>
                    <a:pt x="431" y="425"/>
                    <a:pt x="433" y="425"/>
                  </a:cubicBezTo>
                  <a:cubicBezTo>
                    <a:pt x="434" y="425"/>
                    <a:pt x="435" y="425"/>
                    <a:pt x="435" y="426"/>
                  </a:cubicBezTo>
                  <a:cubicBezTo>
                    <a:pt x="437" y="426"/>
                    <a:pt x="438" y="426"/>
                    <a:pt x="440" y="426"/>
                  </a:cubicBezTo>
                  <a:cubicBezTo>
                    <a:pt x="441" y="426"/>
                    <a:pt x="442" y="427"/>
                    <a:pt x="443" y="427"/>
                  </a:cubicBezTo>
                  <a:cubicBezTo>
                    <a:pt x="444" y="427"/>
                    <a:pt x="446" y="427"/>
                    <a:pt x="447" y="427"/>
                  </a:cubicBezTo>
                  <a:cubicBezTo>
                    <a:pt x="448" y="427"/>
                    <a:pt x="450" y="428"/>
                    <a:pt x="451" y="428"/>
                  </a:cubicBezTo>
                  <a:cubicBezTo>
                    <a:pt x="452" y="428"/>
                    <a:pt x="454" y="428"/>
                    <a:pt x="455" y="428"/>
                  </a:cubicBezTo>
                  <a:cubicBezTo>
                    <a:pt x="458" y="428"/>
                    <a:pt x="458" y="428"/>
                    <a:pt x="458" y="428"/>
                  </a:cubicBezTo>
                  <a:cubicBezTo>
                    <a:pt x="460" y="429"/>
                    <a:pt x="461" y="429"/>
                    <a:pt x="463" y="429"/>
                  </a:cubicBezTo>
                  <a:cubicBezTo>
                    <a:pt x="464" y="429"/>
                    <a:pt x="465" y="429"/>
                    <a:pt x="467" y="429"/>
                  </a:cubicBezTo>
                  <a:cubicBezTo>
                    <a:pt x="468" y="429"/>
                    <a:pt x="470" y="429"/>
                    <a:pt x="471" y="429"/>
                  </a:cubicBezTo>
                  <a:cubicBezTo>
                    <a:pt x="473" y="429"/>
                    <a:pt x="474" y="429"/>
                    <a:pt x="475" y="429"/>
                  </a:cubicBezTo>
                  <a:cubicBezTo>
                    <a:pt x="476" y="429"/>
                    <a:pt x="478" y="429"/>
                    <a:pt x="480" y="429"/>
                  </a:cubicBezTo>
                  <a:cubicBezTo>
                    <a:pt x="483" y="429"/>
                    <a:pt x="483" y="429"/>
                    <a:pt x="483" y="429"/>
                  </a:cubicBezTo>
                  <a:cubicBezTo>
                    <a:pt x="485" y="429"/>
                    <a:pt x="487" y="429"/>
                    <a:pt x="489" y="429"/>
                  </a:cubicBezTo>
                  <a:cubicBezTo>
                    <a:pt x="492" y="429"/>
                    <a:pt x="492" y="429"/>
                    <a:pt x="492" y="429"/>
                  </a:cubicBezTo>
                  <a:cubicBezTo>
                    <a:pt x="494" y="429"/>
                    <a:pt x="496" y="429"/>
                    <a:pt x="498" y="429"/>
                  </a:cubicBezTo>
                  <a:cubicBezTo>
                    <a:pt x="501" y="429"/>
                    <a:pt x="501" y="429"/>
                    <a:pt x="501" y="429"/>
                  </a:cubicBezTo>
                  <a:cubicBezTo>
                    <a:pt x="504" y="428"/>
                    <a:pt x="507" y="428"/>
                    <a:pt x="510" y="428"/>
                  </a:cubicBezTo>
                  <a:cubicBezTo>
                    <a:pt x="518" y="427"/>
                    <a:pt x="526" y="427"/>
                    <a:pt x="533" y="427"/>
                  </a:cubicBezTo>
                  <a:cubicBezTo>
                    <a:pt x="563" y="427"/>
                    <a:pt x="584" y="434"/>
                    <a:pt x="595" y="447"/>
                  </a:cubicBezTo>
                  <a:cubicBezTo>
                    <a:pt x="599" y="453"/>
                    <a:pt x="602" y="459"/>
                    <a:pt x="603" y="467"/>
                  </a:cubicBezTo>
                  <a:cubicBezTo>
                    <a:pt x="708" y="346"/>
                    <a:pt x="663" y="212"/>
                    <a:pt x="625" y="169"/>
                  </a:cubicBezTo>
                  <a:close/>
                </a:path>
              </a:pathLst>
            </a:custGeom>
            <a:solidFill>
              <a:srgbClr val="8B65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DE0386B9-6A0F-4FB3-AEC7-5DC4CB4CA6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254" y="1793560"/>
              <a:ext cx="2223041" cy="2159651"/>
            </a:xfrm>
            <a:custGeom>
              <a:avLst/>
              <a:gdLst>
                <a:gd name="T0" fmla="*/ 29 w 593"/>
                <a:gd name="T1" fmla="*/ 362 h 579"/>
                <a:gd name="T2" fmla="*/ 3 w 593"/>
                <a:gd name="T3" fmla="*/ 485 h 579"/>
                <a:gd name="T4" fmla="*/ 1 w 593"/>
                <a:gd name="T5" fmla="*/ 505 h 579"/>
                <a:gd name="T6" fmla="*/ 0 w 593"/>
                <a:gd name="T7" fmla="*/ 526 h 579"/>
                <a:gd name="T8" fmla="*/ 0 w 593"/>
                <a:gd name="T9" fmla="*/ 550 h 579"/>
                <a:gd name="T10" fmla="*/ 1 w 593"/>
                <a:gd name="T11" fmla="*/ 573 h 579"/>
                <a:gd name="T12" fmla="*/ 1 w 593"/>
                <a:gd name="T13" fmla="*/ 579 h 579"/>
                <a:gd name="T14" fmla="*/ 217 w 593"/>
                <a:gd name="T15" fmla="*/ 391 h 579"/>
                <a:gd name="T16" fmla="*/ 227 w 593"/>
                <a:gd name="T17" fmla="*/ 389 h 579"/>
                <a:gd name="T18" fmla="*/ 240 w 593"/>
                <a:gd name="T19" fmla="*/ 388 h 579"/>
                <a:gd name="T20" fmla="*/ 283 w 593"/>
                <a:gd name="T21" fmla="*/ 386 h 579"/>
                <a:gd name="T22" fmla="*/ 321 w 593"/>
                <a:gd name="T23" fmla="*/ 385 h 579"/>
                <a:gd name="T24" fmla="*/ 322 w 593"/>
                <a:gd name="T25" fmla="*/ 385 h 579"/>
                <a:gd name="T26" fmla="*/ 327 w 593"/>
                <a:gd name="T27" fmla="*/ 385 h 579"/>
                <a:gd name="T28" fmla="*/ 332 w 593"/>
                <a:gd name="T29" fmla="*/ 384 h 579"/>
                <a:gd name="T30" fmla="*/ 337 w 593"/>
                <a:gd name="T31" fmla="*/ 384 h 579"/>
                <a:gd name="T32" fmla="*/ 343 w 593"/>
                <a:gd name="T33" fmla="*/ 383 h 579"/>
                <a:gd name="T34" fmla="*/ 348 w 593"/>
                <a:gd name="T35" fmla="*/ 383 h 579"/>
                <a:gd name="T36" fmla="*/ 375 w 593"/>
                <a:gd name="T37" fmla="*/ 378 h 579"/>
                <a:gd name="T38" fmla="*/ 380 w 593"/>
                <a:gd name="T39" fmla="*/ 377 h 579"/>
                <a:gd name="T40" fmla="*/ 385 w 593"/>
                <a:gd name="T41" fmla="*/ 376 h 579"/>
                <a:gd name="T42" fmla="*/ 390 w 593"/>
                <a:gd name="T43" fmla="*/ 375 h 579"/>
                <a:gd name="T44" fmla="*/ 395 w 593"/>
                <a:gd name="T45" fmla="*/ 373 h 579"/>
                <a:gd name="T46" fmla="*/ 400 w 593"/>
                <a:gd name="T47" fmla="*/ 371 h 579"/>
                <a:gd name="T48" fmla="*/ 405 w 593"/>
                <a:gd name="T49" fmla="*/ 370 h 579"/>
                <a:gd name="T50" fmla="*/ 410 w 593"/>
                <a:gd name="T51" fmla="*/ 368 h 579"/>
                <a:gd name="T52" fmla="*/ 416 w 593"/>
                <a:gd name="T53" fmla="*/ 366 h 579"/>
                <a:gd name="T54" fmla="*/ 421 w 593"/>
                <a:gd name="T55" fmla="*/ 363 h 579"/>
                <a:gd name="T56" fmla="*/ 432 w 593"/>
                <a:gd name="T57" fmla="*/ 358 h 579"/>
                <a:gd name="T58" fmla="*/ 438 w 593"/>
                <a:gd name="T59" fmla="*/ 354 h 579"/>
                <a:gd name="T60" fmla="*/ 443 w 593"/>
                <a:gd name="T61" fmla="*/ 351 h 579"/>
                <a:gd name="T62" fmla="*/ 447 w 593"/>
                <a:gd name="T63" fmla="*/ 348 h 579"/>
                <a:gd name="T64" fmla="*/ 452 w 593"/>
                <a:gd name="T65" fmla="*/ 344 h 579"/>
                <a:gd name="T66" fmla="*/ 457 w 593"/>
                <a:gd name="T67" fmla="*/ 341 h 579"/>
                <a:gd name="T68" fmla="*/ 461 w 593"/>
                <a:gd name="T69" fmla="*/ 337 h 579"/>
                <a:gd name="T70" fmla="*/ 465 w 593"/>
                <a:gd name="T71" fmla="*/ 333 h 579"/>
                <a:gd name="T72" fmla="*/ 470 w 593"/>
                <a:gd name="T73" fmla="*/ 328 h 579"/>
                <a:gd name="T74" fmla="*/ 474 w 593"/>
                <a:gd name="T75" fmla="*/ 324 h 579"/>
                <a:gd name="T76" fmla="*/ 478 w 593"/>
                <a:gd name="T77" fmla="*/ 319 h 579"/>
                <a:gd name="T78" fmla="*/ 482 w 593"/>
                <a:gd name="T79" fmla="*/ 314 h 579"/>
                <a:gd name="T80" fmla="*/ 491 w 593"/>
                <a:gd name="T81" fmla="*/ 302 h 579"/>
                <a:gd name="T82" fmla="*/ 495 w 593"/>
                <a:gd name="T83" fmla="*/ 296 h 579"/>
                <a:gd name="T84" fmla="*/ 498 w 593"/>
                <a:gd name="T85" fmla="*/ 290 h 579"/>
                <a:gd name="T86" fmla="*/ 502 w 593"/>
                <a:gd name="T87" fmla="*/ 284 h 579"/>
                <a:gd name="T88" fmla="*/ 505 w 593"/>
                <a:gd name="T89" fmla="*/ 277 h 579"/>
                <a:gd name="T90" fmla="*/ 508 w 593"/>
                <a:gd name="T91" fmla="*/ 270 h 579"/>
                <a:gd name="T92" fmla="*/ 512 w 593"/>
                <a:gd name="T93" fmla="*/ 263 h 579"/>
                <a:gd name="T94" fmla="*/ 515 w 593"/>
                <a:gd name="T95" fmla="*/ 255 h 579"/>
                <a:gd name="T96" fmla="*/ 517 w 593"/>
                <a:gd name="T97" fmla="*/ 247 h 579"/>
                <a:gd name="T98" fmla="*/ 520 w 593"/>
                <a:gd name="T99" fmla="*/ 239 h 579"/>
                <a:gd name="T100" fmla="*/ 523 w 593"/>
                <a:gd name="T101" fmla="*/ 231 h 579"/>
                <a:gd name="T102" fmla="*/ 525 w 593"/>
                <a:gd name="T103" fmla="*/ 222 h 579"/>
                <a:gd name="T104" fmla="*/ 533 w 593"/>
                <a:gd name="T105" fmla="*/ 191 h 579"/>
                <a:gd name="T106" fmla="*/ 593 w 593"/>
                <a:gd name="T107" fmla="*/ 13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3" h="579">
                  <a:moveTo>
                    <a:pt x="317" y="24"/>
                  </a:moveTo>
                  <a:cubicBezTo>
                    <a:pt x="179" y="94"/>
                    <a:pt x="77" y="214"/>
                    <a:pt x="29" y="362"/>
                  </a:cubicBezTo>
                  <a:cubicBezTo>
                    <a:pt x="27" y="368"/>
                    <a:pt x="25" y="373"/>
                    <a:pt x="23" y="380"/>
                  </a:cubicBezTo>
                  <a:cubicBezTo>
                    <a:pt x="13" y="414"/>
                    <a:pt x="7" y="449"/>
                    <a:pt x="3" y="485"/>
                  </a:cubicBezTo>
                  <a:cubicBezTo>
                    <a:pt x="3" y="486"/>
                    <a:pt x="3" y="486"/>
                    <a:pt x="3" y="486"/>
                  </a:cubicBezTo>
                  <a:cubicBezTo>
                    <a:pt x="2" y="492"/>
                    <a:pt x="2" y="498"/>
                    <a:pt x="1" y="505"/>
                  </a:cubicBezTo>
                  <a:cubicBezTo>
                    <a:pt x="1" y="509"/>
                    <a:pt x="1" y="509"/>
                    <a:pt x="1" y="509"/>
                  </a:cubicBezTo>
                  <a:cubicBezTo>
                    <a:pt x="1" y="515"/>
                    <a:pt x="1" y="520"/>
                    <a:pt x="0" y="526"/>
                  </a:cubicBezTo>
                  <a:cubicBezTo>
                    <a:pt x="0" y="530"/>
                    <a:pt x="0" y="530"/>
                    <a:pt x="0" y="530"/>
                  </a:cubicBezTo>
                  <a:cubicBezTo>
                    <a:pt x="0" y="537"/>
                    <a:pt x="0" y="544"/>
                    <a:pt x="0" y="550"/>
                  </a:cubicBezTo>
                  <a:cubicBezTo>
                    <a:pt x="0" y="556"/>
                    <a:pt x="1" y="563"/>
                    <a:pt x="1" y="570"/>
                  </a:cubicBezTo>
                  <a:cubicBezTo>
                    <a:pt x="1" y="571"/>
                    <a:pt x="1" y="572"/>
                    <a:pt x="1" y="573"/>
                  </a:cubicBezTo>
                  <a:cubicBezTo>
                    <a:pt x="1" y="575"/>
                    <a:pt x="1" y="575"/>
                    <a:pt x="1" y="575"/>
                  </a:cubicBezTo>
                  <a:cubicBezTo>
                    <a:pt x="1" y="576"/>
                    <a:pt x="1" y="577"/>
                    <a:pt x="1" y="579"/>
                  </a:cubicBezTo>
                  <a:cubicBezTo>
                    <a:pt x="8" y="552"/>
                    <a:pt x="20" y="526"/>
                    <a:pt x="35" y="503"/>
                  </a:cubicBezTo>
                  <a:cubicBezTo>
                    <a:pt x="62" y="461"/>
                    <a:pt x="116" y="408"/>
                    <a:pt x="217" y="391"/>
                  </a:cubicBezTo>
                  <a:cubicBezTo>
                    <a:pt x="220" y="390"/>
                    <a:pt x="223" y="390"/>
                    <a:pt x="226" y="389"/>
                  </a:cubicBezTo>
                  <a:cubicBezTo>
                    <a:pt x="227" y="389"/>
                    <a:pt x="227" y="389"/>
                    <a:pt x="227" y="389"/>
                  </a:cubicBezTo>
                  <a:cubicBezTo>
                    <a:pt x="230" y="389"/>
                    <a:pt x="233" y="389"/>
                    <a:pt x="236" y="388"/>
                  </a:cubicBezTo>
                  <a:cubicBezTo>
                    <a:pt x="240" y="388"/>
                    <a:pt x="240" y="388"/>
                    <a:pt x="240" y="388"/>
                  </a:cubicBezTo>
                  <a:cubicBezTo>
                    <a:pt x="245" y="387"/>
                    <a:pt x="251" y="387"/>
                    <a:pt x="258" y="386"/>
                  </a:cubicBezTo>
                  <a:cubicBezTo>
                    <a:pt x="266" y="386"/>
                    <a:pt x="275" y="386"/>
                    <a:pt x="283" y="386"/>
                  </a:cubicBezTo>
                  <a:cubicBezTo>
                    <a:pt x="294" y="386"/>
                    <a:pt x="305" y="386"/>
                    <a:pt x="317" y="385"/>
                  </a:cubicBezTo>
                  <a:cubicBezTo>
                    <a:pt x="319" y="385"/>
                    <a:pt x="320" y="385"/>
                    <a:pt x="321" y="385"/>
                  </a:cubicBezTo>
                  <a:cubicBezTo>
                    <a:pt x="322" y="385"/>
                    <a:pt x="322" y="385"/>
                    <a:pt x="322" y="385"/>
                  </a:cubicBezTo>
                  <a:cubicBezTo>
                    <a:pt x="322" y="385"/>
                    <a:pt x="322" y="385"/>
                    <a:pt x="322" y="385"/>
                  </a:cubicBezTo>
                  <a:cubicBezTo>
                    <a:pt x="323" y="385"/>
                    <a:pt x="323" y="385"/>
                    <a:pt x="323" y="385"/>
                  </a:cubicBezTo>
                  <a:cubicBezTo>
                    <a:pt x="325" y="385"/>
                    <a:pt x="326" y="385"/>
                    <a:pt x="327" y="385"/>
                  </a:cubicBezTo>
                  <a:cubicBezTo>
                    <a:pt x="328" y="384"/>
                    <a:pt x="328" y="384"/>
                    <a:pt x="328" y="384"/>
                  </a:cubicBezTo>
                  <a:cubicBezTo>
                    <a:pt x="329" y="384"/>
                    <a:pt x="331" y="384"/>
                    <a:pt x="332" y="384"/>
                  </a:cubicBezTo>
                  <a:cubicBezTo>
                    <a:pt x="333" y="384"/>
                    <a:pt x="333" y="384"/>
                    <a:pt x="333" y="384"/>
                  </a:cubicBezTo>
                  <a:cubicBezTo>
                    <a:pt x="334" y="384"/>
                    <a:pt x="336" y="384"/>
                    <a:pt x="337" y="384"/>
                  </a:cubicBezTo>
                  <a:cubicBezTo>
                    <a:pt x="338" y="384"/>
                    <a:pt x="338" y="384"/>
                    <a:pt x="338" y="384"/>
                  </a:cubicBezTo>
                  <a:cubicBezTo>
                    <a:pt x="340" y="384"/>
                    <a:pt x="341" y="383"/>
                    <a:pt x="343" y="383"/>
                  </a:cubicBezTo>
                  <a:cubicBezTo>
                    <a:pt x="343" y="383"/>
                    <a:pt x="343" y="383"/>
                    <a:pt x="343" y="383"/>
                  </a:cubicBezTo>
                  <a:cubicBezTo>
                    <a:pt x="345" y="383"/>
                    <a:pt x="346" y="383"/>
                    <a:pt x="348" y="383"/>
                  </a:cubicBezTo>
                  <a:cubicBezTo>
                    <a:pt x="356" y="382"/>
                    <a:pt x="363" y="381"/>
                    <a:pt x="370" y="379"/>
                  </a:cubicBezTo>
                  <a:cubicBezTo>
                    <a:pt x="371" y="379"/>
                    <a:pt x="373" y="379"/>
                    <a:pt x="375" y="378"/>
                  </a:cubicBezTo>
                  <a:cubicBezTo>
                    <a:pt x="376" y="378"/>
                    <a:pt x="376" y="378"/>
                    <a:pt x="376" y="378"/>
                  </a:cubicBezTo>
                  <a:cubicBezTo>
                    <a:pt x="377" y="378"/>
                    <a:pt x="378" y="378"/>
                    <a:pt x="380" y="377"/>
                  </a:cubicBezTo>
                  <a:cubicBezTo>
                    <a:pt x="381" y="377"/>
                    <a:pt x="381" y="377"/>
                    <a:pt x="381" y="377"/>
                  </a:cubicBezTo>
                  <a:cubicBezTo>
                    <a:pt x="382" y="377"/>
                    <a:pt x="384" y="376"/>
                    <a:pt x="385" y="376"/>
                  </a:cubicBezTo>
                  <a:cubicBezTo>
                    <a:pt x="386" y="376"/>
                    <a:pt x="386" y="376"/>
                    <a:pt x="386" y="376"/>
                  </a:cubicBezTo>
                  <a:cubicBezTo>
                    <a:pt x="388" y="375"/>
                    <a:pt x="389" y="375"/>
                    <a:pt x="390" y="375"/>
                  </a:cubicBezTo>
                  <a:cubicBezTo>
                    <a:pt x="392" y="374"/>
                    <a:pt x="392" y="374"/>
                    <a:pt x="392" y="374"/>
                  </a:cubicBezTo>
                  <a:cubicBezTo>
                    <a:pt x="393" y="374"/>
                    <a:pt x="394" y="373"/>
                    <a:pt x="395" y="373"/>
                  </a:cubicBezTo>
                  <a:cubicBezTo>
                    <a:pt x="397" y="373"/>
                    <a:pt x="397" y="373"/>
                    <a:pt x="397" y="373"/>
                  </a:cubicBezTo>
                  <a:cubicBezTo>
                    <a:pt x="398" y="372"/>
                    <a:pt x="399" y="372"/>
                    <a:pt x="400" y="371"/>
                  </a:cubicBezTo>
                  <a:cubicBezTo>
                    <a:pt x="402" y="371"/>
                    <a:pt x="402" y="371"/>
                    <a:pt x="402" y="371"/>
                  </a:cubicBezTo>
                  <a:cubicBezTo>
                    <a:pt x="403" y="370"/>
                    <a:pt x="404" y="370"/>
                    <a:pt x="405" y="370"/>
                  </a:cubicBezTo>
                  <a:cubicBezTo>
                    <a:pt x="407" y="369"/>
                    <a:pt x="407" y="369"/>
                    <a:pt x="407" y="369"/>
                  </a:cubicBezTo>
                  <a:cubicBezTo>
                    <a:pt x="408" y="369"/>
                    <a:pt x="409" y="368"/>
                    <a:pt x="410" y="368"/>
                  </a:cubicBezTo>
                  <a:cubicBezTo>
                    <a:pt x="412" y="367"/>
                    <a:pt x="412" y="367"/>
                    <a:pt x="412" y="367"/>
                  </a:cubicBezTo>
                  <a:cubicBezTo>
                    <a:pt x="413" y="367"/>
                    <a:pt x="414" y="366"/>
                    <a:pt x="416" y="366"/>
                  </a:cubicBezTo>
                  <a:cubicBezTo>
                    <a:pt x="417" y="365"/>
                    <a:pt x="417" y="365"/>
                    <a:pt x="417" y="365"/>
                  </a:cubicBezTo>
                  <a:cubicBezTo>
                    <a:pt x="418" y="364"/>
                    <a:pt x="420" y="364"/>
                    <a:pt x="421" y="363"/>
                  </a:cubicBezTo>
                  <a:cubicBezTo>
                    <a:pt x="422" y="363"/>
                    <a:pt x="422" y="363"/>
                    <a:pt x="422" y="363"/>
                  </a:cubicBezTo>
                  <a:cubicBezTo>
                    <a:pt x="425" y="361"/>
                    <a:pt x="428" y="359"/>
                    <a:pt x="432" y="358"/>
                  </a:cubicBezTo>
                  <a:cubicBezTo>
                    <a:pt x="433" y="357"/>
                    <a:pt x="435" y="356"/>
                    <a:pt x="436" y="355"/>
                  </a:cubicBezTo>
                  <a:cubicBezTo>
                    <a:pt x="438" y="354"/>
                    <a:pt x="438" y="354"/>
                    <a:pt x="438" y="354"/>
                  </a:cubicBezTo>
                  <a:cubicBezTo>
                    <a:pt x="439" y="353"/>
                    <a:pt x="440" y="353"/>
                    <a:pt x="441" y="352"/>
                  </a:cubicBezTo>
                  <a:cubicBezTo>
                    <a:pt x="443" y="351"/>
                    <a:pt x="443" y="351"/>
                    <a:pt x="443" y="351"/>
                  </a:cubicBezTo>
                  <a:cubicBezTo>
                    <a:pt x="444" y="350"/>
                    <a:pt x="445" y="350"/>
                    <a:pt x="446" y="349"/>
                  </a:cubicBezTo>
                  <a:cubicBezTo>
                    <a:pt x="447" y="348"/>
                    <a:pt x="447" y="348"/>
                    <a:pt x="447" y="348"/>
                  </a:cubicBezTo>
                  <a:cubicBezTo>
                    <a:pt x="448" y="347"/>
                    <a:pt x="449" y="346"/>
                    <a:pt x="450" y="346"/>
                  </a:cubicBezTo>
                  <a:cubicBezTo>
                    <a:pt x="452" y="344"/>
                    <a:pt x="452" y="344"/>
                    <a:pt x="452" y="344"/>
                  </a:cubicBezTo>
                  <a:cubicBezTo>
                    <a:pt x="453" y="343"/>
                    <a:pt x="454" y="343"/>
                    <a:pt x="455" y="342"/>
                  </a:cubicBezTo>
                  <a:cubicBezTo>
                    <a:pt x="457" y="341"/>
                    <a:pt x="457" y="341"/>
                    <a:pt x="457" y="341"/>
                  </a:cubicBezTo>
                  <a:cubicBezTo>
                    <a:pt x="457" y="340"/>
                    <a:pt x="458" y="339"/>
                    <a:pt x="459" y="338"/>
                  </a:cubicBezTo>
                  <a:cubicBezTo>
                    <a:pt x="461" y="337"/>
                    <a:pt x="461" y="337"/>
                    <a:pt x="461" y="337"/>
                  </a:cubicBezTo>
                  <a:cubicBezTo>
                    <a:pt x="462" y="336"/>
                    <a:pt x="463" y="335"/>
                    <a:pt x="464" y="334"/>
                  </a:cubicBezTo>
                  <a:cubicBezTo>
                    <a:pt x="465" y="333"/>
                    <a:pt x="465" y="333"/>
                    <a:pt x="465" y="333"/>
                  </a:cubicBezTo>
                  <a:cubicBezTo>
                    <a:pt x="466" y="332"/>
                    <a:pt x="467" y="331"/>
                    <a:pt x="468" y="330"/>
                  </a:cubicBezTo>
                  <a:cubicBezTo>
                    <a:pt x="470" y="328"/>
                    <a:pt x="470" y="328"/>
                    <a:pt x="470" y="328"/>
                  </a:cubicBezTo>
                  <a:cubicBezTo>
                    <a:pt x="471" y="328"/>
                    <a:pt x="471" y="327"/>
                    <a:pt x="472" y="326"/>
                  </a:cubicBezTo>
                  <a:cubicBezTo>
                    <a:pt x="474" y="324"/>
                    <a:pt x="474" y="324"/>
                    <a:pt x="474" y="324"/>
                  </a:cubicBezTo>
                  <a:cubicBezTo>
                    <a:pt x="475" y="323"/>
                    <a:pt x="476" y="322"/>
                    <a:pt x="477" y="321"/>
                  </a:cubicBezTo>
                  <a:cubicBezTo>
                    <a:pt x="478" y="319"/>
                    <a:pt x="478" y="319"/>
                    <a:pt x="478" y="319"/>
                  </a:cubicBezTo>
                  <a:cubicBezTo>
                    <a:pt x="479" y="318"/>
                    <a:pt x="480" y="317"/>
                    <a:pt x="481" y="316"/>
                  </a:cubicBezTo>
                  <a:cubicBezTo>
                    <a:pt x="482" y="314"/>
                    <a:pt x="482" y="314"/>
                    <a:pt x="482" y="314"/>
                  </a:cubicBezTo>
                  <a:cubicBezTo>
                    <a:pt x="485" y="311"/>
                    <a:pt x="487" y="307"/>
                    <a:pt x="490" y="304"/>
                  </a:cubicBezTo>
                  <a:cubicBezTo>
                    <a:pt x="491" y="302"/>
                    <a:pt x="491" y="302"/>
                    <a:pt x="491" y="302"/>
                  </a:cubicBezTo>
                  <a:cubicBezTo>
                    <a:pt x="492" y="301"/>
                    <a:pt x="492" y="300"/>
                    <a:pt x="493" y="298"/>
                  </a:cubicBezTo>
                  <a:cubicBezTo>
                    <a:pt x="495" y="296"/>
                    <a:pt x="495" y="296"/>
                    <a:pt x="495" y="296"/>
                  </a:cubicBezTo>
                  <a:cubicBezTo>
                    <a:pt x="496" y="295"/>
                    <a:pt x="496" y="293"/>
                    <a:pt x="497" y="292"/>
                  </a:cubicBezTo>
                  <a:cubicBezTo>
                    <a:pt x="498" y="290"/>
                    <a:pt x="498" y="290"/>
                    <a:pt x="498" y="290"/>
                  </a:cubicBezTo>
                  <a:cubicBezTo>
                    <a:pt x="499" y="289"/>
                    <a:pt x="500" y="287"/>
                    <a:pt x="500" y="286"/>
                  </a:cubicBezTo>
                  <a:cubicBezTo>
                    <a:pt x="501" y="285"/>
                    <a:pt x="501" y="284"/>
                    <a:pt x="502" y="284"/>
                  </a:cubicBezTo>
                  <a:cubicBezTo>
                    <a:pt x="503" y="282"/>
                    <a:pt x="503" y="281"/>
                    <a:pt x="504" y="280"/>
                  </a:cubicBezTo>
                  <a:cubicBezTo>
                    <a:pt x="504" y="279"/>
                    <a:pt x="505" y="278"/>
                    <a:pt x="505" y="277"/>
                  </a:cubicBezTo>
                  <a:cubicBezTo>
                    <a:pt x="506" y="275"/>
                    <a:pt x="506" y="274"/>
                    <a:pt x="507" y="273"/>
                  </a:cubicBezTo>
                  <a:cubicBezTo>
                    <a:pt x="508" y="272"/>
                    <a:pt x="508" y="271"/>
                    <a:pt x="508" y="270"/>
                  </a:cubicBezTo>
                  <a:cubicBezTo>
                    <a:pt x="509" y="268"/>
                    <a:pt x="510" y="267"/>
                    <a:pt x="510" y="266"/>
                  </a:cubicBezTo>
                  <a:cubicBezTo>
                    <a:pt x="512" y="263"/>
                    <a:pt x="512" y="263"/>
                    <a:pt x="512" y="263"/>
                  </a:cubicBezTo>
                  <a:cubicBezTo>
                    <a:pt x="512" y="261"/>
                    <a:pt x="513" y="260"/>
                    <a:pt x="513" y="258"/>
                  </a:cubicBezTo>
                  <a:cubicBezTo>
                    <a:pt x="514" y="257"/>
                    <a:pt x="514" y="256"/>
                    <a:pt x="515" y="255"/>
                  </a:cubicBezTo>
                  <a:cubicBezTo>
                    <a:pt x="515" y="254"/>
                    <a:pt x="516" y="252"/>
                    <a:pt x="516" y="251"/>
                  </a:cubicBezTo>
                  <a:cubicBezTo>
                    <a:pt x="517" y="249"/>
                    <a:pt x="517" y="248"/>
                    <a:pt x="517" y="247"/>
                  </a:cubicBezTo>
                  <a:cubicBezTo>
                    <a:pt x="518" y="246"/>
                    <a:pt x="518" y="244"/>
                    <a:pt x="519" y="243"/>
                  </a:cubicBezTo>
                  <a:cubicBezTo>
                    <a:pt x="520" y="239"/>
                    <a:pt x="520" y="239"/>
                    <a:pt x="520" y="239"/>
                  </a:cubicBezTo>
                  <a:cubicBezTo>
                    <a:pt x="521" y="237"/>
                    <a:pt x="521" y="236"/>
                    <a:pt x="522" y="234"/>
                  </a:cubicBezTo>
                  <a:cubicBezTo>
                    <a:pt x="523" y="231"/>
                    <a:pt x="523" y="231"/>
                    <a:pt x="523" y="231"/>
                  </a:cubicBezTo>
                  <a:cubicBezTo>
                    <a:pt x="523" y="229"/>
                    <a:pt x="524" y="227"/>
                    <a:pt x="524" y="225"/>
                  </a:cubicBezTo>
                  <a:cubicBezTo>
                    <a:pt x="525" y="222"/>
                    <a:pt x="525" y="222"/>
                    <a:pt x="525" y="222"/>
                  </a:cubicBezTo>
                  <a:cubicBezTo>
                    <a:pt x="526" y="219"/>
                    <a:pt x="526" y="216"/>
                    <a:pt x="527" y="213"/>
                  </a:cubicBezTo>
                  <a:cubicBezTo>
                    <a:pt x="529" y="205"/>
                    <a:pt x="531" y="198"/>
                    <a:pt x="533" y="191"/>
                  </a:cubicBezTo>
                  <a:cubicBezTo>
                    <a:pt x="542" y="162"/>
                    <a:pt x="555" y="145"/>
                    <a:pt x="571" y="139"/>
                  </a:cubicBezTo>
                  <a:cubicBezTo>
                    <a:pt x="578" y="136"/>
                    <a:pt x="585" y="136"/>
                    <a:pt x="593" y="137"/>
                  </a:cubicBezTo>
                  <a:cubicBezTo>
                    <a:pt x="511" y="0"/>
                    <a:pt x="369" y="2"/>
                    <a:pt x="317" y="24"/>
                  </a:cubicBezTo>
                  <a:close/>
                </a:path>
              </a:pathLst>
            </a:custGeom>
            <a:solidFill>
              <a:srgbClr val="724549"/>
            </a:solidFill>
            <a:ln>
              <a:noFill/>
            </a:ln>
            <a:effectLst>
              <a:outerShdw blurRad="381000" dist="2540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7">
              <a:extLst>
                <a:ext uri="{FF2B5EF4-FFF2-40B4-BE49-F238E27FC236}">
                  <a16:creationId xmlns:a16="http://schemas.microsoft.com/office/drawing/2014/main" id="{794BE93A-5FB3-4409-8D0E-5DCB4E4AF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183" y="3308375"/>
              <a:ext cx="1630667" cy="2607757"/>
            </a:xfrm>
            <a:custGeom>
              <a:avLst/>
              <a:gdLst>
                <a:gd name="T0" fmla="*/ 237 w 435"/>
                <a:gd name="T1" fmla="*/ 606 h 699"/>
                <a:gd name="T2" fmla="*/ 346 w 435"/>
                <a:gd name="T3" fmla="*/ 668 h 699"/>
                <a:gd name="T4" fmla="*/ 365 w 435"/>
                <a:gd name="T5" fmla="*/ 676 h 699"/>
                <a:gd name="T6" fmla="*/ 384 w 435"/>
                <a:gd name="T7" fmla="*/ 684 h 699"/>
                <a:gd name="T8" fmla="*/ 407 w 435"/>
                <a:gd name="T9" fmla="*/ 691 h 699"/>
                <a:gd name="T10" fmla="*/ 429 w 435"/>
                <a:gd name="T11" fmla="*/ 698 h 699"/>
                <a:gd name="T12" fmla="*/ 435 w 435"/>
                <a:gd name="T13" fmla="*/ 699 h 699"/>
                <a:gd name="T14" fmla="*/ 323 w 435"/>
                <a:gd name="T15" fmla="*/ 436 h 699"/>
                <a:gd name="T16" fmla="*/ 324 w 435"/>
                <a:gd name="T17" fmla="*/ 426 h 699"/>
                <a:gd name="T18" fmla="*/ 327 w 435"/>
                <a:gd name="T19" fmla="*/ 413 h 699"/>
                <a:gd name="T20" fmla="*/ 339 w 435"/>
                <a:gd name="T21" fmla="*/ 372 h 699"/>
                <a:gd name="T22" fmla="*/ 349 w 435"/>
                <a:gd name="T23" fmla="*/ 335 h 699"/>
                <a:gd name="T24" fmla="*/ 350 w 435"/>
                <a:gd name="T25" fmla="*/ 334 h 699"/>
                <a:gd name="T26" fmla="*/ 351 w 435"/>
                <a:gd name="T27" fmla="*/ 329 h 699"/>
                <a:gd name="T28" fmla="*/ 352 w 435"/>
                <a:gd name="T29" fmla="*/ 324 h 699"/>
                <a:gd name="T30" fmla="*/ 353 w 435"/>
                <a:gd name="T31" fmla="*/ 319 h 699"/>
                <a:gd name="T32" fmla="*/ 354 w 435"/>
                <a:gd name="T33" fmla="*/ 314 h 699"/>
                <a:gd name="T34" fmla="*/ 356 w 435"/>
                <a:gd name="T35" fmla="*/ 309 h 699"/>
                <a:gd name="T36" fmla="*/ 360 w 435"/>
                <a:gd name="T37" fmla="*/ 282 h 699"/>
                <a:gd name="T38" fmla="*/ 360 w 435"/>
                <a:gd name="T39" fmla="*/ 277 h 699"/>
                <a:gd name="T40" fmla="*/ 361 w 435"/>
                <a:gd name="T41" fmla="*/ 272 h 699"/>
                <a:gd name="T42" fmla="*/ 361 w 435"/>
                <a:gd name="T43" fmla="*/ 266 h 699"/>
                <a:gd name="T44" fmla="*/ 361 w 435"/>
                <a:gd name="T45" fmla="*/ 261 h 699"/>
                <a:gd name="T46" fmla="*/ 361 w 435"/>
                <a:gd name="T47" fmla="*/ 256 h 699"/>
                <a:gd name="T48" fmla="*/ 361 w 435"/>
                <a:gd name="T49" fmla="*/ 250 h 699"/>
                <a:gd name="T50" fmla="*/ 361 w 435"/>
                <a:gd name="T51" fmla="*/ 245 h 699"/>
                <a:gd name="T52" fmla="*/ 360 w 435"/>
                <a:gd name="T53" fmla="*/ 239 h 699"/>
                <a:gd name="T54" fmla="*/ 360 w 435"/>
                <a:gd name="T55" fmla="*/ 233 h 699"/>
                <a:gd name="T56" fmla="*/ 358 w 435"/>
                <a:gd name="T57" fmla="*/ 222 h 699"/>
                <a:gd name="T58" fmla="*/ 356 w 435"/>
                <a:gd name="T59" fmla="*/ 215 h 699"/>
                <a:gd name="T60" fmla="*/ 355 w 435"/>
                <a:gd name="T61" fmla="*/ 209 h 699"/>
                <a:gd name="T62" fmla="*/ 353 w 435"/>
                <a:gd name="T63" fmla="*/ 203 h 699"/>
                <a:gd name="T64" fmla="*/ 351 w 435"/>
                <a:gd name="T65" fmla="*/ 198 h 699"/>
                <a:gd name="T66" fmla="*/ 349 w 435"/>
                <a:gd name="T67" fmla="*/ 193 h 699"/>
                <a:gd name="T68" fmla="*/ 347 w 435"/>
                <a:gd name="T69" fmla="*/ 187 h 699"/>
                <a:gd name="T70" fmla="*/ 344 w 435"/>
                <a:gd name="T71" fmla="*/ 182 h 699"/>
                <a:gd name="T72" fmla="*/ 342 w 435"/>
                <a:gd name="T73" fmla="*/ 176 h 699"/>
                <a:gd name="T74" fmla="*/ 339 w 435"/>
                <a:gd name="T75" fmla="*/ 171 h 699"/>
                <a:gd name="T76" fmla="*/ 335 w 435"/>
                <a:gd name="T77" fmla="*/ 166 h 699"/>
                <a:gd name="T78" fmla="*/ 332 w 435"/>
                <a:gd name="T79" fmla="*/ 160 h 699"/>
                <a:gd name="T80" fmla="*/ 323 w 435"/>
                <a:gd name="T81" fmla="*/ 148 h 699"/>
                <a:gd name="T82" fmla="*/ 319 w 435"/>
                <a:gd name="T83" fmla="*/ 143 h 699"/>
                <a:gd name="T84" fmla="*/ 314 w 435"/>
                <a:gd name="T85" fmla="*/ 137 h 699"/>
                <a:gd name="T86" fmla="*/ 309 w 435"/>
                <a:gd name="T87" fmla="*/ 132 h 699"/>
                <a:gd name="T88" fmla="*/ 303 w 435"/>
                <a:gd name="T89" fmla="*/ 127 h 699"/>
                <a:gd name="T90" fmla="*/ 298 w 435"/>
                <a:gd name="T91" fmla="*/ 121 h 699"/>
                <a:gd name="T92" fmla="*/ 292 w 435"/>
                <a:gd name="T93" fmla="*/ 116 h 699"/>
                <a:gd name="T94" fmla="*/ 286 w 435"/>
                <a:gd name="T95" fmla="*/ 111 h 699"/>
                <a:gd name="T96" fmla="*/ 279 w 435"/>
                <a:gd name="T97" fmla="*/ 106 h 699"/>
                <a:gd name="T98" fmla="*/ 272 w 435"/>
                <a:gd name="T99" fmla="*/ 101 h 699"/>
                <a:gd name="T100" fmla="*/ 265 w 435"/>
                <a:gd name="T101" fmla="*/ 96 h 699"/>
                <a:gd name="T102" fmla="*/ 257 w 435"/>
                <a:gd name="T103" fmla="*/ 91 h 699"/>
                <a:gd name="T104" fmla="*/ 231 w 435"/>
                <a:gd name="T105" fmla="*/ 74 h 699"/>
                <a:gd name="T106" fmla="*/ 198 w 435"/>
                <a:gd name="T107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5" h="699">
                  <a:moveTo>
                    <a:pt x="5" y="228"/>
                  </a:moveTo>
                  <a:cubicBezTo>
                    <a:pt x="29" y="380"/>
                    <a:pt x="112" y="515"/>
                    <a:pt x="237" y="606"/>
                  </a:cubicBezTo>
                  <a:cubicBezTo>
                    <a:pt x="242" y="610"/>
                    <a:pt x="247" y="613"/>
                    <a:pt x="252" y="617"/>
                  </a:cubicBezTo>
                  <a:cubicBezTo>
                    <a:pt x="282" y="637"/>
                    <a:pt x="314" y="654"/>
                    <a:pt x="346" y="668"/>
                  </a:cubicBezTo>
                  <a:cubicBezTo>
                    <a:pt x="347" y="669"/>
                    <a:pt x="347" y="669"/>
                    <a:pt x="347" y="669"/>
                  </a:cubicBezTo>
                  <a:cubicBezTo>
                    <a:pt x="353" y="671"/>
                    <a:pt x="359" y="674"/>
                    <a:pt x="365" y="676"/>
                  </a:cubicBezTo>
                  <a:cubicBezTo>
                    <a:pt x="369" y="678"/>
                    <a:pt x="369" y="678"/>
                    <a:pt x="369" y="678"/>
                  </a:cubicBezTo>
                  <a:cubicBezTo>
                    <a:pt x="374" y="680"/>
                    <a:pt x="379" y="682"/>
                    <a:pt x="384" y="684"/>
                  </a:cubicBezTo>
                  <a:cubicBezTo>
                    <a:pt x="388" y="685"/>
                    <a:pt x="388" y="685"/>
                    <a:pt x="388" y="685"/>
                  </a:cubicBezTo>
                  <a:cubicBezTo>
                    <a:pt x="395" y="687"/>
                    <a:pt x="401" y="689"/>
                    <a:pt x="407" y="691"/>
                  </a:cubicBezTo>
                  <a:cubicBezTo>
                    <a:pt x="413" y="693"/>
                    <a:pt x="420" y="695"/>
                    <a:pt x="427" y="697"/>
                  </a:cubicBezTo>
                  <a:cubicBezTo>
                    <a:pt x="428" y="697"/>
                    <a:pt x="428" y="697"/>
                    <a:pt x="429" y="698"/>
                  </a:cubicBezTo>
                  <a:cubicBezTo>
                    <a:pt x="431" y="698"/>
                    <a:pt x="431" y="698"/>
                    <a:pt x="431" y="698"/>
                  </a:cubicBezTo>
                  <a:cubicBezTo>
                    <a:pt x="432" y="698"/>
                    <a:pt x="434" y="699"/>
                    <a:pt x="435" y="699"/>
                  </a:cubicBezTo>
                  <a:cubicBezTo>
                    <a:pt x="412" y="685"/>
                    <a:pt x="390" y="665"/>
                    <a:pt x="373" y="644"/>
                  </a:cubicBezTo>
                  <a:cubicBezTo>
                    <a:pt x="342" y="605"/>
                    <a:pt x="308" y="537"/>
                    <a:pt x="323" y="436"/>
                  </a:cubicBezTo>
                  <a:cubicBezTo>
                    <a:pt x="323" y="433"/>
                    <a:pt x="324" y="430"/>
                    <a:pt x="324" y="427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325" y="423"/>
                    <a:pt x="326" y="420"/>
                    <a:pt x="326" y="417"/>
                  </a:cubicBezTo>
                  <a:cubicBezTo>
                    <a:pt x="327" y="413"/>
                    <a:pt x="327" y="413"/>
                    <a:pt x="327" y="413"/>
                  </a:cubicBezTo>
                  <a:cubicBezTo>
                    <a:pt x="328" y="408"/>
                    <a:pt x="329" y="402"/>
                    <a:pt x="331" y="395"/>
                  </a:cubicBezTo>
                  <a:cubicBezTo>
                    <a:pt x="334" y="388"/>
                    <a:pt x="336" y="380"/>
                    <a:pt x="339" y="372"/>
                  </a:cubicBezTo>
                  <a:cubicBezTo>
                    <a:pt x="342" y="361"/>
                    <a:pt x="345" y="350"/>
                    <a:pt x="348" y="339"/>
                  </a:cubicBezTo>
                  <a:cubicBezTo>
                    <a:pt x="349" y="338"/>
                    <a:pt x="349" y="336"/>
                    <a:pt x="349" y="335"/>
                  </a:cubicBezTo>
                  <a:cubicBezTo>
                    <a:pt x="350" y="334"/>
                    <a:pt x="350" y="334"/>
                    <a:pt x="350" y="334"/>
                  </a:cubicBezTo>
                  <a:cubicBezTo>
                    <a:pt x="350" y="334"/>
                    <a:pt x="350" y="334"/>
                    <a:pt x="350" y="334"/>
                  </a:cubicBezTo>
                  <a:cubicBezTo>
                    <a:pt x="350" y="333"/>
                    <a:pt x="350" y="333"/>
                    <a:pt x="350" y="333"/>
                  </a:cubicBezTo>
                  <a:cubicBezTo>
                    <a:pt x="350" y="332"/>
                    <a:pt x="351" y="331"/>
                    <a:pt x="351" y="329"/>
                  </a:cubicBezTo>
                  <a:cubicBezTo>
                    <a:pt x="351" y="329"/>
                    <a:pt x="351" y="329"/>
                    <a:pt x="351" y="329"/>
                  </a:cubicBezTo>
                  <a:cubicBezTo>
                    <a:pt x="351" y="327"/>
                    <a:pt x="352" y="326"/>
                    <a:pt x="352" y="324"/>
                  </a:cubicBezTo>
                  <a:cubicBezTo>
                    <a:pt x="352" y="324"/>
                    <a:pt x="352" y="324"/>
                    <a:pt x="352" y="324"/>
                  </a:cubicBezTo>
                  <a:cubicBezTo>
                    <a:pt x="353" y="322"/>
                    <a:pt x="353" y="321"/>
                    <a:pt x="353" y="319"/>
                  </a:cubicBezTo>
                  <a:cubicBezTo>
                    <a:pt x="353" y="319"/>
                    <a:pt x="353" y="319"/>
                    <a:pt x="353" y="319"/>
                  </a:cubicBezTo>
                  <a:cubicBezTo>
                    <a:pt x="354" y="317"/>
                    <a:pt x="354" y="316"/>
                    <a:pt x="354" y="314"/>
                  </a:cubicBezTo>
                  <a:cubicBezTo>
                    <a:pt x="355" y="313"/>
                    <a:pt x="355" y="313"/>
                    <a:pt x="355" y="313"/>
                  </a:cubicBezTo>
                  <a:cubicBezTo>
                    <a:pt x="355" y="312"/>
                    <a:pt x="355" y="310"/>
                    <a:pt x="356" y="309"/>
                  </a:cubicBezTo>
                  <a:cubicBezTo>
                    <a:pt x="357" y="301"/>
                    <a:pt x="358" y="294"/>
                    <a:pt x="359" y="287"/>
                  </a:cubicBezTo>
                  <a:cubicBezTo>
                    <a:pt x="359" y="285"/>
                    <a:pt x="360" y="284"/>
                    <a:pt x="360" y="282"/>
                  </a:cubicBezTo>
                  <a:cubicBezTo>
                    <a:pt x="360" y="281"/>
                    <a:pt x="360" y="281"/>
                    <a:pt x="360" y="281"/>
                  </a:cubicBezTo>
                  <a:cubicBezTo>
                    <a:pt x="360" y="280"/>
                    <a:pt x="360" y="278"/>
                    <a:pt x="360" y="277"/>
                  </a:cubicBezTo>
                  <a:cubicBezTo>
                    <a:pt x="360" y="276"/>
                    <a:pt x="360" y="276"/>
                    <a:pt x="360" y="276"/>
                  </a:cubicBezTo>
                  <a:cubicBezTo>
                    <a:pt x="360" y="274"/>
                    <a:pt x="361" y="273"/>
                    <a:pt x="361" y="272"/>
                  </a:cubicBezTo>
                  <a:cubicBezTo>
                    <a:pt x="361" y="270"/>
                    <a:pt x="361" y="270"/>
                    <a:pt x="361" y="270"/>
                  </a:cubicBezTo>
                  <a:cubicBezTo>
                    <a:pt x="361" y="269"/>
                    <a:pt x="361" y="268"/>
                    <a:pt x="361" y="266"/>
                  </a:cubicBezTo>
                  <a:cubicBezTo>
                    <a:pt x="361" y="265"/>
                    <a:pt x="361" y="265"/>
                    <a:pt x="361" y="265"/>
                  </a:cubicBezTo>
                  <a:cubicBezTo>
                    <a:pt x="361" y="263"/>
                    <a:pt x="361" y="262"/>
                    <a:pt x="361" y="261"/>
                  </a:cubicBezTo>
                  <a:cubicBezTo>
                    <a:pt x="361" y="259"/>
                    <a:pt x="361" y="259"/>
                    <a:pt x="361" y="259"/>
                  </a:cubicBezTo>
                  <a:cubicBezTo>
                    <a:pt x="361" y="258"/>
                    <a:pt x="361" y="257"/>
                    <a:pt x="361" y="256"/>
                  </a:cubicBezTo>
                  <a:cubicBezTo>
                    <a:pt x="361" y="254"/>
                    <a:pt x="361" y="254"/>
                    <a:pt x="361" y="254"/>
                  </a:cubicBezTo>
                  <a:cubicBezTo>
                    <a:pt x="361" y="253"/>
                    <a:pt x="361" y="252"/>
                    <a:pt x="361" y="250"/>
                  </a:cubicBezTo>
                  <a:cubicBezTo>
                    <a:pt x="361" y="249"/>
                    <a:pt x="361" y="249"/>
                    <a:pt x="361" y="249"/>
                  </a:cubicBezTo>
                  <a:cubicBezTo>
                    <a:pt x="361" y="247"/>
                    <a:pt x="361" y="246"/>
                    <a:pt x="361" y="245"/>
                  </a:cubicBezTo>
                  <a:cubicBezTo>
                    <a:pt x="361" y="243"/>
                    <a:pt x="361" y="243"/>
                    <a:pt x="361" y="243"/>
                  </a:cubicBezTo>
                  <a:cubicBezTo>
                    <a:pt x="360" y="242"/>
                    <a:pt x="360" y="241"/>
                    <a:pt x="360" y="239"/>
                  </a:cubicBezTo>
                  <a:cubicBezTo>
                    <a:pt x="360" y="238"/>
                    <a:pt x="360" y="238"/>
                    <a:pt x="360" y="238"/>
                  </a:cubicBezTo>
                  <a:cubicBezTo>
                    <a:pt x="360" y="236"/>
                    <a:pt x="360" y="235"/>
                    <a:pt x="360" y="233"/>
                  </a:cubicBezTo>
                  <a:cubicBezTo>
                    <a:pt x="359" y="233"/>
                    <a:pt x="359" y="233"/>
                    <a:pt x="359" y="233"/>
                  </a:cubicBezTo>
                  <a:cubicBezTo>
                    <a:pt x="359" y="229"/>
                    <a:pt x="358" y="225"/>
                    <a:pt x="358" y="222"/>
                  </a:cubicBezTo>
                  <a:cubicBezTo>
                    <a:pt x="357" y="220"/>
                    <a:pt x="357" y="218"/>
                    <a:pt x="356" y="216"/>
                  </a:cubicBezTo>
                  <a:cubicBezTo>
                    <a:pt x="356" y="215"/>
                    <a:pt x="356" y="215"/>
                    <a:pt x="356" y="215"/>
                  </a:cubicBezTo>
                  <a:cubicBezTo>
                    <a:pt x="356" y="213"/>
                    <a:pt x="355" y="212"/>
                    <a:pt x="355" y="211"/>
                  </a:cubicBezTo>
                  <a:cubicBezTo>
                    <a:pt x="355" y="209"/>
                    <a:pt x="355" y="209"/>
                    <a:pt x="355" y="209"/>
                  </a:cubicBezTo>
                  <a:cubicBezTo>
                    <a:pt x="354" y="208"/>
                    <a:pt x="354" y="207"/>
                    <a:pt x="354" y="205"/>
                  </a:cubicBezTo>
                  <a:cubicBezTo>
                    <a:pt x="353" y="203"/>
                    <a:pt x="353" y="203"/>
                    <a:pt x="353" y="203"/>
                  </a:cubicBezTo>
                  <a:cubicBezTo>
                    <a:pt x="353" y="202"/>
                    <a:pt x="352" y="201"/>
                    <a:pt x="352" y="200"/>
                  </a:cubicBezTo>
                  <a:cubicBezTo>
                    <a:pt x="351" y="198"/>
                    <a:pt x="351" y="198"/>
                    <a:pt x="351" y="198"/>
                  </a:cubicBezTo>
                  <a:cubicBezTo>
                    <a:pt x="351" y="197"/>
                    <a:pt x="350" y="196"/>
                    <a:pt x="350" y="195"/>
                  </a:cubicBezTo>
                  <a:cubicBezTo>
                    <a:pt x="349" y="193"/>
                    <a:pt x="349" y="193"/>
                    <a:pt x="349" y="193"/>
                  </a:cubicBezTo>
                  <a:cubicBezTo>
                    <a:pt x="349" y="191"/>
                    <a:pt x="348" y="190"/>
                    <a:pt x="348" y="189"/>
                  </a:cubicBezTo>
                  <a:cubicBezTo>
                    <a:pt x="347" y="187"/>
                    <a:pt x="347" y="187"/>
                    <a:pt x="347" y="187"/>
                  </a:cubicBezTo>
                  <a:cubicBezTo>
                    <a:pt x="346" y="186"/>
                    <a:pt x="346" y="185"/>
                    <a:pt x="345" y="184"/>
                  </a:cubicBezTo>
                  <a:cubicBezTo>
                    <a:pt x="344" y="182"/>
                    <a:pt x="344" y="182"/>
                    <a:pt x="344" y="182"/>
                  </a:cubicBezTo>
                  <a:cubicBezTo>
                    <a:pt x="344" y="181"/>
                    <a:pt x="343" y="180"/>
                    <a:pt x="343" y="179"/>
                  </a:cubicBezTo>
                  <a:cubicBezTo>
                    <a:pt x="342" y="176"/>
                    <a:pt x="342" y="176"/>
                    <a:pt x="342" y="176"/>
                  </a:cubicBezTo>
                  <a:cubicBezTo>
                    <a:pt x="341" y="175"/>
                    <a:pt x="340" y="174"/>
                    <a:pt x="340" y="173"/>
                  </a:cubicBezTo>
                  <a:cubicBezTo>
                    <a:pt x="339" y="171"/>
                    <a:pt x="339" y="171"/>
                    <a:pt x="339" y="171"/>
                  </a:cubicBezTo>
                  <a:cubicBezTo>
                    <a:pt x="338" y="170"/>
                    <a:pt x="337" y="169"/>
                    <a:pt x="337" y="168"/>
                  </a:cubicBezTo>
                  <a:cubicBezTo>
                    <a:pt x="335" y="166"/>
                    <a:pt x="335" y="166"/>
                    <a:pt x="335" y="166"/>
                  </a:cubicBezTo>
                  <a:cubicBezTo>
                    <a:pt x="335" y="164"/>
                    <a:pt x="334" y="163"/>
                    <a:pt x="333" y="162"/>
                  </a:cubicBezTo>
                  <a:cubicBezTo>
                    <a:pt x="332" y="160"/>
                    <a:pt x="332" y="160"/>
                    <a:pt x="332" y="160"/>
                  </a:cubicBezTo>
                  <a:cubicBezTo>
                    <a:pt x="330" y="157"/>
                    <a:pt x="327" y="153"/>
                    <a:pt x="324" y="150"/>
                  </a:cubicBezTo>
                  <a:cubicBezTo>
                    <a:pt x="323" y="148"/>
                    <a:pt x="323" y="148"/>
                    <a:pt x="323" y="148"/>
                  </a:cubicBezTo>
                  <a:cubicBezTo>
                    <a:pt x="322" y="147"/>
                    <a:pt x="321" y="146"/>
                    <a:pt x="320" y="144"/>
                  </a:cubicBezTo>
                  <a:cubicBezTo>
                    <a:pt x="319" y="143"/>
                    <a:pt x="319" y="143"/>
                    <a:pt x="319" y="143"/>
                  </a:cubicBezTo>
                  <a:cubicBezTo>
                    <a:pt x="317" y="141"/>
                    <a:pt x="316" y="140"/>
                    <a:pt x="316" y="139"/>
                  </a:cubicBezTo>
                  <a:cubicBezTo>
                    <a:pt x="314" y="137"/>
                    <a:pt x="314" y="137"/>
                    <a:pt x="314" y="137"/>
                  </a:cubicBezTo>
                  <a:cubicBezTo>
                    <a:pt x="313" y="136"/>
                    <a:pt x="312" y="135"/>
                    <a:pt x="311" y="134"/>
                  </a:cubicBezTo>
                  <a:cubicBezTo>
                    <a:pt x="310" y="133"/>
                    <a:pt x="309" y="133"/>
                    <a:pt x="309" y="132"/>
                  </a:cubicBezTo>
                  <a:cubicBezTo>
                    <a:pt x="308" y="131"/>
                    <a:pt x="307" y="130"/>
                    <a:pt x="306" y="129"/>
                  </a:cubicBezTo>
                  <a:cubicBezTo>
                    <a:pt x="305" y="128"/>
                    <a:pt x="304" y="127"/>
                    <a:pt x="303" y="127"/>
                  </a:cubicBezTo>
                  <a:cubicBezTo>
                    <a:pt x="302" y="126"/>
                    <a:pt x="301" y="125"/>
                    <a:pt x="300" y="124"/>
                  </a:cubicBezTo>
                  <a:cubicBezTo>
                    <a:pt x="299" y="123"/>
                    <a:pt x="299" y="122"/>
                    <a:pt x="298" y="121"/>
                  </a:cubicBezTo>
                  <a:cubicBezTo>
                    <a:pt x="297" y="120"/>
                    <a:pt x="296" y="119"/>
                    <a:pt x="294" y="118"/>
                  </a:cubicBezTo>
                  <a:cubicBezTo>
                    <a:pt x="292" y="116"/>
                    <a:pt x="292" y="116"/>
                    <a:pt x="292" y="116"/>
                  </a:cubicBezTo>
                  <a:cubicBezTo>
                    <a:pt x="291" y="115"/>
                    <a:pt x="290" y="114"/>
                    <a:pt x="288" y="113"/>
                  </a:cubicBezTo>
                  <a:cubicBezTo>
                    <a:pt x="287" y="113"/>
                    <a:pt x="287" y="112"/>
                    <a:pt x="286" y="111"/>
                  </a:cubicBezTo>
                  <a:cubicBezTo>
                    <a:pt x="284" y="110"/>
                    <a:pt x="283" y="109"/>
                    <a:pt x="282" y="108"/>
                  </a:cubicBezTo>
                  <a:cubicBezTo>
                    <a:pt x="281" y="107"/>
                    <a:pt x="280" y="107"/>
                    <a:pt x="279" y="106"/>
                  </a:cubicBezTo>
                  <a:cubicBezTo>
                    <a:pt x="278" y="105"/>
                    <a:pt x="276" y="104"/>
                    <a:pt x="275" y="103"/>
                  </a:cubicBezTo>
                  <a:cubicBezTo>
                    <a:pt x="272" y="101"/>
                    <a:pt x="272" y="101"/>
                    <a:pt x="272" y="101"/>
                  </a:cubicBezTo>
                  <a:cubicBezTo>
                    <a:pt x="271" y="100"/>
                    <a:pt x="269" y="99"/>
                    <a:pt x="268" y="98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3" y="95"/>
                    <a:pt x="262" y="94"/>
                    <a:pt x="260" y="93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5" y="89"/>
                    <a:pt x="252" y="88"/>
                    <a:pt x="249" y="86"/>
                  </a:cubicBezTo>
                  <a:cubicBezTo>
                    <a:pt x="243" y="82"/>
                    <a:pt x="236" y="78"/>
                    <a:pt x="231" y="74"/>
                  </a:cubicBezTo>
                  <a:cubicBezTo>
                    <a:pt x="206" y="56"/>
                    <a:pt x="193" y="38"/>
                    <a:pt x="192" y="21"/>
                  </a:cubicBezTo>
                  <a:cubicBezTo>
                    <a:pt x="192" y="14"/>
                    <a:pt x="194" y="7"/>
                    <a:pt x="198" y="0"/>
                  </a:cubicBezTo>
                  <a:cubicBezTo>
                    <a:pt x="42" y="36"/>
                    <a:pt x="0" y="171"/>
                    <a:pt x="5" y="228"/>
                  </a:cubicBezTo>
                  <a:close/>
                </a:path>
              </a:pathLst>
            </a:custGeom>
            <a:solidFill>
              <a:srgbClr val="ECD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8">
              <a:extLst>
                <a:ext uri="{FF2B5EF4-FFF2-40B4-BE49-F238E27FC236}">
                  <a16:creationId xmlns:a16="http://schemas.microsoft.com/office/drawing/2014/main" id="{3B47463A-F3EA-4911-885C-E05217D390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5489" y="4692039"/>
              <a:ext cx="2819787" cy="1355246"/>
            </a:xfrm>
            <a:custGeom>
              <a:avLst/>
              <a:gdLst>
                <a:gd name="T0" fmla="*/ 603 w 752"/>
                <a:gd name="T1" fmla="*/ 235 h 363"/>
                <a:gd name="T2" fmla="*/ 696 w 752"/>
                <a:gd name="T3" fmla="*/ 151 h 363"/>
                <a:gd name="T4" fmla="*/ 709 w 752"/>
                <a:gd name="T5" fmla="*/ 135 h 363"/>
                <a:gd name="T6" fmla="*/ 722 w 752"/>
                <a:gd name="T7" fmla="*/ 119 h 363"/>
                <a:gd name="T8" fmla="*/ 736 w 752"/>
                <a:gd name="T9" fmla="*/ 99 h 363"/>
                <a:gd name="T10" fmla="*/ 749 w 752"/>
                <a:gd name="T11" fmla="*/ 80 h 363"/>
                <a:gd name="T12" fmla="*/ 752 w 752"/>
                <a:gd name="T13" fmla="*/ 76 h 363"/>
                <a:gd name="T14" fmla="*/ 468 w 752"/>
                <a:gd name="T15" fmla="*/ 101 h 363"/>
                <a:gd name="T16" fmla="*/ 459 w 752"/>
                <a:gd name="T17" fmla="*/ 96 h 363"/>
                <a:gd name="T18" fmla="*/ 447 w 752"/>
                <a:gd name="T19" fmla="*/ 90 h 363"/>
                <a:gd name="T20" fmla="*/ 411 w 752"/>
                <a:gd name="T21" fmla="*/ 66 h 363"/>
                <a:gd name="T22" fmla="*/ 380 w 752"/>
                <a:gd name="T23" fmla="*/ 44 h 363"/>
                <a:gd name="T24" fmla="*/ 379 w 752"/>
                <a:gd name="T25" fmla="*/ 44 h 363"/>
                <a:gd name="T26" fmla="*/ 375 w 752"/>
                <a:gd name="T27" fmla="*/ 41 h 363"/>
                <a:gd name="T28" fmla="*/ 371 w 752"/>
                <a:gd name="T29" fmla="*/ 39 h 363"/>
                <a:gd name="T30" fmla="*/ 366 w 752"/>
                <a:gd name="T31" fmla="*/ 36 h 363"/>
                <a:gd name="T32" fmla="*/ 361 w 752"/>
                <a:gd name="T33" fmla="*/ 33 h 363"/>
                <a:gd name="T34" fmla="*/ 357 w 752"/>
                <a:gd name="T35" fmla="*/ 30 h 363"/>
                <a:gd name="T36" fmla="*/ 333 w 752"/>
                <a:gd name="T37" fmla="*/ 18 h 363"/>
                <a:gd name="T38" fmla="*/ 328 w 752"/>
                <a:gd name="T39" fmla="*/ 16 h 363"/>
                <a:gd name="T40" fmla="*/ 323 w 752"/>
                <a:gd name="T41" fmla="*/ 14 h 363"/>
                <a:gd name="T42" fmla="*/ 318 w 752"/>
                <a:gd name="T43" fmla="*/ 12 h 363"/>
                <a:gd name="T44" fmla="*/ 313 w 752"/>
                <a:gd name="T45" fmla="*/ 10 h 363"/>
                <a:gd name="T46" fmla="*/ 308 w 752"/>
                <a:gd name="T47" fmla="*/ 9 h 363"/>
                <a:gd name="T48" fmla="*/ 303 w 752"/>
                <a:gd name="T49" fmla="*/ 7 h 363"/>
                <a:gd name="T50" fmla="*/ 297 w 752"/>
                <a:gd name="T51" fmla="*/ 6 h 363"/>
                <a:gd name="T52" fmla="*/ 292 w 752"/>
                <a:gd name="T53" fmla="*/ 5 h 363"/>
                <a:gd name="T54" fmla="*/ 286 w 752"/>
                <a:gd name="T55" fmla="*/ 3 h 363"/>
                <a:gd name="T56" fmla="*/ 274 w 752"/>
                <a:gd name="T57" fmla="*/ 2 h 363"/>
                <a:gd name="T58" fmla="*/ 268 w 752"/>
                <a:gd name="T59" fmla="*/ 1 h 363"/>
                <a:gd name="T60" fmla="*/ 262 w 752"/>
                <a:gd name="T61" fmla="*/ 1 h 363"/>
                <a:gd name="T62" fmla="*/ 256 w 752"/>
                <a:gd name="T63" fmla="*/ 0 h 363"/>
                <a:gd name="T64" fmla="*/ 250 w 752"/>
                <a:gd name="T65" fmla="*/ 0 h 363"/>
                <a:gd name="T66" fmla="*/ 244 w 752"/>
                <a:gd name="T67" fmla="*/ 1 h 363"/>
                <a:gd name="T68" fmla="*/ 238 w 752"/>
                <a:gd name="T69" fmla="*/ 1 h 363"/>
                <a:gd name="T70" fmla="*/ 232 w 752"/>
                <a:gd name="T71" fmla="*/ 2 h 363"/>
                <a:gd name="T72" fmla="*/ 226 w 752"/>
                <a:gd name="T73" fmla="*/ 3 h 363"/>
                <a:gd name="T74" fmla="*/ 220 w 752"/>
                <a:gd name="T75" fmla="*/ 4 h 363"/>
                <a:gd name="T76" fmla="*/ 214 w 752"/>
                <a:gd name="T77" fmla="*/ 5 h 363"/>
                <a:gd name="T78" fmla="*/ 208 w 752"/>
                <a:gd name="T79" fmla="*/ 7 h 363"/>
                <a:gd name="T80" fmla="*/ 194 w 752"/>
                <a:gd name="T81" fmla="*/ 12 h 363"/>
                <a:gd name="T82" fmla="*/ 187 w 752"/>
                <a:gd name="T83" fmla="*/ 14 h 363"/>
                <a:gd name="T84" fmla="*/ 181 w 752"/>
                <a:gd name="T85" fmla="*/ 17 h 363"/>
                <a:gd name="T86" fmla="*/ 174 w 752"/>
                <a:gd name="T87" fmla="*/ 20 h 363"/>
                <a:gd name="T88" fmla="*/ 167 w 752"/>
                <a:gd name="T89" fmla="*/ 24 h 363"/>
                <a:gd name="T90" fmla="*/ 161 w 752"/>
                <a:gd name="T91" fmla="*/ 28 h 363"/>
                <a:gd name="T92" fmla="*/ 154 w 752"/>
                <a:gd name="T93" fmla="*/ 32 h 363"/>
                <a:gd name="T94" fmla="*/ 147 w 752"/>
                <a:gd name="T95" fmla="*/ 36 h 363"/>
                <a:gd name="T96" fmla="*/ 140 w 752"/>
                <a:gd name="T97" fmla="*/ 41 h 363"/>
                <a:gd name="T98" fmla="*/ 133 w 752"/>
                <a:gd name="T99" fmla="*/ 45 h 363"/>
                <a:gd name="T100" fmla="*/ 126 w 752"/>
                <a:gd name="T101" fmla="*/ 51 h 363"/>
                <a:gd name="T102" fmla="*/ 119 w 752"/>
                <a:gd name="T103" fmla="*/ 56 h 363"/>
                <a:gd name="T104" fmla="*/ 95 w 752"/>
                <a:gd name="T105" fmla="*/ 76 h 363"/>
                <a:gd name="T106" fmla="*/ 15 w 752"/>
                <a:gd name="T107" fmla="*/ 85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52" h="363">
                  <a:moveTo>
                    <a:pt x="171" y="339"/>
                  </a:moveTo>
                  <a:cubicBezTo>
                    <a:pt x="324" y="363"/>
                    <a:pt x="477" y="326"/>
                    <a:pt x="603" y="235"/>
                  </a:cubicBezTo>
                  <a:cubicBezTo>
                    <a:pt x="608" y="231"/>
                    <a:pt x="613" y="228"/>
                    <a:pt x="618" y="224"/>
                  </a:cubicBezTo>
                  <a:cubicBezTo>
                    <a:pt x="646" y="202"/>
                    <a:pt x="672" y="177"/>
                    <a:pt x="696" y="151"/>
                  </a:cubicBezTo>
                  <a:cubicBezTo>
                    <a:pt x="697" y="150"/>
                    <a:pt x="697" y="150"/>
                    <a:pt x="697" y="150"/>
                  </a:cubicBezTo>
                  <a:cubicBezTo>
                    <a:pt x="701" y="145"/>
                    <a:pt x="705" y="140"/>
                    <a:pt x="709" y="135"/>
                  </a:cubicBezTo>
                  <a:cubicBezTo>
                    <a:pt x="712" y="132"/>
                    <a:pt x="712" y="132"/>
                    <a:pt x="712" y="132"/>
                  </a:cubicBezTo>
                  <a:cubicBezTo>
                    <a:pt x="715" y="128"/>
                    <a:pt x="719" y="123"/>
                    <a:pt x="722" y="119"/>
                  </a:cubicBezTo>
                  <a:cubicBezTo>
                    <a:pt x="725" y="116"/>
                    <a:pt x="725" y="116"/>
                    <a:pt x="725" y="116"/>
                  </a:cubicBezTo>
                  <a:cubicBezTo>
                    <a:pt x="729" y="110"/>
                    <a:pt x="733" y="104"/>
                    <a:pt x="736" y="99"/>
                  </a:cubicBezTo>
                  <a:cubicBezTo>
                    <a:pt x="740" y="94"/>
                    <a:pt x="744" y="89"/>
                    <a:pt x="748" y="83"/>
                  </a:cubicBezTo>
                  <a:cubicBezTo>
                    <a:pt x="748" y="82"/>
                    <a:pt x="749" y="81"/>
                    <a:pt x="749" y="80"/>
                  </a:cubicBezTo>
                  <a:cubicBezTo>
                    <a:pt x="750" y="79"/>
                    <a:pt x="750" y="79"/>
                    <a:pt x="750" y="79"/>
                  </a:cubicBezTo>
                  <a:cubicBezTo>
                    <a:pt x="751" y="78"/>
                    <a:pt x="752" y="77"/>
                    <a:pt x="752" y="76"/>
                  </a:cubicBezTo>
                  <a:cubicBezTo>
                    <a:pt x="732" y="93"/>
                    <a:pt x="707" y="107"/>
                    <a:pt x="681" y="117"/>
                  </a:cubicBezTo>
                  <a:cubicBezTo>
                    <a:pt x="634" y="135"/>
                    <a:pt x="559" y="146"/>
                    <a:pt x="468" y="101"/>
                  </a:cubicBezTo>
                  <a:cubicBezTo>
                    <a:pt x="465" y="99"/>
                    <a:pt x="462" y="98"/>
                    <a:pt x="459" y="97"/>
                  </a:cubicBezTo>
                  <a:cubicBezTo>
                    <a:pt x="459" y="96"/>
                    <a:pt x="459" y="96"/>
                    <a:pt x="459" y="96"/>
                  </a:cubicBezTo>
                  <a:cubicBezTo>
                    <a:pt x="456" y="95"/>
                    <a:pt x="453" y="93"/>
                    <a:pt x="450" y="92"/>
                  </a:cubicBezTo>
                  <a:cubicBezTo>
                    <a:pt x="447" y="90"/>
                    <a:pt x="447" y="90"/>
                    <a:pt x="447" y="90"/>
                  </a:cubicBezTo>
                  <a:cubicBezTo>
                    <a:pt x="443" y="87"/>
                    <a:pt x="438" y="84"/>
                    <a:pt x="432" y="80"/>
                  </a:cubicBezTo>
                  <a:cubicBezTo>
                    <a:pt x="425" y="76"/>
                    <a:pt x="418" y="71"/>
                    <a:pt x="411" y="66"/>
                  </a:cubicBezTo>
                  <a:cubicBezTo>
                    <a:pt x="402" y="60"/>
                    <a:pt x="393" y="53"/>
                    <a:pt x="383" y="47"/>
                  </a:cubicBezTo>
                  <a:cubicBezTo>
                    <a:pt x="382" y="46"/>
                    <a:pt x="381" y="45"/>
                    <a:pt x="380" y="44"/>
                  </a:cubicBezTo>
                  <a:cubicBezTo>
                    <a:pt x="379" y="44"/>
                    <a:pt x="379" y="44"/>
                    <a:pt x="379" y="44"/>
                  </a:cubicBezTo>
                  <a:cubicBezTo>
                    <a:pt x="379" y="44"/>
                    <a:pt x="379" y="44"/>
                    <a:pt x="379" y="44"/>
                  </a:cubicBezTo>
                  <a:cubicBezTo>
                    <a:pt x="378" y="43"/>
                    <a:pt x="378" y="43"/>
                    <a:pt x="378" y="43"/>
                  </a:cubicBezTo>
                  <a:cubicBezTo>
                    <a:pt x="377" y="43"/>
                    <a:pt x="376" y="42"/>
                    <a:pt x="375" y="41"/>
                  </a:cubicBezTo>
                  <a:cubicBezTo>
                    <a:pt x="374" y="41"/>
                    <a:pt x="374" y="41"/>
                    <a:pt x="374" y="41"/>
                  </a:cubicBezTo>
                  <a:cubicBezTo>
                    <a:pt x="373" y="40"/>
                    <a:pt x="372" y="39"/>
                    <a:pt x="371" y="39"/>
                  </a:cubicBezTo>
                  <a:cubicBezTo>
                    <a:pt x="370" y="38"/>
                    <a:pt x="370" y="38"/>
                    <a:pt x="370" y="38"/>
                  </a:cubicBezTo>
                  <a:cubicBezTo>
                    <a:pt x="369" y="37"/>
                    <a:pt x="367" y="37"/>
                    <a:pt x="366" y="36"/>
                  </a:cubicBezTo>
                  <a:cubicBezTo>
                    <a:pt x="365" y="35"/>
                    <a:pt x="365" y="35"/>
                    <a:pt x="365" y="35"/>
                  </a:cubicBezTo>
                  <a:cubicBezTo>
                    <a:pt x="364" y="35"/>
                    <a:pt x="363" y="34"/>
                    <a:pt x="361" y="33"/>
                  </a:cubicBezTo>
                  <a:cubicBezTo>
                    <a:pt x="361" y="33"/>
                    <a:pt x="361" y="33"/>
                    <a:pt x="361" y="33"/>
                  </a:cubicBezTo>
                  <a:cubicBezTo>
                    <a:pt x="359" y="32"/>
                    <a:pt x="358" y="31"/>
                    <a:pt x="357" y="30"/>
                  </a:cubicBezTo>
                  <a:cubicBezTo>
                    <a:pt x="350" y="27"/>
                    <a:pt x="344" y="23"/>
                    <a:pt x="337" y="20"/>
                  </a:cubicBezTo>
                  <a:cubicBezTo>
                    <a:pt x="336" y="20"/>
                    <a:pt x="334" y="19"/>
                    <a:pt x="333" y="18"/>
                  </a:cubicBezTo>
                  <a:cubicBezTo>
                    <a:pt x="332" y="18"/>
                    <a:pt x="332" y="18"/>
                    <a:pt x="332" y="18"/>
                  </a:cubicBezTo>
                  <a:cubicBezTo>
                    <a:pt x="330" y="17"/>
                    <a:pt x="329" y="17"/>
                    <a:pt x="328" y="16"/>
                  </a:cubicBezTo>
                  <a:cubicBezTo>
                    <a:pt x="327" y="16"/>
                    <a:pt x="327" y="16"/>
                    <a:pt x="327" y="16"/>
                  </a:cubicBezTo>
                  <a:cubicBezTo>
                    <a:pt x="325" y="15"/>
                    <a:pt x="324" y="15"/>
                    <a:pt x="323" y="14"/>
                  </a:cubicBezTo>
                  <a:cubicBezTo>
                    <a:pt x="321" y="14"/>
                    <a:pt x="321" y="14"/>
                    <a:pt x="321" y="14"/>
                  </a:cubicBezTo>
                  <a:cubicBezTo>
                    <a:pt x="320" y="13"/>
                    <a:pt x="319" y="13"/>
                    <a:pt x="318" y="12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5" y="11"/>
                    <a:pt x="314" y="11"/>
                    <a:pt x="313" y="10"/>
                  </a:cubicBezTo>
                  <a:cubicBezTo>
                    <a:pt x="311" y="10"/>
                    <a:pt x="311" y="10"/>
                    <a:pt x="311" y="10"/>
                  </a:cubicBezTo>
                  <a:cubicBezTo>
                    <a:pt x="310" y="10"/>
                    <a:pt x="309" y="9"/>
                    <a:pt x="308" y="9"/>
                  </a:cubicBezTo>
                  <a:cubicBezTo>
                    <a:pt x="306" y="8"/>
                    <a:pt x="306" y="8"/>
                    <a:pt x="306" y="8"/>
                  </a:cubicBezTo>
                  <a:cubicBezTo>
                    <a:pt x="305" y="8"/>
                    <a:pt x="304" y="8"/>
                    <a:pt x="303" y="7"/>
                  </a:cubicBezTo>
                  <a:cubicBezTo>
                    <a:pt x="301" y="7"/>
                    <a:pt x="301" y="7"/>
                    <a:pt x="301" y="7"/>
                  </a:cubicBezTo>
                  <a:cubicBezTo>
                    <a:pt x="300" y="6"/>
                    <a:pt x="299" y="6"/>
                    <a:pt x="297" y="6"/>
                  </a:cubicBezTo>
                  <a:cubicBezTo>
                    <a:pt x="296" y="5"/>
                    <a:pt x="296" y="5"/>
                    <a:pt x="296" y="5"/>
                  </a:cubicBezTo>
                  <a:cubicBezTo>
                    <a:pt x="295" y="5"/>
                    <a:pt x="293" y="5"/>
                    <a:pt x="292" y="5"/>
                  </a:cubicBezTo>
                  <a:cubicBezTo>
                    <a:pt x="291" y="4"/>
                    <a:pt x="291" y="4"/>
                    <a:pt x="291" y="4"/>
                  </a:cubicBezTo>
                  <a:cubicBezTo>
                    <a:pt x="289" y="4"/>
                    <a:pt x="288" y="4"/>
                    <a:pt x="286" y="3"/>
                  </a:cubicBezTo>
                  <a:cubicBezTo>
                    <a:pt x="286" y="3"/>
                    <a:pt x="286" y="3"/>
                    <a:pt x="286" y="3"/>
                  </a:cubicBezTo>
                  <a:cubicBezTo>
                    <a:pt x="282" y="3"/>
                    <a:pt x="278" y="2"/>
                    <a:pt x="274" y="2"/>
                  </a:cubicBezTo>
                  <a:cubicBezTo>
                    <a:pt x="272" y="1"/>
                    <a:pt x="271" y="1"/>
                    <a:pt x="269" y="1"/>
                  </a:cubicBezTo>
                  <a:cubicBezTo>
                    <a:pt x="268" y="1"/>
                    <a:pt x="268" y="1"/>
                    <a:pt x="268" y="1"/>
                  </a:cubicBezTo>
                  <a:cubicBezTo>
                    <a:pt x="266" y="1"/>
                    <a:pt x="265" y="1"/>
                    <a:pt x="263" y="1"/>
                  </a:cubicBezTo>
                  <a:cubicBezTo>
                    <a:pt x="262" y="1"/>
                    <a:pt x="262" y="1"/>
                    <a:pt x="262" y="1"/>
                  </a:cubicBezTo>
                  <a:cubicBezTo>
                    <a:pt x="260" y="0"/>
                    <a:pt x="259" y="0"/>
                    <a:pt x="258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55" y="0"/>
                    <a:pt x="253" y="0"/>
                    <a:pt x="252" y="0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49" y="0"/>
                    <a:pt x="248" y="1"/>
                    <a:pt x="246" y="1"/>
                  </a:cubicBezTo>
                  <a:cubicBezTo>
                    <a:pt x="244" y="1"/>
                    <a:pt x="244" y="1"/>
                    <a:pt x="244" y="1"/>
                  </a:cubicBezTo>
                  <a:cubicBezTo>
                    <a:pt x="243" y="1"/>
                    <a:pt x="242" y="1"/>
                    <a:pt x="241" y="1"/>
                  </a:cubicBezTo>
                  <a:cubicBezTo>
                    <a:pt x="238" y="1"/>
                    <a:pt x="238" y="1"/>
                    <a:pt x="238" y="1"/>
                  </a:cubicBezTo>
                  <a:cubicBezTo>
                    <a:pt x="237" y="1"/>
                    <a:pt x="236" y="1"/>
                    <a:pt x="235" y="2"/>
                  </a:cubicBezTo>
                  <a:cubicBezTo>
                    <a:pt x="232" y="2"/>
                    <a:pt x="232" y="2"/>
                    <a:pt x="232" y="2"/>
                  </a:cubicBezTo>
                  <a:cubicBezTo>
                    <a:pt x="231" y="2"/>
                    <a:pt x="230" y="2"/>
                    <a:pt x="229" y="2"/>
                  </a:cubicBezTo>
                  <a:cubicBezTo>
                    <a:pt x="226" y="3"/>
                    <a:pt x="226" y="3"/>
                    <a:pt x="226" y="3"/>
                  </a:cubicBezTo>
                  <a:cubicBezTo>
                    <a:pt x="225" y="3"/>
                    <a:pt x="224" y="3"/>
                    <a:pt x="223" y="3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19" y="4"/>
                    <a:pt x="218" y="5"/>
                    <a:pt x="217" y="5"/>
                  </a:cubicBezTo>
                  <a:cubicBezTo>
                    <a:pt x="214" y="5"/>
                    <a:pt x="214" y="5"/>
                    <a:pt x="214" y="5"/>
                  </a:cubicBezTo>
                  <a:cubicBezTo>
                    <a:pt x="213" y="6"/>
                    <a:pt x="211" y="6"/>
                    <a:pt x="210" y="6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204" y="8"/>
                    <a:pt x="200" y="9"/>
                    <a:pt x="196" y="11"/>
                  </a:cubicBezTo>
                  <a:cubicBezTo>
                    <a:pt x="194" y="12"/>
                    <a:pt x="194" y="12"/>
                    <a:pt x="194" y="12"/>
                  </a:cubicBezTo>
                  <a:cubicBezTo>
                    <a:pt x="193" y="12"/>
                    <a:pt x="191" y="13"/>
                    <a:pt x="189" y="13"/>
                  </a:cubicBezTo>
                  <a:cubicBezTo>
                    <a:pt x="187" y="14"/>
                    <a:pt x="187" y="14"/>
                    <a:pt x="187" y="14"/>
                  </a:cubicBezTo>
                  <a:cubicBezTo>
                    <a:pt x="186" y="15"/>
                    <a:pt x="184" y="16"/>
                    <a:pt x="183" y="16"/>
                  </a:cubicBezTo>
                  <a:cubicBezTo>
                    <a:pt x="181" y="17"/>
                    <a:pt x="181" y="17"/>
                    <a:pt x="181" y="17"/>
                  </a:cubicBezTo>
                  <a:cubicBezTo>
                    <a:pt x="179" y="18"/>
                    <a:pt x="178" y="18"/>
                    <a:pt x="177" y="19"/>
                  </a:cubicBezTo>
                  <a:cubicBezTo>
                    <a:pt x="176" y="19"/>
                    <a:pt x="175" y="20"/>
                    <a:pt x="174" y="20"/>
                  </a:cubicBezTo>
                  <a:cubicBezTo>
                    <a:pt x="173" y="21"/>
                    <a:pt x="171" y="22"/>
                    <a:pt x="170" y="22"/>
                  </a:cubicBezTo>
                  <a:cubicBezTo>
                    <a:pt x="169" y="23"/>
                    <a:pt x="168" y="23"/>
                    <a:pt x="167" y="24"/>
                  </a:cubicBezTo>
                  <a:cubicBezTo>
                    <a:pt x="166" y="24"/>
                    <a:pt x="165" y="25"/>
                    <a:pt x="163" y="26"/>
                  </a:cubicBezTo>
                  <a:cubicBezTo>
                    <a:pt x="162" y="26"/>
                    <a:pt x="162" y="27"/>
                    <a:pt x="161" y="28"/>
                  </a:cubicBezTo>
                  <a:cubicBezTo>
                    <a:pt x="159" y="28"/>
                    <a:pt x="158" y="29"/>
                    <a:pt x="157" y="30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3" y="32"/>
                    <a:pt x="151" y="33"/>
                    <a:pt x="150" y="34"/>
                  </a:cubicBezTo>
                  <a:cubicBezTo>
                    <a:pt x="149" y="35"/>
                    <a:pt x="148" y="35"/>
                    <a:pt x="147" y="36"/>
                  </a:cubicBezTo>
                  <a:cubicBezTo>
                    <a:pt x="146" y="37"/>
                    <a:pt x="144" y="38"/>
                    <a:pt x="143" y="38"/>
                  </a:cubicBezTo>
                  <a:cubicBezTo>
                    <a:pt x="142" y="39"/>
                    <a:pt x="141" y="40"/>
                    <a:pt x="140" y="41"/>
                  </a:cubicBezTo>
                  <a:cubicBezTo>
                    <a:pt x="139" y="41"/>
                    <a:pt x="137" y="42"/>
                    <a:pt x="136" y="43"/>
                  </a:cubicBezTo>
                  <a:cubicBezTo>
                    <a:pt x="133" y="45"/>
                    <a:pt x="133" y="45"/>
                    <a:pt x="133" y="45"/>
                  </a:cubicBezTo>
                  <a:cubicBezTo>
                    <a:pt x="132" y="47"/>
                    <a:pt x="130" y="48"/>
                    <a:pt x="129" y="49"/>
                  </a:cubicBezTo>
                  <a:cubicBezTo>
                    <a:pt x="126" y="51"/>
                    <a:pt x="126" y="51"/>
                    <a:pt x="126" y="51"/>
                  </a:cubicBezTo>
                  <a:cubicBezTo>
                    <a:pt x="125" y="52"/>
                    <a:pt x="123" y="53"/>
                    <a:pt x="121" y="55"/>
                  </a:cubicBezTo>
                  <a:cubicBezTo>
                    <a:pt x="119" y="56"/>
                    <a:pt x="119" y="56"/>
                    <a:pt x="119" y="56"/>
                  </a:cubicBezTo>
                  <a:cubicBezTo>
                    <a:pt x="117" y="58"/>
                    <a:pt x="114" y="60"/>
                    <a:pt x="112" y="62"/>
                  </a:cubicBezTo>
                  <a:cubicBezTo>
                    <a:pt x="106" y="68"/>
                    <a:pt x="100" y="72"/>
                    <a:pt x="95" y="76"/>
                  </a:cubicBezTo>
                  <a:cubicBezTo>
                    <a:pt x="70" y="94"/>
                    <a:pt x="49" y="101"/>
                    <a:pt x="33" y="97"/>
                  </a:cubicBezTo>
                  <a:cubicBezTo>
                    <a:pt x="26" y="95"/>
                    <a:pt x="20" y="91"/>
                    <a:pt x="15" y="85"/>
                  </a:cubicBezTo>
                  <a:cubicBezTo>
                    <a:pt x="0" y="245"/>
                    <a:pt x="115" y="326"/>
                    <a:pt x="171" y="339"/>
                  </a:cubicBezTo>
                  <a:close/>
                </a:path>
              </a:pathLst>
            </a:custGeom>
            <a:solidFill>
              <a:srgbClr val="7E869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9">
              <a:extLst>
                <a:ext uri="{FF2B5EF4-FFF2-40B4-BE49-F238E27FC236}">
                  <a16:creationId xmlns:a16="http://schemas.microsoft.com/office/drawing/2014/main" id="{0F384A82-5AE7-4D9F-A38D-E4D7FDB1D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6982" y="2427465"/>
              <a:ext cx="1449239" cy="2865691"/>
            </a:xfrm>
            <a:custGeom>
              <a:avLst/>
              <a:gdLst>
                <a:gd name="T0" fmla="*/ 339 w 387"/>
                <a:gd name="T1" fmla="*/ 192 h 768"/>
                <a:gd name="T2" fmla="*/ 288 w 387"/>
                <a:gd name="T3" fmla="*/ 77 h 768"/>
                <a:gd name="T4" fmla="*/ 277 w 387"/>
                <a:gd name="T5" fmla="*/ 60 h 768"/>
                <a:gd name="T6" fmla="*/ 266 w 387"/>
                <a:gd name="T7" fmla="*/ 43 h 768"/>
                <a:gd name="T8" fmla="*/ 251 w 387"/>
                <a:gd name="T9" fmla="*/ 23 h 768"/>
                <a:gd name="T10" fmla="*/ 237 w 387"/>
                <a:gd name="T11" fmla="*/ 5 h 768"/>
                <a:gd name="T12" fmla="*/ 234 w 387"/>
                <a:gd name="T13" fmla="*/ 0 h 768"/>
                <a:gd name="T14" fmla="*/ 170 w 387"/>
                <a:gd name="T15" fmla="*/ 279 h 768"/>
                <a:gd name="T16" fmla="*/ 163 w 387"/>
                <a:gd name="T17" fmla="*/ 286 h 768"/>
                <a:gd name="T18" fmla="*/ 153 w 387"/>
                <a:gd name="T19" fmla="*/ 295 h 768"/>
                <a:gd name="T20" fmla="*/ 119 w 387"/>
                <a:gd name="T21" fmla="*/ 322 h 768"/>
                <a:gd name="T22" fmla="*/ 89 w 387"/>
                <a:gd name="T23" fmla="*/ 345 h 768"/>
                <a:gd name="T24" fmla="*/ 88 w 387"/>
                <a:gd name="T25" fmla="*/ 345 h 768"/>
                <a:gd name="T26" fmla="*/ 84 w 387"/>
                <a:gd name="T27" fmla="*/ 349 h 768"/>
                <a:gd name="T28" fmla="*/ 80 w 387"/>
                <a:gd name="T29" fmla="*/ 352 h 768"/>
                <a:gd name="T30" fmla="*/ 76 w 387"/>
                <a:gd name="T31" fmla="*/ 355 h 768"/>
                <a:gd name="T32" fmla="*/ 72 w 387"/>
                <a:gd name="T33" fmla="*/ 359 h 768"/>
                <a:gd name="T34" fmla="*/ 68 w 387"/>
                <a:gd name="T35" fmla="*/ 363 h 768"/>
                <a:gd name="T36" fmla="*/ 49 w 387"/>
                <a:gd name="T37" fmla="*/ 382 h 768"/>
                <a:gd name="T38" fmla="*/ 46 w 387"/>
                <a:gd name="T39" fmla="*/ 386 h 768"/>
                <a:gd name="T40" fmla="*/ 43 w 387"/>
                <a:gd name="T41" fmla="*/ 390 h 768"/>
                <a:gd name="T42" fmla="*/ 39 w 387"/>
                <a:gd name="T43" fmla="*/ 394 h 768"/>
                <a:gd name="T44" fmla="*/ 36 w 387"/>
                <a:gd name="T45" fmla="*/ 398 h 768"/>
                <a:gd name="T46" fmla="*/ 33 w 387"/>
                <a:gd name="T47" fmla="*/ 402 h 768"/>
                <a:gd name="T48" fmla="*/ 30 w 387"/>
                <a:gd name="T49" fmla="*/ 407 h 768"/>
                <a:gd name="T50" fmla="*/ 27 w 387"/>
                <a:gd name="T51" fmla="*/ 411 h 768"/>
                <a:gd name="T52" fmla="*/ 24 w 387"/>
                <a:gd name="T53" fmla="*/ 416 h 768"/>
                <a:gd name="T54" fmla="*/ 21 w 387"/>
                <a:gd name="T55" fmla="*/ 421 h 768"/>
                <a:gd name="T56" fmla="*/ 15 w 387"/>
                <a:gd name="T57" fmla="*/ 432 h 768"/>
                <a:gd name="T58" fmla="*/ 13 w 387"/>
                <a:gd name="T59" fmla="*/ 438 h 768"/>
                <a:gd name="T60" fmla="*/ 11 w 387"/>
                <a:gd name="T61" fmla="*/ 444 h 768"/>
                <a:gd name="T62" fmla="*/ 9 w 387"/>
                <a:gd name="T63" fmla="*/ 449 h 768"/>
                <a:gd name="T64" fmla="*/ 7 w 387"/>
                <a:gd name="T65" fmla="*/ 455 h 768"/>
                <a:gd name="T66" fmla="*/ 5 w 387"/>
                <a:gd name="T67" fmla="*/ 460 h 768"/>
                <a:gd name="T68" fmla="*/ 4 w 387"/>
                <a:gd name="T69" fmla="*/ 466 h 768"/>
                <a:gd name="T70" fmla="*/ 3 w 387"/>
                <a:gd name="T71" fmla="*/ 472 h 768"/>
                <a:gd name="T72" fmla="*/ 2 w 387"/>
                <a:gd name="T73" fmla="*/ 478 h 768"/>
                <a:gd name="T74" fmla="*/ 1 w 387"/>
                <a:gd name="T75" fmla="*/ 484 h 768"/>
                <a:gd name="T76" fmla="*/ 1 w 387"/>
                <a:gd name="T77" fmla="*/ 490 h 768"/>
                <a:gd name="T78" fmla="*/ 0 w 387"/>
                <a:gd name="T79" fmla="*/ 496 h 768"/>
                <a:gd name="T80" fmla="*/ 0 w 387"/>
                <a:gd name="T81" fmla="*/ 511 h 768"/>
                <a:gd name="T82" fmla="*/ 1 w 387"/>
                <a:gd name="T83" fmla="*/ 519 h 768"/>
                <a:gd name="T84" fmla="*/ 1 w 387"/>
                <a:gd name="T85" fmla="*/ 526 h 768"/>
                <a:gd name="T86" fmla="*/ 2 w 387"/>
                <a:gd name="T87" fmla="*/ 533 h 768"/>
                <a:gd name="T88" fmla="*/ 4 w 387"/>
                <a:gd name="T89" fmla="*/ 541 h 768"/>
                <a:gd name="T90" fmla="*/ 5 w 387"/>
                <a:gd name="T91" fmla="*/ 548 h 768"/>
                <a:gd name="T92" fmla="*/ 7 w 387"/>
                <a:gd name="T93" fmla="*/ 556 h 768"/>
                <a:gd name="T94" fmla="*/ 9 w 387"/>
                <a:gd name="T95" fmla="*/ 564 h 768"/>
                <a:gd name="T96" fmla="*/ 11 w 387"/>
                <a:gd name="T97" fmla="*/ 572 h 768"/>
                <a:gd name="T98" fmla="*/ 14 w 387"/>
                <a:gd name="T99" fmla="*/ 580 h 768"/>
                <a:gd name="T100" fmla="*/ 17 w 387"/>
                <a:gd name="T101" fmla="*/ 588 h 768"/>
                <a:gd name="T102" fmla="*/ 20 w 387"/>
                <a:gd name="T103" fmla="*/ 597 h 768"/>
                <a:gd name="T104" fmla="*/ 31 w 387"/>
                <a:gd name="T105" fmla="*/ 626 h 768"/>
                <a:gd name="T106" fmla="*/ 15 w 387"/>
                <a:gd name="T107" fmla="*/ 705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7" h="768">
                  <a:moveTo>
                    <a:pt x="305" y="634"/>
                  </a:moveTo>
                  <a:cubicBezTo>
                    <a:pt x="375" y="496"/>
                    <a:pt x="387" y="339"/>
                    <a:pt x="339" y="192"/>
                  </a:cubicBezTo>
                  <a:cubicBezTo>
                    <a:pt x="337" y="186"/>
                    <a:pt x="335" y="180"/>
                    <a:pt x="333" y="174"/>
                  </a:cubicBezTo>
                  <a:cubicBezTo>
                    <a:pt x="321" y="140"/>
                    <a:pt x="305" y="108"/>
                    <a:pt x="288" y="77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4" y="71"/>
                    <a:pt x="281" y="65"/>
                    <a:pt x="277" y="60"/>
                  </a:cubicBezTo>
                  <a:cubicBezTo>
                    <a:pt x="275" y="56"/>
                    <a:pt x="275" y="56"/>
                    <a:pt x="275" y="56"/>
                  </a:cubicBezTo>
                  <a:cubicBezTo>
                    <a:pt x="272" y="52"/>
                    <a:pt x="269" y="47"/>
                    <a:pt x="266" y="43"/>
                  </a:cubicBezTo>
                  <a:cubicBezTo>
                    <a:pt x="263" y="39"/>
                    <a:pt x="263" y="39"/>
                    <a:pt x="263" y="39"/>
                  </a:cubicBezTo>
                  <a:cubicBezTo>
                    <a:pt x="259" y="33"/>
                    <a:pt x="255" y="28"/>
                    <a:pt x="251" y="23"/>
                  </a:cubicBezTo>
                  <a:cubicBezTo>
                    <a:pt x="248" y="18"/>
                    <a:pt x="243" y="12"/>
                    <a:pt x="239" y="7"/>
                  </a:cubicBezTo>
                  <a:cubicBezTo>
                    <a:pt x="238" y="6"/>
                    <a:pt x="238" y="5"/>
                    <a:pt x="237" y="5"/>
                  </a:cubicBezTo>
                  <a:cubicBezTo>
                    <a:pt x="236" y="3"/>
                    <a:pt x="236" y="3"/>
                    <a:pt x="236" y="3"/>
                  </a:cubicBezTo>
                  <a:cubicBezTo>
                    <a:pt x="235" y="2"/>
                    <a:pt x="234" y="1"/>
                    <a:pt x="234" y="0"/>
                  </a:cubicBezTo>
                  <a:cubicBezTo>
                    <a:pt x="244" y="25"/>
                    <a:pt x="250" y="54"/>
                    <a:pt x="251" y="81"/>
                  </a:cubicBezTo>
                  <a:cubicBezTo>
                    <a:pt x="253" y="131"/>
                    <a:pt x="241" y="206"/>
                    <a:pt x="170" y="279"/>
                  </a:cubicBezTo>
                  <a:cubicBezTo>
                    <a:pt x="167" y="281"/>
                    <a:pt x="165" y="283"/>
                    <a:pt x="163" y="285"/>
                  </a:cubicBezTo>
                  <a:cubicBezTo>
                    <a:pt x="163" y="286"/>
                    <a:pt x="163" y="286"/>
                    <a:pt x="163" y="286"/>
                  </a:cubicBezTo>
                  <a:cubicBezTo>
                    <a:pt x="160" y="288"/>
                    <a:pt x="158" y="290"/>
                    <a:pt x="156" y="292"/>
                  </a:cubicBezTo>
                  <a:cubicBezTo>
                    <a:pt x="153" y="295"/>
                    <a:pt x="153" y="295"/>
                    <a:pt x="153" y="295"/>
                  </a:cubicBezTo>
                  <a:cubicBezTo>
                    <a:pt x="149" y="298"/>
                    <a:pt x="145" y="302"/>
                    <a:pt x="139" y="307"/>
                  </a:cubicBezTo>
                  <a:cubicBezTo>
                    <a:pt x="133" y="312"/>
                    <a:pt x="126" y="317"/>
                    <a:pt x="119" y="322"/>
                  </a:cubicBezTo>
                  <a:cubicBezTo>
                    <a:pt x="110" y="328"/>
                    <a:pt x="101" y="335"/>
                    <a:pt x="92" y="342"/>
                  </a:cubicBezTo>
                  <a:cubicBezTo>
                    <a:pt x="91" y="343"/>
                    <a:pt x="90" y="344"/>
                    <a:pt x="89" y="345"/>
                  </a:cubicBezTo>
                  <a:cubicBezTo>
                    <a:pt x="88" y="345"/>
                    <a:pt x="88" y="345"/>
                    <a:pt x="88" y="345"/>
                  </a:cubicBezTo>
                  <a:cubicBezTo>
                    <a:pt x="88" y="345"/>
                    <a:pt x="88" y="345"/>
                    <a:pt x="88" y="345"/>
                  </a:cubicBezTo>
                  <a:cubicBezTo>
                    <a:pt x="87" y="346"/>
                    <a:pt x="87" y="346"/>
                    <a:pt x="87" y="346"/>
                  </a:cubicBezTo>
                  <a:cubicBezTo>
                    <a:pt x="86" y="347"/>
                    <a:pt x="85" y="348"/>
                    <a:pt x="84" y="349"/>
                  </a:cubicBezTo>
                  <a:cubicBezTo>
                    <a:pt x="84" y="349"/>
                    <a:pt x="84" y="349"/>
                    <a:pt x="84" y="349"/>
                  </a:cubicBezTo>
                  <a:cubicBezTo>
                    <a:pt x="83" y="350"/>
                    <a:pt x="82" y="351"/>
                    <a:pt x="80" y="352"/>
                  </a:cubicBezTo>
                  <a:cubicBezTo>
                    <a:pt x="80" y="352"/>
                    <a:pt x="80" y="352"/>
                    <a:pt x="80" y="352"/>
                  </a:cubicBezTo>
                  <a:cubicBezTo>
                    <a:pt x="79" y="353"/>
                    <a:pt x="78" y="354"/>
                    <a:pt x="76" y="355"/>
                  </a:cubicBezTo>
                  <a:cubicBezTo>
                    <a:pt x="76" y="356"/>
                    <a:pt x="76" y="356"/>
                    <a:pt x="76" y="356"/>
                  </a:cubicBezTo>
                  <a:cubicBezTo>
                    <a:pt x="75" y="357"/>
                    <a:pt x="74" y="358"/>
                    <a:pt x="72" y="359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71" y="360"/>
                    <a:pt x="70" y="361"/>
                    <a:pt x="68" y="363"/>
                  </a:cubicBezTo>
                  <a:cubicBezTo>
                    <a:pt x="63" y="368"/>
                    <a:pt x="58" y="373"/>
                    <a:pt x="53" y="378"/>
                  </a:cubicBezTo>
                  <a:cubicBezTo>
                    <a:pt x="52" y="379"/>
                    <a:pt x="50" y="380"/>
                    <a:pt x="49" y="382"/>
                  </a:cubicBezTo>
                  <a:cubicBezTo>
                    <a:pt x="49" y="382"/>
                    <a:pt x="49" y="382"/>
                    <a:pt x="49" y="382"/>
                  </a:cubicBezTo>
                  <a:cubicBezTo>
                    <a:pt x="48" y="383"/>
                    <a:pt x="47" y="385"/>
                    <a:pt x="46" y="386"/>
                  </a:cubicBezTo>
                  <a:cubicBezTo>
                    <a:pt x="45" y="387"/>
                    <a:pt x="45" y="387"/>
                    <a:pt x="45" y="387"/>
                  </a:cubicBezTo>
                  <a:cubicBezTo>
                    <a:pt x="44" y="388"/>
                    <a:pt x="43" y="389"/>
                    <a:pt x="43" y="390"/>
                  </a:cubicBezTo>
                  <a:cubicBezTo>
                    <a:pt x="42" y="391"/>
                    <a:pt x="42" y="391"/>
                    <a:pt x="42" y="391"/>
                  </a:cubicBezTo>
                  <a:cubicBezTo>
                    <a:pt x="41" y="392"/>
                    <a:pt x="40" y="393"/>
                    <a:pt x="39" y="394"/>
                  </a:cubicBezTo>
                  <a:cubicBezTo>
                    <a:pt x="38" y="395"/>
                    <a:pt x="38" y="395"/>
                    <a:pt x="38" y="395"/>
                  </a:cubicBezTo>
                  <a:cubicBezTo>
                    <a:pt x="37" y="396"/>
                    <a:pt x="37" y="397"/>
                    <a:pt x="36" y="398"/>
                  </a:cubicBezTo>
                  <a:cubicBezTo>
                    <a:pt x="35" y="399"/>
                    <a:pt x="35" y="399"/>
                    <a:pt x="35" y="399"/>
                  </a:cubicBezTo>
                  <a:cubicBezTo>
                    <a:pt x="34" y="400"/>
                    <a:pt x="33" y="401"/>
                    <a:pt x="33" y="402"/>
                  </a:cubicBezTo>
                  <a:cubicBezTo>
                    <a:pt x="32" y="404"/>
                    <a:pt x="32" y="404"/>
                    <a:pt x="32" y="404"/>
                  </a:cubicBezTo>
                  <a:cubicBezTo>
                    <a:pt x="31" y="405"/>
                    <a:pt x="30" y="406"/>
                    <a:pt x="30" y="407"/>
                  </a:cubicBezTo>
                  <a:cubicBezTo>
                    <a:pt x="29" y="408"/>
                    <a:pt x="29" y="408"/>
                    <a:pt x="29" y="408"/>
                  </a:cubicBezTo>
                  <a:cubicBezTo>
                    <a:pt x="28" y="409"/>
                    <a:pt x="27" y="410"/>
                    <a:pt x="27" y="411"/>
                  </a:cubicBezTo>
                  <a:cubicBezTo>
                    <a:pt x="26" y="413"/>
                    <a:pt x="26" y="413"/>
                    <a:pt x="26" y="413"/>
                  </a:cubicBezTo>
                  <a:cubicBezTo>
                    <a:pt x="25" y="414"/>
                    <a:pt x="24" y="415"/>
                    <a:pt x="24" y="416"/>
                  </a:cubicBezTo>
                  <a:cubicBezTo>
                    <a:pt x="23" y="417"/>
                    <a:pt x="23" y="417"/>
                    <a:pt x="23" y="417"/>
                  </a:cubicBezTo>
                  <a:cubicBezTo>
                    <a:pt x="22" y="419"/>
                    <a:pt x="22" y="420"/>
                    <a:pt x="21" y="421"/>
                  </a:cubicBezTo>
                  <a:cubicBezTo>
                    <a:pt x="21" y="422"/>
                    <a:pt x="21" y="422"/>
                    <a:pt x="21" y="422"/>
                  </a:cubicBezTo>
                  <a:cubicBezTo>
                    <a:pt x="19" y="425"/>
                    <a:pt x="17" y="429"/>
                    <a:pt x="15" y="432"/>
                  </a:cubicBezTo>
                  <a:cubicBezTo>
                    <a:pt x="15" y="434"/>
                    <a:pt x="14" y="435"/>
                    <a:pt x="13" y="437"/>
                  </a:cubicBezTo>
                  <a:cubicBezTo>
                    <a:pt x="13" y="438"/>
                    <a:pt x="13" y="438"/>
                    <a:pt x="13" y="438"/>
                  </a:cubicBezTo>
                  <a:cubicBezTo>
                    <a:pt x="12" y="440"/>
                    <a:pt x="12" y="441"/>
                    <a:pt x="11" y="442"/>
                  </a:cubicBezTo>
                  <a:cubicBezTo>
                    <a:pt x="11" y="444"/>
                    <a:pt x="11" y="444"/>
                    <a:pt x="11" y="444"/>
                  </a:cubicBezTo>
                  <a:cubicBezTo>
                    <a:pt x="10" y="445"/>
                    <a:pt x="10" y="446"/>
                    <a:pt x="9" y="447"/>
                  </a:cubicBezTo>
                  <a:cubicBezTo>
                    <a:pt x="9" y="449"/>
                    <a:pt x="9" y="449"/>
                    <a:pt x="9" y="449"/>
                  </a:cubicBezTo>
                  <a:cubicBezTo>
                    <a:pt x="8" y="450"/>
                    <a:pt x="8" y="452"/>
                    <a:pt x="8" y="453"/>
                  </a:cubicBezTo>
                  <a:cubicBezTo>
                    <a:pt x="7" y="455"/>
                    <a:pt x="7" y="455"/>
                    <a:pt x="7" y="455"/>
                  </a:cubicBezTo>
                  <a:cubicBezTo>
                    <a:pt x="7" y="456"/>
                    <a:pt x="6" y="457"/>
                    <a:pt x="6" y="458"/>
                  </a:cubicBezTo>
                  <a:cubicBezTo>
                    <a:pt x="5" y="460"/>
                    <a:pt x="5" y="460"/>
                    <a:pt x="5" y="460"/>
                  </a:cubicBezTo>
                  <a:cubicBezTo>
                    <a:pt x="5" y="462"/>
                    <a:pt x="5" y="463"/>
                    <a:pt x="5" y="464"/>
                  </a:cubicBezTo>
                  <a:cubicBezTo>
                    <a:pt x="4" y="466"/>
                    <a:pt x="4" y="466"/>
                    <a:pt x="4" y="466"/>
                  </a:cubicBezTo>
                  <a:cubicBezTo>
                    <a:pt x="4" y="467"/>
                    <a:pt x="4" y="468"/>
                    <a:pt x="3" y="470"/>
                  </a:cubicBezTo>
                  <a:cubicBezTo>
                    <a:pt x="3" y="472"/>
                    <a:pt x="3" y="472"/>
                    <a:pt x="3" y="472"/>
                  </a:cubicBezTo>
                  <a:cubicBezTo>
                    <a:pt x="3" y="473"/>
                    <a:pt x="2" y="474"/>
                    <a:pt x="2" y="476"/>
                  </a:cubicBezTo>
                  <a:cubicBezTo>
                    <a:pt x="2" y="478"/>
                    <a:pt x="2" y="478"/>
                    <a:pt x="2" y="478"/>
                  </a:cubicBezTo>
                  <a:cubicBezTo>
                    <a:pt x="2" y="479"/>
                    <a:pt x="2" y="480"/>
                    <a:pt x="1" y="482"/>
                  </a:cubicBezTo>
                  <a:cubicBezTo>
                    <a:pt x="1" y="484"/>
                    <a:pt x="1" y="484"/>
                    <a:pt x="1" y="484"/>
                  </a:cubicBezTo>
                  <a:cubicBezTo>
                    <a:pt x="1" y="485"/>
                    <a:pt x="1" y="487"/>
                    <a:pt x="1" y="488"/>
                  </a:cubicBezTo>
                  <a:cubicBezTo>
                    <a:pt x="1" y="490"/>
                    <a:pt x="1" y="490"/>
                    <a:pt x="1" y="490"/>
                  </a:cubicBezTo>
                  <a:cubicBezTo>
                    <a:pt x="0" y="492"/>
                    <a:pt x="0" y="493"/>
                    <a:pt x="0" y="495"/>
                  </a:cubicBezTo>
                  <a:cubicBezTo>
                    <a:pt x="0" y="496"/>
                    <a:pt x="0" y="496"/>
                    <a:pt x="0" y="496"/>
                  </a:cubicBezTo>
                  <a:cubicBezTo>
                    <a:pt x="0" y="501"/>
                    <a:pt x="0" y="505"/>
                    <a:pt x="0" y="510"/>
                  </a:cubicBezTo>
                  <a:cubicBezTo>
                    <a:pt x="0" y="511"/>
                    <a:pt x="0" y="511"/>
                    <a:pt x="0" y="511"/>
                  </a:cubicBezTo>
                  <a:cubicBezTo>
                    <a:pt x="0" y="513"/>
                    <a:pt x="0" y="515"/>
                    <a:pt x="1" y="516"/>
                  </a:cubicBezTo>
                  <a:cubicBezTo>
                    <a:pt x="1" y="519"/>
                    <a:pt x="1" y="519"/>
                    <a:pt x="1" y="519"/>
                  </a:cubicBezTo>
                  <a:cubicBezTo>
                    <a:pt x="1" y="521"/>
                    <a:pt x="1" y="522"/>
                    <a:pt x="1" y="523"/>
                  </a:cubicBezTo>
                  <a:cubicBezTo>
                    <a:pt x="1" y="526"/>
                    <a:pt x="1" y="526"/>
                    <a:pt x="1" y="526"/>
                  </a:cubicBezTo>
                  <a:cubicBezTo>
                    <a:pt x="2" y="527"/>
                    <a:pt x="2" y="529"/>
                    <a:pt x="2" y="530"/>
                  </a:cubicBezTo>
                  <a:cubicBezTo>
                    <a:pt x="2" y="531"/>
                    <a:pt x="2" y="532"/>
                    <a:pt x="2" y="533"/>
                  </a:cubicBezTo>
                  <a:cubicBezTo>
                    <a:pt x="3" y="535"/>
                    <a:pt x="3" y="536"/>
                    <a:pt x="3" y="538"/>
                  </a:cubicBezTo>
                  <a:cubicBezTo>
                    <a:pt x="3" y="539"/>
                    <a:pt x="3" y="540"/>
                    <a:pt x="4" y="541"/>
                  </a:cubicBezTo>
                  <a:cubicBezTo>
                    <a:pt x="4" y="542"/>
                    <a:pt x="4" y="543"/>
                    <a:pt x="4" y="545"/>
                  </a:cubicBezTo>
                  <a:cubicBezTo>
                    <a:pt x="5" y="546"/>
                    <a:pt x="5" y="547"/>
                    <a:pt x="5" y="548"/>
                  </a:cubicBezTo>
                  <a:cubicBezTo>
                    <a:pt x="5" y="550"/>
                    <a:pt x="6" y="551"/>
                    <a:pt x="6" y="552"/>
                  </a:cubicBezTo>
                  <a:cubicBezTo>
                    <a:pt x="7" y="556"/>
                    <a:pt x="7" y="556"/>
                    <a:pt x="7" y="556"/>
                  </a:cubicBezTo>
                  <a:cubicBezTo>
                    <a:pt x="7" y="557"/>
                    <a:pt x="7" y="559"/>
                    <a:pt x="8" y="560"/>
                  </a:cubicBezTo>
                  <a:cubicBezTo>
                    <a:pt x="8" y="561"/>
                    <a:pt x="8" y="562"/>
                    <a:pt x="9" y="564"/>
                  </a:cubicBezTo>
                  <a:cubicBezTo>
                    <a:pt x="9" y="565"/>
                    <a:pt x="10" y="567"/>
                    <a:pt x="10" y="568"/>
                  </a:cubicBezTo>
                  <a:cubicBezTo>
                    <a:pt x="10" y="569"/>
                    <a:pt x="11" y="571"/>
                    <a:pt x="11" y="572"/>
                  </a:cubicBezTo>
                  <a:cubicBezTo>
                    <a:pt x="12" y="573"/>
                    <a:pt x="12" y="575"/>
                    <a:pt x="13" y="576"/>
                  </a:cubicBezTo>
                  <a:cubicBezTo>
                    <a:pt x="14" y="580"/>
                    <a:pt x="14" y="580"/>
                    <a:pt x="14" y="580"/>
                  </a:cubicBezTo>
                  <a:cubicBezTo>
                    <a:pt x="14" y="581"/>
                    <a:pt x="15" y="583"/>
                    <a:pt x="15" y="585"/>
                  </a:cubicBezTo>
                  <a:cubicBezTo>
                    <a:pt x="17" y="588"/>
                    <a:pt x="17" y="588"/>
                    <a:pt x="17" y="588"/>
                  </a:cubicBezTo>
                  <a:cubicBezTo>
                    <a:pt x="17" y="590"/>
                    <a:pt x="18" y="592"/>
                    <a:pt x="19" y="594"/>
                  </a:cubicBezTo>
                  <a:cubicBezTo>
                    <a:pt x="20" y="597"/>
                    <a:pt x="20" y="597"/>
                    <a:pt x="20" y="597"/>
                  </a:cubicBezTo>
                  <a:cubicBezTo>
                    <a:pt x="21" y="599"/>
                    <a:pt x="22" y="602"/>
                    <a:pt x="23" y="605"/>
                  </a:cubicBezTo>
                  <a:cubicBezTo>
                    <a:pt x="26" y="612"/>
                    <a:pt x="29" y="619"/>
                    <a:pt x="31" y="626"/>
                  </a:cubicBezTo>
                  <a:cubicBezTo>
                    <a:pt x="41" y="655"/>
                    <a:pt x="41" y="677"/>
                    <a:pt x="31" y="691"/>
                  </a:cubicBezTo>
                  <a:cubicBezTo>
                    <a:pt x="27" y="697"/>
                    <a:pt x="22" y="702"/>
                    <a:pt x="15" y="705"/>
                  </a:cubicBezTo>
                  <a:cubicBezTo>
                    <a:pt x="162" y="768"/>
                    <a:pt x="275" y="683"/>
                    <a:pt x="305" y="634"/>
                  </a:cubicBezTo>
                  <a:close/>
                </a:path>
              </a:pathLst>
            </a:custGeom>
            <a:solidFill>
              <a:srgbClr val="C7B4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Oval 13">
              <a:extLst>
                <a:ext uri="{FF2B5EF4-FFF2-40B4-BE49-F238E27FC236}">
                  <a16:creationId xmlns:a16="http://schemas.microsoft.com/office/drawing/2014/main" id="{3B6EADA7-A49A-482E-8C58-BCF80ADAF489}"/>
                </a:ext>
              </a:extLst>
            </p:cNvPr>
            <p:cNvSpPr/>
            <p:nvPr/>
          </p:nvSpPr>
          <p:spPr>
            <a:xfrm>
              <a:off x="1126920" y="3877336"/>
              <a:ext cx="743862" cy="908864"/>
            </a:xfrm>
            <a:prstGeom prst="ellipse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lvl="0" algn="ctr">
                <a:defRPr/>
              </a:pPr>
              <a:r>
                <a:rPr lang="en-US" altLang="zh-CN" sz="2800" b="1" kern="0" dirty="0">
                  <a:solidFill>
                    <a:srgbClr val="FFFFFF"/>
                  </a:solidFill>
                  <a:cs typeface="+mn-ea"/>
                  <a:sym typeface="+mn-lt"/>
                </a:rPr>
                <a:t>05</a:t>
              </a:r>
            </a:p>
            <a:p>
              <a:pPr lvl="0" algn="ctr"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Oval 14">
              <a:extLst>
                <a:ext uri="{FF2B5EF4-FFF2-40B4-BE49-F238E27FC236}">
                  <a16:creationId xmlns:a16="http://schemas.microsoft.com/office/drawing/2014/main" id="{4112E2A6-BB8B-4A9A-9320-7F8B3E069AE2}"/>
                </a:ext>
              </a:extLst>
            </p:cNvPr>
            <p:cNvSpPr/>
            <p:nvPr/>
          </p:nvSpPr>
          <p:spPr>
            <a:xfrm>
              <a:off x="3539996" y="2145141"/>
              <a:ext cx="743862" cy="908864"/>
            </a:xfrm>
            <a:prstGeom prst="ellipse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Oval 15">
              <a:extLst>
                <a:ext uri="{FF2B5EF4-FFF2-40B4-BE49-F238E27FC236}">
                  <a16:creationId xmlns:a16="http://schemas.microsoft.com/office/drawing/2014/main" id="{89454498-51AC-42FD-B46A-F7FD8668E17C}"/>
                </a:ext>
              </a:extLst>
            </p:cNvPr>
            <p:cNvSpPr/>
            <p:nvPr/>
          </p:nvSpPr>
          <p:spPr>
            <a:xfrm>
              <a:off x="1525231" y="2173717"/>
              <a:ext cx="743862" cy="908864"/>
            </a:xfrm>
            <a:prstGeom prst="ellipse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Oval 16">
              <a:extLst>
                <a:ext uri="{FF2B5EF4-FFF2-40B4-BE49-F238E27FC236}">
                  <a16:creationId xmlns:a16="http://schemas.microsoft.com/office/drawing/2014/main" id="{6C343645-8E87-4037-993D-E829B47FA7B3}"/>
                </a:ext>
              </a:extLst>
            </p:cNvPr>
            <p:cNvSpPr/>
            <p:nvPr/>
          </p:nvSpPr>
          <p:spPr>
            <a:xfrm>
              <a:off x="3991729" y="3777745"/>
              <a:ext cx="743862" cy="908864"/>
            </a:xfrm>
            <a:prstGeom prst="ellipse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Oval 17">
              <a:extLst>
                <a:ext uri="{FF2B5EF4-FFF2-40B4-BE49-F238E27FC236}">
                  <a16:creationId xmlns:a16="http://schemas.microsoft.com/office/drawing/2014/main" id="{B2607D2D-8EBE-47F1-B56F-171825D64877}"/>
                </a:ext>
              </a:extLst>
            </p:cNvPr>
            <p:cNvSpPr/>
            <p:nvPr/>
          </p:nvSpPr>
          <p:spPr>
            <a:xfrm>
              <a:off x="2496027" y="4864447"/>
              <a:ext cx="743862" cy="908864"/>
            </a:xfrm>
            <a:prstGeom prst="ellipse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9" name="Group 4">
            <a:extLst>
              <a:ext uri="{FF2B5EF4-FFF2-40B4-BE49-F238E27FC236}">
                <a16:creationId xmlns:a16="http://schemas.microsoft.com/office/drawing/2014/main" id="{CA9DCAFC-5C3C-49CB-96D6-B7A7214F55A0}"/>
              </a:ext>
            </a:extLst>
          </p:cNvPr>
          <p:cNvGrpSpPr/>
          <p:nvPr/>
        </p:nvGrpSpPr>
        <p:grpSpPr>
          <a:xfrm>
            <a:off x="874713" y="4660946"/>
            <a:ext cx="3752850" cy="742950"/>
            <a:chOff x="828687" y="4882101"/>
            <a:chExt cx="3752850" cy="742950"/>
          </a:xfrm>
        </p:grpSpPr>
        <p:sp>
          <p:nvSpPr>
            <p:cNvPr id="60" name="Freeform 21">
              <a:extLst>
                <a:ext uri="{FF2B5EF4-FFF2-40B4-BE49-F238E27FC236}">
                  <a16:creationId xmlns:a16="http://schemas.microsoft.com/office/drawing/2014/main" id="{404EE7A9-1EC5-4EFD-A9C5-DD3A3F18E978}"/>
                </a:ext>
              </a:extLst>
            </p:cNvPr>
            <p:cNvSpPr/>
            <p:nvPr/>
          </p:nvSpPr>
          <p:spPr>
            <a:xfrm>
              <a:off x="828687" y="4882101"/>
              <a:ext cx="3752850" cy="742950"/>
            </a:xfrm>
            <a:custGeom>
              <a:avLst/>
              <a:gdLst>
                <a:gd name="connsiteX0" fmla="*/ 371475 w 3752850"/>
                <a:gd name="connsiteY0" fmla="*/ 0 h 742950"/>
                <a:gd name="connsiteX1" fmla="*/ 3381375 w 3752850"/>
                <a:gd name="connsiteY1" fmla="*/ 0 h 742950"/>
                <a:gd name="connsiteX2" fmla="*/ 3752850 w 3752850"/>
                <a:gd name="connsiteY2" fmla="*/ 371475 h 742950"/>
                <a:gd name="connsiteX3" fmla="*/ 3381375 w 3752850"/>
                <a:gd name="connsiteY3" fmla="*/ 742950 h 742950"/>
                <a:gd name="connsiteX4" fmla="*/ 371475 w 3752850"/>
                <a:gd name="connsiteY4" fmla="*/ 742950 h 742950"/>
                <a:gd name="connsiteX5" fmla="*/ 0 w 3752850"/>
                <a:gd name="connsiteY5" fmla="*/ 371475 h 742950"/>
                <a:gd name="connsiteX6" fmla="*/ 371475 w 3752850"/>
                <a:gd name="connsiteY6" fmla="*/ 0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52850" h="742950">
                  <a:moveTo>
                    <a:pt x="371475" y="0"/>
                  </a:moveTo>
                  <a:lnTo>
                    <a:pt x="3381375" y="0"/>
                  </a:lnTo>
                  <a:cubicBezTo>
                    <a:pt x="3586535" y="0"/>
                    <a:pt x="3752850" y="166315"/>
                    <a:pt x="3752850" y="371475"/>
                  </a:cubicBezTo>
                  <a:cubicBezTo>
                    <a:pt x="3752850" y="576635"/>
                    <a:pt x="3586535" y="742950"/>
                    <a:pt x="3381375" y="742950"/>
                  </a:cubicBezTo>
                  <a:lnTo>
                    <a:pt x="371475" y="742950"/>
                  </a:lnTo>
                  <a:cubicBezTo>
                    <a:pt x="166315" y="742950"/>
                    <a:pt x="0" y="576635"/>
                    <a:pt x="0" y="371475"/>
                  </a:cubicBezTo>
                  <a:cubicBezTo>
                    <a:pt x="0" y="166315"/>
                    <a:pt x="166315" y="0"/>
                    <a:pt x="3714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810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Rectangle 22">
              <a:extLst>
                <a:ext uri="{FF2B5EF4-FFF2-40B4-BE49-F238E27FC236}">
                  <a16:creationId xmlns:a16="http://schemas.microsoft.com/office/drawing/2014/main" id="{15C36C38-273D-4CBE-B599-2EEAD9E59ADA}"/>
                </a:ext>
              </a:extLst>
            </p:cNvPr>
            <p:cNvSpPr/>
            <p:nvPr/>
          </p:nvSpPr>
          <p:spPr>
            <a:xfrm>
              <a:off x="2047285" y="5026172"/>
              <a:ext cx="2389864" cy="3844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i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cs typeface="+mn-ea"/>
                  <a:sym typeface="+mn-lt"/>
                </a:rPr>
                <a:t>单击此处添加描述文本</a:t>
              </a:r>
            </a:p>
          </p:txBody>
        </p:sp>
        <p:sp>
          <p:nvSpPr>
            <p:cNvPr id="62" name="TextBox 23">
              <a:extLst>
                <a:ext uri="{FF2B5EF4-FFF2-40B4-BE49-F238E27FC236}">
                  <a16:creationId xmlns:a16="http://schemas.microsoft.com/office/drawing/2014/main" id="{410FC3E3-6FE2-4AF0-A982-581EC453E594}"/>
                </a:ext>
              </a:extLst>
            </p:cNvPr>
            <p:cNvSpPr txBox="1"/>
            <p:nvPr/>
          </p:nvSpPr>
          <p:spPr>
            <a:xfrm>
              <a:off x="1002608" y="5039179"/>
              <a:ext cx="9704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75%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0847655-DA59-4502-BDE3-CFB52A11C83B}"/>
              </a:ext>
            </a:extLst>
          </p:cNvPr>
          <p:cNvGrpSpPr/>
          <p:nvPr/>
        </p:nvGrpSpPr>
        <p:grpSpPr>
          <a:xfrm>
            <a:off x="766493" y="1857870"/>
            <a:ext cx="5660906" cy="2288529"/>
            <a:chOff x="14886979" y="3855494"/>
            <a:chExt cx="5660906" cy="2288529"/>
          </a:xfrm>
        </p:grpSpPr>
        <p:sp>
          <p:nvSpPr>
            <p:cNvPr id="64" name="TextBox 22">
              <a:extLst>
                <a:ext uri="{FF2B5EF4-FFF2-40B4-BE49-F238E27FC236}">
                  <a16:creationId xmlns:a16="http://schemas.microsoft.com/office/drawing/2014/main" id="{0DBF5830-9F80-46D9-954B-903C1DB54464}"/>
                </a:ext>
              </a:extLst>
            </p:cNvPr>
            <p:cNvSpPr txBox="1"/>
            <p:nvPr/>
          </p:nvSpPr>
          <p:spPr>
            <a:xfrm>
              <a:off x="14960123" y="3855494"/>
              <a:ext cx="5587762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32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单击此处添加标题文本</a:t>
              </a:r>
              <a:endParaRPr lang="en-US" sz="3200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65" name="Straight Connector 23">
              <a:extLst>
                <a:ext uri="{FF2B5EF4-FFF2-40B4-BE49-F238E27FC236}">
                  <a16:creationId xmlns:a16="http://schemas.microsoft.com/office/drawing/2014/main" id="{D2943CEF-93C5-40E3-A899-45BD22012F7B}"/>
                </a:ext>
              </a:extLst>
            </p:cNvPr>
            <p:cNvCxnSpPr/>
            <p:nvPr/>
          </p:nvCxnSpPr>
          <p:spPr>
            <a:xfrm>
              <a:off x="15032832" y="4793763"/>
              <a:ext cx="1622239" cy="0"/>
            </a:xfrm>
            <a:prstGeom prst="line">
              <a:avLst/>
            </a:prstGeom>
            <a:ln w="57150">
              <a:solidFill>
                <a:srgbClr val="8B65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C44ECC0-C5EC-44E1-BE9D-F2FBFFB2D746}"/>
                </a:ext>
              </a:extLst>
            </p:cNvPr>
            <p:cNvSpPr txBox="1"/>
            <p:nvPr/>
          </p:nvSpPr>
          <p:spPr>
            <a:xfrm>
              <a:off x="14897011" y="4333068"/>
              <a:ext cx="285699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2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B2484B49-2BFE-4467-9A09-7F3ED4268B5B}"/>
                </a:ext>
              </a:extLst>
            </p:cNvPr>
            <p:cNvSpPr txBox="1"/>
            <p:nvPr/>
          </p:nvSpPr>
          <p:spPr>
            <a:xfrm>
              <a:off x="14886979" y="4970368"/>
              <a:ext cx="5043500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/>
                <a:t>200</a:t>
              </a:r>
              <a:r>
                <a:rPr lang="zh-CN" altLang="en-US" sz="1200" dirty="0"/>
                <a:t>字以内，据统计每页幻灯片的最好控制在</a:t>
              </a:r>
              <a:r>
                <a:rPr lang="en-US" altLang="zh-CN" sz="1200" dirty="0"/>
                <a:t>5</a:t>
              </a:r>
              <a:r>
                <a:rPr lang="zh-CN" altLang="en-US" sz="1200" dirty="0"/>
                <a:t>分钟之内。此处添加详细文本描述，建议与标题相关并符合整体语言风格，语言描述尽量简洁生动。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4224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28A71115-A688-4B35-9C8C-B85B13B607AA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01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3D121F5-6CD8-4B58-8D0C-910ABBDF198C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重点工作汇报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031F25B-2E7E-4564-BB8F-368CC3A348C4}"/>
              </a:ext>
            </a:extLst>
          </p:cNvPr>
          <p:cNvGrpSpPr/>
          <p:nvPr/>
        </p:nvGrpSpPr>
        <p:grpSpPr>
          <a:xfrm>
            <a:off x="874712" y="1459722"/>
            <a:ext cx="10442575" cy="4127051"/>
            <a:chOff x="734618" y="1459722"/>
            <a:chExt cx="11189842" cy="412705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9EE42DD-87F8-446B-9AD7-3C353C185D9A}"/>
                </a:ext>
              </a:extLst>
            </p:cNvPr>
            <p:cNvSpPr/>
            <p:nvPr/>
          </p:nvSpPr>
          <p:spPr>
            <a:xfrm>
              <a:off x="734618" y="1459722"/>
              <a:ext cx="2673832" cy="196927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F0F0F0"/>
              </a:solidFill>
              <a:prstDash val="solid"/>
              <a:miter lim="800000"/>
            </a:ln>
            <a:effectLst>
              <a:glow rad="25400">
                <a:sysClr val="window" lastClr="FFFFFF">
                  <a:lumMod val="95000"/>
                  <a:alpha val="40000"/>
                </a:sysClr>
              </a:glow>
              <a:outerShdw blurRad="254000" sx="102000" sy="102000" algn="ctr" rotWithShape="0">
                <a:sysClr val="window" lastClr="FFFFFF">
                  <a:lumMod val="75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 w="0"/>
                <a:solidFill>
                  <a:schemeClr val="bg1">
                    <a:lumMod val="50000"/>
                  </a:schemeClr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3A3BF3F7-B32B-4A14-A12F-5F7ECBE33725}"/>
                </a:ext>
              </a:extLst>
            </p:cNvPr>
            <p:cNvSpPr/>
            <p:nvPr/>
          </p:nvSpPr>
          <p:spPr>
            <a:xfrm>
              <a:off x="734618" y="3617495"/>
              <a:ext cx="2673832" cy="196927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F0F0F0"/>
              </a:solidFill>
              <a:prstDash val="solid"/>
              <a:miter lim="800000"/>
            </a:ln>
            <a:effectLst>
              <a:glow rad="25400">
                <a:sysClr val="window" lastClr="FFFFFF">
                  <a:lumMod val="95000"/>
                  <a:alpha val="40000"/>
                </a:sysClr>
              </a:glow>
              <a:outerShdw blurRad="254000" sx="102000" sy="102000" algn="ctr" rotWithShape="0">
                <a:sysClr val="window" lastClr="FFFFFF">
                  <a:lumMod val="75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 w="0"/>
                <a:solidFill>
                  <a:schemeClr val="bg1">
                    <a:lumMod val="50000"/>
                  </a:schemeClr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11FED7E-0919-4770-ACAF-E90CA48768AA}"/>
                </a:ext>
              </a:extLst>
            </p:cNvPr>
            <p:cNvSpPr/>
            <p:nvPr/>
          </p:nvSpPr>
          <p:spPr>
            <a:xfrm>
              <a:off x="3573288" y="1459722"/>
              <a:ext cx="2673832" cy="196927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F0F0F0"/>
              </a:solidFill>
              <a:prstDash val="solid"/>
              <a:miter lim="800000"/>
            </a:ln>
            <a:effectLst>
              <a:glow rad="25400">
                <a:sysClr val="window" lastClr="FFFFFF">
                  <a:lumMod val="95000"/>
                  <a:alpha val="40000"/>
                </a:sysClr>
              </a:glow>
              <a:outerShdw blurRad="254000" sx="102000" sy="102000" algn="ctr" rotWithShape="0">
                <a:sysClr val="window" lastClr="FFFFFF">
                  <a:lumMod val="75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 w="0"/>
                <a:solidFill>
                  <a:schemeClr val="bg1">
                    <a:lumMod val="50000"/>
                  </a:schemeClr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15A04D3-76DF-4A01-B8B4-3027B87D1E07}"/>
                </a:ext>
              </a:extLst>
            </p:cNvPr>
            <p:cNvSpPr/>
            <p:nvPr/>
          </p:nvSpPr>
          <p:spPr>
            <a:xfrm>
              <a:off x="3573288" y="3617495"/>
              <a:ext cx="2673832" cy="196927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F0F0F0"/>
              </a:solidFill>
              <a:prstDash val="solid"/>
              <a:miter lim="800000"/>
            </a:ln>
            <a:effectLst>
              <a:glow rad="25400">
                <a:sysClr val="window" lastClr="FFFFFF">
                  <a:lumMod val="95000"/>
                  <a:alpha val="40000"/>
                </a:sysClr>
              </a:glow>
              <a:outerShdw blurRad="254000" sx="102000" sy="102000" algn="ctr" rotWithShape="0">
                <a:sysClr val="window" lastClr="FFFFFF">
                  <a:lumMod val="75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 w="0"/>
                <a:solidFill>
                  <a:schemeClr val="bg1">
                    <a:lumMod val="50000"/>
                  </a:schemeClr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6E270F6-F120-4E9F-A60A-C246BE72EB73}"/>
                </a:ext>
              </a:extLst>
            </p:cNvPr>
            <p:cNvSpPr/>
            <p:nvPr/>
          </p:nvSpPr>
          <p:spPr>
            <a:xfrm>
              <a:off x="6411958" y="1459722"/>
              <a:ext cx="2673832" cy="196927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F0F0F0"/>
              </a:solidFill>
              <a:prstDash val="solid"/>
              <a:miter lim="800000"/>
            </a:ln>
            <a:effectLst>
              <a:glow rad="25400">
                <a:sysClr val="window" lastClr="FFFFFF">
                  <a:lumMod val="95000"/>
                  <a:alpha val="40000"/>
                </a:sysClr>
              </a:glow>
              <a:outerShdw blurRad="254000" sx="102000" sy="102000" algn="ctr" rotWithShape="0">
                <a:sysClr val="window" lastClr="FFFFFF">
                  <a:lumMod val="75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 w="0"/>
                <a:solidFill>
                  <a:schemeClr val="bg1">
                    <a:lumMod val="50000"/>
                  </a:schemeClr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E15AC3C-6D0E-4F17-B02C-9E5681F8068A}"/>
                </a:ext>
              </a:extLst>
            </p:cNvPr>
            <p:cNvSpPr/>
            <p:nvPr/>
          </p:nvSpPr>
          <p:spPr>
            <a:xfrm>
              <a:off x="6411958" y="3617495"/>
              <a:ext cx="2673832" cy="1969278"/>
            </a:xfrm>
            <a:prstGeom prst="rect">
              <a:avLst/>
            </a:prstGeom>
            <a:solidFill>
              <a:srgbClr val="8B6571"/>
            </a:solidFill>
            <a:ln w="12700" cap="flat" cmpd="sng" algn="ctr">
              <a:solidFill>
                <a:srgbClr val="F0F0F0"/>
              </a:solidFill>
              <a:prstDash val="solid"/>
              <a:miter lim="800000"/>
            </a:ln>
            <a:effectLst>
              <a:glow rad="25400">
                <a:sysClr val="window" lastClr="FFFFFF">
                  <a:lumMod val="95000"/>
                  <a:alpha val="40000"/>
                </a:sysClr>
              </a:glow>
              <a:outerShdw blurRad="254000" sx="102000" sy="102000" algn="ctr" rotWithShape="0">
                <a:sysClr val="window" lastClr="FFFFFF">
                  <a:lumMod val="75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 w="0"/>
                <a:solidFill>
                  <a:schemeClr val="bg1">
                    <a:lumMod val="50000"/>
                  </a:schemeClr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9144E00-A3AF-49B9-93B4-457A3E5F5DE1}"/>
                </a:ext>
              </a:extLst>
            </p:cNvPr>
            <p:cNvSpPr/>
            <p:nvPr/>
          </p:nvSpPr>
          <p:spPr>
            <a:xfrm>
              <a:off x="9250628" y="1459722"/>
              <a:ext cx="2673832" cy="196927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F0F0F0"/>
              </a:solidFill>
              <a:prstDash val="solid"/>
              <a:miter lim="800000"/>
            </a:ln>
            <a:effectLst>
              <a:glow rad="25400">
                <a:sysClr val="window" lastClr="FFFFFF">
                  <a:lumMod val="95000"/>
                  <a:alpha val="40000"/>
                </a:sysClr>
              </a:glow>
              <a:outerShdw blurRad="254000" sx="102000" sy="102000" algn="ctr" rotWithShape="0">
                <a:sysClr val="window" lastClr="FFFFFF">
                  <a:lumMod val="75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 w="0"/>
                <a:solidFill>
                  <a:schemeClr val="bg1">
                    <a:lumMod val="50000"/>
                  </a:schemeClr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A2F4BAF-36AA-4F46-9D5C-054F89E535B4}"/>
                </a:ext>
              </a:extLst>
            </p:cNvPr>
            <p:cNvSpPr/>
            <p:nvPr/>
          </p:nvSpPr>
          <p:spPr>
            <a:xfrm>
              <a:off x="9250628" y="3617495"/>
              <a:ext cx="2673832" cy="196927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rgbClr val="F0F0F0"/>
              </a:solidFill>
              <a:prstDash val="solid"/>
              <a:miter lim="800000"/>
            </a:ln>
            <a:effectLst>
              <a:glow rad="25400">
                <a:sysClr val="window" lastClr="FFFFFF">
                  <a:lumMod val="95000"/>
                  <a:alpha val="40000"/>
                </a:sysClr>
              </a:glow>
              <a:outerShdw blurRad="254000" sx="102000" sy="102000" algn="ctr" rotWithShape="0">
                <a:sysClr val="window" lastClr="FFFFFF">
                  <a:lumMod val="75000"/>
                  <a:alpha val="40000"/>
                </a:sys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 w="0"/>
                <a:solidFill>
                  <a:schemeClr val="bg1">
                    <a:lumMod val="50000"/>
                  </a:schemeClr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Group 55">
            <a:extLst>
              <a:ext uri="{FF2B5EF4-FFF2-40B4-BE49-F238E27FC236}">
                <a16:creationId xmlns:a16="http://schemas.microsoft.com/office/drawing/2014/main" id="{7A11033D-D02E-4F70-8BBD-D1C7FE585A08}"/>
              </a:ext>
            </a:extLst>
          </p:cNvPr>
          <p:cNvGrpSpPr/>
          <p:nvPr/>
        </p:nvGrpSpPr>
        <p:grpSpPr>
          <a:xfrm>
            <a:off x="4466965" y="1732837"/>
            <a:ext cx="606146" cy="652231"/>
            <a:chOff x="1066800" y="2373312"/>
            <a:chExt cx="271462" cy="292100"/>
          </a:xfrm>
          <a:solidFill>
            <a:srgbClr val="8B6571"/>
          </a:solidFill>
        </p:grpSpPr>
        <p:sp>
          <p:nvSpPr>
            <p:cNvPr id="13" name="Oval 213">
              <a:extLst>
                <a:ext uri="{FF2B5EF4-FFF2-40B4-BE49-F238E27FC236}">
                  <a16:creationId xmlns:a16="http://schemas.microsoft.com/office/drawing/2014/main" id="{62765879-329A-4E96-98A6-0C8ED2770D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525" y="2373312"/>
              <a:ext cx="95250" cy="936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14">
              <a:extLst>
                <a:ext uri="{FF2B5EF4-FFF2-40B4-BE49-F238E27FC236}">
                  <a16:creationId xmlns:a16="http://schemas.microsoft.com/office/drawing/2014/main" id="{5D24E987-1EAF-4D10-B5D3-E456DDA2DF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6013" y="2481262"/>
              <a:ext cx="165100" cy="109538"/>
            </a:xfrm>
            <a:custGeom>
              <a:avLst/>
              <a:gdLst/>
              <a:ahLst/>
              <a:cxnLst>
                <a:cxn ang="0">
                  <a:pos x="44" y="33"/>
                </a:cxn>
                <a:cxn ang="0">
                  <a:pos x="37" y="40"/>
                </a:cxn>
                <a:cxn ang="0">
                  <a:pos x="36" y="40"/>
                </a:cxn>
                <a:cxn ang="0">
                  <a:pos x="35" y="40"/>
                </a:cxn>
                <a:cxn ang="0">
                  <a:pos x="28" y="33"/>
                </a:cxn>
                <a:cxn ang="0">
                  <a:pos x="27" y="31"/>
                </a:cxn>
                <a:cxn ang="0">
                  <a:pos x="31" y="14"/>
                </a:cxn>
                <a:cxn ang="0">
                  <a:pos x="31" y="12"/>
                </a:cxn>
                <a:cxn ang="0">
                  <a:pos x="31" y="9"/>
                </a:cxn>
                <a:cxn ang="0">
                  <a:pos x="32" y="7"/>
                </a:cxn>
                <a:cxn ang="0">
                  <a:pos x="40" y="7"/>
                </a:cxn>
                <a:cxn ang="0">
                  <a:pos x="42" y="9"/>
                </a:cxn>
                <a:cxn ang="0">
                  <a:pos x="41" y="12"/>
                </a:cxn>
                <a:cxn ang="0">
                  <a:pos x="42" y="14"/>
                </a:cxn>
                <a:cxn ang="0">
                  <a:pos x="45" y="31"/>
                </a:cxn>
                <a:cxn ang="0">
                  <a:pos x="44" y="33"/>
                </a:cxn>
                <a:cxn ang="0">
                  <a:pos x="72" y="33"/>
                </a:cxn>
                <a:cxn ang="0">
                  <a:pos x="62" y="7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36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0" y="7"/>
                </a:cxn>
                <a:cxn ang="0">
                  <a:pos x="1" y="33"/>
                </a:cxn>
                <a:cxn ang="0">
                  <a:pos x="2" y="37"/>
                </a:cxn>
                <a:cxn ang="0">
                  <a:pos x="10" y="41"/>
                </a:cxn>
                <a:cxn ang="0">
                  <a:pos x="13" y="40"/>
                </a:cxn>
                <a:cxn ang="0">
                  <a:pos x="18" y="27"/>
                </a:cxn>
                <a:cxn ang="0">
                  <a:pos x="18" y="27"/>
                </a:cxn>
                <a:cxn ang="0">
                  <a:pos x="18" y="40"/>
                </a:cxn>
                <a:cxn ang="0">
                  <a:pos x="20" y="44"/>
                </a:cxn>
                <a:cxn ang="0">
                  <a:pos x="36" y="48"/>
                </a:cxn>
                <a:cxn ang="0">
                  <a:pos x="52" y="44"/>
                </a:cxn>
                <a:cxn ang="0">
                  <a:pos x="54" y="40"/>
                </a:cxn>
                <a:cxn ang="0">
                  <a:pos x="54" y="27"/>
                </a:cxn>
                <a:cxn ang="0">
                  <a:pos x="55" y="27"/>
                </a:cxn>
                <a:cxn ang="0">
                  <a:pos x="60" y="40"/>
                </a:cxn>
                <a:cxn ang="0">
                  <a:pos x="62" y="41"/>
                </a:cxn>
                <a:cxn ang="0">
                  <a:pos x="70" y="37"/>
                </a:cxn>
                <a:cxn ang="0">
                  <a:pos x="72" y="33"/>
                </a:cxn>
              </a:cxnLst>
              <a:rect l="0" t="0" r="r" b="b"/>
              <a:pathLst>
                <a:path w="72" h="48">
                  <a:moveTo>
                    <a:pt x="44" y="33"/>
                  </a:moveTo>
                  <a:cubicBezTo>
                    <a:pt x="37" y="40"/>
                    <a:pt x="37" y="40"/>
                    <a:pt x="37" y="40"/>
                  </a:cubicBezTo>
                  <a:cubicBezTo>
                    <a:pt x="37" y="40"/>
                    <a:pt x="37" y="40"/>
                    <a:pt x="36" y="40"/>
                  </a:cubicBezTo>
                  <a:cubicBezTo>
                    <a:pt x="36" y="40"/>
                    <a:pt x="35" y="40"/>
                    <a:pt x="35" y="4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7" y="33"/>
                    <a:pt x="27" y="32"/>
                    <a:pt x="27" y="3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2"/>
                    <a:pt x="31" y="12"/>
                  </a:cubicBezTo>
                  <a:cubicBezTo>
                    <a:pt x="31" y="11"/>
                    <a:pt x="31" y="9"/>
                    <a:pt x="31" y="9"/>
                  </a:cubicBezTo>
                  <a:cubicBezTo>
                    <a:pt x="31" y="8"/>
                    <a:pt x="31" y="7"/>
                    <a:pt x="32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2" y="8"/>
                    <a:pt x="42" y="9"/>
                  </a:cubicBezTo>
                  <a:cubicBezTo>
                    <a:pt x="42" y="9"/>
                    <a:pt x="42" y="11"/>
                    <a:pt x="41" y="12"/>
                  </a:cubicBezTo>
                  <a:cubicBezTo>
                    <a:pt x="41" y="12"/>
                    <a:pt x="42" y="13"/>
                    <a:pt x="42" y="14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2"/>
                    <a:pt x="45" y="33"/>
                    <a:pt x="44" y="33"/>
                  </a:cubicBezTo>
                  <a:moveTo>
                    <a:pt x="72" y="33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0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44" y="0"/>
                    <a:pt x="36" y="0"/>
                  </a:cubicBezTo>
                  <a:cubicBezTo>
                    <a:pt x="28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1" y="7"/>
                    <a:pt x="10" y="7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1" y="36"/>
                    <a:pt x="2" y="37"/>
                  </a:cubicBezTo>
                  <a:cubicBezTo>
                    <a:pt x="4" y="39"/>
                    <a:pt x="7" y="41"/>
                    <a:pt x="10" y="41"/>
                  </a:cubicBezTo>
                  <a:cubicBezTo>
                    <a:pt x="12" y="41"/>
                    <a:pt x="13" y="40"/>
                    <a:pt x="13" y="4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4"/>
                    <a:pt x="18" y="27"/>
                  </a:cubicBezTo>
                  <a:cubicBezTo>
                    <a:pt x="18" y="30"/>
                    <a:pt x="18" y="36"/>
                    <a:pt x="18" y="40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6" y="48"/>
                    <a:pt x="30" y="48"/>
                    <a:pt x="36" y="48"/>
                  </a:cubicBezTo>
                  <a:cubicBezTo>
                    <a:pt x="42" y="48"/>
                    <a:pt x="47" y="48"/>
                    <a:pt x="52" y="44"/>
                  </a:cubicBezTo>
                  <a:cubicBezTo>
                    <a:pt x="54" y="43"/>
                    <a:pt x="54" y="42"/>
                    <a:pt x="54" y="40"/>
                  </a:cubicBezTo>
                  <a:cubicBezTo>
                    <a:pt x="54" y="36"/>
                    <a:pt x="54" y="30"/>
                    <a:pt x="54" y="27"/>
                  </a:cubicBezTo>
                  <a:cubicBezTo>
                    <a:pt x="54" y="24"/>
                    <a:pt x="55" y="27"/>
                    <a:pt x="55" y="27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1"/>
                    <a:pt x="62" y="41"/>
                  </a:cubicBezTo>
                  <a:cubicBezTo>
                    <a:pt x="65" y="41"/>
                    <a:pt x="68" y="39"/>
                    <a:pt x="70" y="37"/>
                  </a:cubicBezTo>
                  <a:cubicBezTo>
                    <a:pt x="72" y="36"/>
                    <a:pt x="72" y="34"/>
                    <a:pt x="72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215">
              <a:extLst>
                <a:ext uri="{FF2B5EF4-FFF2-40B4-BE49-F238E27FC236}">
                  <a16:creationId xmlns:a16="http://schemas.microsoft.com/office/drawing/2014/main" id="{C4A48224-076C-4F44-A404-27F14FAF9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800" y="2562224"/>
              <a:ext cx="271462" cy="103188"/>
            </a:xfrm>
            <a:custGeom>
              <a:avLst/>
              <a:gdLst/>
              <a:ahLst/>
              <a:cxnLst>
                <a:cxn ang="0">
                  <a:pos x="113" y="9"/>
                </a:cxn>
                <a:cxn ang="0">
                  <a:pos x="112" y="9"/>
                </a:cxn>
                <a:cxn ang="0">
                  <a:pos x="111" y="9"/>
                </a:cxn>
                <a:cxn ang="0">
                  <a:pos x="105" y="2"/>
                </a:cxn>
                <a:cxn ang="0">
                  <a:pos x="100" y="0"/>
                </a:cxn>
                <a:cxn ang="0">
                  <a:pos x="98" y="3"/>
                </a:cxn>
                <a:cxn ang="0">
                  <a:pos x="58" y="20"/>
                </a:cxn>
                <a:cxn ang="0">
                  <a:pos x="19" y="4"/>
                </a:cxn>
                <a:cxn ang="0">
                  <a:pos x="18" y="2"/>
                </a:cxn>
                <a:cxn ang="0">
                  <a:pos x="14" y="2"/>
                </a:cxn>
                <a:cxn ang="0">
                  <a:pos x="7" y="9"/>
                </a:cxn>
                <a:cxn ang="0">
                  <a:pos x="6" y="9"/>
                </a:cxn>
                <a:cxn ang="0">
                  <a:pos x="5" y="9"/>
                </a:cxn>
                <a:cxn ang="0">
                  <a:pos x="0" y="15"/>
                </a:cxn>
                <a:cxn ang="0">
                  <a:pos x="5" y="20"/>
                </a:cxn>
                <a:cxn ang="0">
                  <a:pos x="11" y="15"/>
                </a:cxn>
                <a:cxn ang="0">
                  <a:pos x="11" y="15"/>
                </a:cxn>
                <a:cxn ang="0">
                  <a:pos x="11" y="13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54" y="26"/>
                </a:cxn>
                <a:cxn ang="0">
                  <a:pos x="56" y="27"/>
                </a:cxn>
                <a:cxn ang="0">
                  <a:pos x="56" y="34"/>
                </a:cxn>
                <a:cxn ang="0">
                  <a:pos x="55" y="35"/>
                </a:cxn>
                <a:cxn ang="0">
                  <a:pos x="53" y="39"/>
                </a:cxn>
                <a:cxn ang="0">
                  <a:pos x="59" y="45"/>
                </a:cxn>
                <a:cxn ang="0">
                  <a:pos x="64" y="39"/>
                </a:cxn>
                <a:cxn ang="0">
                  <a:pos x="62" y="35"/>
                </a:cxn>
                <a:cxn ang="0">
                  <a:pos x="62" y="34"/>
                </a:cxn>
                <a:cxn ang="0">
                  <a:pos x="62" y="27"/>
                </a:cxn>
                <a:cxn ang="0">
                  <a:pos x="63" y="26"/>
                </a:cxn>
                <a:cxn ang="0">
                  <a:pos x="101" y="9"/>
                </a:cxn>
                <a:cxn ang="0">
                  <a:pos x="103" y="9"/>
                </a:cxn>
                <a:cxn ang="0">
                  <a:pos x="107" y="13"/>
                </a:cxn>
                <a:cxn ang="0">
                  <a:pos x="108" y="15"/>
                </a:cxn>
                <a:cxn ang="0">
                  <a:pos x="108" y="15"/>
                </a:cxn>
                <a:cxn ang="0">
                  <a:pos x="113" y="20"/>
                </a:cxn>
                <a:cxn ang="0">
                  <a:pos x="119" y="15"/>
                </a:cxn>
                <a:cxn ang="0">
                  <a:pos x="113" y="9"/>
                </a:cxn>
              </a:cxnLst>
              <a:rect l="0" t="0" r="r" b="b"/>
              <a:pathLst>
                <a:path w="119" h="45">
                  <a:moveTo>
                    <a:pt x="113" y="9"/>
                  </a:moveTo>
                  <a:cubicBezTo>
                    <a:pt x="113" y="9"/>
                    <a:pt x="113" y="9"/>
                    <a:pt x="112" y="9"/>
                  </a:cubicBezTo>
                  <a:cubicBezTo>
                    <a:pt x="112" y="9"/>
                    <a:pt x="112" y="9"/>
                    <a:pt x="111" y="9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3" y="0"/>
                    <a:pt x="100" y="0"/>
                  </a:cubicBezTo>
                  <a:cubicBezTo>
                    <a:pt x="99" y="1"/>
                    <a:pt x="99" y="3"/>
                    <a:pt x="98" y="3"/>
                  </a:cubicBezTo>
                  <a:cubicBezTo>
                    <a:pt x="95" y="12"/>
                    <a:pt x="76" y="20"/>
                    <a:pt x="58" y="20"/>
                  </a:cubicBezTo>
                  <a:cubicBezTo>
                    <a:pt x="40" y="20"/>
                    <a:pt x="23" y="13"/>
                    <a:pt x="19" y="4"/>
                  </a:cubicBezTo>
                  <a:cubicBezTo>
                    <a:pt x="19" y="3"/>
                    <a:pt x="18" y="3"/>
                    <a:pt x="18" y="2"/>
                  </a:cubicBezTo>
                  <a:cubicBezTo>
                    <a:pt x="17" y="1"/>
                    <a:pt x="15" y="1"/>
                    <a:pt x="1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2" y="9"/>
                    <a:pt x="0" y="12"/>
                    <a:pt x="0" y="15"/>
                  </a:cubicBezTo>
                  <a:cubicBezTo>
                    <a:pt x="0" y="18"/>
                    <a:pt x="2" y="20"/>
                    <a:pt x="5" y="20"/>
                  </a:cubicBezTo>
                  <a:cubicBezTo>
                    <a:pt x="8" y="20"/>
                    <a:pt x="11" y="18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10"/>
                    <a:pt x="16" y="10"/>
                  </a:cubicBezTo>
                  <a:cubicBezTo>
                    <a:pt x="24" y="19"/>
                    <a:pt x="38" y="25"/>
                    <a:pt x="54" y="26"/>
                  </a:cubicBezTo>
                  <a:cubicBezTo>
                    <a:pt x="55" y="26"/>
                    <a:pt x="56" y="26"/>
                    <a:pt x="56" y="27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5"/>
                    <a:pt x="55" y="35"/>
                    <a:pt x="55" y="35"/>
                  </a:cubicBezTo>
                  <a:cubicBezTo>
                    <a:pt x="54" y="36"/>
                    <a:pt x="53" y="38"/>
                    <a:pt x="53" y="39"/>
                  </a:cubicBezTo>
                  <a:cubicBezTo>
                    <a:pt x="53" y="42"/>
                    <a:pt x="56" y="45"/>
                    <a:pt x="59" y="45"/>
                  </a:cubicBezTo>
                  <a:cubicBezTo>
                    <a:pt x="62" y="45"/>
                    <a:pt x="64" y="42"/>
                    <a:pt x="64" y="39"/>
                  </a:cubicBezTo>
                  <a:cubicBezTo>
                    <a:pt x="64" y="38"/>
                    <a:pt x="63" y="36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3" y="26"/>
                    <a:pt x="63" y="26"/>
                  </a:cubicBezTo>
                  <a:cubicBezTo>
                    <a:pt x="80" y="24"/>
                    <a:pt x="94" y="18"/>
                    <a:pt x="101" y="9"/>
                  </a:cubicBezTo>
                  <a:cubicBezTo>
                    <a:pt x="102" y="9"/>
                    <a:pt x="102" y="8"/>
                    <a:pt x="103" y="9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4"/>
                    <a:pt x="108" y="14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18"/>
                    <a:pt x="110" y="20"/>
                    <a:pt x="113" y="20"/>
                  </a:cubicBezTo>
                  <a:cubicBezTo>
                    <a:pt x="116" y="20"/>
                    <a:pt x="119" y="18"/>
                    <a:pt x="119" y="15"/>
                  </a:cubicBezTo>
                  <a:cubicBezTo>
                    <a:pt x="119" y="12"/>
                    <a:pt x="116" y="9"/>
                    <a:pt x="113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Freeform 144">
            <a:extLst>
              <a:ext uri="{FF2B5EF4-FFF2-40B4-BE49-F238E27FC236}">
                <a16:creationId xmlns:a16="http://schemas.microsoft.com/office/drawing/2014/main" id="{D7EC7C8A-0668-45A7-80C9-2BB4CA33E8D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719438" y="1732837"/>
            <a:ext cx="566152" cy="490957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Group 60">
            <a:extLst>
              <a:ext uri="{FF2B5EF4-FFF2-40B4-BE49-F238E27FC236}">
                <a16:creationId xmlns:a16="http://schemas.microsoft.com/office/drawing/2014/main" id="{7A4B7094-843F-4653-91E0-CD14C9BA25F7}"/>
              </a:ext>
            </a:extLst>
          </p:cNvPr>
          <p:cNvGrpSpPr/>
          <p:nvPr/>
        </p:nvGrpSpPr>
        <p:grpSpPr>
          <a:xfrm>
            <a:off x="7152756" y="1732837"/>
            <a:ext cx="535586" cy="490957"/>
            <a:chOff x="5147549" y="4340630"/>
            <a:chExt cx="232545" cy="213168"/>
          </a:xfrm>
          <a:solidFill>
            <a:schemeClr val="bg1">
              <a:lumMod val="75000"/>
            </a:schemeClr>
          </a:solidFill>
        </p:grpSpPr>
        <p:sp>
          <p:nvSpPr>
            <p:cNvPr id="19" name="Freeform 221">
              <a:extLst>
                <a:ext uri="{FF2B5EF4-FFF2-40B4-BE49-F238E27FC236}">
                  <a16:creationId xmlns:a16="http://schemas.microsoft.com/office/drawing/2014/main" id="{C23D861A-6A11-464D-A957-0970CB0A0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1810" y="4476280"/>
              <a:ext cx="23255" cy="7751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20"/>
                </a:cxn>
                <a:cxn ang="0">
                  <a:pos x="6" y="20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4"/>
                </a:cxn>
              </a:cxnLst>
              <a:rect l="0" t="0" r="r" b="b"/>
              <a:pathLst>
                <a:path w="6" h="20">
                  <a:moveTo>
                    <a:pt x="0" y="4"/>
                  </a:moveTo>
                  <a:lnTo>
                    <a:pt x="0" y="20"/>
                  </a:lnTo>
                  <a:lnTo>
                    <a:pt x="6" y="20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222">
              <a:extLst>
                <a:ext uri="{FF2B5EF4-FFF2-40B4-BE49-F238E27FC236}">
                  <a16:creationId xmlns:a16="http://schemas.microsoft.com/office/drawing/2014/main" id="{4F58021E-B37B-4E20-A9C4-18FCE9BEB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555" y="4499535"/>
              <a:ext cx="11628" cy="54261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3" y="14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14"/>
                </a:cxn>
              </a:cxnLst>
              <a:rect l="0" t="0" r="r" b="b"/>
              <a:pathLst>
                <a:path w="3" h="14">
                  <a:moveTo>
                    <a:pt x="0" y="14"/>
                  </a:moveTo>
                  <a:lnTo>
                    <a:pt x="3" y="14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Freeform 223">
              <a:extLst>
                <a:ext uri="{FF2B5EF4-FFF2-40B4-BE49-F238E27FC236}">
                  <a16:creationId xmlns:a16="http://schemas.microsoft.com/office/drawing/2014/main" id="{B52EA45A-4BF0-4EB4-964B-CABFF98B7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2579" y="4394891"/>
              <a:ext cx="50386" cy="158907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41"/>
                </a:cxn>
                <a:cxn ang="0">
                  <a:pos x="13" y="41"/>
                </a:cxn>
                <a:cxn ang="0">
                  <a:pos x="13" y="0"/>
                </a:cxn>
                <a:cxn ang="0">
                  <a:pos x="0" y="13"/>
                </a:cxn>
              </a:cxnLst>
              <a:rect l="0" t="0" r="r" b="b"/>
              <a:pathLst>
                <a:path w="13" h="41">
                  <a:moveTo>
                    <a:pt x="0" y="13"/>
                  </a:moveTo>
                  <a:lnTo>
                    <a:pt x="0" y="41"/>
                  </a:lnTo>
                  <a:lnTo>
                    <a:pt x="13" y="41"/>
                  </a:lnTo>
                  <a:lnTo>
                    <a:pt x="13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224">
              <a:extLst>
                <a:ext uri="{FF2B5EF4-FFF2-40B4-BE49-F238E27FC236}">
                  <a16:creationId xmlns:a16="http://schemas.microsoft.com/office/drawing/2014/main" id="{0FEE5385-9965-446F-946D-E0A1EB143E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3822" y="4456903"/>
              <a:ext cx="27132" cy="9689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25"/>
                </a:cxn>
                <a:cxn ang="0">
                  <a:pos x="7" y="25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0" y="7"/>
                </a:cxn>
              </a:cxnLst>
              <a:rect l="0" t="0" r="r" b="b"/>
              <a:pathLst>
                <a:path w="7" h="25">
                  <a:moveTo>
                    <a:pt x="0" y="7"/>
                  </a:moveTo>
                  <a:lnTo>
                    <a:pt x="0" y="25"/>
                  </a:lnTo>
                  <a:lnTo>
                    <a:pt x="7" y="25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225">
              <a:extLst>
                <a:ext uri="{FF2B5EF4-FFF2-40B4-BE49-F238E27FC236}">
                  <a16:creationId xmlns:a16="http://schemas.microsoft.com/office/drawing/2014/main" id="{56764A48-DA91-4332-9D34-7857CA64D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6693" y="4495660"/>
              <a:ext cx="15503" cy="58137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2"/>
                </a:cxn>
              </a:cxnLst>
              <a:rect l="0" t="0" r="r" b="b"/>
              <a:pathLst>
                <a:path w="4" h="15">
                  <a:moveTo>
                    <a:pt x="2" y="2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226">
              <a:extLst>
                <a:ext uri="{FF2B5EF4-FFF2-40B4-BE49-F238E27FC236}">
                  <a16:creationId xmlns:a16="http://schemas.microsoft.com/office/drawing/2014/main" id="{86A7F6B1-04B6-446B-AA6F-197B6002A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7549" y="4340630"/>
              <a:ext cx="232545" cy="178285"/>
            </a:xfrm>
            <a:custGeom>
              <a:avLst/>
              <a:gdLst/>
              <a:ahLst/>
              <a:cxnLst>
                <a:cxn ang="0">
                  <a:pos x="54" y="10"/>
                </a:cxn>
                <a:cxn ang="0">
                  <a:pos x="60" y="16"/>
                </a:cxn>
                <a:cxn ang="0">
                  <a:pos x="58" y="3"/>
                </a:cxn>
                <a:cxn ang="0">
                  <a:pos x="44" y="0"/>
                </a:cxn>
                <a:cxn ang="0">
                  <a:pos x="51" y="7"/>
                </a:cxn>
                <a:cxn ang="0">
                  <a:pos x="25" y="33"/>
                </a:cxn>
                <a:cxn ang="0">
                  <a:pos x="18" y="25"/>
                </a:cxn>
                <a:cxn ang="0">
                  <a:pos x="0" y="42"/>
                </a:cxn>
                <a:cxn ang="0">
                  <a:pos x="4" y="46"/>
                </a:cxn>
                <a:cxn ang="0">
                  <a:pos x="18" y="32"/>
                </a:cxn>
                <a:cxn ang="0">
                  <a:pos x="22" y="36"/>
                </a:cxn>
                <a:cxn ang="0">
                  <a:pos x="22" y="36"/>
                </a:cxn>
                <a:cxn ang="0">
                  <a:pos x="25" y="39"/>
                </a:cxn>
                <a:cxn ang="0">
                  <a:pos x="25" y="39"/>
                </a:cxn>
                <a:cxn ang="0">
                  <a:pos x="25" y="39"/>
                </a:cxn>
                <a:cxn ang="0">
                  <a:pos x="29" y="36"/>
                </a:cxn>
                <a:cxn ang="0">
                  <a:pos x="29" y="36"/>
                </a:cxn>
                <a:cxn ang="0">
                  <a:pos x="54" y="10"/>
                </a:cxn>
              </a:cxnLst>
              <a:rect l="0" t="0" r="r" b="b"/>
              <a:pathLst>
                <a:path w="60" h="46">
                  <a:moveTo>
                    <a:pt x="54" y="10"/>
                  </a:moveTo>
                  <a:lnTo>
                    <a:pt x="60" y="16"/>
                  </a:lnTo>
                  <a:lnTo>
                    <a:pt x="58" y="3"/>
                  </a:lnTo>
                  <a:lnTo>
                    <a:pt x="44" y="0"/>
                  </a:lnTo>
                  <a:lnTo>
                    <a:pt x="51" y="7"/>
                  </a:lnTo>
                  <a:lnTo>
                    <a:pt x="25" y="33"/>
                  </a:lnTo>
                  <a:lnTo>
                    <a:pt x="18" y="25"/>
                  </a:lnTo>
                  <a:lnTo>
                    <a:pt x="0" y="42"/>
                  </a:lnTo>
                  <a:lnTo>
                    <a:pt x="4" y="46"/>
                  </a:lnTo>
                  <a:lnTo>
                    <a:pt x="18" y="32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5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Group 67">
            <a:extLst>
              <a:ext uri="{FF2B5EF4-FFF2-40B4-BE49-F238E27FC236}">
                <a16:creationId xmlns:a16="http://schemas.microsoft.com/office/drawing/2014/main" id="{272275C4-84AD-4557-9519-EF6BA18D4D62}"/>
              </a:ext>
            </a:extLst>
          </p:cNvPr>
          <p:cNvGrpSpPr/>
          <p:nvPr/>
        </p:nvGrpSpPr>
        <p:grpSpPr>
          <a:xfrm>
            <a:off x="1741764" y="1732837"/>
            <a:ext cx="598364" cy="565121"/>
            <a:chOff x="5530851" y="1866899"/>
            <a:chExt cx="285750" cy="269875"/>
          </a:xfrm>
          <a:solidFill>
            <a:schemeClr val="bg1">
              <a:lumMod val="75000"/>
            </a:schemeClr>
          </a:solidFill>
        </p:grpSpPr>
        <p:sp>
          <p:nvSpPr>
            <p:cNvPr id="26" name="Oval 190">
              <a:extLst>
                <a:ext uri="{FF2B5EF4-FFF2-40B4-BE49-F238E27FC236}">
                  <a16:creationId xmlns:a16="http://schemas.microsoft.com/office/drawing/2014/main" id="{233B7757-7437-4F4A-882B-4FF36ECC9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1026" y="1912936"/>
              <a:ext cx="68263" cy="682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191">
              <a:extLst>
                <a:ext uri="{FF2B5EF4-FFF2-40B4-BE49-F238E27FC236}">
                  <a16:creationId xmlns:a16="http://schemas.microsoft.com/office/drawing/2014/main" id="{3210E49C-E4DD-47E3-B123-D9BC401B88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0851" y="1866899"/>
              <a:ext cx="285750" cy="269875"/>
            </a:xfrm>
            <a:custGeom>
              <a:avLst/>
              <a:gdLst/>
              <a:ahLst/>
              <a:cxnLst>
                <a:cxn ang="0">
                  <a:pos x="100" y="75"/>
                </a:cxn>
                <a:cxn ang="0">
                  <a:pos x="97" y="77"/>
                </a:cxn>
                <a:cxn ang="0">
                  <a:pos x="96" y="77"/>
                </a:cxn>
                <a:cxn ang="0">
                  <a:pos x="90" y="57"/>
                </a:cxn>
                <a:cxn ang="0">
                  <a:pos x="84" y="53"/>
                </a:cxn>
                <a:cxn ang="0">
                  <a:pos x="82" y="53"/>
                </a:cxn>
                <a:cxn ang="0">
                  <a:pos x="60" y="53"/>
                </a:cxn>
                <a:cxn ang="0">
                  <a:pos x="55" y="57"/>
                </a:cxn>
                <a:cxn ang="0">
                  <a:pos x="48" y="76"/>
                </a:cxn>
                <a:cxn ang="0">
                  <a:pos x="47" y="76"/>
                </a:cxn>
                <a:cxn ang="0">
                  <a:pos x="46" y="75"/>
                </a:cxn>
                <a:cxn ang="0">
                  <a:pos x="46" y="20"/>
                </a:cxn>
                <a:cxn ang="0">
                  <a:pos x="73" y="9"/>
                </a:cxn>
                <a:cxn ang="0">
                  <a:pos x="100" y="20"/>
                </a:cxn>
                <a:cxn ang="0">
                  <a:pos x="111" y="48"/>
                </a:cxn>
                <a:cxn ang="0">
                  <a:pos x="100" y="75"/>
                </a:cxn>
                <a:cxn ang="0">
                  <a:pos x="78" y="78"/>
                </a:cxn>
                <a:cxn ang="0">
                  <a:pos x="73" y="83"/>
                </a:cxn>
                <a:cxn ang="0">
                  <a:pos x="71" y="83"/>
                </a:cxn>
                <a:cxn ang="0">
                  <a:pos x="66" y="78"/>
                </a:cxn>
                <a:cxn ang="0">
                  <a:pos x="66" y="76"/>
                </a:cxn>
                <a:cxn ang="0">
                  <a:pos x="68" y="63"/>
                </a:cxn>
                <a:cxn ang="0">
                  <a:pos x="68" y="60"/>
                </a:cxn>
                <a:cxn ang="0">
                  <a:pos x="69" y="59"/>
                </a:cxn>
                <a:cxn ang="0">
                  <a:pos x="75" y="59"/>
                </a:cxn>
                <a:cxn ang="0">
                  <a:pos x="76" y="60"/>
                </a:cxn>
                <a:cxn ang="0">
                  <a:pos x="76" y="63"/>
                </a:cxn>
                <a:cxn ang="0">
                  <a:pos x="79" y="76"/>
                </a:cxn>
                <a:cxn ang="0">
                  <a:pos x="78" y="78"/>
                </a:cxn>
                <a:cxn ang="0">
                  <a:pos x="106" y="14"/>
                </a:cxn>
                <a:cxn ang="0">
                  <a:pos x="73" y="0"/>
                </a:cxn>
                <a:cxn ang="0">
                  <a:pos x="39" y="14"/>
                </a:cxn>
                <a:cxn ang="0">
                  <a:pos x="25" y="42"/>
                </a:cxn>
                <a:cxn ang="0">
                  <a:pos x="32" y="71"/>
                </a:cxn>
                <a:cxn ang="0">
                  <a:pos x="31" y="76"/>
                </a:cxn>
                <a:cxn ang="0">
                  <a:pos x="6" y="101"/>
                </a:cxn>
                <a:cxn ang="0">
                  <a:pos x="4" y="115"/>
                </a:cxn>
                <a:cxn ang="0">
                  <a:pos x="5" y="116"/>
                </a:cxn>
                <a:cxn ang="0">
                  <a:pos x="10" y="118"/>
                </a:cxn>
                <a:cxn ang="0">
                  <a:pos x="19" y="114"/>
                </a:cxn>
                <a:cxn ang="0">
                  <a:pos x="44" y="89"/>
                </a:cxn>
                <a:cxn ang="0">
                  <a:pos x="44" y="89"/>
                </a:cxn>
                <a:cxn ang="0">
                  <a:pos x="47" y="88"/>
                </a:cxn>
                <a:cxn ang="0">
                  <a:pos x="49" y="88"/>
                </a:cxn>
                <a:cxn ang="0">
                  <a:pos x="54" y="91"/>
                </a:cxn>
                <a:cxn ang="0">
                  <a:pos x="57" y="92"/>
                </a:cxn>
                <a:cxn ang="0">
                  <a:pos x="61" y="94"/>
                </a:cxn>
                <a:cxn ang="0">
                  <a:pos x="73" y="95"/>
                </a:cxn>
                <a:cxn ang="0">
                  <a:pos x="88" y="93"/>
                </a:cxn>
                <a:cxn ang="0">
                  <a:pos x="90" y="92"/>
                </a:cxn>
                <a:cxn ang="0">
                  <a:pos x="100" y="87"/>
                </a:cxn>
                <a:cxn ang="0">
                  <a:pos x="106" y="81"/>
                </a:cxn>
                <a:cxn ang="0">
                  <a:pos x="106" y="14"/>
                </a:cxn>
              </a:cxnLst>
              <a:rect l="0" t="0" r="r" b="b"/>
              <a:pathLst>
                <a:path w="125" h="118">
                  <a:moveTo>
                    <a:pt x="100" y="75"/>
                  </a:moveTo>
                  <a:cubicBezTo>
                    <a:pt x="99" y="75"/>
                    <a:pt x="98" y="76"/>
                    <a:pt x="97" y="77"/>
                  </a:cubicBezTo>
                  <a:cubicBezTo>
                    <a:pt x="97" y="77"/>
                    <a:pt x="97" y="77"/>
                    <a:pt x="96" y="7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9" y="55"/>
                    <a:pt x="86" y="53"/>
                    <a:pt x="84" y="53"/>
                  </a:cubicBezTo>
                  <a:cubicBezTo>
                    <a:pt x="83" y="53"/>
                    <a:pt x="83" y="53"/>
                    <a:pt x="82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8" y="53"/>
                    <a:pt x="55" y="55"/>
                    <a:pt x="55" y="57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77"/>
                    <a:pt x="48" y="77"/>
                    <a:pt x="47" y="76"/>
                  </a:cubicBezTo>
                  <a:cubicBezTo>
                    <a:pt x="47" y="76"/>
                    <a:pt x="46" y="75"/>
                    <a:pt x="46" y="75"/>
                  </a:cubicBezTo>
                  <a:cubicBezTo>
                    <a:pt x="31" y="60"/>
                    <a:pt x="31" y="35"/>
                    <a:pt x="46" y="20"/>
                  </a:cubicBezTo>
                  <a:cubicBezTo>
                    <a:pt x="53" y="13"/>
                    <a:pt x="62" y="9"/>
                    <a:pt x="73" y="9"/>
                  </a:cubicBezTo>
                  <a:cubicBezTo>
                    <a:pt x="83" y="9"/>
                    <a:pt x="93" y="13"/>
                    <a:pt x="100" y="20"/>
                  </a:cubicBezTo>
                  <a:cubicBezTo>
                    <a:pt x="107" y="28"/>
                    <a:pt x="111" y="37"/>
                    <a:pt x="111" y="48"/>
                  </a:cubicBezTo>
                  <a:cubicBezTo>
                    <a:pt x="111" y="58"/>
                    <a:pt x="107" y="67"/>
                    <a:pt x="100" y="75"/>
                  </a:cubicBezTo>
                  <a:moveTo>
                    <a:pt x="78" y="78"/>
                  </a:moveTo>
                  <a:cubicBezTo>
                    <a:pt x="73" y="83"/>
                    <a:pt x="73" y="83"/>
                    <a:pt x="73" y="83"/>
                  </a:cubicBezTo>
                  <a:cubicBezTo>
                    <a:pt x="73" y="83"/>
                    <a:pt x="72" y="83"/>
                    <a:pt x="71" y="83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5" y="77"/>
                    <a:pt x="66" y="76"/>
                  </a:cubicBezTo>
                  <a:cubicBezTo>
                    <a:pt x="66" y="76"/>
                    <a:pt x="68" y="66"/>
                    <a:pt x="68" y="63"/>
                  </a:cubicBezTo>
                  <a:cubicBezTo>
                    <a:pt x="68" y="63"/>
                    <a:pt x="68" y="60"/>
                    <a:pt x="68" y="60"/>
                  </a:cubicBezTo>
                  <a:cubicBezTo>
                    <a:pt x="68" y="60"/>
                    <a:pt x="69" y="59"/>
                    <a:pt x="69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6" y="59"/>
                    <a:pt x="76" y="60"/>
                    <a:pt x="76" y="60"/>
                  </a:cubicBezTo>
                  <a:cubicBezTo>
                    <a:pt x="76" y="60"/>
                    <a:pt x="76" y="63"/>
                    <a:pt x="76" y="63"/>
                  </a:cubicBezTo>
                  <a:cubicBezTo>
                    <a:pt x="77" y="66"/>
                    <a:pt x="79" y="76"/>
                    <a:pt x="79" y="76"/>
                  </a:cubicBezTo>
                  <a:cubicBezTo>
                    <a:pt x="79" y="77"/>
                    <a:pt x="79" y="78"/>
                    <a:pt x="78" y="78"/>
                  </a:cubicBezTo>
                  <a:moveTo>
                    <a:pt x="106" y="14"/>
                  </a:moveTo>
                  <a:cubicBezTo>
                    <a:pt x="97" y="5"/>
                    <a:pt x="85" y="0"/>
                    <a:pt x="73" y="0"/>
                  </a:cubicBezTo>
                  <a:cubicBezTo>
                    <a:pt x="60" y="0"/>
                    <a:pt x="48" y="5"/>
                    <a:pt x="39" y="14"/>
                  </a:cubicBezTo>
                  <a:cubicBezTo>
                    <a:pt x="31" y="21"/>
                    <a:pt x="26" y="31"/>
                    <a:pt x="25" y="42"/>
                  </a:cubicBezTo>
                  <a:cubicBezTo>
                    <a:pt x="24" y="52"/>
                    <a:pt x="26" y="62"/>
                    <a:pt x="32" y="71"/>
                  </a:cubicBezTo>
                  <a:cubicBezTo>
                    <a:pt x="32" y="73"/>
                    <a:pt x="33" y="75"/>
                    <a:pt x="31" y="76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2" y="105"/>
                    <a:pt x="0" y="111"/>
                    <a:pt x="4" y="115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8" y="118"/>
                    <a:pt x="10" y="118"/>
                  </a:cubicBezTo>
                  <a:cubicBezTo>
                    <a:pt x="13" y="118"/>
                    <a:pt x="16" y="117"/>
                    <a:pt x="19" y="114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5" y="88"/>
                    <a:pt x="46" y="88"/>
                    <a:pt x="47" y="88"/>
                  </a:cubicBezTo>
                  <a:cubicBezTo>
                    <a:pt x="48" y="88"/>
                    <a:pt x="49" y="88"/>
                    <a:pt x="49" y="88"/>
                  </a:cubicBezTo>
                  <a:cubicBezTo>
                    <a:pt x="51" y="90"/>
                    <a:pt x="52" y="90"/>
                    <a:pt x="54" y="91"/>
                  </a:cubicBezTo>
                  <a:cubicBezTo>
                    <a:pt x="55" y="92"/>
                    <a:pt x="56" y="92"/>
                    <a:pt x="57" y="92"/>
                  </a:cubicBezTo>
                  <a:cubicBezTo>
                    <a:pt x="58" y="93"/>
                    <a:pt x="59" y="93"/>
                    <a:pt x="61" y="94"/>
                  </a:cubicBezTo>
                  <a:cubicBezTo>
                    <a:pt x="65" y="95"/>
                    <a:pt x="69" y="95"/>
                    <a:pt x="73" y="95"/>
                  </a:cubicBezTo>
                  <a:cubicBezTo>
                    <a:pt x="78" y="95"/>
                    <a:pt x="83" y="94"/>
                    <a:pt x="88" y="93"/>
                  </a:cubicBezTo>
                  <a:cubicBezTo>
                    <a:pt x="89" y="93"/>
                    <a:pt x="89" y="92"/>
                    <a:pt x="90" y="92"/>
                  </a:cubicBezTo>
                  <a:cubicBezTo>
                    <a:pt x="94" y="91"/>
                    <a:pt x="97" y="89"/>
                    <a:pt x="100" y="87"/>
                  </a:cubicBezTo>
                  <a:cubicBezTo>
                    <a:pt x="102" y="85"/>
                    <a:pt x="104" y="83"/>
                    <a:pt x="106" y="81"/>
                  </a:cubicBezTo>
                  <a:cubicBezTo>
                    <a:pt x="125" y="63"/>
                    <a:pt x="125" y="32"/>
                    <a:pt x="106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Group 51">
            <a:extLst>
              <a:ext uri="{FF2B5EF4-FFF2-40B4-BE49-F238E27FC236}">
                <a16:creationId xmlns:a16="http://schemas.microsoft.com/office/drawing/2014/main" id="{50B64319-B888-4AED-955C-0EFCA2FC8BEC}"/>
              </a:ext>
            </a:extLst>
          </p:cNvPr>
          <p:cNvGrpSpPr/>
          <p:nvPr/>
        </p:nvGrpSpPr>
        <p:grpSpPr>
          <a:xfrm>
            <a:off x="1814506" y="3939133"/>
            <a:ext cx="452879" cy="452999"/>
            <a:chOff x="2524463" y="4766967"/>
            <a:chExt cx="618725" cy="618888"/>
          </a:xfrm>
          <a:solidFill>
            <a:schemeClr val="bg1">
              <a:lumMod val="75000"/>
            </a:schemeClr>
          </a:solidFill>
        </p:grpSpPr>
        <p:sp>
          <p:nvSpPr>
            <p:cNvPr id="37" name="Freeform 67">
              <a:extLst>
                <a:ext uri="{FF2B5EF4-FFF2-40B4-BE49-F238E27FC236}">
                  <a16:creationId xmlns:a16="http://schemas.microsoft.com/office/drawing/2014/main" id="{12FDA68F-AA21-4794-8C80-71D441AEC3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4225" y="4779511"/>
              <a:ext cx="117056" cy="117086"/>
            </a:xfrm>
            <a:custGeom>
              <a:avLst/>
              <a:gdLst>
                <a:gd name="T0" fmla="*/ 0 w 123"/>
                <a:gd name="T1" fmla="*/ 122 h 123"/>
                <a:gd name="T2" fmla="*/ 0 w 123"/>
                <a:gd name="T3" fmla="*/ 122 h 123"/>
                <a:gd name="T4" fmla="*/ 122 w 123"/>
                <a:gd name="T5" fmla="*/ 122 h 123"/>
                <a:gd name="T6" fmla="*/ 122 w 123"/>
                <a:gd name="T7" fmla="*/ 0 h 123"/>
                <a:gd name="T8" fmla="*/ 0 w 123"/>
                <a:gd name="T9" fmla="*/ 12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3">
                  <a:moveTo>
                    <a:pt x="0" y="122"/>
                  </a:moveTo>
                  <a:lnTo>
                    <a:pt x="0" y="122"/>
                  </a:lnTo>
                  <a:cubicBezTo>
                    <a:pt x="122" y="122"/>
                    <a:pt x="122" y="122"/>
                    <a:pt x="122" y="122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68" y="0"/>
                    <a:pt x="26" y="54"/>
                    <a:pt x="0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68">
              <a:extLst>
                <a:ext uri="{FF2B5EF4-FFF2-40B4-BE49-F238E27FC236}">
                  <a16:creationId xmlns:a16="http://schemas.microsoft.com/office/drawing/2014/main" id="{D9128802-A596-43A8-A085-BD2289D953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6603" y="4934235"/>
              <a:ext cx="154681" cy="129630"/>
            </a:xfrm>
            <a:custGeom>
              <a:avLst/>
              <a:gdLst>
                <a:gd name="T0" fmla="*/ 163 w 164"/>
                <a:gd name="T1" fmla="*/ 136 h 137"/>
                <a:gd name="T2" fmla="*/ 163 w 164"/>
                <a:gd name="T3" fmla="*/ 136 h 137"/>
                <a:gd name="T4" fmla="*/ 163 w 164"/>
                <a:gd name="T5" fmla="*/ 0 h 137"/>
                <a:gd name="T6" fmla="*/ 27 w 164"/>
                <a:gd name="T7" fmla="*/ 0 h 137"/>
                <a:gd name="T8" fmla="*/ 0 w 164"/>
                <a:gd name="T9" fmla="*/ 136 h 137"/>
                <a:gd name="T10" fmla="*/ 163 w 164"/>
                <a:gd name="T11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37">
                  <a:moveTo>
                    <a:pt x="163" y="136"/>
                  </a:moveTo>
                  <a:lnTo>
                    <a:pt x="163" y="136"/>
                  </a:lnTo>
                  <a:cubicBezTo>
                    <a:pt x="163" y="0"/>
                    <a:pt x="163" y="0"/>
                    <a:pt x="16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40"/>
                    <a:pt x="0" y="82"/>
                    <a:pt x="0" y="136"/>
                  </a:cubicBezTo>
                  <a:lnTo>
                    <a:pt x="163" y="136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69">
              <a:extLst>
                <a:ext uri="{FF2B5EF4-FFF2-40B4-BE49-F238E27FC236}">
                  <a16:creationId xmlns:a16="http://schemas.microsoft.com/office/drawing/2014/main" id="{A1B400A8-5099-4748-8561-DCF6CD3C18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0546" y="4779511"/>
              <a:ext cx="117056" cy="117086"/>
            </a:xfrm>
            <a:custGeom>
              <a:avLst/>
              <a:gdLst>
                <a:gd name="T0" fmla="*/ 0 w 122"/>
                <a:gd name="T1" fmla="*/ 0 h 123"/>
                <a:gd name="T2" fmla="*/ 0 w 122"/>
                <a:gd name="T3" fmla="*/ 0 h 123"/>
                <a:gd name="T4" fmla="*/ 0 w 122"/>
                <a:gd name="T5" fmla="*/ 122 h 123"/>
                <a:gd name="T6" fmla="*/ 121 w 122"/>
                <a:gd name="T7" fmla="*/ 122 h 123"/>
                <a:gd name="T8" fmla="*/ 0 w 122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3">
                  <a:moveTo>
                    <a:pt x="0" y="0"/>
                  </a:moveTo>
                  <a:lnTo>
                    <a:pt x="0" y="0"/>
                  </a:lnTo>
                  <a:cubicBezTo>
                    <a:pt x="0" y="122"/>
                    <a:pt x="0" y="122"/>
                    <a:pt x="0" y="122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95" y="54"/>
                    <a:pt x="41" y="0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70">
              <a:extLst>
                <a:ext uri="{FF2B5EF4-FFF2-40B4-BE49-F238E27FC236}">
                  <a16:creationId xmlns:a16="http://schemas.microsoft.com/office/drawing/2014/main" id="{B13345E8-E5F2-434E-B0F8-5B1B7B04B5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4463" y="5088955"/>
              <a:ext cx="142140" cy="142175"/>
            </a:xfrm>
            <a:custGeom>
              <a:avLst/>
              <a:gdLst>
                <a:gd name="T0" fmla="*/ 122 w 151"/>
                <a:gd name="T1" fmla="*/ 0 h 150"/>
                <a:gd name="T2" fmla="*/ 122 w 151"/>
                <a:gd name="T3" fmla="*/ 0 h 150"/>
                <a:gd name="T4" fmla="*/ 0 w 151"/>
                <a:gd name="T5" fmla="*/ 0 h 150"/>
                <a:gd name="T6" fmla="*/ 42 w 151"/>
                <a:gd name="T7" fmla="*/ 149 h 150"/>
                <a:gd name="T8" fmla="*/ 42 w 151"/>
                <a:gd name="T9" fmla="*/ 149 h 150"/>
                <a:gd name="T10" fmla="*/ 150 w 151"/>
                <a:gd name="T11" fmla="*/ 149 h 150"/>
                <a:gd name="T12" fmla="*/ 122 w 151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50">
                  <a:moveTo>
                    <a:pt x="122" y="0"/>
                  </a:moveTo>
                  <a:lnTo>
                    <a:pt x="122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54"/>
                    <a:pt x="14" y="109"/>
                    <a:pt x="42" y="149"/>
                  </a:cubicBezTo>
                  <a:lnTo>
                    <a:pt x="42" y="149"/>
                  </a:lnTo>
                  <a:cubicBezTo>
                    <a:pt x="150" y="149"/>
                    <a:pt x="150" y="149"/>
                    <a:pt x="150" y="149"/>
                  </a:cubicBezTo>
                  <a:cubicBezTo>
                    <a:pt x="136" y="109"/>
                    <a:pt x="122" y="54"/>
                    <a:pt x="12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71">
              <a:extLst>
                <a:ext uri="{FF2B5EF4-FFF2-40B4-BE49-F238E27FC236}">
                  <a16:creationId xmlns:a16="http://schemas.microsoft.com/office/drawing/2014/main" id="{E49B29D6-57DB-4E85-B8CE-9D4A70ADEA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1048" y="5088955"/>
              <a:ext cx="142140" cy="142175"/>
            </a:xfrm>
            <a:custGeom>
              <a:avLst/>
              <a:gdLst>
                <a:gd name="T0" fmla="*/ 14 w 150"/>
                <a:gd name="T1" fmla="*/ 0 h 150"/>
                <a:gd name="T2" fmla="*/ 14 w 150"/>
                <a:gd name="T3" fmla="*/ 0 h 150"/>
                <a:gd name="T4" fmla="*/ 0 w 150"/>
                <a:gd name="T5" fmla="*/ 149 h 150"/>
                <a:gd name="T6" fmla="*/ 95 w 150"/>
                <a:gd name="T7" fmla="*/ 149 h 150"/>
                <a:gd name="T8" fmla="*/ 109 w 150"/>
                <a:gd name="T9" fmla="*/ 149 h 150"/>
                <a:gd name="T10" fmla="*/ 149 w 150"/>
                <a:gd name="T11" fmla="*/ 0 h 150"/>
                <a:gd name="T12" fmla="*/ 14 w 150"/>
                <a:gd name="T1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50">
                  <a:moveTo>
                    <a:pt x="14" y="0"/>
                  </a:moveTo>
                  <a:lnTo>
                    <a:pt x="14" y="0"/>
                  </a:lnTo>
                  <a:cubicBezTo>
                    <a:pt x="14" y="54"/>
                    <a:pt x="0" y="109"/>
                    <a:pt x="0" y="149"/>
                  </a:cubicBezTo>
                  <a:cubicBezTo>
                    <a:pt x="95" y="149"/>
                    <a:pt x="95" y="149"/>
                    <a:pt x="95" y="149"/>
                  </a:cubicBezTo>
                  <a:lnTo>
                    <a:pt x="109" y="149"/>
                  </a:lnTo>
                  <a:cubicBezTo>
                    <a:pt x="122" y="109"/>
                    <a:pt x="149" y="54"/>
                    <a:pt x="149" y="0"/>
                  </a:cubicBezTo>
                  <a:lnTo>
                    <a:pt x="14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72">
              <a:extLst>
                <a:ext uri="{FF2B5EF4-FFF2-40B4-BE49-F238E27FC236}">
                  <a16:creationId xmlns:a16="http://schemas.microsoft.com/office/drawing/2014/main" id="{3CB7538A-8A23-4449-9E4F-01CFD368F3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6603" y="5088955"/>
              <a:ext cx="154681" cy="142175"/>
            </a:xfrm>
            <a:custGeom>
              <a:avLst/>
              <a:gdLst>
                <a:gd name="T0" fmla="*/ 163 w 164"/>
                <a:gd name="T1" fmla="*/ 0 h 150"/>
                <a:gd name="T2" fmla="*/ 163 w 164"/>
                <a:gd name="T3" fmla="*/ 0 h 150"/>
                <a:gd name="T4" fmla="*/ 0 w 164"/>
                <a:gd name="T5" fmla="*/ 0 h 150"/>
                <a:gd name="T6" fmla="*/ 27 w 164"/>
                <a:gd name="T7" fmla="*/ 149 h 150"/>
                <a:gd name="T8" fmla="*/ 163 w 164"/>
                <a:gd name="T9" fmla="*/ 149 h 150"/>
                <a:gd name="T10" fmla="*/ 163 w 164"/>
                <a:gd name="T1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50">
                  <a:moveTo>
                    <a:pt x="163" y="0"/>
                  </a:moveTo>
                  <a:lnTo>
                    <a:pt x="163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54"/>
                    <a:pt x="13" y="109"/>
                    <a:pt x="27" y="149"/>
                  </a:cubicBezTo>
                  <a:cubicBezTo>
                    <a:pt x="163" y="149"/>
                    <a:pt x="163" y="149"/>
                    <a:pt x="163" y="149"/>
                  </a:cubicBezTo>
                  <a:lnTo>
                    <a:pt x="163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73">
              <a:extLst>
                <a:ext uri="{FF2B5EF4-FFF2-40B4-BE49-F238E27FC236}">
                  <a16:creationId xmlns:a16="http://schemas.microsoft.com/office/drawing/2014/main" id="{09A7E3D9-FFD5-4137-8F1F-BC88AF9233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4463" y="4921688"/>
              <a:ext cx="142140" cy="142175"/>
            </a:xfrm>
            <a:custGeom>
              <a:avLst/>
              <a:gdLst>
                <a:gd name="T0" fmla="*/ 122 w 151"/>
                <a:gd name="T1" fmla="*/ 150 h 151"/>
                <a:gd name="T2" fmla="*/ 122 w 151"/>
                <a:gd name="T3" fmla="*/ 150 h 151"/>
                <a:gd name="T4" fmla="*/ 150 w 151"/>
                <a:gd name="T5" fmla="*/ 14 h 151"/>
                <a:gd name="T6" fmla="*/ 42 w 151"/>
                <a:gd name="T7" fmla="*/ 14 h 151"/>
                <a:gd name="T8" fmla="*/ 42 w 151"/>
                <a:gd name="T9" fmla="*/ 0 h 151"/>
                <a:gd name="T10" fmla="*/ 0 w 151"/>
                <a:gd name="T11" fmla="*/ 150 h 151"/>
                <a:gd name="T12" fmla="*/ 122 w 151"/>
                <a:gd name="T13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51">
                  <a:moveTo>
                    <a:pt x="122" y="150"/>
                  </a:moveTo>
                  <a:lnTo>
                    <a:pt x="122" y="150"/>
                  </a:lnTo>
                  <a:cubicBezTo>
                    <a:pt x="122" y="96"/>
                    <a:pt x="136" y="54"/>
                    <a:pt x="150" y="14"/>
                  </a:cubicBezTo>
                  <a:cubicBezTo>
                    <a:pt x="42" y="14"/>
                    <a:pt x="42" y="14"/>
                    <a:pt x="42" y="14"/>
                  </a:cubicBezTo>
                  <a:lnTo>
                    <a:pt x="42" y="0"/>
                  </a:lnTo>
                  <a:cubicBezTo>
                    <a:pt x="14" y="54"/>
                    <a:pt x="0" y="96"/>
                    <a:pt x="0" y="150"/>
                  </a:cubicBezTo>
                  <a:lnTo>
                    <a:pt x="122" y="15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74">
              <a:extLst>
                <a:ext uri="{FF2B5EF4-FFF2-40B4-BE49-F238E27FC236}">
                  <a16:creationId xmlns:a16="http://schemas.microsoft.com/office/drawing/2014/main" id="{2EDAA1F3-4AEC-42A3-9145-7FB98C2F32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0547" y="4934235"/>
              <a:ext cx="142140" cy="129630"/>
            </a:xfrm>
            <a:custGeom>
              <a:avLst/>
              <a:gdLst>
                <a:gd name="T0" fmla="*/ 149 w 150"/>
                <a:gd name="T1" fmla="*/ 136 h 137"/>
                <a:gd name="T2" fmla="*/ 149 w 150"/>
                <a:gd name="T3" fmla="*/ 136 h 137"/>
                <a:gd name="T4" fmla="*/ 121 w 150"/>
                <a:gd name="T5" fmla="*/ 0 h 137"/>
                <a:gd name="T6" fmla="*/ 0 w 150"/>
                <a:gd name="T7" fmla="*/ 0 h 137"/>
                <a:gd name="T8" fmla="*/ 0 w 150"/>
                <a:gd name="T9" fmla="*/ 136 h 137"/>
                <a:gd name="T10" fmla="*/ 149 w 150"/>
                <a:gd name="T11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137">
                  <a:moveTo>
                    <a:pt x="149" y="136"/>
                  </a:moveTo>
                  <a:lnTo>
                    <a:pt x="149" y="136"/>
                  </a:lnTo>
                  <a:cubicBezTo>
                    <a:pt x="149" y="82"/>
                    <a:pt x="135" y="40"/>
                    <a:pt x="12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149" y="136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75">
              <a:extLst>
                <a:ext uri="{FF2B5EF4-FFF2-40B4-BE49-F238E27FC236}">
                  <a16:creationId xmlns:a16="http://schemas.microsoft.com/office/drawing/2014/main" id="{BE742E76-45F8-410C-B662-7427454D0B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4630" y="4766967"/>
              <a:ext cx="183944" cy="129630"/>
            </a:xfrm>
            <a:custGeom>
              <a:avLst/>
              <a:gdLst>
                <a:gd name="T0" fmla="*/ 109 w 192"/>
                <a:gd name="T1" fmla="*/ 136 h 137"/>
                <a:gd name="T2" fmla="*/ 109 w 192"/>
                <a:gd name="T3" fmla="*/ 136 h 137"/>
                <a:gd name="T4" fmla="*/ 191 w 192"/>
                <a:gd name="T5" fmla="*/ 0 h 137"/>
                <a:gd name="T6" fmla="*/ 0 w 192"/>
                <a:gd name="T7" fmla="*/ 136 h 137"/>
                <a:gd name="T8" fmla="*/ 109 w 192"/>
                <a:gd name="T9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37">
                  <a:moveTo>
                    <a:pt x="109" y="136"/>
                  </a:moveTo>
                  <a:lnTo>
                    <a:pt x="109" y="136"/>
                  </a:lnTo>
                  <a:cubicBezTo>
                    <a:pt x="123" y="82"/>
                    <a:pt x="151" y="28"/>
                    <a:pt x="191" y="0"/>
                  </a:cubicBezTo>
                  <a:cubicBezTo>
                    <a:pt x="109" y="28"/>
                    <a:pt x="42" y="82"/>
                    <a:pt x="0" y="136"/>
                  </a:cubicBezTo>
                  <a:lnTo>
                    <a:pt x="109" y="136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76">
              <a:extLst>
                <a:ext uri="{FF2B5EF4-FFF2-40B4-BE49-F238E27FC236}">
                  <a16:creationId xmlns:a16="http://schemas.microsoft.com/office/drawing/2014/main" id="{B6CB454F-89F0-4F60-BA14-61B36A6125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4630" y="5256222"/>
              <a:ext cx="183944" cy="129633"/>
            </a:xfrm>
            <a:custGeom>
              <a:avLst/>
              <a:gdLst>
                <a:gd name="T0" fmla="*/ 109 w 192"/>
                <a:gd name="T1" fmla="*/ 0 h 136"/>
                <a:gd name="T2" fmla="*/ 109 w 192"/>
                <a:gd name="T3" fmla="*/ 0 h 136"/>
                <a:gd name="T4" fmla="*/ 0 w 192"/>
                <a:gd name="T5" fmla="*/ 0 h 136"/>
                <a:gd name="T6" fmla="*/ 191 w 192"/>
                <a:gd name="T7" fmla="*/ 135 h 136"/>
                <a:gd name="T8" fmla="*/ 109 w 192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36">
                  <a:moveTo>
                    <a:pt x="109" y="0"/>
                  </a:moveTo>
                  <a:lnTo>
                    <a:pt x="109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42" y="67"/>
                    <a:pt x="109" y="121"/>
                    <a:pt x="191" y="135"/>
                  </a:cubicBezTo>
                  <a:cubicBezTo>
                    <a:pt x="151" y="109"/>
                    <a:pt x="123" y="67"/>
                    <a:pt x="10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Freeform 77">
              <a:extLst>
                <a:ext uri="{FF2B5EF4-FFF2-40B4-BE49-F238E27FC236}">
                  <a16:creationId xmlns:a16="http://schemas.microsoft.com/office/drawing/2014/main" id="{CEBDE127-716C-4F75-BD47-B96860A576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0713" y="4766967"/>
              <a:ext cx="179762" cy="129630"/>
            </a:xfrm>
            <a:custGeom>
              <a:avLst/>
              <a:gdLst>
                <a:gd name="T0" fmla="*/ 95 w 191"/>
                <a:gd name="T1" fmla="*/ 136 h 137"/>
                <a:gd name="T2" fmla="*/ 95 w 191"/>
                <a:gd name="T3" fmla="*/ 136 h 137"/>
                <a:gd name="T4" fmla="*/ 190 w 191"/>
                <a:gd name="T5" fmla="*/ 136 h 137"/>
                <a:gd name="T6" fmla="*/ 0 w 191"/>
                <a:gd name="T7" fmla="*/ 0 h 137"/>
                <a:gd name="T8" fmla="*/ 95 w 191"/>
                <a:gd name="T9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37">
                  <a:moveTo>
                    <a:pt x="95" y="136"/>
                  </a:moveTo>
                  <a:lnTo>
                    <a:pt x="95" y="136"/>
                  </a:lnTo>
                  <a:cubicBezTo>
                    <a:pt x="190" y="136"/>
                    <a:pt x="190" y="136"/>
                    <a:pt x="190" y="136"/>
                  </a:cubicBezTo>
                  <a:cubicBezTo>
                    <a:pt x="150" y="82"/>
                    <a:pt x="81" y="28"/>
                    <a:pt x="0" y="0"/>
                  </a:cubicBezTo>
                  <a:cubicBezTo>
                    <a:pt x="41" y="28"/>
                    <a:pt x="67" y="82"/>
                    <a:pt x="95" y="13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78">
              <a:extLst>
                <a:ext uri="{FF2B5EF4-FFF2-40B4-BE49-F238E27FC236}">
                  <a16:creationId xmlns:a16="http://schemas.microsoft.com/office/drawing/2014/main" id="{54973F02-8035-4160-B72B-B792DB6D7F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0713" y="5256222"/>
              <a:ext cx="179762" cy="129633"/>
            </a:xfrm>
            <a:custGeom>
              <a:avLst/>
              <a:gdLst>
                <a:gd name="T0" fmla="*/ 95 w 191"/>
                <a:gd name="T1" fmla="*/ 0 h 136"/>
                <a:gd name="T2" fmla="*/ 95 w 191"/>
                <a:gd name="T3" fmla="*/ 0 h 136"/>
                <a:gd name="T4" fmla="*/ 0 w 191"/>
                <a:gd name="T5" fmla="*/ 135 h 136"/>
                <a:gd name="T6" fmla="*/ 190 w 191"/>
                <a:gd name="T7" fmla="*/ 0 h 136"/>
                <a:gd name="T8" fmla="*/ 95 w 191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36">
                  <a:moveTo>
                    <a:pt x="95" y="0"/>
                  </a:moveTo>
                  <a:lnTo>
                    <a:pt x="95" y="0"/>
                  </a:lnTo>
                  <a:cubicBezTo>
                    <a:pt x="67" y="67"/>
                    <a:pt x="41" y="109"/>
                    <a:pt x="0" y="135"/>
                  </a:cubicBezTo>
                  <a:cubicBezTo>
                    <a:pt x="81" y="121"/>
                    <a:pt x="150" y="67"/>
                    <a:pt x="190" y="0"/>
                  </a:cubicBezTo>
                  <a:lnTo>
                    <a:pt x="95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Freeform 79">
              <a:extLst>
                <a:ext uri="{FF2B5EF4-FFF2-40B4-BE49-F238E27FC236}">
                  <a16:creationId xmlns:a16="http://schemas.microsoft.com/office/drawing/2014/main" id="{BDA7AA2B-4597-457D-ADA1-BF0DE343BA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1048" y="4921688"/>
              <a:ext cx="142140" cy="142175"/>
            </a:xfrm>
            <a:custGeom>
              <a:avLst/>
              <a:gdLst>
                <a:gd name="T0" fmla="*/ 95 w 150"/>
                <a:gd name="T1" fmla="*/ 14 h 151"/>
                <a:gd name="T2" fmla="*/ 95 w 150"/>
                <a:gd name="T3" fmla="*/ 14 h 151"/>
                <a:gd name="T4" fmla="*/ 0 w 150"/>
                <a:gd name="T5" fmla="*/ 14 h 151"/>
                <a:gd name="T6" fmla="*/ 14 w 150"/>
                <a:gd name="T7" fmla="*/ 150 h 151"/>
                <a:gd name="T8" fmla="*/ 149 w 150"/>
                <a:gd name="T9" fmla="*/ 150 h 151"/>
                <a:gd name="T10" fmla="*/ 109 w 150"/>
                <a:gd name="T11" fmla="*/ 0 h 151"/>
                <a:gd name="T12" fmla="*/ 95 w 150"/>
                <a:gd name="T13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51">
                  <a:moveTo>
                    <a:pt x="95" y="14"/>
                  </a:moveTo>
                  <a:lnTo>
                    <a:pt x="95" y="14"/>
                  </a:lnTo>
                  <a:cubicBezTo>
                    <a:pt x="0" y="14"/>
                    <a:pt x="0" y="14"/>
                    <a:pt x="0" y="14"/>
                  </a:cubicBezTo>
                  <a:cubicBezTo>
                    <a:pt x="0" y="54"/>
                    <a:pt x="14" y="96"/>
                    <a:pt x="14" y="150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49" y="96"/>
                    <a:pt x="122" y="54"/>
                    <a:pt x="109" y="0"/>
                  </a:cubicBezTo>
                  <a:lnTo>
                    <a:pt x="95" y="14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Freeform 80">
              <a:extLst>
                <a:ext uri="{FF2B5EF4-FFF2-40B4-BE49-F238E27FC236}">
                  <a16:creationId xmlns:a16="http://schemas.microsoft.com/office/drawing/2014/main" id="{3FD758E6-A6D4-4872-9B32-0ADAF46DE7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0546" y="5256222"/>
              <a:ext cx="117056" cy="129633"/>
            </a:xfrm>
            <a:custGeom>
              <a:avLst/>
              <a:gdLst>
                <a:gd name="T0" fmla="*/ 121 w 122"/>
                <a:gd name="T1" fmla="*/ 0 h 136"/>
                <a:gd name="T2" fmla="*/ 121 w 122"/>
                <a:gd name="T3" fmla="*/ 0 h 136"/>
                <a:gd name="T4" fmla="*/ 0 w 122"/>
                <a:gd name="T5" fmla="*/ 0 h 136"/>
                <a:gd name="T6" fmla="*/ 0 w 122"/>
                <a:gd name="T7" fmla="*/ 135 h 136"/>
                <a:gd name="T8" fmla="*/ 121 w 122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36">
                  <a:moveTo>
                    <a:pt x="121" y="0"/>
                  </a:moveTo>
                  <a:lnTo>
                    <a:pt x="121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41" y="135"/>
                    <a:pt x="95" y="81"/>
                    <a:pt x="12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81">
              <a:extLst>
                <a:ext uri="{FF2B5EF4-FFF2-40B4-BE49-F238E27FC236}">
                  <a16:creationId xmlns:a16="http://schemas.microsoft.com/office/drawing/2014/main" id="{1BF85612-6255-46C0-8E18-DA25658C55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0547" y="5088955"/>
              <a:ext cx="142140" cy="142175"/>
            </a:xfrm>
            <a:custGeom>
              <a:avLst/>
              <a:gdLst>
                <a:gd name="T0" fmla="*/ 0 w 150"/>
                <a:gd name="T1" fmla="*/ 0 h 150"/>
                <a:gd name="T2" fmla="*/ 0 w 150"/>
                <a:gd name="T3" fmla="*/ 0 h 150"/>
                <a:gd name="T4" fmla="*/ 0 w 150"/>
                <a:gd name="T5" fmla="*/ 149 h 150"/>
                <a:gd name="T6" fmla="*/ 121 w 150"/>
                <a:gd name="T7" fmla="*/ 149 h 150"/>
                <a:gd name="T8" fmla="*/ 149 w 150"/>
                <a:gd name="T9" fmla="*/ 0 h 150"/>
                <a:gd name="T10" fmla="*/ 0 w 150"/>
                <a:gd name="T1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150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35" y="109"/>
                    <a:pt x="149" y="54"/>
                    <a:pt x="149" y="0"/>
                  </a:cubicBez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Freeform 82">
              <a:extLst>
                <a:ext uri="{FF2B5EF4-FFF2-40B4-BE49-F238E27FC236}">
                  <a16:creationId xmlns:a16="http://schemas.microsoft.com/office/drawing/2014/main" id="{75852745-7C17-488A-BA41-EAC146F84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4225" y="5256222"/>
              <a:ext cx="117056" cy="129633"/>
            </a:xfrm>
            <a:custGeom>
              <a:avLst/>
              <a:gdLst>
                <a:gd name="T0" fmla="*/ 122 w 123"/>
                <a:gd name="T1" fmla="*/ 135 h 136"/>
                <a:gd name="T2" fmla="*/ 122 w 123"/>
                <a:gd name="T3" fmla="*/ 135 h 136"/>
                <a:gd name="T4" fmla="*/ 122 w 123"/>
                <a:gd name="T5" fmla="*/ 0 h 136"/>
                <a:gd name="T6" fmla="*/ 0 w 123"/>
                <a:gd name="T7" fmla="*/ 0 h 136"/>
                <a:gd name="T8" fmla="*/ 122 w 123"/>
                <a:gd name="T9" fmla="*/ 13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36">
                  <a:moveTo>
                    <a:pt x="122" y="135"/>
                  </a:moveTo>
                  <a:lnTo>
                    <a:pt x="122" y="135"/>
                  </a:lnTo>
                  <a:cubicBezTo>
                    <a:pt x="122" y="0"/>
                    <a:pt x="122" y="0"/>
                    <a:pt x="1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" y="81"/>
                    <a:pt x="68" y="135"/>
                    <a:pt x="122" y="13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3" name="Freeform 182">
            <a:extLst>
              <a:ext uri="{FF2B5EF4-FFF2-40B4-BE49-F238E27FC236}">
                <a16:creationId xmlns:a16="http://schemas.microsoft.com/office/drawing/2014/main" id="{BE95E6A3-2A88-41F0-AD6D-4470FD72B0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4087" y="3937731"/>
            <a:ext cx="411903" cy="411902"/>
          </a:xfrm>
          <a:custGeom>
            <a:avLst/>
            <a:gdLst>
              <a:gd name="T0" fmla="*/ 822259 w 654"/>
              <a:gd name="T1" fmla="*/ 0 h 654"/>
              <a:gd name="T2" fmla="*/ 0 w 654"/>
              <a:gd name="T3" fmla="*/ 17633 h 654"/>
              <a:gd name="T4" fmla="*/ 0 w 654"/>
              <a:gd name="T5" fmla="*/ 822474 h 654"/>
              <a:gd name="T6" fmla="*/ 342503 w 654"/>
              <a:gd name="T7" fmla="*/ 822474 h 654"/>
              <a:gd name="T8" fmla="*/ 478497 w 654"/>
              <a:gd name="T9" fmla="*/ 566789 h 654"/>
              <a:gd name="T10" fmla="*/ 478497 w 654"/>
              <a:gd name="T11" fmla="*/ 822474 h 654"/>
              <a:gd name="T12" fmla="*/ 822259 w 654"/>
              <a:gd name="T13" fmla="*/ 822474 h 654"/>
              <a:gd name="T14" fmla="*/ 822259 w 654"/>
              <a:gd name="T15" fmla="*/ 0 h 654"/>
              <a:gd name="T16" fmla="*/ 222879 w 654"/>
              <a:gd name="T17" fmla="*/ 566789 h 654"/>
              <a:gd name="T18" fmla="*/ 101995 w 654"/>
              <a:gd name="T19" fmla="*/ 702819 h 654"/>
              <a:gd name="T20" fmla="*/ 222879 w 654"/>
              <a:gd name="T21" fmla="*/ 566789 h 654"/>
              <a:gd name="T22" fmla="*/ 101995 w 654"/>
              <a:gd name="T23" fmla="*/ 463508 h 654"/>
              <a:gd name="T24" fmla="*/ 222879 w 654"/>
              <a:gd name="T25" fmla="*/ 326219 h 654"/>
              <a:gd name="T26" fmla="*/ 101995 w 654"/>
              <a:gd name="T27" fmla="*/ 463508 h 654"/>
              <a:gd name="T28" fmla="*/ 101995 w 654"/>
              <a:gd name="T29" fmla="*/ 222937 h 654"/>
              <a:gd name="T30" fmla="*/ 222879 w 654"/>
              <a:gd name="T31" fmla="*/ 85648 h 654"/>
              <a:gd name="T32" fmla="*/ 101995 w 654"/>
              <a:gd name="T33" fmla="*/ 222937 h 654"/>
              <a:gd name="T34" fmla="*/ 478497 w 654"/>
              <a:gd name="T35" fmla="*/ 326219 h 654"/>
              <a:gd name="T36" fmla="*/ 342503 w 654"/>
              <a:gd name="T37" fmla="*/ 463508 h 654"/>
              <a:gd name="T38" fmla="*/ 478497 w 654"/>
              <a:gd name="T39" fmla="*/ 326219 h 654"/>
              <a:gd name="T40" fmla="*/ 342503 w 654"/>
              <a:gd name="T41" fmla="*/ 222937 h 654"/>
              <a:gd name="T42" fmla="*/ 478497 w 654"/>
              <a:gd name="T43" fmla="*/ 85648 h 654"/>
              <a:gd name="T44" fmla="*/ 342503 w 654"/>
              <a:gd name="T45" fmla="*/ 222937 h 654"/>
              <a:gd name="T46" fmla="*/ 719004 w 654"/>
              <a:gd name="T47" fmla="*/ 566789 h 654"/>
              <a:gd name="T48" fmla="*/ 599380 w 654"/>
              <a:gd name="T49" fmla="*/ 702819 h 654"/>
              <a:gd name="T50" fmla="*/ 719004 w 654"/>
              <a:gd name="T51" fmla="*/ 566789 h 654"/>
              <a:gd name="T52" fmla="*/ 599380 w 654"/>
              <a:gd name="T53" fmla="*/ 463508 h 654"/>
              <a:gd name="T54" fmla="*/ 719004 w 654"/>
              <a:gd name="T55" fmla="*/ 326219 h 654"/>
              <a:gd name="T56" fmla="*/ 599380 w 654"/>
              <a:gd name="T57" fmla="*/ 463508 h 654"/>
              <a:gd name="T58" fmla="*/ 599380 w 654"/>
              <a:gd name="T59" fmla="*/ 222937 h 654"/>
              <a:gd name="T60" fmla="*/ 719004 w 654"/>
              <a:gd name="T61" fmla="*/ 85648 h 654"/>
              <a:gd name="T62" fmla="*/ 599380 w 654"/>
              <a:gd name="T63" fmla="*/ 222937 h 65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54" h="654">
                <a:moveTo>
                  <a:pt x="653" y="0"/>
                </a:moveTo>
                <a:lnTo>
                  <a:pt x="653" y="0"/>
                </a:ln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4"/>
                </a:cubicBezTo>
                <a:cubicBezTo>
                  <a:pt x="0" y="653"/>
                  <a:pt x="0" y="653"/>
                  <a:pt x="0" y="653"/>
                </a:cubicBezTo>
                <a:cubicBezTo>
                  <a:pt x="272" y="653"/>
                  <a:pt x="272" y="653"/>
                  <a:pt x="272" y="653"/>
                </a:cubicBezTo>
                <a:cubicBezTo>
                  <a:pt x="272" y="450"/>
                  <a:pt x="272" y="450"/>
                  <a:pt x="272" y="450"/>
                </a:cubicBezTo>
                <a:cubicBezTo>
                  <a:pt x="380" y="450"/>
                  <a:pt x="380" y="450"/>
                  <a:pt x="380" y="450"/>
                </a:cubicBezTo>
                <a:cubicBezTo>
                  <a:pt x="380" y="653"/>
                  <a:pt x="380" y="653"/>
                  <a:pt x="380" y="653"/>
                </a:cubicBezTo>
                <a:cubicBezTo>
                  <a:pt x="653" y="653"/>
                  <a:pt x="653" y="653"/>
                  <a:pt x="653" y="653"/>
                </a:cubicBezTo>
                <a:cubicBezTo>
                  <a:pt x="653" y="14"/>
                  <a:pt x="653" y="14"/>
                  <a:pt x="653" y="14"/>
                </a:cubicBezTo>
                <a:cubicBezTo>
                  <a:pt x="653" y="0"/>
                  <a:pt x="653" y="0"/>
                  <a:pt x="653" y="0"/>
                </a:cubicBezTo>
                <a:close/>
                <a:moveTo>
                  <a:pt x="177" y="450"/>
                </a:moveTo>
                <a:lnTo>
                  <a:pt x="177" y="450"/>
                </a:lnTo>
                <a:cubicBezTo>
                  <a:pt x="177" y="558"/>
                  <a:pt x="177" y="558"/>
                  <a:pt x="177" y="558"/>
                </a:cubicBezTo>
                <a:cubicBezTo>
                  <a:pt x="81" y="558"/>
                  <a:pt x="81" y="558"/>
                  <a:pt x="81" y="558"/>
                </a:cubicBezTo>
                <a:cubicBezTo>
                  <a:pt x="81" y="450"/>
                  <a:pt x="81" y="450"/>
                  <a:pt x="81" y="450"/>
                </a:cubicBezTo>
                <a:lnTo>
                  <a:pt x="177" y="450"/>
                </a:lnTo>
                <a:close/>
                <a:moveTo>
                  <a:pt x="81" y="368"/>
                </a:moveTo>
                <a:lnTo>
                  <a:pt x="81" y="368"/>
                </a:lnTo>
                <a:cubicBezTo>
                  <a:pt x="81" y="259"/>
                  <a:pt x="81" y="259"/>
                  <a:pt x="81" y="259"/>
                </a:cubicBezTo>
                <a:cubicBezTo>
                  <a:pt x="177" y="259"/>
                  <a:pt x="177" y="259"/>
                  <a:pt x="177" y="259"/>
                </a:cubicBezTo>
                <a:cubicBezTo>
                  <a:pt x="177" y="368"/>
                  <a:pt x="177" y="368"/>
                  <a:pt x="177" y="368"/>
                </a:cubicBezTo>
                <a:lnTo>
                  <a:pt x="81" y="368"/>
                </a:lnTo>
                <a:close/>
                <a:moveTo>
                  <a:pt x="81" y="177"/>
                </a:moveTo>
                <a:lnTo>
                  <a:pt x="81" y="177"/>
                </a:lnTo>
                <a:cubicBezTo>
                  <a:pt x="81" y="68"/>
                  <a:pt x="81" y="68"/>
                  <a:pt x="81" y="68"/>
                </a:cubicBezTo>
                <a:cubicBezTo>
                  <a:pt x="177" y="68"/>
                  <a:pt x="177" y="68"/>
                  <a:pt x="177" y="68"/>
                </a:cubicBezTo>
                <a:cubicBezTo>
                  <a:pt x="177" y="177"/>
                  <a:pt x="177" y="177"/>
                  <a:pt x="177" y="177"/>
                </a:cubicBezTo>
                <a:lnTo>
                  <a:pt x="81" y="177"/>
                </a:lnTo>
                <a:close/>
                <a:moveTo>
                  <a:pt x="380" y="259"/>
                </a:moveTo>
                <a:lnTo>
                  <a:pt x="380" y="259"/>
                </a:lnTo>
                <a:cubicBezTo>
                  <a:pt x="380" y="368"/>
                  <a:pt x="380" y="368"/>
                  <a:pt x="380" y="368"/>
                </a:cubicBezTo>
                <a:cubicBezTo>
                  <a:pt x="272" y="368"/>
                  <a:pt x="272" y="368"/>
                  <a:pt x="272" y="368"/>
                </a:cubicBezTo>
                <a:cubicBezTo>
                  <a:pt x="272" y="259"/>
                  <a:pt x="272" y="259"/>
                  <a:pt x="272" y="259"/>
                </a:cubicBezTo>
                <a:lnTo>
                  <a:pt x="380" y="259"/>
                </a:lnTo>
                <a:close/>
                <a:moveTo>
                  <a:pt x="272" y="177"/>
                </a:moveTo>
                <a:lnTo>
                  <a:pt x="272" y="177"/>
                </a:lnTo>
                <a:cubicBezTo>
                  <a:pt x="272" y="68"/>
                  <a:pt x="272" y="68"/>
                  <a:pt x="272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380" y="177"/>
                  <a:pt x="380" y="177"/>
                  <a:pt x="380" y="177"/>
                </a:cubicBezTo>
                <a:lnTo>
                  <a:pt x="272" y="177"/>
                </a:lnTo>
                <a:close/>
                <a:moveTo>
                  <a:pt x="571" y="450"/>
                </a:moveTo>
                <a:lnTo>
                  <a:pt x="571" y="450"/>
                </a:lnTo>
                <a:cubicBezTo>
                  <a:pt x="571" y="558"/>
                  <a:pt x="571" y="558"/>
                  <a:pt x="571" y="558"/>
                </a:cubicBezTo>
                <a:cubicBezTo>
                  <a:pt x="476" y="558"/>
                  <a:pt x="476" y="558"/>
                  <a:pt x="476" y="558"/>
                </a:cubicBezTo>
                <a:cubicBezTo>
                  <a:pt x="476" y="450"/>
                  <a:pt x="476" y="450"/>
                  <a:pt x="476" y="450"/>
                </a:cubicBezTo>
                <a:lnTo>
                  <a:pt x="571" y="450"/>
                </a:lnTo>
                <a:close/>
                <a:moveTo>
                  <a:pt x="476" y="368"/>
                </a:moveTo>
                <a:lnTo>
                  <a:pt x="476" y="368"/>
                </a:lnTo>
                <a:cubicBezTo>
                  <a:pt x="476" y="259"/>
                  <a:pt x="476" y="259"/>
                  <a:pt x="476" y="259"/>
                </a:cubicBezTo>
                <a:cubicBezTo>
                  <a:pt x="571" y="259"/>
                  <a:pt x="571" y="259"/>
                  <a:pt x="571" y="259"/>
                </a:cubicBezTo>
                <a:cubicBezTo>
                  <a:pt x="571" y="368"/>
                  <a:pt x="571" y="368"/>
                  <a:pt x="571" y="368"/>
                </a:cubicBezTo>
                <a:lnTo>
                  <a:pt x="476" y="368"/>
                </a:lnTo>
                <a:close/>
                <a:moveTo>
                  <a:pt x="476" y="177"/>
                </a:moveTo>
                <a:lnTo>
                  <a:pt x="476" y="177"/>
                </a:lnTo>
                <a:cubicBezTo>
                  <a:pt x="476" y="68"/>
                  <a:pt x="476" y="68"/>
                  <a:pt x="476" y="68"/>
                </a:cubicBezTo>
                <a:cubicBezTo>
                  <a:pt x="571" y="68"/>
                  <a:pt x="571" y="68"/>
                  <a:pt x="571" y="68"/>
                </a:cubicBezTo>
                <a:cubicBezTo>
                  <a:pt x="571" y="177"/>
                  <a:pt x="571" y="177"/>
                  <a:pt x="571" y="177"/>
                </a:cubicBezTo>
                <a:lnTo>
                  <a:pt x="476" y="17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wrap="none" lIns="76173" tIns="38087" rIns="76173" bIns="38087" anchor="ctr"/>
          <a:lstStyle/>
          <a:p>
            <a:pPr marL="0" marR="0" lvl="0" indent="0" defTabSz="54361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5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4" name="Group 94">
            <a:extLst>
              <a:ext uri="{FF2B5EF4-FFF2-40B4-BE49-F238E27FC236}">
                <a16:creationId xmlns:a16="http://schemas.microsoft.com/office/drawing/2014/main" id="{5354C47D-C132-40A3-96DF-10DB26EC4F00}"/>
              </a:ext>
            </a:extLst>
          </p:cNvPr>
          <p:cNvGrpSpPr/>
          <p:nvPr/>
        </p:nvGrpSpPr>
        <p:grpSpPr>
          <a:xfrm>
            <a:off x="7293901" y="3955140"/>
            <a:ext cx="395015" cy="414600"/>
            <a:chOff x="6550342" y="10834538"/>
            <a:chExt cx="593638" cy="623070"/>
          </a:xfrm>
          <a:solidFill>
            <a:sysClr val="window" lastClr="FFFFFF"/>
          </a:solidFill>
        </p:grpSpPr>
        <p:sp>
          <p:nvSpPr>
            <p:cNvPr id="55" name="Freeform 220">
              <a:extLst>
                <a:ext uri="{FF2B5EF4-FFF2-40B4-BE49-F238E27FC236}">
                  <a16:creationId xmlns:a16="http://schemas.microsoft.com/office/drawing/2014/main" id="{4CA84470-D839-40F4-AEA7-AF469B30B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0342" y="10834540"/>
              <a:ext cx="209028" cy="401438"/>
            </a:xfrm>
            <a:custGeom>
              <a:avLst/>
              <a:gdLst>
                <a:gd name="T0" fmla="*/ 218 w 219"/>
                <a:gd name="T1" fmla="*/ 136 h 423"/>
                <a:gd name="T2" fmla="*/ 218 w 219"/>
                <a:gd name="T3" fmla="*/ 136 h 423"/>
                <a:gd name="T4" fmla="*/ 54 w 219"/>
                <a:gd name="T5" fmla="*/ 0 h 423"/>
                <a:gd name="T6" fmla="*/ 0 w 219"/>
                <a:gd name="T7" fmla="*/ 0 h 423"/>
                <a:gd name="T8" fmla="*/ 0 w 219"/>
                <a:gd name="T9" fmla="*/ 422 h 423"/>
                <a:gd name="T10" fmla="*/ 41 w 219"/>
                <a:gd name="T11" fmla="*/ 381 h 423"/>
                <a:gd name="T12" fmla="*/ 54 w 219"/>
                <a:gd name="T13" fmla="*/ 381 h 423"/>
                <a:gd name="T14" fmla="*/ 218 w 219"/>
                <a:gd name="T15" fmla="*/ 163 h 423"/>
                <a:gd name="T16" fmla="*/ 218 w 219"/>
                <a:gd name="T17" fmla="*/ 136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9" h="423">
                  <a:moveTo>
                    <a:pt x="218" y="136"/>
                  </a:moveTo>
                  <a:lnTo>
                    <a:pt x="218" y="136"/>
                  </a:ln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41" y="381"/>
                    <a:pt x="41" y="381"/>
                    <a:pt x="41" y="381"/>
                  </a:cubicBezTo>
                  <a:cubicBezTo>
                    <a:pt x="41" y="381"/>
                    <a:pt x="41" y="381"/>
                    <a:pt x="54" y="381"/>
                  </a:cubicBezTo>
                  <a:cubicBezTo>
                    <a:pt x="218" y="163"/>
                    <a:pt x="218" y="163"/>
                    <a:pt x="218" y="163"/>
                  </a:cubicBezTo>
                  <a:lnTo>
                    <a:pt x="218" y="136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221">
              <a:extLst>
                <a:ext uri="{FF2B5EF4-FFF2-40B4-BE49-F238E27FC236}">
                  <a16:creationId xmlns:a16="http://schemas.microsoft.com/office/drawing/2014/main" id="{9B9FD5AC-7EF2-4568-9395-5DCAE175D6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4855" y="11311249"/>
              <a:ext cx="50167" cy="37636"/>
            </a:xfrm>
            <a:custGeom>
              <a:avLst/>
              <a:gdLst>
                <a:gd name="T0" fmla="*/ 26 w 55"/>
                <a:gd name="T1" fmla="*/ 0 h 41"/>
                <a:gd name="T2" fmla="*/ 26 w 55"/>
                <a:gd name="T3" fmla="*/ 0 h 41"/>
                <a:gd name="T4" fmla="*/ 12 w 55"/>
                <a:gd name="T5" fmla="*/ 0 h 41"/>
                <a:gd name="T6" fmla="*/ 12 w 55"/>
                <a:gd name="T7" fmla="*/ 27 h 41"/>
                <a:gd name="T8" fmla="*/ 40 w 55"/>
                <a:gd name="T9" fmla="*/ 27 h 41"/>
                <a:gd name="T10" fmla="*/ 40 w 55"/>
                <a:gd name="T11" fmla="*/ 0 h 41"/>
                <a:gd name="T12" fmla="*/ 26 w 55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1">
                  <a:moveTo>
                    <a:pt x="26" y="0"/>
                  </a:moveTo>
                  <a:lnTo>
                    <a:pt x="26" y="0"/>
                  </a:lnTo>
                  <a:lnTo>
                    <a:pt x="12" y="0"/>
                  </a:lnTo>
                  <a:cubicBezTo>
                    <a:pt x="0" y="12"/>
                    <a:pt x="12" y="27"/>
                    <a:pt x="12" y="27"/>
                  </a:cubicBezTo>
                  <a:cubicBezTo>
                    <a:pt x="26" y="40"/>
                    <a:pt x="40" y="40"/>
                    <a:pt x="40" y="27"/>
                  </a:cubicBezTo>
                  <a:cubicBezTo>
                    <a:pt x="54" y="12"/>
                    <a:pt x="54" y="0"/>
                    <a:pt x="40" y="0"/>
                  </a:cubicBezTo>
                  <a:cubicBezTo>
                    <a:pt x="40" y="0"/>
                    <a:pt x="40" y="0"/>
                    <a:pt x="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222">
              <a:extLst>
                <a:ext uri="{FF2B5EF4-FFF2-40B4-BE49-F238E27FC236}">
                  <a16:creationId xmlns:a16="http://schemas.microsoft.com/office/drawing/2014/main" id="{0E3CCE8B-4308-4529-A46C-690327910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4690" y="11261068"/>
              <a:ext cx="54346" cy="54363"/>
            </a:xfrm>
            <a:custGeom>
              <a:avLst/>
              <a:gdLst>
                <a:gd name="T0" fmla="*/ 28 w 57"/>
                <a:gd name="T1" fmla="*/ 0 h 56"/>
                <a:gd name="T2" fmla="*/ 28 w 57"/>
                <a:gd name="T3" fmla="*/ 0 h 56"/>
                <a:gd name="T4" fmla="*/ 14 w 57"/>
                <a:gd name="T5" fmla="*/ 13 h 56"/>
                <a:gd name="T6" fmla="*/ 14 w 57"/>
                <a:gd name="T7" fmla="*/ 41 h 56"/>
                <a:gd name="T8" fmla="*/ 42 w 57"/>
                <a:gd name="T9" fmla="*/ 41 h 56"/>
                <a:gd name="T10" fmla="*/ 42 w 57"/>
                <a:gd name="T11" fmla="*/ 13 h 56"/>
                <a:gd name="T12" fmla="*/ 28 w 5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6">
                  <a:moveTo>
                    <a:pt x="28" y="0"/>
                  </a:moveTo>
                  <a:lnTo>
                    <a:pt x="28" y="0"/>
                  </a:lnTo>
                  <a:lnTo>
                    <a:pt x="14" y="13"/>
                  </a:lnTo>
                  <a:cubicBezTo>
                    <a:pt x="0" y="27"/>
                    <a:pt x="14" y="41"/>
                    <a:pt x="14" y="41"/>
                  </a:cubicBezTo>
                  <a:cubicBezTo>
                    <a:pt x="28" y="55"/>
                    <a:pt x="42" y="55"/>
                    <a:pt x="42" y="41"/>
                  </a:cubicBezTo>
                  <a:cubicBezTo>
                    <a:pt x="56" y="27"/>
                    <a:pt x="56" y="13"/>
                    <a:pt x="42" y="13"/>
                  </a:cubicBezTo>
                  <a:cubicBezTo>
                    <a:pt x="42" y="0"/>
                    <a:pt x="42" y="0"/>
                    <a:pt x="2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223">
              <a:extLst>
                <a:ext uri="{FF2B5EF4-FFF2-40B4-BE49-F238E27FC236}">
                  <a16:creationId xmlns:a16="http://schemas.microsoft.com/office/drawing/2014/main" id="{7959A5A0-F6AB-48C0-8AE9-F4BFACBB21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218" y="10834538"/>
              <a:ext cx="179762" cy="334532"/>
            </a:xfrm>
            <a:custGeom>
              <a:avLst/>
              <a:gdLst>
                <a:gd name="T0" fmla="*/ 108 w 191"/>
                <a:gd name="T1" fmla="*/ 0 h 354"/>
                <a:gd name="T2" fmla="*/ 0 w 191"/>
                <a:gd name="T3" fmla="*/ 122 h 354"/>
                <a:gd name="T4" fmla="*/ 190 w 191"/>
                <a:gd name="T5" fmla="*/ 353 h 354"/>
                <a:gd name="T6" fmla="*/ 190 w 191"/>
                <a:gd name="T7" fmla="*/ 0 h 354"/>
                <a:gd name="T8" fmla="*/ 108 w 191"/>
                <a:gd name="T9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354">
                  <a:moveTo>
                    <a:pt x="108" y="0"/>
                  </a:moveTo>
                  <a:lnTo>
                    <a:pt x="0" y="122"/>
                  </a:lnTo>
                  <a:lnTo>
                    <a:pt x="190" y="353"/>
                  </a:lnTo>
                  <a:lnTo>
                    <a:pt x="190" y="0"/>
                  </a:lnTo>
                  <a:lnTo>
                    <a:pt x="108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224">
              <a:extLst>
                <a:ext uri="{FF2B5EF4-FFF2-40B4-BE49-F238E27FC236}">
                  <a16:creationId xmlns:a16="http://schemas.microsoft.com/office/drawing/2014/main" id="{B28E3A58-725B-4315-AD09-502B7C86C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5022" y="11348885"/>
              <a:ext cx="50167" cy="41816"/>
            </a:xfrm>
            <a:custGeom>
              <a:avLst/>
              <a:gdLst>
                <a:gd name="T0" fmla="*/ 26 w 55"/>
                <a:gd name="T1" fmla="*/ 0 h 42"/>
                <a:gd name="T2" fmla="*/ 26 w 55"/>
                <a:gd name="T3" fmla="*/ 0 h 42"/>
                <a:gd name="T4" fmla="*/ 14 w 55"/>
                <a:gd name="T5" fmla="*/ 0 h 42"/>
                <a:gd name="T6" fmla="*/ 14 w 55"/>
                <a:gd name="T7" fmla="*/ 41 h 42"/>
                <a:gd name="T8" fmla="*/ 40 w 55"/>
                <a:gd name="T9" fmla="*/ 28 h 42"/>
                <a:gd name="T10" fmla="*/ 40 w 55"/>
                <a:gd name="T11" fmla="*/ 0 h 42"/>
                <a:gd name="T12" fmla="*/ 26 w 55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2">
                  <a:moveTo>
                    <a:pt x="26" y="0"/>
                  </a:moveTo>
                  <a:lnTo>
                    <a:pt x="26" y="0"/>
                  </a:lnTo>
                  <a:lnTo>
                    <a:pt x="14" y="0"/>
                  </a:lnTo>
                  <a:cubicBezTo>
                    <a:pt x="0" y="14"/>
                    <a:pt x="14" y="28"/>
                    <a:pt x="14" y="41"/>
                  </a:cubicBezTo>
                  <a:cubicBezTo>
                    <a:pt x="26" y="41"/>
                    <a:pt x="40" y="41"/>
                    <a:pt x="40" y="28"/>
                  </a:cubicBezTo>
                  <a:cubicBezTo>
                    <a:pt x="54" y="28"/>
                    <a:pt x="54" y="14"/>
                    <a:pt x="40" y="0"/>
                  </a:cubicBezTo>
                  <a:cubicBezTo>
                    <a:pt x="40" y="0"/>
                    <a:pt x="40" y="0"/>
                    <a:pt x="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Freeform 225">
              <a:extLst>
                <a:ext uri="{FF2B5EF4-FFF2-40B4-BE49-F238E27FC236}">
                  <a16:creationId xmlns:a16="http://schemas.microsoft.com/office/drawing/2014/main" id="{0C6D737A-FB66-4899-BD88-6000357A1E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9368" y="10976718"/>
              <a:ext cx="351166" cy="246719"/>
            </a:xfrm>
            <a:custGeom>
              <a:avLst/>
              <a:gdLst>
                <a:gd name="T0" fmla="*/ 14 w 369"/>
                <a:gd name="T1" fmla="*/ 135 h 259"/>
                <a:gd name="T2" fmla="*/ 14 w 369"/>
                <a:gd name="T3" fmla="*/ 135 h 259"/>
                <a:gd name="T4" fmla="*/ 0 w 369"/>
                <a:gd name="T5" fmla="*/ 177 h 259"/>
                <a:gd name="T6" fmla="*/ 41 w 369"/>
                <a:gd name="T7" fmla="*/ 177 h 259"/>
                <a:gd name="T8" fmla="*/ 123 w 369"/>
                <a:gd name="T9" fmla="*/ 109 h 259"/>
                <a:gd name="T10" fmla="*/ 123 w 369"/>
                <a:gd name="T11" fmla="*/ 109 h 259"/>
                <a:gd name="T12" fmla="*/ 135 w 369"/>
                <a:gd name="T13" fmla="*/ 109 h 259"/>
                <a:gd name="T14" fmla="*/ 135 w 369"/>
                <a:gd name="T15" fmla="*/ 109 h 259"/>
                <a:gd name="T16" fmla="*/ 135 w 369"/>
                <a:gd name="T17" fmla="*/ 109 h 259"/>
                <a:gd name="T18" fmla="*/ 135 w 369"/>
                <a:gd name="T19" fmla="*/ 109 h 259"/>
                <a:gd name="T20" fmla="*/ 135 w 369"/>
                <a:gd name="T21" fmla="*/ 109 h 259"/>
                <a:gd name="T22" fmla="*/ 231 w 369"/>
                <a:gd name="T23" fmla="*/ 191 h 259"/>
                <a:gd name="T24" fmla="*/ 231 w 369"/>
                <a:gd name="T25" fmla="*/ 191 h 259"/>
                <a:gd name="T26" fmla="*/ 300 w 369"/>
                <a:gd name="T27" fmla="*/ 258 h 259"/>
                <a:gd name="T28" fmla="*/ 368 w 369"/>
                <a:gd name="T29" fmla="*/ 203 h 259"/>
                <a:gd name="T30" fmla="*/ 204 w 369"/>
                <a:gd name="T31" fmla="*/ 0 h 259"/>
                <a:gd name="T32" fmla="*/ 14 w 369"/>
                <a:gd name="T33" fmla="*/ 13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9" h="259">
                  <a:moveTo>
                    <a:pt x="14" y="135"/>
                  </a:moveTo>
                  <a:lnTo>
                    <a:pt x="14" y="135"/>
                  </a:lnTo>
                  <a:cubicBezTo>
                    <a:pt x="0" y="135"/>
                    <a:pt x="0" y="163"/>
                    <a:pt x="0" y="177"/>
                  </a:cubicBezTo>
                  <a:cubicBezTo>
                    <a:pt x="14" y="177"/>
                    <a:pt x="41" y="177"/>
                    <a:pt x="41" y="177"/>
                  </a:cubicBezTo>
                  <a:cubicBezTo>
                    <a:pt x="55" y="163"/>
                    <a:pt x="109" y="109"/>
                    <a:pt x="123" y="109"/>
                  </a:cubicBezTo>
                  <a:lnTo>
                    <a:pt x="123" y="109"/>
                  </a:lnTo>
                  <a:cubicBezTo>
                    <a:pt x="123" y="109"/>
                    <a:pt x="123" y="109"/>
                    <a:pt x="135" y="109"/>
                  </a:cubicBezTo>
                  <a:lnTo>
                    <a:pt x="135" y="109"/>
                  </a:lnTo>
                  <a:lnTo>
                    <a:pt x="135" y="109"/>
                  </a:lnTo>
                  <a:lnTo>
                    <a:pt x="135" y="109"/>
                  </a:lnTo>
                  <a:lnTo>
                    <a:pt x="135" y="109"/>
                  </a:lnTo>
                  <a:cubicBezTo>
                    <a:pt x="231" y="191"/>
                    <a:pt x="231" y="191"/>
                    <a:pt x="231" y="191"/>
                  </a:cubicBezTo>
                  <a:lnTo>
                    <a:pt x="231" y="191"/>
                  </a:lnTo>
                  <a:cubicBezTo>
                    <a:pt x="300" y="258"/>
                    <a:pt x="300" y="258"/>
                    <a:pt x="300" y="258"/>
                  </a:cubicBezTo>
                  <a:cubicBezTo>
                    <a:pt x="368" y="203"/>
                    <a:pt x="368" y="203"/>
                    <a:pt x="368" y="203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177" y="13"/>
                    <a:pt x="55" y="67"/>
                    <a:pt x="14" y="13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226">
              <a:extLst>
                <a:ext uri="{FF2B5EF4-FFF2-40B4-BE49-F238E27FC236}">
                  <a16:creationId xmlns:a16="http://schemas.microsoft.com/office/drawing/2014/main" id="{72118B79-AA2D-4769-8217-E681886955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9773" y="11001807"/>
              <a:ext cx="438957" cy="426529"/>
            </a:xfrm>
            <a:custGeom>
              <a:avLst/>
              <a:gdLst>
                <a:gd name="T0" fmla="*/ 259 w 463"/>
                <a:gd name="T1" fmla="*/ 108 h 450"/>
                <a:gd name="T2" fmla="*/ 259 w 463"/>
                <a:gd name="T3" fmla="*/ 108 h 450"/>
                <a:gd name="T4" fmla="*/ 204 w 463"/>
                <a:gd name="T5" fmla="*/ 164 h 450"/>
                <a:gd name="T6" fmla="*/ 122 w 463"/>
                <a:gd name="T7" fmla="*/ 164 h 450"/>
                <a:gd name="T8" fmla="*/ 122 w 463"/>
                <a:gd name="T9" fmla="*/ 94 h 450"/>
                <a:gd name="T10" fmla="*/ 217 w 463"/>
                <a:gd name="T11" fmla="*/ 0 h 450"/>
                <a:gd name="T12" fmla="*/ 150 w 463"/>
                <a:gd name="T13" fmla="*/ 13 h 450"/>
                <a:gd name="T14" fmla="*/ 0 w 463"/>
                <a:gd name="T15" fmla="*/ 218 h 450"/>
                <a:gd name="T16" fmla="*/ 271 w 463"/>
                <a:gd name="T17" fmla="*/ 449 h 450"/>
                <a:gd name="T18" fmla="*/ 286 w 463"/>
                <a:gd name="T19" fmla="*/ 449 h 450"/>
                <a:gd name="T20" fmla="*/ 286 w 463"/>
                <a:gd name="T21" fmla="*/ 449 h 450"/>
                <a:gd name="T22" fmla="*/ 299 w 463"/>
                <a:gd name="T23" fmla="*/ 449 h 450"/>
                <a:gd name="T24" fmla="*/ 313 w 463"/>
                <a:gd name="T25" fmla="*/ 435 h 450"/>
                <a:gd name="T26" fmla="*/ 299 w 463"/>
                <a:gd name="T27" fmla="*/ 422 h 450"/>
                <a:gd name="T28" fmla="*/ 204 w 463"/>
                <a:gd name="T29" fmla="*/ 339 h 450"/>
                <a:gd name="T30" fmla="*/ 204 w 463"/>
                <a:gd name="T31" fmla="*/ 313 h 450"/>
                <a:gd name="T32" fmla="*/ 231 w 463"/>
                <a:gd name="T33" fmla="*/ 313 h 450"/>
                <a:gd name="T34" fmla="*/ 245 w 463"/>
                <a:gd name="T35" fmla="*/ 327 h 450"/>
                <a:gd name="T36" fmla="*/ 245 w 463"/>
                <a:gd name="T37" fmla="*/ 327 h 450"/>
                <a:gd name="T38" fmla="*/ 327 w 463"/>
                <a:gd name="T39" fmla="*/ 395 h 450"/>
                <a:gd name="T40" fmla="*/ 327 w 463"/>
                <a:gd name="T41" fmla="*/ 395 h 450"/>
                <a:gd name="T42" fmla="*/ 340 w 463"/>
                <a:gd name="T43" fmla="*/ 408 h 450"/>
                <a:gd name="T44" fmla="*/ 354 w 463"/>
                <a:gd name="T45" fmla="*/ 408 h 450"/>
                <a:gd name="T46" fmla="*/ 367 w 463"/>
                <a:gd name="T47" fmla="*/ 408 h 450"/>
                <a:gd name="T48" fmla="*/ 367 w 463"/>
                <a:gd name="T49" fmla="*/ 381 h 450"/>
                <a:gd name="T50" fmla="*/ 271 w 463"/>
                <a:gd name="T51" fmla="*/ 299 h 450"/>
                <a:gd name="T52" fmla="*/ 271 w 463"/>
                <a:gd name="T53" fmla="*/ 272 h 450"/>
                <a:gd name="T54" fmla="*/ 286 w 463"/>
                <a:gd name="T55" fmla="*/ 272 h 450"/>
                <a:gd name="T56" fmla="*/ 299 w 463"/>
                <a:gd name="T57" fmla="*/ 285 h 450"/>
                <a:gd name="T58" fmla="*/ 381 w 463"/>
                <a:gd name="T59" fmla="*/ 354 h 450"/>
                <a:gd name="T60" fmla="*/ 381 w 463"/>
                <a:gd name="T61" fmla="*/ 367 h 450"/>
                <a:gd name="T62" fmla="*/ 394 w 463"/>
                <a:gd name="T63" fmla="*/ 367 h 450"/>
                <a:gd name="T64" fmla="*/ 394 w 463"/>
                <a:gd name="T65" fmla="*/ 367 h 450"/>
                <a:gd name="T66" fmla="*/ 394 w 463"/>
                <a:gd name="T67" fmla="*/ 367 h 450"/>
                <a:gd name="T68" fmla="*/ 394 w 463"/>
                <a:gd name="T69" fmla="*/ 367 h 450"/>
                <a:gd name="T70" fmla="*/ 394 w 463"/>
                <a:gd name="T71" fmla="*/ 367 h 450"/>
                <a:gd name="T72" fmla="*/ 408 w 463"/>
                <a:gd name="T73" fmla="*/ 354 h 450"/>
                <a:gd name="T74" fmla="*/ 408 w 463"/>
                <a:gd name="T75" fmla="*/ 327 h 450"/>
                <a:gd name="T76" fmla="*/ 313 w 463"/>
                <a:gd name="T77" fmla="*/ 245 h 450"/>
                <a:gd name="T78" fmla="*/ 313 w 463"/>
                <a:gd name="T79" fmla="*/ 245 h 450"/>
                <a:gd name="T80" fmla="*/ 313 w 463"/>
                <a:gd name="T81" fmla="*/ 245 h 450"/>
                <a:gd name="T82" fmla="*/ 313 w 463"/>
                <a:gd name="T83" fmla="*/ 218 h 450"/>
                <a:gd name="T84" fmla="*/ 327 w 463"/>
                <a:gd name="T85" fmla="*/ 218 h 450"/>
                <a:gd name="T86" fmla="*/ 422 w 463"/>
                <a:gd name="T87" fmla="*/ 299 h 450"/>
                <a:gd name="T88" fmla="*/ 422 w 463"/>
                <a:gd name="T89" fmla="*/ 299 h 450"/>
                <a:gd name="T90" fmla="*/ 436 w 463"/>
                <a:gd name="T91" fmla="*/ 299 h 450"/>
                <a:gd name="T92" fmla="*/ 436 w 463"/>
                <a:gd name="T93" fmla="*/ 299 h 450"/>
                <a:gd name="T94" fmla="*/ 450 w 463"/>
                <a:gd name="T95" fmla="*/ 299 h 450"/>
                <a:gd name="T96" fmla="*/ 450 w 463"/>
                <a:gd name="T97" fmla="*/ 272 h 450"/>
                <a:gd name="T98" fmla="*/ 259 w 463"/>
                <a:gd name="T99" fmla="*/ 108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3" h="450">
                  <a:moveTo>
                    <a:pt x="259" y="108"/>
                  </a:moveTo>
                  <a:lnTo>
                    <a:pt x="259" y="108"/>
                  </a:lnTo>
                  <a:cubicBezTo>
                    <a:pt x="245" y="122"/>
                    <a:pt x="217" y="136"/>
                    <a:pt x="204" y="164"/>
                  </a:cubicBezTo>
                  <a:cubicBezTo>
                    <a:pt x="177" y="190"/>
                    <a:pt x="150" y="190"/>
                    <a:pt x="122" y="164"/>
                  </a:cubicBezTo>
                  <a:cubicBezTo>
                    <a:pt x="96" y="150"/>
                    <a:pt x="108" y="108"/>
                    <a:pt x="122" y="94"/>
                  </a:cubicBezTo>
                  <a:cubicBezTo>
                    <a:pt x="136" y="54"/>
                    <a:pt x="177" y="27"/>
                    <a:pt x="217" y="0"/>
                  </a:cubicBezTo>
                  <a:cubicBezTo>
                    <a:pt x="150" y="13"/>
                    <a:pt x="150" y="13"/>
                    <a:pt x="150" y="13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271" y="449"/>
                    <a:pt x="271" y="449"/>
                    <a:pt x="271" y="449"/>
                  </a:cubicBezTo>
                  <a:cubicBezTo>
                    <a:pt x="286" y="449"/>
                    <a:pt x="286" y="449"/>
                    <a:pt x="286" y="449"/>
                  </a:cubicBezTo>
                  <a:lnTo>
                    <a:pt x="286" y="449"/>
                  </a:lnTo>
                  <a:cubicBezTo>
                    <a:pt x="299" y="449"/>
                    <a:pt x="299" y="449"/>
                    <a:pt x="299" y="449"/>
                  </a:cubicBezTo>
                  <a:cubicBezTo>
                    <a:pt x="313" y="435"/>
                    <a:pt x="313" y="435"/>
                    <a:pt x="313" y="435"/>
                  </a:cubicBezTo>
                  <a:cubicBezTo>
                    <a:pt x="313" y="422"/>
                    <a:pt x="313" y="422"/>
                    <a:pt x="299" y="422"/>
                  </a:cubicBezTo>
                  <a:cubicBezTo>
                    <a:pt x="204" y="339"/>
                    <a:pt x="204" y="339"/>
                    <a:pt x="204" y="339"/>
                  </a:cubicBezTo>
                  <a:cubicBezTo>
                    <a:pt x="204" y="339"/>
                    <a:pt x="204" y="327"/>
                    <a:pt x="204" y="313"/>
                  </a:cubicBezTo>
                  <a:cubicBezTo>
                    <a:pt x="217" y="313"/>
                    <a:pt x="217" y="313"/>
                    <a:pt x="231" y="313"/>
                  </a:cubicBezTo>
                  <a:cubicBezTo>
                    <a:pt x="245" y="327"/>
                    <a:pt x="245" y="327"/>
                    <a:pt x="245" y="327"/>
                  </a:cubicBezTo>
                  <a:lnTo>
                    <a:pt x="245" y="327"/>
                  </a:lnTo>
                  <a:cubicBezTo>
                    <a:pt x="327" y="395"/>
                    <a:pt x="327" y="395"/>
                    <a:pt x="327" y="395"/>
                  </a:cubicBezTo>
                  <a:lnTo>
                    <a:pt x="327" y="395"/>
                  </a:lnTo>
                  <a:cubicBezTo>
                    <a:pt x="340" y="408"/>
                    <a:pt x="340" y="408"/>
                    <a:pt x="340" y="408"/>
                  </a:cubicBezTo>
                  <a:cubicBezTo>
                    <a:pt x="340" y="408"/>
                    <a:pt x="340" y="408"/>
                    <a:pt x="354" y="408"/>
                  </a:cubicBezTo>
                  <a:cubicBezTo>
                    <a:pt x="354" y="408"/>
                    <a:pt x="354" y="408"/>
                    <a:pt x="367" y="408"/>
                  </a:cubicBezTo>
                  <a:cubicBezTo>
                    <a:pt x="367" y="395"/>
                    <a:pt x="367" y="381"/>
                    <a:pt x="367" y="381"/>
                  </a:cubicBezTo>
                  <a:cubicBezTo>
                    <a:pt x="271" y="299"/>
                    <a:pt x="271" y="299"/>
                    <a:pt x="271" y="299"/>
                  </a:cubicBezTo>
                  <a:cubicBezTo>
                    <a:pt x="259" y="285"/>
                    <a:pt x="259" y="285"/>
                    <a:pt x="271" y="272"/>
                  </a:cubicBezTo>
                  <a:lnTo>
                    <a:pt x="286" y="272"/>
                  </a:lnTo>
                  <a:cubicBezTo>
                    <a:pt x="299" y="285"/>
                    <a:pt x="299" y="285"/>
                    <a:pt x="299" y="285"/>
                  </a:cubicBezTo>
                  <a:cubicBezTo>
                    <a:pt x="381" y="354"/>
                    <a:pt x="381" y="354"/>
                    <a:pt x="381" y="354"/>
                  </a:cubicBezTo>
                  <a:cubicBezTo>
                    <a:pt x="381" y="367"/>
                    <a:pt x="381" y="367"/>
                    <a:pt x="381" y="367"/>
                  </a:cubicBezTo>
                  <a:cubicBezTo>
                    <a:pt x="394" y="367"/>
                    <a:pt x="394" y="367"/>
                    <a:pt x="394" y="367"/>
                  </a:cubicBezTo>
                  <a:lnTo>
                    <a:pt x="394" y="367"/>
                  </a:lnTo>
                  <a:lnTo>
                    <a:pt x="394" y="367"/>
                  </a:lnTo>
                  <a:lnTo>
                    <a:pt x="394" y="367"/>
                  </a:lnTo>
                  <a:lnTo>
                    <a:pt x="394" y="367"/>
                  </a:lnTo>
                  <a:cubicBezTo>
                    <a:pt x="408" y="367"/>
                    <a:pt x="408" y="354"/>
                    <a:pt x="408" y="354"/>
                  </a:cubicBezTo>
                  <a:cubicBezTo>
                    <a:pt x="422" y="339"/>
                    <a:pt x="422" y="339"/>
                    <a:pt x="408" y="327"/>
                  </a:cubicBezTo>
                  <a:cubicBezTo>
                    <a:pt x="313" y="245"/>
                    <a:pt x="313" y="245"/>
                    <a:pt x="313" y="245"/>
                  </a:cubicBezTo>
                  <a:lnTo>
                    <a:pt x="313" y="245"/>
                  </a:lnTo>
                  <a:lnTo>
                    <a:pt x="313" y="245"/>
                  </a:lnTo>
                  <a:cubicBezTo>
                    <a:pt x="299" y="231"/>
                    <a:pt x="299" y="231"/>
                    <a:pt x="313" y="218"/>
                  </a:cubicBezTo>
                  <a:lnTo>
                    <a:pt x="327" y="218"/>
                  </a:lnTo>
                  <a:cubicBezTo>
                    <a:pt x="422" y="299"/>
                    <a:pt x="422" y="299"/>
                    <a:pt x="422" y="299"/>
                  </a:cubicBezTo>
                  <a:lnTo>
                    <a:pt x="422" y="299"/>
                  </a:lnTo>
                  <a:lnTo>
                    <a:pt x="436" y="299"/>
                  </a:lnTo>
                  <a:lnTo>
                    <a:pt x="436" y="299"/>
                  </a:lnTo>
                  <a:lnTo>
                    <a:pt x="450" y="299"/>
                  </a:lnTo>
                  <a:cubicBezTo>
                    <a:pt x="462" y="285"/>
                    <a:pt x="450" y="272"/>
                    <a:pt x="450" y="272"/>
                  </a:cubicBezTo>
                  <a:lnTo>
                    <a:pt x="259" y="108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227">
              <a:extLst>
                <a:ext uri="{FF2B5EF4-FFF2-40B4-BE49-F238E27FC236}">
                  <a16:creationId xmlns:a16="http://schemas.microsoft.com/office/drawing/2014/main" id="{3FB8C034-B263-4745-BF14-4D414BC472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9368" y="11390700"/>
              <a:ext cx="54349" cy="50180"/>
            </a:xfrm>
            <a:custGeom>
              <a:avLst/>
              <a:gdLst>
                <a:gd name="T0" fmla="*/ 27 w 56"/>
                <a:gd name="T1" fmla="*/ 0 h 55"/>
                <a:gd name="T2" fmla="*/ 27 w 56"/>
                <a:gd name="T3" fmla="*/ 0 h 55"/>
                <a:gd name="T4" fmla="*/ 14 w 56"/>
                <a:gd name="T5" fmla="*/ 14 h 55"/>
                <a:gd name="T6" fmla="*/ 14 w 56"/>
                <a:gd name="T7" fmla="*/ 41 h 55"/>
                <a:gd name="T8" fmla="*/ 41 w 56"/>
                <a:gd name="T9" fmla="*/ 41 h 55"/>
                <a:gd name="T10" fmla="*/ 41 w 56"/>
                <a:gd name="T11" fmla="*/ 0 h 55"/>
                <a:gd name="T12" fmla="*/ 27 w 56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5">
                  <a:moveTo>
                    <a:pt x="27" y="0"/>
                  </a:moveTo>
                  <a:lnTo>
                    <a:pt x="27" y="0"/>
                  </a:lnTo>
                  <a:cubicBezTo>
                    <a:pt x="27" y="0"/>
                    <a:pt x="14" y="0"/>
                    <a:pt x="14" y="14"/>
                  </a:cubicBezTo>
                  <a:cubicBezTo>
                    <a:pt x="0" y="14"/>
                    <a:pt x="14" y="27"/>
                    <a:pt x="14" y="41"/>
                  </a:cubicBezTo>
                  <a:cubicBezTo>
                    <a:pt x="27" y="54"/>
                    <a:pt x="41" y="41"/>
                    <a:pt x="41" y="41"/>
                  </a:cubicBezTo>
                  <a:cubicBezTo>
                    <a:pt x="55" y="27"/>
                    <a:pt x="55" y="14"/>
                    <a:pt x="41" y="0"/>
                  </a:cubicBezTo>
                  <a:cubicBezTo>
                    <a:pt x="41" y="0"/>
                    <a:pt x="41" y="0"/>
                    <a:pt x="27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228">
              <a:extLst>
                <a:ext uri="{FF2B5EF4-FFF2-40B4-BE49-F238E27FC236}">
                  <a16:creationId xmlns:a16="http://schemas.microsoft.com/office/drawing/2014/main" id="{C6001144-0282-44BE-B6AC-90D1F80385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01508" y="11453424"/>
              <a:ext cx="4181" cy="418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5" name="Group 104">
            <a:extLst>
              <a:ext uri="{FF2B5EF4-FFF2-40B4-BE49-F238E27FC236}">
                <a16:creationId xmlns:a16="http://schemas.microsoft.com/office/drawing/2014/main" id="{1D1EE426-C61B-4FF9-A05A-D235550692F0}"/>
              </a:ext>
            </a:extLst>
          </p:cNvPr>
          <p:cNvGrpSpPr/>
          <p:nvPr/>
        </p:nvGrpSpPr>
        <p:grpSpPr>
          <a:xfrm>
            <a:off x="9791096" y="3918220"/>
            <a:ext cx="422835" cy="378425"/>
            <a:chOff x="13222514" y="10847085"/>
            <a:chExt cx="635447" cy="568706"/>
          </a:xfrm>
          <a:solidFill>
            <a:schemeClr val="bg1">
              <a:lumMod val="75000"/>
            </a:schemeClr>
          </a:solidFill>
        </p:grpSpPr>
        <p:sp>
          <p:nvSpPr>
            <p:cNvPr id="66" name="Freeform 245">
              <a:extLst>
                <a:ext uri="{FF2B5EF4-FFF2-40B4-BE49-F238E27FC236}">
                  <a16:creationId xmlns:a16="http://schemas.microsoft.com/office/drawing/2014/main" id="{A056616B-4559-4C23-BDF2-A5E7A7CDB8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76865" y="11323795"/>
              <a:ext cx="41805" cy="41816"/>
            </a:xfrm>
            <a:custGeom>
              <a:avLst/>
              <a:gdLst>
                <a:gd name="T0" fmla="*/ 14 w 42"/>
                <a:gd name="T1" fmla="*/ 42 h 43"/>
                <a:gd name="T2" fmla="*/ 14 w 42"/>
                <a:gd name="T3" fmla="*/ 42 h 43"/>
                <a:gd name="T4" fmla="*/ 41 w 42"/>
                <a:gd name="T5" fmla="*/ 28 h 43"/>
                <a:gd name="T6" fmla="*/ 14 w 42"/>
                <a:gd name="T7" fmla="*/ 0 h 43"/>
                <a:gd name="T8" fmla="*/ 0 w 42"/>
                <a:gd name="T9" fmla="*/ 28 h 43"/>
                <a:gd name="T10" fmla="*/ 14 w 42"/>
                <a:gd name="T11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3">
                  <a:moveTo>
                    <a:pt x="14" y="42"/>
                  </a:moveTo>
                  <a:lnTo>
                    <a:pt x="14" y="42"/>
                  </a:lnTo>
                  <a:cubicBezTo>
                    <a:pt x="28" y="42"/>
                    <a:pt x="41" y="42"/>
                    <a:pt x="41" y="28"/>
                  </a:cubicBezTo>
                  <a:cubicBezTo>
                    <a:pt x="41" y="15"/>
                    <a:pt x="28" y="0"/>
                    <a:pt x="14" y="0"/>
                  </a:cubicBezTo>
                  <a:cubicBezTo>
                    <a:pt x="14" y="0"/>
                    <a:pt x="0" y="15"/>
                    <a:pt x="0" y="28"/>
                  </a:cubicBezTo>
                  <a:cubicBezTo>
                    <a:pt x="0" y="42"/>
                    <a:pt x="14" y="42"/>
                    <a:pt x="14" y="4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246">
              <a:extLst>
                <a:ext uri="{FF2B5EF4-FFF2-40B4-BE49-F238E27FC236}">
                  <a16:creationId xmlns:a16="http://schemas.microsoft.com/office/drawing/2014/main" id="{CC91BA51-52E5-4BAA-AFD3-E93E71CC62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22514" y="11068713"/>
              <a:ext cx="167223" cy="347078"/>
            </a:xfrm>
            <a:custGeom>
              <a:avLst/>
              <a:gdLst>
                <a:gd name="T0" fmla="*/ 0 w 177"/>
                <a:gd name="T1" fmla="*/ 367 h 368"/>
                <a:gd name="T2" fmla="*/ 0 w 177"/>
                <a:gd name="T3" fmla="*/ 367 h 368"/>
                <a:gd name="T4" fmla="*/ 176 w 177"/>
                <a:gd name="T5" fmla="*/ 367 h 368"/>
                <a:gd name="T6" fmla="*/ 176 w 177"/>
                <a:gd name="T7" fmla="*/ 0 h 368"/>
                <a:gd name="T8" fmla="*/ 0 w 177"/>
                <a:gd name="T9" fmla="*/ 0 h 368"/>
                <a:gd name="T10" fmla="*/ 0 w 177"/>
                <a:gd name="T11" fmla="*/ 367 h 368"/>
                <a:gd name="T12" fmla="*/ 95 w 177"/>
                <a:gd name="T13" fmla="*/ 26 h 368"/>
                <a:gd name="T14" fmla="*/ 95 w 177"/>
                <a:gd name="T15" fmla="*/ 26 h 368"/>
                <a:gd name="T16" fmla="*/ 122 w 177"/>
                <a:gd name="T17" fmla="*/ 26 h 368"/>
                <a:gd name="T18" fmla="*/ 122 w 177"/>
                <a:gd name="T19" fmla="*/ 231 h 368"/>
                <a:gd name="T20" fmla="*/ 95 w 177"/>
                <a:gd name="T21" fmla="*/ 231 h 368"/>
                <a:gd name="T22" fmla="*/ 95 w 177"/>
                <a:gd name="T23" fmla="*/ 26 h 368"/>
                <a:gd name="T24" fmla="*/ 68 w 177"/>
                <a:gd name="T25" fmla="*/ 245 h 368"/>
                <a:gd name="T26" fmla="*/ 68 w 177"/>
                <a:gd name="T27" fmla="*/ 245 h 368"/>
                <a:gd name="T28" fmla="*/ 122 w 177"/>
                <a:gd name="T29" fmla="*/ 299 h 368"/>
                <a:gd name="T30" fmla="*/ 68 w 177"/>
                <a:gd name="T31" fmla="*/ 340 h 368"/>
                <a:gd name="T32" fmla="*/ 27 w 177"/>
                <a:gd name="T33" fmla="*/ 299 h 368"/>
                <a:gd name="T34" fmla="*/ 68 w 177"/>
                <a:gd name="T35" fmla="*/ 24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7" h="368">
                  <a:moveTo>
                    <a:pt x="0" y="367"/>
                  </a:moveTo>
                  <a:lnTo>
                    <a:pt x="0" y="367"/>
                  </a:lnTo>
                  <a:cubicBezTo>
                    <a:pt x="176" y="367"/>
                    <a:pt x="176" y="367"/>
                    <a:pt x="176" y="367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67"/>
                  </a:lnTo>
                  <a:close/>
                  <a:moveTo>
                    <a:pt x="95" y="26"/>
                  </a:moveTo>
                  <a:lnTo>
                    <a:pt x="95" y="26"/>
                  </a:lnTo>
                  <a:cubicBezTo>
                    <a:pt x="122" y="26"/>
                    <a:pt x="122" y="26"/>
                    <a:pt x="122" y="26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95" y="231"/>
                    <a:pt x="95" y="231"/>
                    <a:pt x="95" y="231"/>
                  </a:cubicBezTo>
                  <a:lnTo>
                    <a:pt x="95" y="26"/>
                  </a:lnTo>
                  <a:close/>
                  <a:moveTo>
                    <a:pt x="68" y="245"/>
                  </a:moveTo>
                  <a:lnTo>
                    <a:pt x="68" y="245"/>
                  </a:lnTo>
                  <a:cubicBezTo>
                    <a:pt x="95" y="245"/>
                    <a:pt x="122" y="271"/>
                    <a:pt x="122" y="299"/>
                  </a:cubicBezTo>
                  <a:cubicBezTo>
                    <a:pt x="122" y="327"/>
                    <a:pt x="95" y="340"/>
                    <a:pt x="68" y="340"/>
                  </a:cubicBezTo>
                  <a:cubicBezTo>
                    <a:pt x="41" y="340"/>
                    <a:pt x="27" y="327"/>
                    <a:pt x="27" y="299"/>
                  </a:cubicBezTo>
                  <a:cubicBezTo>
                    <a:pt x="27" y="271"/>
                    <a:pt x="41" y="245"/>
                    <a:pt x="68" y="2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 247">
              <a:extLst>
                <a:ext uri="{FF2B5EF4-FFF2-40B4-BE49-F238E27FC236}">
                  <a16:creationId xmlns:a16="http://schemas.microsoft.com/office/drawing/2014/main" id="{566ED77F-137B-4632-A948-CE5853BF40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19004" y="10847085"/>
              <a:ext cx="438957" cy="518524"/>
            </a:xfrm>
            <a:custGeom>
              <a:avLst/>
              <a:gdLst>
                <a:gd name="T0" fmla="*/ 436 w 464"/>
                <a:gd name="T1" fmla="*/ 300 h 546"/>
                <a:gd name="T2" fmla="*/ 436 w 464"/>
                <a:gd name="T3" fmla="*/ 300 h 546"/>
                <a:gd name="T4" fmla="*/ 463 w 464"/>
                <a:gd name="T5" fmla="*/ 258 h 546"/>
                <a:gd name="T6" fmla="*/ 408 w 464"/>
                <a:gd name="T7" fmla="*/ 218 h 546"/>
                <a:gd name="T8" fmla="*/ 314 w 464"/>
                <a:gd name="T9" fmla="*/ 218 h 546"/>
                <a:gd name="T10" fmla="*/ 394 w 464"/>
                <a:gd name="T11" fmla="*/ 95 h 546"/>
                <a:gd name="T12" fmla="*/ 382 w 464"/>
                <a:gd name="T13" fmla="*/ 27 h 546"/>
                <a:gd name="T14" fmla="*/ 326 w 464"/>
                <a:gd name="T15" fmla="*/ 0 h 546"/>
                <a:gd name="T16" fmla="*/ 326 w 464"/>
                <a:gd name="T17" fmla="*/ 0 h 546"/>
                <a:gd name="T18" fmla="*/ 326 w 464"/>
                <a:gd name="T19" fmla="*/ 0 h 546"/>
                <a:gd name="T20" fmla="*/ 218 w 464"/>
                <a:gd name="T21" fmla="*/ 123 h 546"/>
                <a:gd name="T22" fmla="*/ 41 w 464"/>
                <a:gd name="T23" fmla="*/ 272 h 546"/>
                <a:gd name="T24" fmla="*/ 0 w 464"/>
                <a:gd name="T25" fmla="*/ 272 h 546"/>
                <a:gd name="T26" fmla="*/ 0 w 464"/>
                <a:gd name="T27" fmla="*/ 518 h 546"/>
                <a:gd name="T28" fmla="*/ 0 w 464"/>
                <a:gd name="T29" fmla="*/ 518 h 546"/>
                <a:gd name="T30" fmla="*/ 14 w 464"/>
                <a:gd name="T31" fmla="*/ 518 h 546"/>
                <a:gd name="T32" fmla="*/ 81 w 464"/>
                <a:gd name="T33" fmla="*/ 531 h 546"/>
                <a:gd name="T34" fmla="*/ 135 w 464"/>
                <a:gd name="T35" fmla="*/ 545 h 546"/>
                <a:gd name="T36" fmla="*/ 231 w 464"/>
                <a:gd name="T37" fmla="*/ 531 h 546"/>
                <a:gd name="T38" fmla="*/ 368 w 464"/>
                <a:gd name="T39" fmla="*/ 531 h 546"/>
                <a:gd name="T40" fmla="*/ 408 w 464"/>
                <a:gd name="T41" fmla="*/ 491 h 546"/>
                <a:gd name="T42" fmla="*/ 394 w 464"/>
                <a:gd name="T43" fmla="*/ 449 h 546"/>
                <a:gd name="T44" fmla="*/ 394 w 464"/>
                <a:gd name="T45" fmla="*/ 449 h 546"/>
                <a:gd name="T46" fmla="*/ 449 w 464"/>
                <a:gd name="T47" fmla="*/ 409 h 546"/>
                <a:gd name="T48" fmla="*/ 422 w 464"/>
                <a:gd name="T49" fmla="*/ 382 h 546"/>
                <a:gd name="T50" fmla="*/ 463 w 464"/>
                <a:gd name="T51" fmla="*/ 328 h 546"/>
                <a:gd name="T52" fmla="*/ 436 w 464"/>
                <a:gd name="T53" fmla="*/ 300 h 546"/>
                <a:gd name="T54" fmla="*/ 204 w 464"/>
                <a:gd name="T55" fmla="*/ 204 h 546"/>
                <a:gd name="T56" fmla="*/ 204 w 464"/>
                <a:gd name="T57" fmla="*/ 204 h 546"/>
                <a:gd name="T58" fmla="*/ 123 w 464"/>
                <a:gd name="T59" fmla="*/ 300 h 546"/>
                <a:gd name="T60" fmla="*/ 109 w 464"/>
                <a:gd name="T61" fmla="*/ 314 h 546"/>
                <a:gd name="T62" fmla="*/ 109 w 464"/>
                <a:gd name="T63" fmla="*/ 314 h 546"/>
                <a:gd name="T64" fmla="*/ 95 w 464"/>
                <a:gd name="T65" fmla="*/ 286 h 546"/>
                <a:gd name="T66" fmla="*/ 191 w 464"/>
                <a:gd name="T67" fmla="*/ 191 h 546"/>
                <a:gd name="T68" fmla="*/ 218 w 464"/>
                <a:gd name="T69" fmla="*/ 191 h 546"/>
                <a:gd name="T70" fmla="*/ 204 w 464"/>
                <a:gd name="T71" fmla="*/ 204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4" h="546">
                  <a:moveTo>
                    <a:pt x="436" y="300"/>
                  </a:moveTo>
                  <a:lnTo>
                    <a:pt x="436" y="300"/>
                  </a:lnTo>
                  <a:cubicBezTo>
                    <a:pt x="449" y="286"/>
                    <a:pt x="463" y="272"/>
                    <a:pt x="463" y="258"/>
                  </a:cubicBezTo>
                  <a:cubicBezTo>
                    <a:pt x="463" y="232"/>
                    <a:pt x="436" y="218"/>
                    <a:pt x="408" y="218"/>
                  </a:cubicBezTo>
                  <a:cubicBezTo>
                    <a:pt x="314" y="218"/>
                    <a:pt x="314" y="218"/>
                    <a:pt x="314" y="218"/>
                  </a:cubicBezTo>
                  <a:cubicBezTo>
                    <a:pt x="340" y="191"/>
                    <a:pt x="382" y="150"/>
                    <a:pt x="394" y="95"/>
                  </a:cubicBezTo>
                  <a:cubicBezTo>
                    <a:pt x="394" y="69"/>
                    <a:pt x="394" y="41"/>
                    <a:pt x="382" y="27"/>
                  </a:cubicBezTo>
                  <a:cubicBezTo>
                    <a:pt x="368" y="0"/>
                    <a:pt x="326" y="0"/>
                    <a:pt x="326" y="0"/>
                  </a:cubicBezTo>
                  <a:lnTo>
                    <a:pt x="326" y="0"/>
                  </a:lnTo>
                  <a:lnTo>
                    <a:pt x="326" y="0"/>
                  </a:lnTo>
                  <a:cubicBezTo>
                    <a:pt x="326" y="27"/>
                    <a:pt x="314" y="69"/>
                    <a:pt x="218" y="123"/>
                  </a:cubicBezTo>
                  <a:cubicBezTo>
                    <a:pt x="123" y="191"/>
                    <a:pt x="55" y="258"/>
                    <a:pt x="41" y="27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518"/>
                    <a:pt x="0" y="518"/>
                    <a:pt x="0" y="518"/>
                  </a:cubicBezTo>
                  <a:lnTo>
                    <a:pt x="0" y="518"/>
                  </a:lnTo>
                  <a:cubicBezTo>
                    <a:pt x="0" y="518"/>
                    <a:pt x="0" y="518"/>
                    <a:pt x="14" y="518"/>
                  </a:cubicBezTo>
                  <a:cubicBezTo>
                    <a:pt x="27" y="518"/>
                    <a:pt x="55" y="518"/>
                    <a:pt x="81" y="531"/>
                  </a:cubicBezTo>
                  <a:cubicBezTo>
                    <a:pt x="95" y="531"/>
                    <a:pt x="109" y="545"/>
                    <a:pt x="135" y="545"/>
                  </a:cubicBezTo>
                  <a:cubicBezTo>
                    <a:pt x="177" y="545"/>
                    <a:pt x="231" y="531"/>
                    <a:pt x="231" y="531"/>
                  </a:cubicBezTo>
                  <a:cubicBezTo>
                    <a:pt x="368" y="531"/>
                    <a:pt x="368" y="531"/>
                    <a:pt x="368" y="531"/>
                  </a:cubicBezTo>
                  <a:cubicBezTo>
                    <a:pt x="394" y="531"/>
                    <a:pt x="408" y="518"/>
                    <a:pt x="408" y="491"/>
                  </a:cubicBezTo>
                  <a:cubicBezTo>
                    <a:pt x="408" y="477"/>
                    <a:pt x="408" y="463"/>
                    <a:pt x="394" y="449"/>
                  </a:cubicBezTo>
                  <a:lnTo>
                    <a:pt x="394" y="449"/>
                  </a:lnTo>
                  <a:cubicBezTo>
                    <a:pt x="422" y="449"/>
                    <a:pt x="449" y="436"/>
                    <a:pt x="449" y="409"/>
                  </a:cubicBezTo>
                  <a:cubicBezTo>
                    <a:pt x="449" y="395"/>
                    <a:pt x="436" y="382"/>
                    <a:pt x="422" y="382"/>
                  </a:cubicBezTo>
                  <a:cubicBezTo>
                    <a:pt x="449" y="368"/>
                    <a:pt x="463" y="354"/>
                    <a:pt x="463" y="328"/>
                  </a:cubicBezTo>
                  <a:cubicBezTo>
                    <a:pt x="463" y="314"/>
                    <a:pt x="449" y="300"/>
                    <a:pt x="436" y="300"/>
                  </a:cubicBezTo>
                  <a:close/>
                  <a:moveTo>
                    <a:pt x="204" y="204"/>
                  </a:moveTo>
                  <a:lnTo>
                    <a:pt x="204" y="204"/>
                  </a:lnTo>
                  <a:cubicBezTo>
                    <a:pt x="163" y="246"/>
                    <a:pt x="123" y="300"/>
                    <a:pt x="123" y="300"/>
                  </a:cubicBezTo>
                  <a:cubicBezTo>
                    <a:pt x="123" y="314"/>
                    <a:pt x="123" y="314"/>
                    <a:pt x="109" y="314"/>
                  </a:cubicBezTo>
                  <a:lnTo>
                    <a:pt x="109" y="314"/>
                  </a:lnTo>
                  <a:cubicBezTo>
                    <a:pt x="95" y="300"/>
                    <a:pt x="95" y="300"/>
                    <a:pt x="95" y="286"/>
                  </a:cubicBezTo>
                  <a:cubicBezTo>
                    <a:pt x="95" y="286"/>
                    <a:pt x="135" y="218"/>
                    <a:pt x="191" y="191"/>
                  </a:cubicBezTo>
                  <a:cubicBezTo>
                    <a:pt x="204" y="177"/>
                    <a:pt x="218" y="191"/>
                    <a:pt x="218" y="191"/>
                  </a:cubicBezTo>
                  <a:cubicBezTo>
                    <a:pt x="218" y="204"/>
                    <a:pt x="218" y="204"/>
                    <a:pt x="204" y="20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lIns="76173" tIns="38087" rIns="76173" bIns="38087" anchor="ctr"/>
            <a:lstStyle/>
            <a:p>
              <a:pPr marL="0" marR="0" lvl="0" indent="0" defTabSz="54421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15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" name="TextBox 23">
            <a:extLst>
              <a:ext uri="{FF2B5EF4-FFF2-40B4-BE49-F238E27FC236}">
                <a16:creationId xmlns:a16="http://schemas.microsoft.com/office/drawing/2014/main" id="{D81D1493-4755-4473-99B2-D863B35BDB8D}"/>
              </a:ext>
            </a:extLst>
          </p:cNvPr>
          <p:cNvSpPr txBox="1"/>
          <p:nvPr/>
        </p:nvSpPr>
        <p:spPr>
          <a:xfrm>
            <a:off x="1440596" y="2319441"/>
            <a:ext cx="1396536" cy="389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495462AC-EBFF-4000-859B-C83C0B1DBF10}"/>
              </a:ext>
            </a:extLst>
          </p:cNvPr>
          <p:cNvSpPr/>
          <p:nvPr/>
        </p:nvSpPr>
        <p:spPr>
          <a:xfrm>
            <a:off x="1103350" y="2632745"/>
            <a:ext cx="2071028" cy="531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78" name="TextBox 23">
            <a:extLst>
              <a:ext uri="{FF2B5EF4-FFF2-40B4-BE49-F238E27FC236}">
                <a16:creationId xmlns:a16="http://schemas.microsoft.com/office/drawing/2014/main" id="{E89A06CC-5811-40F6-9BCF-E0EFBBBB676D}"/>
              </a:ext>
            </a:extLst>
          </p:cNvPr>
          <p:cNvSpPr txBox="1"/>
          <p:nvPr/>
        </p:nvSpPr>
        <p:spPr>
          <a:xfrm>
            <a:off x="4071770" y="2319441"/>
            <a:ext cx="1396536" cy="389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1" name="TextBox 23">
            <a:extLst>
              <a:ext uri="{FF2B5EF4-FFF2-40B4-BE49-F238E27FC236}">
                <a16:creationId xmlns:a16="http://schemas.microsoft.com/office/drawing/2014/main" id="{2CA34B93-4A9F-4831-8D09-25808E933646}"/>
              </a:ext>
            </a:extLst>
          </p:cNvPr>
          <p:cNvSpPr txBox="1"/>
          <p:nvPr/>
        </p:nvSpPr>
        <p:spPr>
          <a:xfrm>
            <a:off x="6702944" y="2319441"/>
            <a:ext cx="1396536" cy="389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4" name="TextBox 23">
            <a:extLst>
              <a:ext uri="{FF2B5EF4-FFF2-40B4-BE49-F238E27FC236}">
                <a16:creationId xmlns:a16="http://schemas.microsoft.com/office/drawing/2014/main" id="{021D56A4-30BB-418B-BFB4-AACE815A4197}"/>
              </a:ext>
            </a:extLst>
          </p:cNvPr>
          <p:cNvSpPr txBox="1"/>
          <p:nvPr/>
        </p:nvSpPr>
        <p:spPr>
          <a:xfrm>
            <a:off x="9334118" y="2319441"/>
            <a:ext cx="1396536" cy="389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87" name="TextBox 23">
            <a:extLst>
              <a:ext uri="{FF2B5EF4-FFF2-40B4-BE49-F238E27FC236}">
                <a16:creationId xmlns:a16="http://schemas.microsoft.com/office/drawing/2014/main" id="{2594630C-EE7D-4CB9-B35C-A3E72018C504}"/>
              </a:ext>
            </a:extLst>
          </p:cNvPr>
          <p:cNvSpPr txBox="1"/>
          <p:nvPr/>
        </p:nvSpPr>
        <p:spPr>
          <a:xfrm>
            <a:off x="1440596" y="4529734"/>
            <a:ext cx="1396536" cy="389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0" name="TextBox 23">
            <a:extLst>
              <a:ext uri="{FF2B5EF4-FFF2-40B4-BE49-F238E27FC236}">
                <a16:creationId xmlns:a16="http://schemas.microsoft.com/office/drawing/2014/main" id="{11FE6DFA-BC4E-4E53-9A4C-8CE9DC190594}"/>
              </a:ext>
            </a:extLst>
          </p:cNvPr>
          <p:cNvSpPr txBox="1"/>
          <p:nvPr/>
        </p:nvSpPr>
        <p:spPr>
          <a:xfrm>
            <a:off x="4071770" y="4529734"/>
            <a:ext cx="1396536" cy="389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3" name="TextBox 23">
            <a:extLst>
              <a:ext uri="{FF2B5EF4-FFF2-40B4-BE49-F238E27FC236}">
                <a16:creationId xmlns:a16="http://schemas.microsoft.com/office/drawing/2014/main" id="{9F45255E-3A64-496C-B15F-B853D80FE908}"/>
              </a:ext>
            </a:extLst>
          </p:cNvPr>
          <p:cNvSpPr txBox="1"/>
          <p:nvPr/>
        </p:nvSpPr>
        <p:spPr>
          <a:xfrm>
            <a:off x="6702944" y="4448491"/>
            <a:ext cx="1396536" cy="389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6" name="TextBox 23">
            <a:extLst>
              <a:ext uri="{FF2B5EF4-FFF2-40B4-BE49-F238E27FC236}">
                <a16:creationId xmlns:a16="http://schemas.microsoft.com/office/drawing/2014/main" id="{E21D1CD1-3F2B-479E-B352-DB6BFEA7F5A9}"/>
              </a:ext>
            </a:extLst>
          </p:cNvPr>
          <p:cNvSpPr txBox="1"/>
          <p:nvPr/>
        </p:nvSpPr>
        <p:spPr>
          <a:xfrm>
            <a:off x="9334118" y="4432989"/>
            <a:ext cx="1396536" cy="389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10771DA3-4795-4F21-BD72-2A49E2ADEC5F}"/>
              </a:ext>
            </a:extLst>
          </p:cNvPr>
          <p:cNvSpPr/>
          <p:nvPr/>
        </p:nvSpPr>
        <p:spPr>
          <a:xfrm>
            <a:off x="4281766" y="-4905820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 w="38100"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47732A44-FC9A-4EA8-A774-F41A42D1D25A}"/>
              </a:ext>
            </a:extLst>
          </p:cNvPr>
          <p:cNvSpPr/>
          <p:nvPr/>
        </p:nvSpPr>
        <p:spPr>
          <a:xfrm>
            <a:off x="-1170267" y="5916920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 w="38100"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DC59C8FF-C2BB-4A9F-8ACB-4040E81FB761}"/>
              </a:ext>
            </a:extLst>
          </p:cNvPr>
          <p:cNvSpPr/>
          <p:nvPr/>
        </p:nvSpPr>
        <p:spPr>
          <a:xfrm>
            <a:off x="3734524" y="2632745"/>
            <a:ext cx="2071028" cy="531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4521C592-96D3-4124-955A-95F06B48506D}"/>
              </a:ext>
            </a:extLst>
          </p:cNvPr>
          <p:cNvSpPr/>
          <p:nvPr/>
        </p:nvSpPr>
        <p:spPr>
          <a:xfrm>
            <a:off x="6365698" y="2632745"/>
            <a:ext cx="2071028" cy="531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1AD149F8-2834-4498-9C39-6F86E5C2FD35}"/>
              </a:ext>
            </a:extLst>
          </p:cNvPr>
          <p:cNvSpPr/>
          <p:nvPr/>
        </p:nvSpPr>
        <p:spPr>
          <a:xfrm>
            <a:off x="8996872" y="2632745"/>
            <a:ext cx="2071028" cy="531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0592EB85-8E22-44DA-AA6F-83D2BB4BE996}"/>
              </a:ext>
            </a:extLst>
          </p:cNvPr>
          <p:cNvSpPr/>
          <p:nvPr/>
        </p:nvSpPr>
        <p:spPr>
          <a:xfrm>
            <a:off x="1103350" y="4854326"/>
            <a:ext cx="2071028" cy="531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id="{32598A13-24CF-4C46-BC2E-865EF0746A8D}"/>
              </a:ext>
            </a:extLst>
          </p:cNvPr>
          <p:cNvSpPr/>
          <p:nvPr/>
        </p:nvSpPr>
        <p:spPr>
          <a:xfrm>
            <a:off x="3734524" y="4854326"/>
            <a:ext cx="2071028" cy="531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id="{D432D48E-6DCF-4453-8F1B-25CB5BD964DD}"/>
              </a:ext>
            </a:extLst>
          </p:cNvPr>
          <p:cNvSpPr/>
          <p:nvPr/>
        </p:nvSpPr>
        <p:spPr>
          <a:xfrm>
            <a:off x="6365698" y="4854326"/>
            <a:ext cx="2071028" cy="531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ECEDAB7C-47A6-4D1A-ADB6-153775130085}"/>
              </a:ext>
            </a:extLst>
          </p:cNvPr>
          <p:cNvSpPr/>
          <p:nvPr/>
        </p:nvSpPr>
        <p:spPr>
          <a:xfrm>
            <a:off x="8996872" y="4854326"/>
            <a:ext cx="2071028" cy="531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319896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631FB3F9-FC58-49F4-89BA-DE07DAA9886D}"/>
              </a:ext>
            </a:extLst>
          </p:cNvPr>
          <p:cNvSpPr/>
          <p:nvPr/>
        </p:nvSpPr>
        <p:spPr>
          <a:xfrm>
            <a:off x="-1261284" y="5169702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9E9FBCFC-736D-4A87-89B8-08DD9272472C}"/>
              </a:ext>
            </a:extLst>
          </p:cNvPr>
          <p:cNvSpPr/>
          <p:nvPr/>
        </p:nvSpPr>
        <p:spPr>
          <a:xfrm>
            <a:off x="-6053612" y="-2410655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42BBAF80-6FE3-4555-B14A-D24B26FD3793}"/>
              </a:ext>
            </a:extLst>
          </p:cNvPr>
          <p:cNvSpPr/>
          <p:nvPr/>
        </p:nvSpPr>
        <p:spPr>
          <a:xfrm>
            <a:off x="1" y="0"/>
            <a:ext cx="3423855" cy="2643770"/>
          </a:xfrm>
          <a:custGeom>
            <a:avLst/>
            <a:gdLst>
              <a:gd name="connsiteX0" fmla="*/ 0 w 3423855"/>
              <a:gd name="connsiteY0" fmla="*/ 0 h 2643770"/>
              <a:gd name="connsiteX1" fmla="*/ 3158761 w 3423855"/>
              <a:gd name="connsiteY1" fmla="*/ 0 h 2643770"/>
              <a:gd name="connsiteX2" fmla="*/ 3184407 w 3423855"/>
              <a:gd name="connsiteY2" fmla="*/ 48698 h 2643770"/>
              <a:gd name="connsiteX3" fmla="*/ 3393852 w 3423855"/>
              <a:gd name="connsiteY3" fmla="*/ 993944 h 2643770"/>
              <a:gd name="connsiteX4" fmla="*/ 1311052 w 3423855"/>
              <a:gd name="connsiteY4" fmla="*/ 2263944 h 2643770"/>
              <a:gd name="connsiteX5" fmla="*/ 28352 w 3423855"/>
              <a:gd name="connsiteY5" fmla="*/ 2619544 h 2643770"/>
              <a:gd name="connsiteX6" fmla="*/ 0 w 3423855"/>
              <a:gd name="connsiteY6" fmla="*/ 2610662 h 2643770"/>
              <a:gd name="connsiteX7" fmla="*/ 0 w 3423855"/>
              <a:gd name="connsiteY7" fmla="*/ 0 h 2643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3855" h="2643770">
                <a:moveTo>
                  <a:pt x="0" y="0"/>
                </a:moveTo>
                <a:lnTo>
                  <a:pt x="3158761" y="0"/>
                </a:lnTo>
                <a:lnTo>
                  <a:pt x="3184407" y="48698"/>
                </a:lnTo>
                <a:cubicBezTo>
                  <a:pt x="3362598" y="400293"/>
                  <a:pt x="3482752" y="743913"/>
                  <a:pt x="3393852" y="993944"/>
                </a:cubicBezTo>
                <a:cubicBezTo>
                  <a:pt x="3190652" y="1565444"/>
                  <a:pt x="1871969" y="1993011"/>
                  <a:pt x="1311052" y="2263944"/>
                </a:cubicBezTo>
                <a:cubicBezTo>
                  <a:pt x="750135" y="2534877"/>
                  <a:pt x="424169" y="2710561"/>
                  <a:pt x="28352" y="2619544"/>
                </a:cubicBezTo>
                <a:lnTo>
                  <a:pt x="0" y="2610662"/>
                </a:lnTo>
                <a:lnTo>
                  <a:pt x="0" y="0"/>
                </a:lnTo>
                <a:close/>
              </a:path>
            </a:pathLst>
          </a:custGeom>
          <a:solidFill>
            <a:srgbClr val="72454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68FFBE2-33A8-475F-B80B-5E317C53F4AA}"/>
              </a:ext>
            </a:extLst>
          </p:cNvPr>
          <p:cNvSpPr/>
          <p:nvPr/>
        </p:nvSpPr>
        <p:spPr>
          <a:xfrm>
            <a:off x="7043826" y="1"/>
            <a:ext cx="5148174" cy="1221837"/>
          </a:xfrm>
          <a:custGeom>
            <a:avLst/>
            <a:gdLst>
              <a:gd name="connsiteX0" fmla="*/ 0 w 5148174"/>
              <a:gd name="connsiteY0" fmla="*/ 0 h 1221837"/>
              <a:gd name="connsiteX1" fmla="*/ 5148174 w 5148174"/>
              <a:gd name="connsiteY1" fmla="*/ 0 h 1221837"/>
              <a:gd name="connsiteX2" fmla="*/ 5148174 w 5148174"/>
              <a:gd name="connsiteY2" fmla="*/ 101038 h 1221837"/>
              <a:gd name="connsiteX3" fmla="*/ 5064760 w 5148174"/>
              <a:gd name="connsiteY3" fmla="*/ 153557 h 1221837"/>
              <a:gd name="connsiteX4" fmla="*/ 3582370 w 5148174"/>
              <a:gd name="connsiteY4" fmla="*/ 842011 h 1221837"/>
              <a:gd name="connsiteX5" fmla="*/ 2299670 w 5148174"/>
              <a:gd name="connsiteY5" fmla="*/ 1197611 h 1221837"/>
              <a:gd name="connsiteX6" fmla="*/ 1207470 w 5148174"/>
              <a:gd name="connsiteY6" fmla="*/ 295911 h 1221837"/>
              <a:gd name="connsiteX7" fmla="*/ 193057 w 5148174"/>
              <a:gd name="connsiteY7" fmla="*/ 37149 h 1221837"/>
              <a:gd name="connsiteX8" fmla="*/ 0 w 5148174"/>
              <a:gd name="connsiteY8" fmla="*/ 0 h 122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8174" h="1221837">
                <a:moveTo>
                  <a:pt x="0" y="0"/>
                </a:moveTo>
                <a:lnTo>
                  <a:pt x="5148174" y="0"/>
                </a:lnTo>
                <a:lnTo>
                  <a:pt x="5148174" y="101038"/>
                </a:lnTo>
                <a:lnTo>
                  <a:pt x="5064760" y="153557"/>
                </a:lnTo>
                <a:cubicBezTo>
                  <a:pt x="4579519" y="442160"/>
                  <a:pt x="3932943" y="672678"/>
                  <a:pt x="3582370" y="842011"/>
                </a:cubicBezTo>
                <a:cubicBezTo>
                  <a:pt x="3021453" y="1112944"/>
                  <a:pt x="2695487" y="1288628"/>
                  <a:pt x="2299670" y="1197611"/>
                </a:cubicBezTo>
                <a:cubicBezTo>
                  <a:pt x="1903853" y="1106594"/>
                  <a:pt x="1711237" y="530861"/>
                  <a:pt x="1207470" y="295911"/>
                </a:cubicBezTo>
                <a:cubicBezTo>
                  <a:pt x="955587" y="178436"/>
                  <a:pt x="566120" y="106999"/>
                  <a:pt x="193057" y="37149"/>
                </a:cubicBezTo>
                <a:lnTo>
                  <a:pt x="0" y="0"/>
                </a:lnTo>
                <a:close/>
              </a:path>
            </a:pathLst>
          </a:custGeom>
          <a:solidFill>
            <a:srgbClr val="8B657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D101FF85-4AD5-47E9-8E2F-975F2E5258F5}"/>
              </a:ext>
            </a:extLst>
          </p:cNvPr>
          <p:cNvSpPr/>
          <p:nvPr/>
        </p:nvSpPr>
        <p:spPr>
          <a:xfrm>
            <a:off x="9729086" y="2896060"/>
            <a:ext cx="2462915" cy="3961941"/>
          </a:xfrm>
          <a:custGeom>
            <a:avLst/>
            <a:gdLst>
              <a:gd name="connsiteX0" fmla="*/ 2462915 w 2462915"/>
              <a:gd name="connsiteY0" fmla="*/ 0 h 3961941"/>
              <a:gd name="connsiteX1" fmla="*/ 2462915 w 2462915"/>
              <a:gd name="connsiteY1" fmla="*/ 3961941 h 3961941"/>
              <a:gd name="connsiteX2" fmla="*/ 59804 w 2462915"/>
              <a:gd name="connsiteY2" fmla="*/ 3961941 h 3961941"/>
              <a:gd name="connsiteX3" fmla="*/ 21605 w 2462915"/>
              <a:gd name="connsiteY3" fmla="*/ 3852932 h 3961941"/>
              <a:gd name="connsiteX4" fmla="*/ 33511 w 2462915"/>
              <a:gd name="connsiteY4" fmla="*/ 3438595 h 3961941"/>
              <a:gd name="connsiteX5" fmla="*/ 732011 w 2462915"/>
              <a:gd name="connsiteY5" fmla="*/ 2905195 h 3961941"/>
              <a:gd name="connsiteX6" fmla="*/ 998711 w 2462915"/>
              <a:gd name="connsiteY6" fmla="*/ 2130495 h 3961941"/>
              <a:gd name="connsiteX7" fmla="*/ 1621011 w 2462915"/>
              <a:gd name="connsiteY7" fmla="*/ 1127195 h 3961941"/>
              <a:gd name="connsiteX8" fmla="*/ 1519411 w 2462915"/>
              <a:gd name="connsiteY8" fmla="*/ 123895 h 3961941"/>
              <a:gd name="connsiteX9" fmla="*/ 2359393 w 2462915"/>
              <a:gd name="connsiteY9" fmla="*/ 1343 h 3961941"/>
              <a:gd name="connsiteX10" fmla="*/ 2462915 w 2462915"/>
              <a:gd name="connsiteY10" fmla="*/ 0 h 396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62915" h="3961941">
                <a:moveTo>
                  <a:pt x="2462915" y="0"/>
                </a:moveTo>
                <a:lnTo>
                  <a:pt x="2462915" y="3961941"/>
                </a:lnTo>
                <a:lnTo>
                  <a:pt x="59804" y="3961941"/>
                </a:lnTo>
                <a:lnTo>
                  <a:pt x="21605" y="3852932"/>
                </a:lnTo>
                <a:cubicBezTo>
                  <a:pt x="-16231" y="3702649"/>
                  <a:pt x="703" y="3551837"/>
                  <a:pt x="33511" y="3438595"/>
                </a:cubicBezTo>
                <a:cubicBezTo>
                  <a:pt x="99128" y="3212112"/>
                  <a:pt x="564794" y="3121095"/>
                  <a:pt x="732011" y="2905195"/>
                </a:cubicBezTo>
                <a:cubicBezTo>
                  <a:pt x="899228" y="2689295"/>
                  <a:pt x="850544" y="2426828"/>
                  <a:pt x="998711" y="2130495"/>
                </a:cubicBezTo>
                <a:cubicBezTo>
                  <a:pt x="1146878" y="1834162"/>
                  <a:pt x="1534228" y="1461628"/>
                  <a:pt x="1621011" y="1127195"/>
                </a:cubicBezTo>
                <a:cubicBezTo>
                  <a:pt x="1707794" y="792762"/>
                  <a:pt x="1161694" y="295345"/>
                  <a:pt x="1519411" y="123895"/>
                </a:cubicBezTo>
                <a:cubicBezTo>
                  <a:pt x="1675912" y="48886"/>
                  <a:pt x="1993660" y="10339"/>
                  <a:pt x="2359393" y="1343"/>
                </a:cubicBezTo>
                <a:lnTo>
                  <a:pt x="2462915" y="0"/>
                </a:lnTo>
                <a:close/>
              </a:path>
            </a:pathLst>
          </a:custGeom>
          <a:solidFill>
            <a:srgbClr val="C7B4B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BE2DE9F-1CCB-4162-A5B1-7815742D2186}"/>
              </a:ext>
            </a:extLst>
          </p:cNvPr>
          <p:cNvSpPr/>
          <p:nvPr/>
        </p:nvSpPr>
        <p:spPr>
          <a:xfrm>
            <a:off x="1" y="4833322"/>
            <a:ext cx="5530065" cy="2024679"/>
          </a:xfrm>
          <a:custGeom>
            <a:avLst/>
            <a:gdLst>
              <a:gd name="connsiteX0" fmla="*/ 2654824 w 5530065"/>
              <a:gd name="connsiteY0" fmla="*/ 388 h 2024679"/>
              <a:gd name="connsiteX1" fmla="*/ 2845926 w 5530065"/>
              <a:gd name="connsiteY1" fmla="*/ 6888 h 2024679"/>
              <a:gd name="connsiteX2" fmla="*/ 3584967 w 5530065"/>
              <a:gd name="connsiteY2" fmla="*/ 715210 h 2024679"/>
              <a:gd name="connsiteX3" fmla="*/ 5525533 w 5530065"/>
              <a:gd name="connsiteY3" fmla="*/ 1996338 h 2024679"/>
              <a:gd name="connsiteX4" fmla="*/ 5530065 w 5530065"/>
              <a:gd name="connsiteY4" fmla="*/ 2024679 h 2024679"/>
              <a:gd name="connsiteX5" fmla="*/ 0 w 5530065"/>
              <a:gd name="connsiteY5" fmla="*/ 2024679 h 2024679"/>
              <a:gd name="connsiteX6" fmla="*/ 0 w 5530065"/>
              <a:gd name="connsiteY6" fmla="*/ 909764 h 2024679"/>
              <a:gd name="connsiteX7" fmla="*/ 33511 w 5530065"/>
              <a:gd name="connsiteY7" fmla="*/ 887433 h 2024679"/>
              <a:gd name="connsiteX8" fmla="*/ 842433 w 5530065"/>
              <a:gd name="connsiteY8" fmla="*/ 439105 h 2024679"/>
              <a:gd name="connsiteX9" fmla="*/ 2654824 w 5530065"/>
              <a:gd name="connsiteY9" fmla="*/ 388 h 2024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30065" h="2024679">
                <a:moveTo>
                  <a:pt x="2654824" y="388"/>
                </a:moveTo>
                <a:cubicBezTo>
                  <a:pt x="2724622" y="-943"/>
                  <a:pt x="2788790" y="1136"/>
                  <a:pt x="2845926" y="6888"/>
                </a:cubicBezTo>
                <a:cubicBezTo>
                  <a:pt x="3303015" y="52906"/>
                  <a:pt x="3138365" y="383635"/>
                  <a:pt x="3584967" y="715210"/>
                </a:cubicBezTo>
                <a:cubicBezTo>
                  <a:pt x="4031568" y="1046785"/>
                  <a:pt x="5366570" y="1410989"/>
                  <a:pt x="5525533" y="1996338"/>
                </a:cubicBezTo>
                <a:lnTo>
                  <a:pt x="5530065" y="2024679"/>
                </a:lnTo>
                <a:lnTo>
                  <a:pt x="0" y="2024679"/>
                </a:lnTo>
                <a:lnTo>
                  <a:pt x="0" y="909764"/>
                </a:lnTo>
                <a:lnTo>
                  <a:pt x="33511" y="887433"/>
                </a:lnTo>
                <a:cubicBezTo>
                  <a:pt x="312708" y="709345"/>
                  <a:pt x="602707" y="547537"/>
                  <a:pt x="842433" y="439105"/>
                </a:cubicBezTo>
                <a:cubicBezTo>
                  <a:pt x="1401793" y="186098"/>
                  <a:pt x="2166239" y="9706"/>
                  <a:pt x="2654824" y="388"/>
                </a:cubicBezTo>
                <a:close/>
              </a:path>
            </a:pathLst>
          </a:custGeom>
          <a:solidFill>
            <a:srgbClr val="7E869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3FA5F51-23F2-48F4-B5B2-6D6D5F437266}"/>
              </a:ext>
            </a:extLst>
          </p:cNvPr>
          <p:cNvSpPr/>
          <p:nvPr/>
        </p:nvSpPr>
        <p:spPr>
          <a:xfrm>
            <a:off x="-1724681" y="-4259031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9EAFF2FB-EAD1-40CE-BAF6-C8B17C333A47}"/>
              </a:ext>
            </a:extLst>
          </p:cNvPr>
          <p:cNvSpPr/>
          <p:nvPr/>
        </p:nvSpPr>
        <p:spPr>
          <a:xfrm>
            <a:off x="7160270" y="-4478961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3B5C679-91C1-4A67-90D0-950A11E86E12}"/>
              </a:ext>
            </a:extLst>
          </p:cNvPr>
          <p:cNvSpPr/>
          <p:nvPr/>
        </p:nvSpPr>
        <p:spPr>
          <a:xfrm>
            <a:off x="5770518" y="3168368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FA855C87-08FE-4E6D-8D23-26ADC52F9AB0}"/>
              </a:ext>
            </a:extLst>
          </p:cNvPr>
          <p:cNvSpPr/>
          <p:nvPr/>
        </p:nvSpPr>
        <p:spPr>
          <a:xfrm>
            <a:off x="-760090" y="668296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FDFAB8A-2003-43AA-A9F3-54A1BDCD1124}"/>
              </a:ext>
            </a:extLst>
          </p:cNvPr>
          <p:cNvSpPr txBox="1"/>
          <p:nvPr/>
        </p:nvSpPr>
        <p:spPr>
          <a:xfrm>
            <a:off x="4074391" y="704364"/>
            <a:ext cx="4043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n w="9525">
                  <a:solidFill>
                    <a:srgbClr val="724549"/>
                  </a:solidFill>
                </a:ln>
                <a:solidFill>
                  <a:srgbClr val="D5AEB2"/>
                </a:solidFill>
                <a:effectLst>
                  <a:outerShdw dist="38100" dir="2700000" algn="tl" rotWithShape="0">
                    <a:srgbClr val="D5AEB2"/>
                  </a:outerShdw>
                </a:effectLst>
                <a:latin typeface="Arial Rounded MT Bold" panose="020F0704030504030204" pitchFamily="34" charset="0"/>
                <a:cs typeface="+mn-ea"/>
                <a:sym typeface="+mn-lt"/>
              </a:rPr>
              <a:t>PART</a:t>
            </a:r>
            <a:endParaRPr lang="zh-CN" altLang="en-US" sz="7200" b="1" dirty="0">
              <a:ln w="9525">
                <a:solidFill>
                  <a:srgbClr val="724549"/>
                </a:solidFill>
              </a:ln>
              <a:solidFill>
                <a:srgbClr val="D5AEB2"/>
              </a:solidFill>
              <a:effectLst>
                <a:outerShdw dist="38100" dir="2700000" algn="tl" rotWithShape="0">
                  <a:srgbClr val="D5AEB2"/>
                </a:outerShdw>
              </a:effectLst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C523AC-F052-4F1C-B4EB-78D73DB4B83D}"/>
              </a:ext>
            </a:extLst>
          </p:cNvPr>
          <p:cNvSpPr txBox="1"/>
          <p:nvPr/>
        </p:nvSpPr>
        <p:spPr>
          <a:xfrm>
            <a:off x="3291547" y="923990"/>
            <a:ext cx="5800872" cy="53860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34400" dirty="0">
                <a:gradFill>
                  <a:gsLst>
                    <a:gs pos="0">
                      <a:srgbClr val="8B6571">
                        <a:alpha val="46000"/>
                      </a:srgbClr>
                    </a:gs>
                    <a:gs pos="100000">
                      <a:srgbClr val="D5AEB2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8DB4AF40-32E2-44FB-98CF-CC418DC435C6}"/>
              </a:ext>
            </a:extLst>
          </p:cNvPr>
          <p:cNvSpPr/>
          <p:nvPr/>
        </p:nvSpPr>
        <p:spPr>
          <a:xfrm>
            <a:off x="8120671" y="4025616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F811F3C2-966F-486B-9675-D29B06249D03}"/>
              </a:ext>
            </a:extLst>
          </p:cNvPr>
          <p:cNvSpPr/>
          <p:nvPr/>
        </p:nvSpPr>
        <p:spPr>
          <a:xfrm>
            <a:off x="5982587" y="-4759688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7" name="圆角矩形 16">
            <a:extLst>
              <a:ext uri="{FF2B5EF4-FFF2-40B4-BE49-F238E27FC236}">
                <a16:creationId xmlns:a16="http://schemas.microsoft.com/office/drawing/2014/main" id="{201FEE59-89A1-4869-ACD6-90613583A8E6}"/>
              </a:ext>
            </a:extLst>
          </p:cNvPr>
          <p:cNvSpPr/>
          <p:nvPr/>
        </p:nvSpPr>
        <p:spPr>
          <a:xfrm>
            <a:off x="2627407" y="3048001"/>
            <a:ext cx="6710360" cy="857248"/>
          </a:xfrm>
          <a:prstGeom prst="roundRect">
            <a:avLst>
              <a:gd name="adj" fmla="val 48214"/>
            </a:avLst>
          </a:prstGeom>
          <a:solidFill>
            <a:srgbClr val="ECD6CE"/>
          </a:solidFill>
          <a:ln w="38100">
            <a:noFill/>
          </a:ln>
          <a:effectLst>
            <a:outerShdw dist="63500" dir="2700000" algn="tl" rotWithShape="0">
              <a:srgbClr val="D5AEB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rgbClr val="182027"/>
              </a:solidFill>
              <a:cs typeface="+mn-ea"/>
              <a:sym typeface="+mn-lt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DE8AA99-ED2C-459F-83EB-015EC7BB5C91}"/>
              </a:ext>
            </a:extLst>
          </p:cNvPr>
          <p:cNvSpPr txBox="1"/>
          <p:nvPr/>
        </p:nvSpPr>
        <p:spPr>
          <a:xfrm>
            <a:off x="4555073" y="3173460"/>
            <a:ext cx="3081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72454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绩效考核情况</a:t>
            </a:r>
          </a:p>
        </p:txBody>
      </p:sp>
    </p:spTree>
    <p:extLst>
      <p:ext uri="{BB962C8B-B14F-4D97-AF65-F5344CB8AC3E}">
        <p14:creationId xmlns:p14="http://schemas.microsoft.com/office/powerpoint/2010/main" val="35219823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任意多边形: 形状 165">
            <a:extLst>
              <a:ext uri="{FF2B5EF4-FFF2-40B4-BE49-F238E27FC236}">
                <a16:creationId xmlns:a16="http://schemas.microsoft.com/office/drawing/2014/main" id="{B1C970EE-FE5D-475B-B82D-F08142A41A61}"/>
              </a:ext>
            </a:extLst>
          </p:cNvPr>
          <p:cNvSpPr/>
          <p:nvPr/>
        </p:nvSpPr>
        <p:spPr>
          <a:xfrm>
            <a:off x="953955" y="1861596"/>
            <a:ext cx="4515042" cy="3808252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30200" dist="38100" dir="2700000" sx="102000" sy="102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B5E65A0-08AE-471F-BAD5-53F8EAA8113A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02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9A47132-FC46-4133-8215-A3EF4846ED9A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绩效考核情况</a:t>
            </a: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18C76B3A-1BC4-4561-AFF5-EAEB13DA7C91}"/>
              </a:ext>
            </a:extLst>
          </p:cNvPr>
          <p:cNvSpPr/>
          <p:nvPr/>
        </p:nvSpPr>
        <p:spPr>
          <a:xfrm>
            <a:off x="738951" y="1755571"/>
            <a:ext cx="4515042" cy="3808252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blipFill dpi="0" rotWithShape="1">
            <a:blip r:embed="rId3"/>
            <a:srcRect/>
            <a:tile tx="0" ty="-787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8EAE6CCC-63D0-4091-8E1A-3445F1A8DA5D}"/>
              </a:ext>
            </a:extLst>
          </p:cNvPr>
          <p:cNvSpPr/>
          <p:nvPr/>
        </p:nvSpPr>
        <p:spPr>
          <a:xfrm rot="19476562">
            <a:off x="-1167893" y="1892170"/>
            <a:ext cx="4515042" cy="3808252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BE9ACD3B-3680-408F-9F18-9A85E1345ECC}"/>
              </a:ext>
            </a:extLst>
          </p:cNvPr>
          <p:cNvGrpSpPr/>
          <p:nvPr/>
        </p:nvGrpSpPr>
        <p:grpSpPr>
          <a:xfrm>
            <a:off x="5973493" y="1159193"/>
            <a:ext cx="5660906" cy="2011530"/>
            <a:chOff x="14886979" y="3855494"/>
            <a:chExt cx="5660906" cy="2011530"/>
          </a:xfrm>
        </p:grpSpPr>
        <p:sp>
          <p:nvSpPr>
            <p:cNvPr id="68" name="TextBox 22">
              <a:extLst>
                <a:ext uri="{FF2B5EF4-FFF2-40B4-BE49-F238E27FC236}">
                  <a16:creationId xmlns:a16="http://schemas.microsoft.com/office/drawing/2014/main" id="{2E87E831-4567-4B45-A534-C87609E4F4AC}"/>
                </a:ext>
              </a:extLst>
            </p:cNvPr>
            <p:cNvSpPr txBox="1"/>
            <p:nvPr/>
          </p:nvSpPr>
          <p:spPr>
            <a:xfrm>
              <a:off x="14960123" y="3855494"/>
              <a:ext cx="5587762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32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单击此处添加标题文本</a:t>
              </a:r>
              <a:endParaRPr lang="en-US" sz="3200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69" name="Straight Connector 23">
              <a:extLst>
                <a:ext uri="{FF2B5EF4-FFF2-40B4-BE49-F238E27FC236}">
                  <a16:creationId xmlns:a16="http://schemas.microsoft.com/office/drawing/2014/main" id="{CF6E63CD-7E7E-4300-B0D9-10C71EAFA7CC}"/>
                </a:ext>
              </a:extLst>
            </p:cNvPr>
            <p:cNvCxnSpPr/>
            <p:nvPr/>
          </p:nvCxnSpPr>
          <p:spPr>
            <a:xfrm>
              <a:off x="15032832" y="4793763"/>
              <a:ext cx="1622239" cy="0"/>
            </a:xfrm>
            <a:prstGeom prst="line">
              <a:avLst/>
            </a:prstGeom>
            <a:ln w="57150">
              <a:solidFill>
                <a:srgbClr val="8B65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65EF0E3-5D50-4FDB-B8E1-75B57181B8FC}"/>
                </a:ext>
              </a:extLst>
            </p:cNvPr>
            <p:cNvSpPr txBox="1"/>
            <p:nvPr/>
          </p:nvSpPr>
          <p:spPr>
            <a:xfrm>
              <a:off x="14897011" y="4333068"/>
              <a:ext cx="285699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2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18026F00-2701-41BA-AAEB-8BDB0ECF7AAB}"/>
                </a:ext>
              </a:extLst>
            </p:cNvPr>
            <p:cNvSpPr txBox="1"/>
            <p:nvPr/>
          </p:nvSpPr>
          <p:spPr>
            <a:xfrm>
              <a:off x="14886979" y="4970368"/>
              <a:ext cx="5043500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/>
                <a:t>200</a:t>
              </a:r>
              <a:r>
                <a:rPr lang="zh-CN" altLang="en-US" sz="1200" dirty="0"/>
                <a:t>字以内，据统计每页幻灯片的最好控制在</a:t>
              </a:r>
              <a:r>
                <a:rPr lang="en-US" altLang="zh-CN" sz="1200" dirty="0"/>
                <a:t>5</a:t>
              </a:r>
              <a:r>
                <a:rPr lang="zh-CN" altLang="en-US" sz="1200" dirty="0"/>
                <a:t>分钟之内。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600D572-3B83-4238-A09B-E5A52CAC817C}"/>
              </a:ext>
            </a:extLst>
          </p:cNvPr>
          <p:cNvGrpSpPr/>
          <p:nvPr/>
        </p:nvGrpSpPr>
        <p:grpSpPr>
          <a:xfrm>
            <a:off x="5984545" y="3347327"/>
            <a:ext cx="2388483" cy="1125224"/>
            <a:chOff x="5984545" y="3345445"/>
            <a:chExt cx="2388483" cy="1125224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4B210C0-044C-4DB6-8A98-AB32C9EA1E00}"/>
                </a:ext>
              </a:extLst>
            </p:cNvPr>
            <p:cNvGrpSpPr/>
            <p:nvPr/>
          </p:nvGrpSpPr>
          <p:grpSpPr>
            <a:xfrm>
              <a:off x="5984545" y="3345445"/>
              <a:ext cx="2388483" cy="559920"/>
              <a:chOff x="5581727" y="3318993"/>
              <a:chExt cx="2388483" cy="2670466"/>
            </a:xfrm>
          </p:grpSpPr>
          <p:sp>
            <p:nvSpPr>
              <p:cNvPr id="134" name="矩形: 圆角 133">
                <a:extLst>
                  <a:ext uri="{FF2B5EF4-FFF2-40B4-BE49-F238E27FC236}">
                    <a16:creationId xmlns:a16="http://schemas.microsoft.com/office/drawing/2014/main" id="{A858777C-5E91-49A4-B69F-676AD2942B9A}"/>
                  </a:ext>
                </a:extLst>
              </p:cNvPr>
              <p:cNvSpPr/>
              <p:nvPr/>
            </p:nvSpPr>
            <p:spPr>
              <a:xfrm>
                <a:off x="5666848" y="3686449"/>
                <a:ext cx="2303362" cy="230301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5" name="矩形: 圆角 134">
                <a:extLst>
                  <a:ext uri="{FF2B5EF4-FFF2-40B4-BE49-F238E27FC236}">
                    <a16:creationId xmlns:a16="http://schemas.microsoft.com/office/drawing/2014/main" id="{B85BBFA3-CD72-40F4-8ABC-84541828D172}"/>
                  </a:ext>
                </a:extLst>
              </p:cNvPr>
              <p:cNvSpPr/>
              <p:nvPr/>
            </p:nvSpPr>
            <p:spPr>
              <a:xfrm>
                <a:off x="5581727" y="3318993"/>
                <a:ext cx="2303362" cy="2303010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solidFill>
                  <a:srgbClr val="8B65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4" name="TextBox 23">
              <a:extLst>
                <a:ext uri="{FF2B5EF4-FFF2-40B4-BE49-F238E27FC236}">
                  <a16:creationId xmlns:a16="http://schemas.microsoft.com/office/drawing/2014/main" id="{0B1359C2-D7C7-4FD0-B06E-57D55C4A406F}"/>
                </a:ext>
              </a:extLst>
            </p:cNvPr>
            <p:cNvSpPr txBox="1"/>
            <p:nvPr/>
          </p:nvSpPr>
          <p:spPr>
            <a:xfrm>
              <a:off x="6437958" y="3383657"/>
              <a:ext cx="1396536" cy="389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6B693C5A-B3AE-4D5E-9ADB-E5A01BC28943}"/>
                </a:ext>
              </a:extLst>
            </p:cNvPr>
            <p:cNvSpPr/>
            <p:nvPr/>
          </p:nvSpPr>
          <p:spPr>
            <a:xfrm>
              <a:off x="6152031" y="3938920"/>
              <a:ext cx="2071028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3B81E705-0D61-44D1-AD13-9B5A2612F1E0}"/>
              </a:ext>
            </a:extLst>
          </p:cNvPr>
          <p:cNvGrpSpPr/>
          <p:nvPr/>
        </p:nvGrpSpPr>
        <p:grpSpPr>
          <a:xfrm>
            <a:off x="9064566" y="3347327"/>
            <a:ext cx="2388483" cy="1125224"/>
            <a:chOff x="5984545" y="3345445"/>
            <a:chExt cx="2388483" cy="1125224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4191C471-784B-4214-9E1C-25CD0F36BBAE}"/>
                </a:ext>
              </a:extLst>
            </p:cNvPr>
            <p:cNvGrpSpPr/>
            <p:nvPr/>
          </p:nvGrpSpPr>
          <p:grpSpPr>
            <a:xfrm>
              <a:off x="5984545" y="3345445"/>
              <a:ext cx="2388483" cy="559920"/>
              <a:chOff x="5581727" y="3318993"/>
              <a:chExt cx="2388483" cy="2670466"/>
            </a:xfrm>
          </p:grpSpPr>
          <p:sp>
            <p:nvSpPr>
              <p:cNvPr id="140" name="矩形: 圆角 139">
                <a:extLst>
                  <a:ext uri="{FF2B5EF4-FFF2-40B4-BE49-F238E27FC236}">
                    <a16:creationId xmlns:a16="http://schemas.microsoft.com/office/drawing/2014/main" id="{076B91A5-8BE3-47BF-86E0-23EB0DB356BE}"/>
                  </a:ext>
                </a:extLst>
              </p:cNvPr>
              <p:cNvSpPr/>
              <p:nvPr/>
            </p:nvSpPr>
            <p:spPr>
              <a:xfrm>
                <a:off x="5666848" y="3686449"/>
                <a:ext cx="2303362" cy="230301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1" name="矩形: 圆角 140">
                <a:extLst>
                  <a:ext uri="{FF2B5EF4-FFF2-40B4-BE49-F238E27FC236}">
                    <a16:creationId xmlns:a16="http://schemas.microsoft.com/office/drawing/2014/main" id="{35B2AD71-9C23-4A64-870E-E71B00DDE5E5}"/>
                  </a:ext>
                </a:extLst>
              </p:cNvPr>
              <p:cNvSpPr/>
              <p:nvPr/>
            </p:nvSpPr>
            <p:spPr>
              <a:xfrm>
                <a:off x="5581727" y="3318993"/>
                <a:ext cx="2303362" cy="2303010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solidFill>
                  <a:srgbClr val="8B65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8" name="TextBox 23">
              <a:extLst>
                <a:ext uri="{FF2B5EF4-FFF2-40B4-BE49-F238E27FC236}">
                  <a16:creationId xmlns:a16="http://schemas.microsoft.com/office/drawing/2014/main" id="{EB6D3F60-D2D6-40DF-9E46-4F2BC73A5875}"/>
                </a:ext>
              </a:extLst>
            </p:cNvPr>
            <p:cNvSpPr txBox="1"/>
            <p:nvPr/>
          </p:nvSpPr>
          <p:spPr>
            <a:xfrm>
              <a:off x="6437958" y="3383657"/>
              <a:ext cx="1396536" cy="389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id="{B7264028-5961-41E8-B391-9E5BC946D066}"/>
                </a:ext>
              </a:extLst>
            </p:cNvPr>
            <p:cNvSpPr/>
            <p:nvPr/>
          </p:nvSpPr>
          <p:spPr>
            <a:xfrm>
              <a:off x="6152031" y="3938920"/>
              <a:ext cx="2071028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A00492E3-7D5E-4A84-A0FE-1FB200B6421C}"/>
              </a:ext>
            </a:extLst>
          </p:cNvPr>
          <p:cNvGrpSpPr/>
          <p:nvPr/>
        </p:nvGrpSpPr>
        <p:grpSpPr>
          <a:xfrm>
            <a:off x="5984545" y="4658621"/>
            <a:ext cx="2388483" cy="1125224"/>
            <a:chOff x="5984545" y="3345445"/>
            <a:chExt cx="2388483" cy="1125224"/>
          </a:xfrm>
        </p:grpSpPr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E85A1A34-42F3-4967-996E-72B8A8BA66D7}"/>
                </a:ext>
              </a:extLst>
            </p:cNvPr>
            <p:cNvGrpSpPr/>
            <p:nvPr/>
          </p:nvGrpSpPr>
          <p:grpSpPr>
            <a:xfrm>
              <a:off x="5984545" y="3345445"/>
              <a:ext cx="2388483" cy="559920"/>
              <a:chOff x="5581727" y="3318993"/>
              <a:chExt cx="2388483" cy="2670466"/>
            </a:xfrm>
          </p:grpSpPr>
          <p:sp>
            <p:nvSpPr>
              <p:cNvPr id="158" name="矩形: 圆角 157">
                <a:extLst>
                  <a:ext uri="{FF2B5EF4-FFF2-40B4-BE49-F238E27FC236}">
                    <a16:creationId xmlns:a16="http://schemas.microsoft.com/office/drawing/2014/main" id="{F863CD1E-1E86-4143-A394-5DD56A6BAAFC}"/>
                  </a:ext>
                </a:extLst>
              </p:cNvPr>
              <p:cNvSpPr/>
              <p:nvPr/>
            </p:nvSpPr>
            <p:spPr>
              <a:xfrm>
                <a:off x="5666848" y="3686449"/>
                <a:ext cx="2303362" cy="230301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9" name="矩形: 圆角 158">
                <a:extLst>
                  <a:ext uri="{FF2B5EF4-FFF2-40B4-BE49-F238E27FC236}">
                    <a16:creationId xmlns:a16="http://schemas.microsoft.com/office/drawing/2014/main" id="{58DA788D-F07C-40A2-8E47-10124A8C1599}"/>
                  </a:ext>
                </a:extLst>
              </p:cNvPr>
              <p:cNvSpPr/>
              <p:nvPr/>
            </p:nvSpPr>
            <p:spPr>
              <a:xfrm>
                <a:off x="5581727" y="3318993"/>
                <a:ext cx="2303362" cy="2303010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solidFill>
                  <a:srgbClr val="8B65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6" name="TextBox 23">
              <a:extLst>
                <a:ext uri="{FF2B5EF4-FFF2-40B4-BE49-F238E27FC236}">
                  <a16:creationId xmlns:a16="http://schemas.microsoft.com/office/drawing/2014/main" id="{70445A50-0DB0-4921-931B-BFD9695D6978}"/>
                </a:ext>
              </a:extLst>
            </p:cNvPr>
            <p:cNvSpPr txBox="1"/>
            <p:nvPr/>
          </p:nvSpPr>
          <p:spPr>
            <a:xfrm>
              <a:off x="6437958" y="3383657"/>
              <a:ext cx="1396536" cy="389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E7ECF4E4-81A4-4A26-A4AF-0A37B1738EEB}"/>
                </a:ext>
              </a:extLst>
            </p:cNvPr>
            <p:cNvSpPr/>
            <p:nvPr/>
          </p:nvSpPr>
          <p:spPr>
            <a:xfrm>
              <a:off x="6152031" y="3938920"/>
              <a:ext cx="2071028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60" name="组合 159">
            <a:extLst>
              <a:ext uri="{FF2B5EF4-FFF2-40B4-BE49-F238E27FC236}">
                <a16:creationId xmlns:a16="http://schemas.microsoft.com/office/drawing/2014/main" id="{04FA2F7D-ACE7-4D08-9FC4-D628186BBE9D}"/>
              </a:ext>
            </a:extLst>
          </p:cNvPr>
          <p:cNvGrpSpPr/>
          <p:nvPr/>
        </p:nvGrpSpPr>
        <p:grpSpPr>
          <a:xfrm>
            <a:off x="9064566" y="4658621"/>
            <a:ext cx="2388483" cy="1125224"/>
            <a:chOff x="5984545" y="3345445"/>
            <a:chExt cx="2388483" cy="1125224"/>
          </a:xfrm>
        </p:grpSpPr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id="{F2CB3AEB-B344-4E26-8F8A-E017DAE026A0}"/>
                </a:ext>
              </a:extLst>
            </p:cNvPr>
            <p:cNvGrpSpPr/>
            <p:nvPr/>
          </p:nvGrpSpPr>
          <p:grpSpPr>
            <a:xfrm>
              <a:off x="5984545" y="3345445"/>
              <a:ext cx="2388483" cy="559920"/>
              <a:chOff x="5581727" y="3318993"/>
              <a:chExt cx="2388483" cy="2670466"/>
            </a:xfrm>
          </p:grpSpPr>
          <p:sp>
            <p:nvSpPr>
              <p:cNvPr id="164" name="矩形: 圆角 163">
                <a:extLst>
                  <a:ext uri="{FF2B5EF4-FFF2-40B4-BE49-F238E27FC236}">
                    <a16:creationId xmlns:a16="http://schemas.microsoft.com/office/drawing/2014/main" id="{3E8F3318-FA0C-472A-92B1-38C0ACC5AE21}"/>
                  </a:ext>
                </a:extLst>
              </p:cNvPr>
              <p:cNvSpPr/>
              <p:nvPr/>
            </p:nvSpPr>
            <p:spPr>
              <a:xfrm>
                <a:off x="5666848" y="3686449"/>
                <a:ext cx="2303362" cy="230301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5" name="矩形: 圆角 164">
                <a:extLst>
                  <a:ext uri="{FF2B5EF4-FFF2-40B4-BE49-F238E27FC236}">
                    <a16:creationId xmlns:a16="http://schemas.microsoft.com/office/drawing/2014/main" id="{8525D0F3-CBBB-4C98-A9BA-0CE6E6741032}"/>
                  </a:ext>
                </a:extLst>
              </p:cNvPr>
              <p:cNvSpPr/>
              <p:nvPr/>
            </p:nvSpPr>
            <p:spPr>
              <a:xfrm>
                <a:off x="5581727" y="3318993"/>
                <a:ext cx="2303362" cy="2303010"/>
              </a:xfrm>
              <a:prstGeom prst="roundRect">
                <a:avLst>
                  <a:gd name="adj" fmla="val 50000"/>
                </a:avLst>
              </a:prstGeom>
              <a:noFill/>
              <a:ln w="19050">
                <a:solidFill>
                  <a:srgbClr val="8B65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2" name="TextBox 23">
              <a:extLst>
                <a:ext uri="{FF2B5EF4-FFF2-40B4-BE49-F238E27FC236}">
                  <a16:creationId xmlns:a16="http://schemas.microsoft.com/office/drawing/2014/main" id="{A0B959AA-08C8-4DB3-BB19-447E25AE449A}"/>
                </a:ext>
              </a:extLst>
            </p:cNvPr>
            <p:cNvSpPr txBox="1"/>
            <p:nvPr/>
          </p:nvSpPr>
          <p:spPr>
            <a:xfrm>
              <a:off x="6437958" y="3383657"/>
              <a:ext cx="1396536" cy="389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id="{813B665B-479F-4BD0-87A3-72FAE84C395C}"/>
                </a:ext>
              </a:extLst>
            </p:cNvPr>
            <p:cNvSpPr/>
            <p:nvPr/>
          </p:nvSpPr>
          <p:spPr>
            <a:xfrm>
              <a:off x="6152031" y="3938920"/>
              <a:ext cx="2071028" cy="5317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72661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>
            <a:extLst>
              <a:ext uri="{FF2B5EF4-FFF2-40B4-BE49-F238E27FC236}">
                <a16:creationId xmlns:a16="http://schemas.microsoft.com/office/drawing/2014/main" id="{7B5E65A0-08AE-471F-BAD5-53F8EAA8113A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02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9A47132-FC46-4133-8215-A3EF4846ED9A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绩效考核情况</a:t>
            </a:r>
          </a:p>
        </p:txBody>
      </p:sp>
      <p:grpSp>
        <p:nvGrpSpPr>
          <p:cNvPr id="36" name="组合 35" descr="e7d195523061f1c0600ade85ab8d19863d296bbd6d3c8047FB0A4867354E4F1E3A7DEAE3C4C4B5C9777EC9E9D7F78045DB0296A4194571101A21F67FC7D6C39966CE50B69116E2EE84E571E25F3C0CCEADD1E9BCC604229604EF9EB2ED458F6291A3AC4FCE2A74BE0932CE18EC714A7E2A87B71E7ACF352085E1982922B907B05CDE409235A6873B8CE32A586BD2F5D8">
            <a:extLst>
              <a:ext uri="{FF2B5EF4-FFF2-40B4-BE49-F238E27FC236}">
                <a16:creationId xmlns:a16="http://schemas.microsoft.com/office/drawing/2014/main" id="{DFB8AF8A-9028-4362-AD7C-31ED6CAFBAE5}"/>
              </a:ext>
            </a:extLst>
          </p:cNvPr>
          <p:cNvGrpSpPr/>
          <p:nvPr/>
        </p:nvGrpSpPr>
        <p:grpSpPr>
          <a:xfrm>
            <a:off x="3510484" y="2822831"/>
            <a:ext cx="899502" cy="330481"/>
            <a:chOff x="4391691" y="1723903"/>
            <a:chExt cx="1596240" cy="417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37" name="墨迹 36">
                  <a:extLst>
                    <a:ext uri="{FF2B5EF4-FFF2-40B4-BE49-F238E27FC236}">
                      <a16:creationId xmlns:a16="http://schemas.microsoft.com/office/drawing/2014/main" id="{B85BA08E-E66E-4858-BEFD-986D3E7152DD}"/>
                    </a:ext>
                  </a:extLst>
                </p14:cNvPr>
                <p14:cNvContentPartPr/>
                <p14:nvPr/>
              </p14:nvContentPartPr>
              <p14:xfrm>
                <a:off x="4391691" y="1723903"/>
                <a:ext cx="1590480" cy="416520"/>
              </p14:xfrm>
            </p:contentPart>
          </mc:Choice>
          <mc:Fallback xmlns="">
            <p:pic>
              <p:nvPicPr>
                <p:cNvPr id="27" name="墨迹 26">
                  <a:extLst>
                    <a:ext uri="{FF2B5EF4-FFF2-40B4-BE49-F238E27FC236}">
                      <a16:creationId xmlns:a16="http://schemas.microsoft.com/office/drawing/2014/main" id="{A7C1E74B-A776-4CEE-85C3-E43A5DB38043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375084" y="1712067"/>
                  <a:ext cx="1623695" cy="44019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8" name="墨迹 37">
                  <a:extLst>
                    <a:ext uri="{FF2B5EF4-FFF2-40B4-BE49-F238E27FC236}">
                      <a16:creationId xmlns:a16="http://schemas.microsoft.com/office/drawing/2014/main" id="{935247F3-37C4-40C8-90C0-E8D1C130AC5F}"/>
                    </a:ext>
                  </a:extLst>
                </p14:cNvPr>
                <p14:cNvContentPartPr/>
                <p14:nvPr/>
              </p14:nvContentPartPr>
              <p14:xfrm>
                <a:off x="5712171" y="1911463"/>
                <a:ext cx="275760" cy="230400"/>
              </p14:xfrm>
            </p:contentPart>
          </mc:Choice>
          <mc:Fallback xmlns="">
            <p:pic>
              <p:nvPicPr>
                <p:cNvPr id="25" name="墨迹 24">
                  <a:extLst>
                    <a:ext uri="{FF2B5EF4-FFF2-40B4-BE49-F238E27FC236}">
                      <a16:creationId xmlns:a16="http://schemas.microsoft.com/office/drawing/2014/main" id="{482AA34F-264A-473C-B9DA-F7D9905D76ED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695574" y="1899624"/>
                  <a:ext cx="308953" cy="254077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49819C3-9FBC-4BAF-9B3A-CE27823D151F}"/>
              </a:ext>
            </a:extLst>
          </p:cNvPr>
          <p:cNvGrpSpPr/>
          <p:nvPr/>
        </p:nvGrpSpPr>
        <p:grpSpPr>
          <a:xfrm>
            <a:off x="728073" y="1666244"/>
            <a:ext cx="2411513" cy="2401012"/>
            <a:chOff x="817418" y="1565195"/>
            <a:chExt cx="2411513" cy="2401012"/>
          </a:xfrm>
        </p:grpSpPr>
        <p:grpSp>
          <p:nvGrpSpPr>
            <p:cNvPr id="40" name="组合 39" descr="e7d195523061f1c0600ade85ab8d19863d296bbd6d3c8047FB0A4867354E4F1E3A7DEAE3C4C4B5C9777EC9E9D7F78045DB0296A4194571101A21F67FC7D6C39966CE50B69116E2EE84E571E25F3C0CCEADD1E9BCC604229604EF9EB2ED458F6291A3AC4FCE2A74BE0932CE18EC714A7E2A87B71E7ACF352085E1982922B907B05CDE409235A6873B8CE32A586BD2F5D8">
              <a:extLst>
                <a:ext uri="{FF2B5EF4-FFF2-40B4-BE49-F238E27FC236}">
                  <a16:creationId xmlns:a16="http://schemas.microsoft.com/office/drawing/2014/main" id="{6237AA8E-7A43-4F3D-B66D-3C666841CAC4}"/>
                </a:ext>
              </a:extLst>
            </p:cNvPr>
            <p:cNvGrpSpPr/>
            <p:nvPr/>
          </p:nvGrpSpPr>
          <p:grpSpPr>
            <a:xfrm>
              <a:off x="817418" y="1565195"/>
              <a:ext cx="2411513" cy="2401012"/>
              <a:chOff x="816429" y="816430"/>
              <a:chExt cx="2678664" cy="2667000"/>
            </a:xfrm>
          </p:grpSpPr>
          <p:sp>
            <p:nvSpPr>
              <p:cNvPr id="43" name="矩形: 圆角 42">
                <a:extLst>
                  <a:ext uri="{FF2B5EF4-FFF2-40B4-BE49-F238E27FC236}">
                    <a16:creationId xmlns:a16="http://schemas.microsoft.com/office/drawing/2014/main" id="{8CFA7352-C99E-48D1-A1EC-AA837AC03866}"/>
                  </a:ext>
                </a:extLst>
              </p:cNvPr>
              <p:cNvSpPr/>
              <p:nvPr/>
            </p:nvSpPr>
            <p:spPr>
              <a:xfrm>
                <a:off x="816429" y="816430"/>
                <a:ext cx="2558532" cy="2558141"/>
              </a:xfrm>
              <a:prstGeom prst="roundRect">
                <a:avLst>
                  <a:gd name="adj" fmla="val 9905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3D24470F-4BC0-407C-908E-C424B5FCBBF1}"/>
                  </a:ext>
                </a:extLst>
              </p:cNvPr>
              <p:cNvSpPr/>
              <p:nvPr/>
            </p:nvSpPr>
            <p:spPr>
              <a:xfrm>
                <a:off x="936561" y="925289"/>
                <a:ext cx="2558532" cy="2558141"/>
              </a:xfrm>
              <a:prstGeom prst="roundRect">
                <a:avLst>
                  <a:gd name="adj" fmla="val 9905"/>
                </a:avLst>
              </a:prstGeom>
              <a:noFill/>
              <a:ln w="19050">
                <a:solidFill>
                  <a:srgbClr val="8B65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41" name="文本框 40" descr="e7d195523061f1c0600ade85ab8d19863d296bbd6d3c8047FB0A4867354E4F1E3A7DEAE3C4C4B5C9777EC9E9D7F78045DB0296A4194571101A21F67FC7D6C39966CE50B69116E2EE84E571E25F3C0CCEADD1E9BCC604229604EF9EB2ED458F6291A3AC4FCE2A74BE0932CE18EC714A7E2A87B71E7ACF352085E1982922B907B05CDE409235A6873B8CE32A586BD2F5D8">
              <a:extLst>
                <a:ext uri="{FF2B5EF4-FFF2-40B4-BE49-F238E27FC236}">
                  <a16:creationId xmlns:a16="http://schemas.microsoft.com/office/drawing/2014/main" id="{6735C938-A89C-4E97-946D-7EB7EFD98785}"/>
                </a:ext>
              </a:extLst>
            </p:cNvPr>
            <p:cNvSpPr txBox="1"/>
            <p:nvPr/>
          </p:nvSpPr>
          <p:spPr>
            <a:xfrm>
              <a:off x="1144154" y="2597323"/>
              <a:ext cx="1866192" cy="10624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10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 descr="e7d195523061f1c0600ade85ab8d19863d296bbd6d3c8047FB0A4867354E4F1E3A7DEAE3C4C4B5C9777EC9E9D7F78045DB0296A4194571101A21F67FC7D6C39966CE50B69116E2EE84E571E25F3C0CCEADD1E9BCC604229604EF9EB2ED458F6291A3AC4FCE2A74BE0932CE18EC714A7E2A87B71E7ACF352085E1982922B907B05CDE409235A6873B8CE32A586BD2F5D8">
              <a:extLst>
                <a:ext uri="{FF2B5EF4-FFF2-40B4-BE49-F238E27FC236}">
                  <a16:creationId xmlns:a16="http://schemas.microsoft.com/office/drawing/2014/main" id="{1A3C8CF2-61CB-4BA7-BD04-30A90372154E}"/>
                </a:ext>
              </a:extLst>
            </p:cNvPr>
            <p:cNvSpPr txBox="1"/>
            <p:nvPr/>
          </p:nvSpPr>
          <p:spPr>
            <a:xfrm>
              <a:off x="1144154" y="2008814"/>
              <a:ext cx="18661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spc="300" dirty="0">
                  <a:solidFill>
                    <a:srgbClr val="8B6571"/>
                  </a:solidFill>
                  <a:latin typeface="Arial Rounded MT Bold" panose="020F0704030504030204" pitchFamily="34" charset="0"/>
                  <a:cs typeface="+mn-ea"/>
                  <a:sym typeface="+mn-lt"/>
                </a:rPr>
                <a:t>2021</a:t>
              </a:r>
              <a:endParaRPr lang="en-US" altLang="zh-CN" sz="4800" b="1" spc="300" dirty="0">
                <a:solidFill>
                  <a:srgbClr val="8B6571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45" name="组合 44" descr="e7d195523061f1c0600ade85ab8d19863d296bbd6d3c8047FB0A4867354E4F1E3A7DEAE3C4C4B5C9777EC9E9D7F78045DB0296A4194571101A21F67FC7D6C39966CE50B69116E2EE84E571E25F3C0CCEADD1E9BCC604229604EF9EB2ED458F6291A3AC4FCE2A74BE0932CE18EC714A7E2A87B71E7ACF352085E1982922B907B05CDE409235A6873B8CE32A586BD2F5D8">
            <a:extLst>
              <a:ext uri="{FF2B5EF4-FFF2-40B4-BE49-F238E27FC236}">
                <a16:creationId xmlns:a16="http://schemas.microsoft.com/office/drawing/2014/main" id="{E27840B6-DE5E-42AC-85F0-FAED277BE732}"/>
              </a:ext>
            </a:extLst>
          </p:cNvPr>
          <p:cNvGrpSpPr/>
          <p:nvPr/>
        </p:nvGrpSpPr>
        <p:grpSpPr>
          <a:xfrm flipV="1">
            <a:off x="7711263" y="2821692"/>
            <a:ext cx="899502" cy="330481"/>
            <a:chOff x="4391691" y="1723903"/>
            <a:chExt cx="1596240" cy="4179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46" name="墨迹 45">
                  <a:extLst>
                    <a:ext uri="{FF2B5EF4-FFF2-40B4-BE49-F238E27FC236}">
                      <a16:creationId xmlns:a16="http://schemas.microsoft.com/office/drawing/2014/main" id="{FCC7432D-EB9E-4603-B4F4-5556B9F2D485}"/>
                    </a:ext>
                  </a:extLst>
                </p14:cNvPr>
                <p14:cNvContentPartPr/>
                <p14:nvPr/>
              </p14:nvContentPartPr>
              <p14:xfrm>
                <a:off x="4391691" y="1723903"/>
                <a:ext cx="1590480" cy="416520"/>
              </p14:xfrm>
            </p:contentPart>
          </mc:Choice>
          <mc:Fallback xmlns="">
            <p:pic>
              <p:nvPicPr>
                <p:cNvPr id="46" name="墨迹 45">
                  <a:extLst>
                    <a:ext uri="{FF2B5EF4-FFF2-40B4-BE49-F238E27FC236}">
                      <a16:creationId xmlns:a16="http://schemas.microsoft.com/office/drawing/2014/main" id="{B18CE27D-E7DB-4686-BFE8-043134BA4207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375084" y="1712067"/>
                  <a:ext cx="1623695" cy="44019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47" name="墨迹 46">
                  <a:extLst>
                    <a:ext uri="{FF2B5EF4-FFF2-40B4-BE49-F238E27FC236}">
                      <a16:creationId xmlns:a16="http://schemas.microsoft.com/office/drawing/2014/main" id="{4A980360-E60A-45EB-A7EC-89281A83CDD6}"/>
                    </a:ext>
                  </a:extLst>
                </p14:cNvPr>
                <p14:cNvContentPartPr/>
                <p14:nvPr/>
              </p14:nvContentPartPr>
              <p14:xfrm>
                <a:off x="5712171" y="1911463"/>
                <a:ext cx="275760" cy="230400"/>
              </p14:xfrm>
            </p:contentPart>
          </mc:Choice>
          <mc:Fallback xmlns="">
            <p:pic>
              <p:nvPicPr>
                <p:cNvPr id="47" name="墨迹 46">
                  <a:extLst>
                    <a:ext uri="{FF2B5EF4-FFF2-40B4-BE49-F238E27FC236}">
                      <a16:creationId xmlns:a16="http://schemas.microsoft.com/office/drawing/2014/main" id="{6813ADC5-88E5-4C12-8FAD-6CED3B4DC986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5695574" y="1899624"/>
                  <a:ext cx="308953" cy="254077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9" name="组合 48" descr="e7d195523061f1c0600ade85ab8d19863d296bbd6d3c8047FB0A4867354E4F1E3A7DEAE3C4C4B5C9777EC9E9D7F78045DB0296A4194571101A21F67FC7D6C39966CE50B69116E2EE84E571E25F3C0CCEADD1E9BCC604229604EF9EB2ED458F6291A3AC4FCE2A74BE0932CE18EC714A7E2A87B71E7ACF352085E1982922B907B05CDE409235A6873B8CE32A586BD2F5D8">
            <a:extLst>
              <a:ext uri="{FF2B5EF4-FFF2-40B4-BE49-F238E27FC236}">
                <a16:creationId xmlns:a16="http://schemas.microsoft.com/office/drawing/2014/main" id="{373E95B8-3A6B-4CDB-930E-6F844F094CC6}"/>
              </a:ext>
            </a:extLst>
          </p:cNvPr>
          <p:cNvGrpSpPr/>
          <p:nvPr/>
        </p:nvGrpSpPr>
        <p:grpSpPr>
          <a:xfrm>
            <a:off x="4903435" y="1666244"/>
            <a:ext cx="2411513" cy="2401012"/>
            <a:chOff x="816429" y="816430"/>
            <a:chExt cx="2678664" cy="2667000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7A40EFB0-CD77-4E77-A09E-34FBF2CD150B}"/>
                </a:ext>
              </a:extLst>
            </p:cNvPr>
            <p:cNvSpPr/>
            <p:nvPr/>
          </p:nvSpPr>
          <p:spPr>
            <a:xfrm>
              <a:off x="816429" y="816430"/>
              <a:ext cx="2558532" cy="2558141"/>
            </a:xfrm>
            <a:prstGeom prst="roundRect">
              <a:avLst>
                <a:gd name="adj" fmla="val 9905"/>
              </a:avLst>
            </a:prstGeom>
            <a:solidFill>
              <a:srgbClr val="D5AE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1DEFA81F-C265-4CA0-BB87-B27205DEB090}"/>
                </a:ext>
              </a:extLst>
            </p:cNvPr>
            <p:cNvSpPr/>
            <p:nvPr/>
          </p:nvSpPr>
          <p:spPr>
            <a:xfrm>
              <a:off x="936561" y="925289"/>
              <a:ext cx="2558532" cy="2558141"/>
            </a:xfrm>
            <a:prstGeom prst="roundRect">
              <a:avLst>
                <a:gd name="adj" fmla="val 9905"/>
              </a:avLst>
            </a:prstGeom>
            <a:noFill/>
            <a:ln w="19050">
              <a:solidFill>
                <a:srgbClr val="7245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 descr="e7d195523061f1c0600ade85ab8d19863d296bbd6d3c8047FB0A4867354E4F1E3A7DEAE3C4C4B5C9777EC9E9D7F78045DB0296A4194571101A21F67FC7D6C39966CE50B69116E2EE84E571E25F3C0CCEADD1E9BCC604229604EF9EB2ED458F6291A3AC4FCE2A74BE0932CE18EC714A7E2A87B71E7ACF352085E1982922B907B05CDE409235A6873B8CE32A586BD2F5D8">
            <a:extLst>
              <a:ext uri="{FF2B5EF4-FFF2-40B4-BE49-F238E27FC236}">
                <a16:creationId xmlns:a16="http://schemas.microsoft.com/office/drawing/2014/main" id="{11C960CD-8A65-4791-A2DF-D80F87DD50E5}"/>
              </a:ext>
            </a:extLst>
          </p:cNvPr>
          <p:cNvGrpSpPr/>
          <p:nvPr/>
        </p:nvGrpSpPr>
        <p:grpSpPr>
          <a:xfrm>
            <a:off x="8970646" y="1666244"/>
            <a:ext cx="2411513" cy="2401012"/>
            <a:chOff x="816429" y="816430"/>
            <a:chExt cx="2678664" cy="2667000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34805197-E05D-4B82-AA87-6F6591708106}"/>
                </a:ext>
              </a:extLst>
            </p:cNvPr>
            <p:cNvSpPr/>
            <p:nvPr/>
          </p:nvSpPr>
          <p:spPr>
            <a:xfrm>
              <a:off x="816429" y="816430"/>
              <a:ext cx="2558532" cy="2558141"/>
            </a:xfrm>
            <a:prstGeom prst="roundRect">
              <a:avLst>
                <a:gd name="adj" fmla="val 9905"/>
              </a:avLst>
            </a:prstGeom>
            <a:solidFill>
              <a:srgbClr val="ECEC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D62FAD4C-B3E1-41F9-9388-0F65717E86A6}"/>
                </a:ext>
              </a:extLst>
            </p:cNvPr>
            <p:cNvSpPr/>
            <p:nvPr/>
          </p:nvSpPr>
          <p:spPr>
            <a:xfrm>
              <a:off x="936561" y="925289"/>
              <a:ext cx="2558532" cy="2558141"/>
            </a:xfrm>
            <a:prstGeom prst="roundRect">
              <a:avLst>
                <a:gd name="adj" fmla="val 9905"/>
              </a:avLst>
            </a:prstGeom>
            <a:noFill/>
            <a:ln w="19050">
              <a:solidFill>
                <a:srgbClr val="7245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33B3B5D-614F-40E2-B093-723374A01B0A}"/>
              </a:ext>
            </a:extLst>
          </p:cNvPr>
          <p:cNvGrpSpPr/>
          <p:nvPr/>
        </p:nvGrpSpPr>
        <p:grpSpPr>
          <a:xfrm>
            <a:off x="5230171" y="2046363"/>
            <a:ext cx="1866192" cy="1650916"/>
            <a:chOff x="1207209" y="2262263"/>
            <a:chExt cx="1866192" cy="1650916"/>
          </a:xfrm>
        </p:grpSpPr>
        <p:sp>
          <p:nvSpPr>
            <p:cNvPr id="76" name="文本框 75" descr="e7d195523061f1c0600ade85ab8d19863d296bbd6d3c8047FB0A4867354E4F1E3A7DEAE3C4C4B5C9777EC9E9D7F78045DB0296A4194571101A21F67FC7D6C39966CE50B69116E2EE84E571E25F3C0CCEADD1E9BCC604229604EF9EB2ED458F6291A3AC4FCE2A74BE0932CE18EC714A7E2A87B71E7ACF352085E1982922B907B05CDE409235A6873B8CE32A586BD2F5D8">
              <a:extLst>
                <a:ext uri="{FF2B5EF4-FFF2-40B4-BE49-F238E27FC236}">
                  <a16:creationId xmlns:a16="http://schemas.microsoft.com/office/drawing/2014/main" id="{1EB13D16-D96B-4F12-9353-763C42D4CB49}"/>
                </a:ext>
              </a:extLst>
            </p:cNvPr>
            <p:cNvSpPr txBox="1"/>
            <p:nvPr/>
          </p:nvSpPr>
          <p:spPr>
            <a:xfrm>
              <a:off x="1207209" y="2850772"/>
              <a:ext cx="1866192" cy="10624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100" i="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i="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7" name="文本框 76" descr="e7d195523061f1c0600ade85ab8d19863d296bbd6d3c8047FB0A4867354E4F1E3A7DEAE3C4C4B5C9777EC9E9D7F78045DB0296A4194571101A21F67FC7D6C39966CE50B69116E2EE84E571E25F3C0CCEADD1E9BCC604229604EF9EB2ED458F6291A3AC4FCE2A74BE0932CE18EC714A7E2A87B71E7ACF352085E1982922B907B05CDE409235A6873B8CE32A586BD2F5D8">
              <a:extLst>
                <a:ext uri="{FF2B5EF4-FFF2-40B4-BE49-F238E27FC236}">
                  <a16:creationId xmlns:a16="http://schemas.microsoft.com/office/drawing/2014/main" id="{342B8FB7-A582-4434-8198-887B10AF7ADB}"/>
                </a:ext>
              </a:extLst>
            </p:cNvPr>
            <p:cNvSpPr txBox="1"/>
            <p:nvPr/>
          </p:nvSpPr>
          <p:spPr>
            <a:xfrm>
              <a:off x="1207209" y="2262263"/>
              <a:ext cx="18661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spc="300" dirty="0"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rPr>
                <a:t>2021</a:t>
              </a:r>
              <a:endParaRPr lang="en-US" altLang="zh-CN" sz="4800" b="1" spc="300" dirty="0"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64C07CFE-F1B7-437D-9A3A-B1CBA70749A1}"/>
              </a:ext>
            </a:extLst>
          </p:cNvPr>
          <p:cNvGrpSpPr/>
          <p:nvPr/>
        </p:nvGrpSpPr>
        <p:grpSpPr>
          <a:xfrm>
            <a:off x="9297382" y="2109863"/>
            <a:ext cx="1866192" cy="1650916"/>
            <a:chOff x="1207209" y="2262263"/>
            <a:chExt cx="1866192" cy="1650916"/>
          </a:xfrm>
        </p:grpSpPr>
        <p:sp>
          <p:nvSpPr>
            <p:cNvPr id="79" name="文本框 78" descr="e7d195523061f1c0600ade85ab8d19863d296bbd6d3c8047FB0A4867354E4F1E3A7DEAE3C4C4B5C9777EC9E9D7F78045DB0296A4194571101A21F67FC7D6C39966CE50B69116E2EE84E571E25F3C0CCEADD1E9BCC604229604EF9EB2ED458F6291A3AC4FCE2A74BE0932CE18EC714A7E2A87B71E7ACF352085E1982922B907B05CDE409235A6873B8CE32A586BD2F5D8">
              <a:extLst>
                <a:ext uri="{FF2B5EF4-FFF2-40B4-BE49-F238E27FC236}">
                  <a16:creationId xmlns:a16="http://schemas.microsoft.com/office/drawing/2014/main" id="{E7A5C679-7F81-48EB-A094-FAE8150D30D6}"/>
                </a:ext>
              </a:extLst>
            </p:cNvPr>
            <p:cNvSpPr txBox="1"/>
            <p:nvPr/>
          </p:nvSpPr>
          <p:spPr>
            <a:xfrm>
              <a:off x="1207209" y="2850772"/>
              <a:ext cx="1866192" cy="10624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10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cs typeface="+mn-ea"/>
                  <a:sym typeface="+mn-lt"/>
                </a:rPr>
                <a:t>……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文本框 79" descr="e7d195523061f1c0600ade85ab8d19863d296bbd6d3c8047FB0A4867354E4F1E3A7DEAE3C4C4B5C9777EC9E9D7F78045DB0296A4194571101A21F67FC7D6C39966CE50B69116E2EE84E571E25F3C0CCEADD1E9BCC604229604EF9EB2ED458F6291A3AC4FCE2A74BE0932CE18EC714A7E2A87B71E7ACF352085E1982922B907B05CDE409235A6873B8CE32A586BD2F5D8">
              <a:extLst>
                <a:ext uri="{FF2B5EF4-FFF2-40B4-BE49-F238E27FC236}">
                  <a16:creationId xmlns:a16="http://schemas.microsoft.com/office/drawing/2014/main" id="{61EDFA55-1DBB-49E7-BF0C-207072C2C5F1}"/>
                </a:ext>
              </a:extLst>
            </p:cNvPr>
            <p:cNvSpPr txBox="1"/>
            <p:nvPr/>
          </p:nvSpPr>
          <p:spPr>
            <a:xfrm>
              <a:off x="1207209" y="2262263"/>
              <a:ext cx="18661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spc="300" dirty="0">
                  <a:solidFill>
                    <a:srgbClr val="8B6571"/>
                  </a:solidFill>
                  <a:latin typeface="Arial Rounded MT Bold" panose="020F0704030504030204" pitchFamily="34" charset="0"/>
                  <a:cs typeface="+mn-ea"/>
                  <a:sym typeface="+mn-lt"/>
                </a:rPr>
                <a:t>2021</a:t>
              </a:r>
              <a:endParaRPr lang="en-US" altLang="zh-CN" sz="4800" b="1" spc="300" dirty="0">
                <a:solidFill>
                  <a:srgbClr val="8B6571"/>
                </a:solidFill>
                <a:latin typeface="Arial Rounded MT Bold" panose="020F070403050403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BA489D6-6D2F-42F8-B18E-2B4EE51BFE3C}"/>
              </a:ext>
            </a:extLst>
          </p:cNvPr>
          <p:cNvGrpSpPr/>
          <p:nvPr/>
        </p:nvGrpSpPr>
        <p:grpSpPr>
          <a:xfrm>
            <a:off x="960407" y="4266556"/>
            <a:ext cx="2071028" cy="1151790"/>
            <a:chOff x="960407" y="4266556"/>
            <a:chExt cx="2071028" cy="1151790"/>
          </a:xfrm>
        </p:grpSpPr>
        <p:sp>
          <p:nvSpPr>
            <p:cNvPr id="81" name="TextBox 23">
              <a:extLst>
                <a:ext uri="{FF2B5EF4-FFF2-40B4-BE49-F238E27FC236}">
                  <a16:creationId xmlns:a16="http://schemas.microsoft.com/office/drawing/2014/main" id="{6E41D2CE-7E1F-4B53-BD64-CBB5B1A26595}"/>
                </a:ext>
              </a:extLst>
            </p:cNvPr>
            <p:cNvSpPr txBox="1"/>
            <p:nvPr/>
          </p:nvSpPr>
          <p:spPr>
            <a:xfrm>
              <a:off x="1246334" y="4266556"/>
              <a:ext cx="1396536" cy="389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6FBDD2C0-66F8-4E1B-91DB-C710DF57C94D}"/>
                </a:ext>
              </a:extLst>
            </p:cNvPr>
            <p:cNvSpPr/>
            <p:nvPr/>
          </p:nvSpPr>
          <p:spPr>
            <a:xfrm>
              <a:off x="960407" y="4655765"/>
              <a:ext cx="2071028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DEDD906B-8AB2-4880-8F3C-6463E8D8904A}"/>
              </a:ext>
            </a:extLst>
          </p:cNvPr>
          <p:cNvGrpSpPr/>
          <p:nvPr/>
        </p:nvGrpSpPr>
        <p:grpSpPr>
          <a:xfrm>
            <a:off x="5127753" y="4266556"/>
            <a:ext cx="2071028" cy="1151790"/>
            <a:chOff x="960407" y="4266556"/>
            <a:chExt cx="2071028" cy="1151790"/>
          </a:xfrm>
        </p:grpSpPr>
        <p:sp>
          <p:nvSpPr>
            <p:cNvPr id="84" name="TextBox 23">
              <a:extLst>
                <a:ext uri="{FF2B5EF4-FFF2-40B4-BE49-F238E27FC236}">
                  <a16:creationId xmlns:a16="http://schemas.microsoft.com/office/drawing/2014/main" id="{D6150419-E632-4BC9-A31C-7FEF947685A6}"/>
                </a:ext>
              </a:extLst>
            </p:cNvPr>
            <p:cNvSpPr txBox="1"/>
            <p:nvPr/>
          </p:nvSpPr>
          <p:spPr>
            <a:xfrm>
              <a:off x="1246334" y="4266556"/>
              <a:ext cx="1396536" cy="389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589B57EA-BDC9-49B8-8389-E07333DC0D94}"/>
                </a:ext>
              </a:extLst>
            </p:cNvPr>
            <p:cNvSpPr/>
            <p:nvPr/>
          </p:nvSpPr>
          <p:spPr>
            <a:xfrm>
              <a:off x="960407" y="4655765"/>
              <a:ext cx="2071028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3FC01F1A-3143-46CD-80F6-8FFF8FF0637C}"/>
              </a:ext>
            </a:extLst>
          </p:cNvPr>
          <p:cNvGrpSpPr/>
          <p:nvPr/>
        </p:nvGrpSpPr>
        <p:grpSpPr>
          <a:xfrm>
            <a:off x="9194964" y="4266556"/>
            <a:ext cx="2071028" cy="1151790"/>
            <a:chOff x="960407" y="4266556"/>
            <a:chExt cx="2071028" cy="1151790"/>
          </a:xfrm>
        </p:grpSpPr>
        <p:sp>
          <p:nvSpPr>
            <p:cNvPr id="87" name="TextBox 23">
              <a:extLst>
                <a:ext uri="{FF2B5EF4-FFF2-40B4-BE49-F238E27FC236}">
                  <a16:creationId xmlns:a16="http://schemas.microsoft.com/office/drawing/2014/main" id="{6F62A229-475D-44E3-A2FD-546838D3E023}"/>
                </a:ext>
              </a:extLst>
            </p:cNvPr>
            <p:cNvSpPr txBox="1"/>
            <p:nvPr/>
          </p:nvSpPr>
          <p:spPr>
            <a:xfrm>
              <a:off x="1246334" y="4266556"/>
              <a:ext cx="1396536" cy="3892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F52EE39D-88EE-42C7-A550-4B22DEE7F0B0}"/>
                </a:ext>
              </a:extLst>
            </p:cNvPr>
            <p:cNvSpPr/>
            <p:nvPr/>
          </p:nvSpPr>
          <p:spPr>
            <a:xfrm>
              <a:off x="960407" y="4655765"/>
              <a:ext cx="2071028" cy="7625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7275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>
            <a:extLst>
              <a:ext uri="{FF2B5EF4-FFF2-40B4-BE49-F238E27FC236}">
                <a16:creationId xmlns:a16="http://schemas.microsoft.com/office/drawing/2014/main" id="{7B5E65A0-08AE-471F-BAD5-53F8EAA8113A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02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9A47132-FC46-4133-8215-A3EF4846ED9A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绩效考核情况</a:t>
            </a:r>
          </a:p>
        </p:txBody>
      </p:sp>
      <p:grpSp>
        <p:nvGrpSpPr>
          <p:cNvPr id="48" name="Группа 43">
            <a:extLst>
              <a:ext uri="{FF2B5EF4-FFF2-40B4-BE49-F238E27FC236}">
                <a16:creationId xmlns:a16="http://schemas.microsoft.com/office/drawing/2014/main" id="{A037D652-D943-4F6B-BCB1-832ABC537EF1}"/>
              </a:ext>
            </a:extLst>
          </p:cNvPr>
          <p:cNvGrpSpPr/>
          <p:nvPr/>
        </p:nvGrpSpPr>
        <p:grpSpPr>
          <a:xfrm>
            <a:off x="4531197" y="1350104"/>
            <a:ext cx="2951985" cy="4571325"/>
            <a:chOff x="9312476" y="3690442"/>
            <a:chExt cx="5904654" cy="9143708"/>
          </a:xfrm>
        </p:grpSpPr>
        <p:grpSp>
          <p:nvGrpSpPr>
            <p:cNvPr id="50" name="Группа 44">
              <a:extLst>
                <a:ext uri="{FF2B5EF4-FFF2-40B4-BE49-F238E27FC236}">
                  <a16:creationId xmlns:a16="http://schemas.microsoft.com/office/drawing/2014/main" id="{58B8733F-6A86-40F3-92C9-0E4778F01B89}"/>
                </a:ext>
              </a:extLst>
            </p:cNvPr>
            <p:cNvGrpSpPr/>
            <p:nvPr/>
          </p:nvGrpSpPr>
          <p:grpSpPr>
            <a:xfrm>
              <a:off x="9312476" y="3690442"/>
              <a:ext cx="5904654" cy="9143708"/>
              <a:chOff x="9312476" y="3690442"/>
              <a:chExt cx="5904654" cy="9143708"/>
            </a:xfrm>
          </p:grpSpPr>
          <p:grpSp>
            <p:nvGrpSpPr>
              <p:cNvPr id="57" name="Группа 48">
                <a:extLst>
                  <a:ext uri="{FF2B5EF4-FFF2-40B4-BE49-F238E27FC236}">
                    <a16:creationId xmlns:a16="http://schemas.microsoft.com/office/drawing/2014/main" id="{D3667D53-C96E-4F23-8E7A-254E2268ED6A}"/>
                  </a:ext>
                </a:extLst>
              </p:cNvPr>
              <p:cNvGrpSpPr/>
              <p:nvPr/>
            </p:nvGrpSpPr>
            <p:grpSpPr>
              <a:xfrm>
                <a:off x="10969175" y="11347370"/>
                <a:ext cx="2591252" cy="1486780"/>
                <a:chOff x="10969175" y="11347370"/>
                <a:chExt cx="2591252" cy="1486780"/>
              </a:xfrm>
            </p:grpSpPr>
            <p:sp>
              <p:nvSpPr>
                <p:cNvPr id="65" name="Freeform 218">
                  <a:extLst>
                    <a:ext uri="{FF2B5EF4-FFF2-40B4-BE49-F238E27FC236}">
                      <a16:creationId xmlns:a16="http://schemas.microsoft.com/office/drawing/2014/main" id="{4D959F53-1D61-4203-96C4-28C64E7A94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69175" y="11347370"/>
                  <a:ext cx="2591252" cy="382315"/>
                </a:xfrm>
                <a:custGeom>
                  <a:avLst/>
                  <a:gdLst>
                    <a:gd name="T0" fmla="*/ 829 w 829"/>
                    <a:gd name="T1" fmla="*/ 60 h 121"/>
                    <a:gd name="T2" fmla="*/ 768 w 829"/>
                    <a:gd name="T3" fmla="*/ 121 h 121"/>
                    <a:gd name="T4" fmla="*/ 60 w 829"/>
                    <a:gd name="T5" fmla="*/ 121 h 121"/>
                    <a:gd name="T6" fmla="*/ 0 w 829"/>
                    <a:gd name="T7" fmla="*/ 60 h 121"/>
                    <a:gd name="T8" fmla="*/ 0 w 829"/>
                    <a:gd name="T9" fmla="*/ 60 h 121"/>
                    <a:gd name="T10" fmla="*/ 60 w 829"/>
                    <a:gd name="T11" fmla="*/ 0 h 121"/>
                    <a:gd name="T12" fmla="*/ 768 w 829"/>
                    <a:gd name="T13" fmla="*/ 0 h 121"/>
                    <a:gd name="T14" fmla="*/ 829 w 829"/>
                    <a:gd name="T15" fmla="*/ 6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29" h="121">
                      <a:moveTo>
                        <a:pt x="829" y="60"/>
                      </a:moveTo>
                      <a:cubicBezTo>
                        <a:pt x="829" y="94"/>
                        <a:pt x="801" y="121"/>
                        <a:pt x="768" y="121"/>
                      </a:cubicBezTo>
                      <a:cubicBezTo>
                        <a:pt x="60" y="121"/>
                        <a:pt x="60" y="121"/>
                        <a:pt x="60" y="121"/>
                      </a:cubicBezTo>
                      <a:cubicBezTo>
                        <a:pt x="27" y="121"/>
                        <a:pt x="0" y="94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27"/>
                        <a:pt x="27" y="0"/>
                        <a:pt x="60" y="0"/>
                      </a:cubicBezTo>
                      <a:cubicBezTo>
                        <a:pt x="768" y="0"/>
                        <a:pt x="768" y="0"/>
                        <a:pt x="768" y="0"/>
                      </a:cubicBezTo>
                      <a:cubicBezTo>
                        <a:pt x="801" y="0"/>
                        <a:pt x="829" y="27"/>
                        <a:pt x="829" y="60"/>
                      </a:cubicBezTo>
                      <a:close/>
                    </a:path>
                  </a:pathLst>
                </a:custGeom>
                <a:pattFill prst="ltDnDiag">
                  <a:fgClr>
                    <a:srgbClr val="373545">
                      <a:lumMod val="20000"/>
                      <a:lumOff val="80000"/>
                    </a:srgbClr>
                  </a:fgClr>
                  <a:bgClr>
                    <a:srgbClr val="D5AEB2"/>
                  </a:bgClr>
                </a:patt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ru-RU" sz="900" kern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219">
                  <a:extLst>
                    <a:ext uri="{FF2B5EF4-FFF2-40B4-BE49-F238E27FC236}">
                      <a16:creationId xmlns:a16="http://schemas.microsoft.com/office/drawing/2014/main" id="{113BF416-59D8-49A1-AA96-183987E756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69175" y="11899603"/>
                  <a:ext cx="2591252" cy="382315"/>
                </a:xfrm>
                <a:custGeom>
                  <a:avLst/>
                  <a:gdLst>
                    <a:gd name="T0" fmla="*/ 829 w 829"/>
                    <a:gd name="T1" fmla="*/ 61 h 121"/>
                    <a:gd name="T2" fmla="*/ 768 w 829"/>
                    <a:gd name="T3" fmla="*/ 121 h 121"/>
                    <a:gd name="T4" fmla="*/ 60 w 829"/>
                    <a:gd name="T5" fmla="*/ 121 h 121"/>
                    <a:gd name="T6" fmla="*/ 0 w 829"/>
                    <a:gd name="T7" fmla="*/ 61 h 121"/>
                    <a:gd name="T8" fmla="*/ 0 w 829"/>
                    <a:gd name="T9" fmla="*/ 61 h 121"/>
                    <a:gd name="T10" fmla="*/ 60 w 829"/>
                    <a:gd name="T11" fmla="*/ 0 h 121"/>
                    <a:gd name="T12" fmla="*/ 768 w 829"/>
                    <a:gd name="T13" fmla="*/ 0 h 121"/>
                    <a:gd name="T14" fmla="*/ 829 w 829"/>
                    <a:gd name="T15" fmla="*/ 6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29" h="121">
                      <a:moveTo>
                        <a:pt x="829" y="61"/>
                      </a:moveTo>
                      <a:cubicBezTo>
                        <a:pt x="829" y="94"/>
                        <a:pt x="801" y="121"/>
                        <a:pt x="768" y="121"/>
                      </a:cubicBezTo>
                      <a:cubicBezTo>
                        <a:pt x="60" y="121"/>
                        <a:pt x="60" y="121"/>
                        <a:pt x="60" y="121"/>
                      </a:cubicBezTo>
                      <a:cubicBezTo>
                        <a:pt x="27" y="121"/>
                        <a:pt x="0" y="94"/>
                        <a:pt x="0" y="61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0" y="27"/>
                        <a:pt x="27" y="0"/>
                        <a:pt x="60" y="0"/>
                      </a:cubicBezTo>
                      <a:cubicBezTo>
                        <a:pt x="768" y="0"/>
                        <a:pt x="768" y="0"/>
                        <a:pt x="768" y="0"/>
                      </a:cubicBezTo>
                      <a:cubicBezTo>
                        <a:pt x="801" y="0"/>
                        <a:pt x="829" y="27"/>
                        <a:pt x="829" y="61"/>
                      </a:cubicBezTo>
                      <a:close/>
                    </a:path>
                  </a:pathLst>
                </a:custGeom>
                <a:pattFill prst="ltDnDiag">
                  <a:fgClr>
                    <a:srgbClr val="373545">
                      <a:lumMod val="20000"/>
                      <a:lumOff val="80000"/>
                    </a:srgbClr>
                  </a:fgClr>
                  <a:bgClr>
                    <a:srgbClr val="D5AEB2"/>
                  </a:bgClr>
                </a:patt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ru-RU" sz="900" kern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220">
                  <a:extLst>
                    <a:ext uri="{FF2B5EF4-FFF2-40B4-BE49-F238E27FC236}">
                      <a16:creationId xmlns:a16="http://schemas.microsoft.com/office/drawing/2014/main" id="{F4A0AE4B-4B05-48C6-BECC-BF8C8CB91D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383352" y="12451835"/>
                  <a:ext cx="1762898" cy="382315"/>
                </a:xfrm>
                <a:custGeom>
                  <a:avLst/>
                  <a:gdLst>
                    <a:gd name="T0" fmla="*/ 563 w 563"/>
                    <a:gd name="T1" fmla="*/ 60 h 120"/>
                    <a:gd name="T2" fmla="*/ 502 w 563"/>
                    <a:gd name="T3" fmla="*/ 120 h 120"/>
                    <a:gd name="T4" fmla="*/ 60 w 563"/>
                    <a:gd name="T5" fmla="*/ 120 h 120"/>
                    <a:gd name="T6" fmla="*/ 0 w 563"/>
                    <a:gd name="T7" fmla="*/ 60 h 120"/>
                    <a:gd name="T8" fmla="*/ 0 w 563"/>
                    <a:gd name="T9" fmla="*/ 60 h 120"/>
                    <a:gd name="T10" fmla="*/ 60 w 563"/>
                    <a:gd name="T11" fmla="*/ 0 h 120"/>
                    <a:gd name="T12" fmla="*/ 502 w 563"/>
                    <a:gd name="T13" fmla="*/ 0 h 120"/>
                    <a:gd name="T14" fmla="*/ 563 w 563"/>
                    <a:gd name="T15" fmla="*/ 6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3" h="120">
                      <a:moveTo>
                        <a:pt x="563" y="60"/>
                      </a:moveTo>
                      <a:cubicBezTo>
                        <a:pt x="563" y="93"/>
                        <a:pt x="536" y="120"/>
                        <a:pt x="502" y="120"/>
                      </a:cubicBezTo>
                      <a:cubicBezTo>
                        <a:pt x="60" y="120"/>
                        <a:pt x="60" y="120"/>
                        <a:pt x="60" y="120"/>
                      </a:cubicBezTo>
                      <a:cubicBezTo>
                        <a:pt x="27" y="120"/>
                        <a:pt x="0" y="93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27"/>
                        <a:pt x="27" y="0"/>
                        <a:pt x="60" y="0"/>
                      </a:cubicBezTo>
                      <a:cubicBezTo>
                        <a:pt x="502" y="0"/>
                        <a:pt x="502" y="0"/>
                        <a:pt x="502" y="0"/>
                      </a:cubicBezTo>
                      <a:cubicBezTo>
                        <a:pt x="536" y="0"/>
                        <a:pt x="563" y="27"/>
                        <a:pt x="563" y="60"/>
                      </a:cubicBezTo>
                      <a:close/>
                    </a:path>
                  </a:pathLst>
                </a:custGeom>
                <a:pattFill prst="ltDnDiag">
                  <a:fgClr>
                    <a:srgbClr val="373545">
                      <a:lumMod val="20000"/>
                      <a:lumOff val="80000"/>
                    </a:srgbClr>
                  </a:fgClr>
                  <a:bgClr>
                    <a:srgbClr val="D5AEB2"/>
                  </a:bgClr>
                </a:patt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ru-RU" sz="900" kern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Freeform 229">
                <a:extLst>
                  <a:ext uri="{FF2B5EF4-FFF2-40B4-BE49-F238E27FC236}">
                    <a16:creationId xmlns:a16="http://schemas.microsoft.com/office/drawing/2014/main" id="{390A387C-5218-48A3-AEF0-604D9968C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86818" y="3690442"/>
                <a:ext cx="5755975" cy="2389474"/>
              </a:xfrm>
              <a:custGeom>
                <a:avLst/>
                <a:gdLst>
                  <a:gd name="T0" fmla="*/ 36 w 1844"/>
                  <a:gd name="T1" fmla="*/ 765 h 765"/>
                  <a:gd name="T2" fmla="*/ 9 w 1844"/>
                  <a:gd name="T3" fmla="*/ 752 h 765"/>
                  <a:gd name="T4" fmla="*/ 3 w 1844"/>
                  <a:gd name="T5" fmla="*/ 723 h 765"/>
                  <a:gd name="T6" fmla="*/ 333 w 1844"/>
                  <a:gd name="T7" fmla="*/ 206 h 765"/>
                  <a:gd name="T8" fmla="*/ 922 w 1844"/>
                  <a:gd name="T9" fmla="*/ 0 h 765"/>
                  <a:gd name="T10" fmla="*/ 1511 w 1844"/>
                  <a:gd name="T11" fmla="*/ 206 h 765"/>
                  <a:gd name="T12" fmla="*/ 1842 w 1844"/>
                  <a:gd name="T13" fmla="*/ 723 h 765"/>
                  <a:gd name="T14" fmla="*/ 1835 w 1844"/>
                  <a:gd name="T15" fmla="*/ 752 h 765"/>
                  <a:gd name="T16" fmla="*/ 1809 w 1844"/>
                  <a:gd name="T17" fmla="*/ 765 h 765"/>
                  <a:gd name="T18" fmla="*/ 36 w 1844"/>
                  <a:gd name="T19" fmla="*/ 765 h 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4" h="765">
                    <a:moveTo>
                      <a:pt x="36" y="765"/>
                    </a:moveTo>
                    <a:cubicBezTo>
                      <a:pt x="25" y="765"/>
                      <a:pt x="15" y="760"/>
                      <a:pt x="9" y="752"/>
                    </a:cubicBezTo>
                    <a:cubicBezTo>
                      <a:pt x="2" y="744"/>
                      <a:pt x="0" y="733"/>
                      <a:pt x="3" y="723"/>
                    </a:cubicBezTo>
                    <a:cubicBezTo>
                      <a:pt x="52" y="520"/>
                      <a:pt x="169" y="337"/>
                      <a:pt x="333" y="206"/>
                    </a:cubicBezTo>
                    <a:cubicBezTo>
                      <a:pt x="502" y="71"/>
                      <a:pt x="706" y="0"/>
                      <a:pt x="922" y="0"/>
                    </a:cubicBezTo>
                    <a:cubicBezTo>
                      <a:pt x="1139" y="0"/>
                      <a:pt x="1343" y="71"/>
                      <a:pt x="1511" y="206"/>
                    </a:cubicBezTo>
                    <a:cubicBezTo>
                      <a:pt x="1675" y="337"/>
                      <a:pt x="1793" y="520"/>
                      <a:pt x="1842" y="723"/>
                    </a:cubicBezTo>
                    <a:cubicBezTo>
                      <a:pt x="1844" y="733"/>
                      <a:pt x="1842" y="744"/>
                      <a:pt x="1835" y="752"/>
                    </a:cubicBezTo>
                    <a:cubicBezTo>
                      <a:pt x="1829" y="760"/>
                      <a:pt x="1819" y="765"/>
                      <a:pt x="1809" y="765"/>
                    </a:cubicBezTo>
                    <a:lnTo>
                      <a:pt x="36" y="765"/>
                    </a:lnTo>
                    <a:close/>
                  </a:path>
                </a:pathLst>
              </a:custGeom>
              <a:solidFill>
                <a:srgbClr val="D5AEB2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sz="9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230">
                <a:extLst>
                  <a:ext uri="{FF2B5EF4-FFF2-40B4-BE49-F238E27FC236}">
                    <a16:creationId xmlns:a16="http://schemas.microsoft.com/office/drawing/2014/main" id="{1533F933-255A-47CF-8A5B-AEA825F547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62064" y="8671165"/>
                <a:ext cx="4205470" cy="2431955"/>
              </a:xfrm>
              <a:custGeom>
                <a:avLst/>
                <a:gdLst>
                  <a:gd name="T0" fmla="*/ 363 w 1349"/>
                  <a:gd name="T1" fmla="*/ 780 h 780"/>
                  <a:gd name="T2" fmla="*/ 306 w 1349"/>
                  <a:gd name="T3" fmla="*/ 723 h 780"/>
                  <a:gd name="T4" fmla="*/ 306 w 1349"/>
                  <a:gd name="T5" fmla="*/ 613 h 780"/>
                  <a:gd name="T6" fmla="*/ 6 w 1349"/>
                  <a:gd name="T7" fmla="*/ 52 h 780"/>
                  <a:gd name="T8" fmla="*/ 6 w 1349"/>
                  <a:gd name="T9" fmla="*/ 18 h 780"/>
                  <a:gd name="T10" fmla="*/ 35 w 1349"/>
                  <a:gd name="T11" fmla="*/ 0 h 780"/>
                  <a:gd name="T12" fmla="*/ 1313 w 1349"/>
                  <a:gd name="T13" fmla="*/ 0 h 780"/>
                  <a:gd name="T14" fmla="*/ 1343 w 1349"/>
                  <a:gd name="T15" fmla="*/ 18 h 780"/>
                  <a:gd name="T16" fmla="*/ 1342 w 1349"/>
                  <a:gd name="T17" fmla="*/ 52 h 780"/>
                  <a:gd name="T18" fmla="*/ 1043 w 1349"/>
                  <a:gd name="T19" fmla="*/ 613 h 780"/>
                  <a:gd name="T20" fmla="*/ 1043 w 1349"/>
                  <a:gd name="T21" fmla="*/ 723 h 780"/>
                  <a:gd name="T22" fmla="*/ 986 w 1349"/>
                  <a:gd name="T23" fmla="*/ 780 h 780"/>
                  <a:gd name="T24" fmla="*/ 363 w 1349"/>
                  <a:gd name="T25" fmla="*/ 7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49" h="780">
                    <a:moveTo>
                      <a:pt x="363" y="780"/>
                    </a:moveTo>
                    <a:cubicBezTo>
                      <a:pt x="331" y="780"/>
                      <a:pt x="306" y="755"/>
                      <a:pt x="306" y="723"/>
                    </a:cubicBezTo>
                    <a:cubicBezTo>
                      <a:pt x="306" y="613"/>
                      <a:pt x="306" y="613"/>
                      <a:pt x="306" y="613"/>
                    </a:cubicBezTo>
                    <a:cubicBezTo>
                      <a:pt x="306" y="517"/>
                      <a:pt x="188" y="342"/>
                      <a:pt x="6" y="52"/>
                    </a:cubicBezTo>
                    <a:cubicBezTo>
                      <a:pt x="0" y="42"/>
                      <a:pt x="0" y="29"/>
                      <a:pt x="6" y="18"/>
                    </a:cubicBezTo>
                    <a:cubicBezTo>
                      <a:pt x="12" y="7"/>
                      <a:pt x="23" y="0"/>
                      <a:pt x="35" y="0"/>
                    </a:cubicBezTo>
                    <a:cubicBezTo>
                      <a:pt x="1313" y="0"/>
                      <a:pt x="1313" y="0"/>
                      <a:pt x="1313" y="0"/>
                    </a:cubicBezTo>
                    <a:cubicBezTo>
                      <a:pt x="1325" y="0"/>
                      <a:pt x="1337" y="7"/>
                      <a:pt x="1343" y="18"/>
                    </a:cubicBezTo>
                    <a:cubicBezTo>
                      <a:pt x="1349" y="29"/>
                      <a:pt x="1348" y="42"/>
                      <a:pt x="1342" y="52"/>
                    </a:cubicBezTo>
                    <a:cubicBezTo>
                      <a:pt x="1161" y="342"/>
                      <a:pt x="1043" y="517"/>
                      <a:pt x="1043" y="613"/>
                    </a:cubicBezTo>
                    <a:cubicBezTo>
                      <a:pt x="1043" y="723"/>
                      <a:pt x="1043" y="723"/>
                      <a:pt x="1043" y="723"/>
                    </a:cubicBezTo>
                    <a:cubicBezTo>
                      <a:pt x="1043" y="755"/>
                      <a:pt x="1017" y="780"/>
                      <a:pt x="986" y="780"/>
                    </a:cubicBezTo>
                    <a:lnTo>
                      <a:pt x="363" y="780"/>
                    </a:lnTo>
                    <a:close/>
                  </a:path>
                </a:pathLst>
              </a:custGeom>
              <a:solidFill>
                <a:srgbClr val="724549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sz="9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Freeform 231">
                <a:extLst>
                  <a:ext uri="{FF2B5EF4-FFF2-40B4-BE49-F238E27FC236}">
                    <a16:creationId xmlns:a16="http://schemas.microsoft.com/office/drawing/2014/main" id="{328C6238-DD44-4FA2-970D-013AE7C77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2476" y="6217972"/>
                <a:ext cx="5904654" cy="2304513"/>
              </a:xfrm>
              <a:custGeom>
                <a:avLst/>
                <a:gdLst>
                  <a:gd name="T0" fmla="*/ 232 w 1892"/>
                  <a:gd name="T1" fmla="*/ 737 h 737"/>
                  <a:gd name="T2" fmla="*/ 204 w 1892"/>
                  <a:gd name="T3" fmla="*/ 723 h 737"/>
                  <a:gd name="T4" fmla="*/ 199 w 1892"/>
                  <a:gd name="T5" fmla="*/ 715 h 737"/>
                  <a:gd name="T6" fmla="*/ 161 w 1892"/>
                  <a:gd name="T7" fmla="*/ 662 h 737"/>
                  <a:gd name="T8" fmla="*/ 160 w 1892"/>
                  <a:gd name="T9" fmla="*/ 661 h 737"/>
                  <a:gd name="T10" fmla="*/ 89 w 1892"/>
                  <a:gd name="T11" fmla="*/ 536 h 737"/>
                  <a:gd name="T12" fmla="*/ 0 w 1892"/>
                  <a:gd name="T13" fmla="*/ 135 h 737"/>
                  <a:gd name="T14" fmla="*/ 6 w 1892"/>
                  <a:gd name="T15" fmla="*/ 30 h 737"/>
                  <a:gd name="T16" fmla="*/ 40 w 1892"/>
                  <a:gd name="T17" fmla="*/ 0 h 737"/>
                  <a:gd name="T18" fmla="*/ 1853 w 1892"/>
                  <a:gd name="T19" fmla="*/ 0 h 737"/>
                  <a:gd name="T20" fmla="*/ 1886 w 1892"/>
                  <a:gd name="T21" fmla="*/ 30 h 737"/>
                  <a:gd name="T22" fmla="*/ 1892 w 1892"/>
                  <a:gd name="T23" fmla="*/ 135 h 737"/>
                  <a:gd name="T24" fmla="*/ 1803 w 1892"/>
                  <a:gd name="T25" fmla="*/ 536 h 737"/>
                  <a:gd name="T26" fmla="*/ 1732 w 1892"/>
                  <a:gd name="T27" fmla="*/ 661 h 737"/>
                  <a:gd name="T28" fmla="*/ 1732 w 1892"/>
                  <a:gd name="T29" fmla="*/ 662 h 737"/>
                  <a:gd name="T30" fmla="*/ 1694 w 1892"/>
                  <a:gd name="T31" fmla="*/ 715 h 737"/>
                  <a:gd name="T32" fmla="*/ 1688 w 1892"/>
                  <a:gd name="T33" fmla="*/ 723 h 737"/>
                  <a:gd name="T34" fmla="*/ 1660 w 1892"/>
                  <a:gd name="T35" fmla="*/ 737 h 737"/>
                  <a:gd name="T36" fmla="*/ 232 w 1892"/>
                  <a:gd name="T37" fmla="*/ 737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92" h="737">
                    <a:moveTo>
                      <a:pt x="232" y="737"/>
                    </a:moveTo>
                    <a:cubicBezTo>
                      <a:pt x="221" y="737"/>
                      <a:pt x="211" y="732"/>
                      <a:pt x="204" y="723"/>
                    </a:cubicBezTo>
                    <a:cubicBezTo>
                      <a:pt x="199" y="715"/>
                      <a:pt x="199" y="715"/>
                      <a:pt x="199" y="715"/>
                    </a:cubicBezTo>
                    <a:cubicBezTo>
                      <a:pt x="185" y="698"/>
                      <a:pt x="173" y="680"/>
                      <a:pt x="161" y="662"/>
                    </a:cubicBezTo>
                    <a:cubicBezTo>
                      <a:pt x="161" y="662"/>
                      <a:pt x="160" y="661"/>
                      <a:pt x="160" y="661"/>
                    </a:cubicBezTo>
                    <a:cubicBezTo>
                      <a:pt x="133" y="621"/>
                      <a:pt x="109" y="579"/>
                      <a:pt x="89" y="536"/>
                    </a:cubicBezTo>
                    <a:cubicBezTo>
                      <a:pt x="30" y="410"/>
                      <a:pt x="0" y="275"/>
                      <a:pt x="0" y="135"/>
                    </a:cubicBezTo>
                    <a:cubicBezTo>
                      <a:pt x="0" y="100"/>
                      <a:pt x="2" y="65"/>
                      <a:pt x="6" y="30"/>
                    </a:cubicBezTo>
                    <a:cubicBezTo>
                      <a:pt x="8" y="13"/>
                      <a:pt x="22" y="0"/>
                      <a:pt x="40" y="0"/>
                    </a:cubicBezTo>
                    <a:cubicBezTo>
                      <a:pt x="1853" y="0"/>
                      <a:pt x="1853" y="0"/>
                      <a:pt x="1853" y="0"/>
                    </a:cubicBezTo>
                    <a:cubicBezTo>
                      <a:pt x="1870" y="0"/>
                      <a:pt x="1885" y="13"/>
                      <a:pt x="1886" y="30"/>
                    </a:cubicBezTo>
                    <a:cubicBezTo>
                      <a:pt x="1890" y="65"/>
                      <a:pt x="1892" y="100"/>
                      <a:pt x="1892" y="135"/>
                    </a:cubicBezTo>
                    <a:cubicBezTo>
                      <a:pt x="1892" y="275"/>
                      <a:pt x="1862" y="410"/>
                      <a:pt x="1803" y="536"/>
                    </a:cubicBezTo>
                    <a:cubicBezTo>
                      <a:pt x="1783" y="579"/>
                      <a:pt x="1759" y="621"/>
                      <a:pt x="1732" y="661"/>
                    </a:cubicBezTo>
                    <a:cubicBezTo>
                      <a:pt x="1732" y="661"/>
                      <a:pt x="1732" y="662"/>
                      <a:pt x="1732" y="662"/>
                    </a:cubicBezTo>
                    <a:cubicBezTo>
                      <a:pt x="1720" y="680"/>
                      <a:pt x="1707" y="698"/>
                      <a:pt x="1694" y="715"/>
                    </a:cubicBezTo>
                    <a:cubicBezTo>
                      <a:pt x="1688" y="723"/>
                      <a:pt x="1688" y="723"/>
                      <a:pt x="1688" y="723"/>
                    </a:cubicBezTo>
                    <a:cubicBezTo>
                      <a:pt x="1682" y="732"/>
                      <a:pt x="1671" y="737"/>
                      <a:pt x="1660" y="737"/>
                    </a:cubicBezTo>
                    <a:lnTo>
                      <a:pt x="232" y="737"/>
                    </a:lnTo>
                    <a:close/>
                  </a:path>
                </a:pathLst>
              </a:custGeom>
              <a:solidFill>
                <a:srgbClr val="8B6571"/>
              </a:solidFill>
              <a:ln>
                <a:noFill/>
              </a:ln>
            </p:spPr>
            <p:txBody>
              <a:bodyPr vert="horz" wrap="square" lIns="45715" tIns="22857" rIns="45715" bIns="22857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ru-RU" sz="900" ker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1" name="Текст 12">
              <a:extLst>
                <a:ext uri="{FF2B5EF4-FFF2-40B4-BE49-F238E27FC236}">
                  <a16:creationId xmlns:a16="http://schemas.microsoft.com/office/drawing/2014/main" id="{41FAC102-E142-4581-B9B3-3D2FC7D7224F}"/>
                </a:ext>
              </a:extLst>
            </p:cNvPr>
            <p:cNvSpPr txBox="1">
              <a:spLocks/>
            </p:cNvSpPr>
            <p:nvPr/>
          </p:nvSpPr>
          <p:spPr>
            <a:xfrm>
              <a:off x="10793894" y="4055908"/>
              <a:ext cx="2851062" cy="1813876"/>
            </a:xfrm>
            <a:prstGeom prst="rect">
              <a:avLst/>
            </a:prstGeom>
          </p:spPr>
          <p:txBody>
            <a:bodyPr/>
            <a:lstStyle>
              <a:lvl1pPr marL="0" indent="0" algn="l" defTabSz="2438522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  <a:defRPr sz="2000" kern="1200" baseline="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050" dirty="0">
                  <a:solidFill>
                    <a:prstClr val="white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prstClr val="white"/>
                  </a:solidFill>
                  <a:latin typeface="+mn-lt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4" name="Текст 12">
              <a:extLst>
                <a:ext uri="{FF2B5EF4-FFF2-40B4-BE49-F238E27FC236}">
                  <a16:creationId xmlns:a16="http://schemas.microsoft.com/office/drawing/2014/main" id="{A1A3934A-F86D-4176-8EF2-CC9101EE9262}"/>
                </a:ext>
              </a:extLst>
            </p:cNvPr>
            <p:cNvSpPr txBox="1">
              <a:spLocks/>
            </p:cNvSpPr>
            <p:nvPr/>
          </p:nvSpPr>
          <p:spPr>
            <a:xfrm>
              <a:off x="9997155" y="6485079"/>
              <a:ext cx="4444543" cy="1813876"/>
            </a:xfrm>
            <a:prstGeom prst="rect">
              <a:avLst/>
            </a:prstGeom>
          </p:spPr>
          <p:txBody>
            <a:bodyPr/>
            <a:lstStyle>
              <a:lvl1pPr marL="0" indent="0" algn="l" defTabSz="2438522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  <a:defRPr sz="2000" kern="1200" baseline="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+mn-lt"/>
                  <a:cs typeface="+mn-ea"/>
                  <a:sym typeface="+mn-lt"/>
                </a:rPr>
                <a:t>填写标题</a:t>
              </a: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prstClr val="white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white"/>
                  </a:solidFill>
                  <a:latin typeface="+mn-lt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6" name="Текст 12">
              <a:extLst>
                <a:ext uri="{FF2B5EF4-FFF2-40B4-BE49-F238E27FC236}">
                  <a16:creationId xmlns:a16="http://schemas.microsoft.com/office/drawing/2014/main" id="{41EDE269-685F-4508-8382-9292C9659A8C}"/>
                </a:ext>
              </a:extLst>
            </p:cNvPr>
            <p:cNvSpPr txBox="1">
              <a:spLocks/>
            </p:cNvSpPr>
            <p:nvPr/>
          </p:nvSpPr>
          <p:spPr>
            <a:xfrm>
              <a:off x="11048289" y="8593893"/>
              <a:ext cx="2405047" cy="1813876"/>
            </a:xfrm>
            <a:prstGeom prst="rect">
              <a:avLst/>
            </a:prstGeom>
          </p:spPr>
          <p:txBody>
            <a:bodyPr/>
            <a:lstStyle>
              <a:lvl1pPr marL="0" indent="0" algn="l" defTabSz="2438522" rtl="0" eaLnBrk="1" latinLnBrk="0" hangingPunct="1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  <a:defRPr sz="2000" kern="1200" baseline="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400" kern="1200">
                  <a:solidFill>
                    <a:schemeClr val="tx2"/>
                  </a:solidFill>
                  <a:latin typeface="Aller Light" panose="02000503000000020004" pitchFamily="2" charset="0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+mn-lt"/>
                  <a:cs typeface="+mn-ea"/>
                  <a:sym typeface="+mn-lt"/>
                </a:rPr>
                <a:t>填写标题</a:t>
              </a: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prstClr val="white"/>
                  </a:solidFill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white"/>
                  </a:solidFill>
                  <a:latin typeface="+mn-lt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56EB9C04-B839-47AC-BE73-1EEC55EC6E53}"/>
              </a:ext>
            </a:extLst>
          </p:cNvPr>
          <p:cNvGrpSpPr/>
          <p:nvPr/>
        </p:nvGrpSpPr>
        <p:grpSpPr>
          <a:xfrm flipV="1">
            <a:off x="7905679" y="1420023"/>
            <a:ext cx="2438687" cy="732476"/>
            <a:chOff x="5246304" y="4593021"/>
            <a:chExt cx="2438687" cy="732476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66504917-2CFB-41B3-BD29-6932DCAF4822}"/>
                </a:ext>
              </a:extLst>
            </p:cNvPr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任意多边形 34">
              <a:extLst>
                <a:ext uri="{FF2B5EF4-FFF2-40B4-BE49-F238E27FC236}">
                  <a16:creationId xmlns:a16="http://schemas.microsoft.com/office/drawing/2014/main" id="{538353D6-464E-4803-816C-9134A6F47528}"/>
                </a:ext>
              </a:extLst>
            </p:cNvPr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2113D352-8758-40B1-896C-09774E259835}"/>
              </a:ext>
            </a:extLst>
          </p:cNvPr>
          <p:cNvGrpSpPr/>
          <p:nvPr/>
        </p:nvGrpSpPr>
        <p:grpSpPr>
          <a:xfrm flipH="1" flipV="1">
            <a:off x="1634377" y="1409672"/>
            <a:ext cx="2438687" cy="732476"/>
            <a:chOff x="5246304" y="4593021"/>
            <a:chExt cx="2438687" cy="732476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DFB7F463-BCB9-4CB3-9E84-60469984D4ED}"/>
                </a:ext>
              </a:extLst>
            </p:cNvPr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任意多边形 37">
              <a:extLst>
                <a:ext uri="{FF2B5EF4-FFF2-40B4-BE49-F238E27FC236}">
                  <a16:creationId xmlns:a16="http://schemas.microsoft.com/office/drawing/2014/main" id="{BA0792C1-9A64-4984-9C31-81633F59FEB2}"/>
                </a:ext>
              </a:extLst>
            </p:cNvPr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5" name="文本框 77">
            <a:extLst>
              <a:ext uri="{FF2B5EF4-FFF2-40B4-BE49-F238E27FC236}">
                <a16:creationId xmlns:a16="http://schemas.microsoft.com/office/drawing/2014/main" id="{D37DBA79-6968-404E-9738-D0FDB39C1540}"/>
              </a:ext>
            </a:extLst>
          </p:cNvPr>
          <p:cNvSpPr txBox="1"/>
          <p:nvPr/>
        </p:nvSpPr>
        <p:spPr>
          <a:xfrm>
            <a:off x="1540819" y="1909960"/>
            <a:ext cx="17620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E5A43A12-7144-41F7-B50F-CA99D04752CA}"/>
              </a:ext>
            </a:extLst>
          </p:cNvPr>
          <p:cNvGrpSpPr/>
          <p:nvPr/>
        </p:nvGrpSpPr>
        <p:grpSpPr>
          <a:xfrm>
            <a:off x="7888064" y="4663582"/>
            <a:ext cx="2438687" cy="732476"/>
            <a:chOff x="5246304" y="4593021"/>
            <a:chExt cx="2438687" cy="732476"/>
          </a:xfrm>
        </p:grpSpPr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55C52683-F36A-473E-83DC-FC4FA30F1F38}"/>
                </a:ext>
              </a:extLst>
            </p:cNvPr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任意多边形 42">
              <a:extLst>
                <a:ext uri="{FF2B5EF4-FFF2-40B4-BE49-F238E27FC236}">
                  <a16:creationId xmlns:a16="http://schemas.microsoft.com/office/drawing/2014/main" id="{3AABC1CD-4929-4559-8214-13F7B5F9BC03}"/>
                </a:ext>
              </a:extLst>
            </p:cNvPr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84C182DB-5B32-4119-879A-9952BA1CE86E}"/>
              </a:ext>
            </a:extLst>
          </p:cNvPr>
          <p:cNvGrpSpPr/>
          <p:nvPr/>
        </p:nvGrpSpPr>
        <p:grpSpPr>
          <a:xfrm flipH="1">
            <a:off x="1629592" y="4649068"/>
            <a:ext cx="2438687" cy="732476"/>
            <a:chOff x="5246304" y="4593021"/>
            <a:chExt cx="2438687" cy="732476"/>
          </a:xfrm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9EE42591-AA09-47E4-A6A6-B3BB97D06F61}"/>
                </a:ext>
              </a:extLst>
            </p:cNvPr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4" name="任意多边形 45">
              <a:extLst>
                <a:ext uri="{FF2B5EF4-FFF2-40B4-BE49-F238E27FC236}">
                  <a16:creationId xmlns:a16="http://schemas.microsoft.com/office/drawing/2014/main" id="{51EAAEE3-CA39-4A30-A1AB-A553A6ADEA5E}"/>
                </a:ext>
              </a:extLst>
            </p:cNvPr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6350" cap="flat" cmpd="sng" algn="ctr">
              <a:solidFill>
                <a:sysClr val="window" lastClr="FFFFFF">
                  <a:lumMod val="7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5" name="文本框 101">
            <a:extLst>
              <a:ext uri="{FF2B5EF4-FFF2-40B4-BE49-F238E27FC236}">
                <a16:creationId xmlns:a16="http://schemas.microsoft.com/office/drawing/2014/main" id="{C7362F02-36B9-4E2E-B59D-9DAC6BC4FFD8}"/>
              </a:ext>
            </a:extLst>
          </p:cNvPr>
          <p:cNvSpPr txBox="1"/>
          <p:nvPr/>
        </p:nvSpPr>
        <p:spPr>
          <a:xfrm>
            <a:off x="1430637" y="1463013"/>
            <a:ext cx="811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6" name="文本框 102">
            <a:extLst>
              <a:ext uri="{FF2B5EF4-FFF2-40B4-BE49-F238E27FC236}">
                <a16:creationId xmlns:a16="http://schemas.microsoft.com/office/drawing/2014/main" id="{14F551A1-5F9E-49C7-BEEE-5968222418DE}"/>
              </a:ext>
            </a:extLst>
          </p:cNvPr>
          <p:cNvSpPr txBox="1"/>
          <p:nvPr/>
        </p:nvSpPr>
        <p:spPr>
          <a:xfrm>
            <a:off x="1540819" y="4127868"/>
            <a:ext cx="17620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7" name="文本框 104">
            <a:extLst>
              <a:ext uri="{FF2B5EF4-FFF2-40B4-BE49-F238E27FC236}">
                <a16:creationId xmlns:a16="http://schemas.microsoft.com/office/drawing/2014/main" id="{513D0D90-0957-46E7-910A-1839DCEE4A4D}"/>
              </a:ext>
            </a:extLst>
          </p:cNvPr>
          <p:cNvSpPr txBox="1"/>
          <p:nvPr/>
        </p:nvSpPr>
        <p:spPr>
          <a:xfrm>
            <a:off x="1453497" y="3718274"/>
            <a:ext cx="811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8" name="文本框 105">
            <a:extLst>
              <a:ext uri="{FF2B5EF4-FFF2-40B4-BE49-F238E27FC236}">
                <a16:creationId xmlns:a16="http://schemas.microsoft.com/office/drawing/2014/main" id="{19D1F56C-109B-4339-B9C3-0E4B6A6D7F72}"/>
              </a:ext>
            </a:extLst>
          </p:cNvPr>
          <p:cNvSpPr txBox="1"/>
          <p:nvPr/>
        </p:nvSpPr>
        <p:spPr>
          <a:xfrm>
            <a:off x="8606648" y="1909960"/>
            <a:ext cx="17620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9" name="文本框 107">
            <a:extLst>
              <a:ext uri="{FF2B5EF4-FFF2-40B4-BE49-F238E27FC236}">
                <a16:creationId xmlns:a16="http://schemas.microsoft.com/office/drawing/2014/main" id="{229EED1F-844B-4EA1-895A-726A45DC27B1}"/>
              </a:ext>
            </a:extLst>
          </p:cNvPr>
          <p:cNvSpPr txBox="1"/>
          <p:nvPr/>
        </p:nvSpPr>
        <p:spPr>
          <a:xfrm>
            <a:off x="8606648" y="4127868"/>
            <a:ext cx="17620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0" name="文本框 109">
            <a:extLst>
              <a:ext uri="{FF2B5EF4-FFF2-40B4-BE49-F238E27FC236}">
                <a16:creationId xmlns:a16="http://schemas.microsoft.com/office/drawing/2014/main" id="{BFD2763E-536D-42E4-B5DB-A6B3171A737D}"/>
              </a:ext>
            </a:extLst>
          </p:cNvPr>
          <p:cNvSpPr txBox="1"/>
          <p:nvPr/>
        </p:nvSpPr>
        <p:spPr>
          <a:xfrm>
            <a:off x="8481829" y="1463013"/>
            <a:ext cx="811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文本框 110">
            <a:extLst>
              <a:ext uri="{FF2B5EF4-FFF2-40B4-BE49-F238E27FC236}">
                <a16:creationId xmlns:a16="http://schemas.microsoft.com/office/drawing/2014/main" id="{64DE0784-6B59-4EC8-925E-8B37270C0B34}"/>
              </a:ext>
            </a:extLst>
          </p:cNvPr>
          <p:cNvSpPr txBox="1"/>
          <p:nvPr/>
        </p:nvSpPr>
        <p:spPr>
          <a:xfrm>
            <a:off x="8461825" y="3718274"/>
            <a:ext cx="811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64C7C94B-E7DD-491E-99AE-E02A07596700}"/>
              </a:ext>
            </a:extLst>
          </p:cNvPr>
          <p:cNvSpPr txBox="1"/>
          <p:nvPr/>
        </p:nvSpPr>
        <p:spPr>
          <a:xfrm>
            <a:off x="1543955" y="2302478"/>
            <a:ext cx="2154075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0C5A1ECA-7082-47F2-B5E7-DA1F59F0537E}"/>
              </a:ext>
            </a:extLst>
          </p:cNvPr>
          <p:cNvSpPr txBox="1"/>
          <p:nvPr/>
        </p:nvSpPr>
        <p:spPr>
          <a:xfrm>
            <a:off x="1520793" y="4546830"/>
            <a:ext cx="2154075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CE5BCBEC-F55A-4D62-B6FD-C18FF4C2C1B9}"/>
              </a:ext>
            </a:extLst>
          </p:cNvPr>
          <p:cNvSpPr txBox="1"/>
          <p:nvPr/>
        </p:nvSpPr>
        <p:spPr>
          <a:xfrm>
            <a:off x="8636591" y="2302478"/>
            <a:ext cx="2154075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87544C29-D6E3-4A28-9759-36135DC0DA35}"/>
              </a:ext>
            </a:extLst>
          </p:cNvPr>
          <p:cNvSpPr txBox="1"/>
          <p:nvPr/>
        </p:nvSpPr>
        <p:spPr>
          <a:xfrm>
            <a:off x="8636590" y="4546830"/>
            <a:ext cx="2154075" cy="722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2687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>
            <a:extLst>
              <a:ext uri="{FF2B5EF4-FFF2-40B4-BE49-F238E27FC236}">
                <a16:creationId xmlns:a16="http://schemas.microsoft.com/office/drawing/2014/main" id="{7B5E65A0-08AE-471F-BAD5-53F8EAA8113A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02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9A47132-FC46-4133-8215-A3EF4846ED9A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绩效考核情况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4785FFB-8113-433C-84BD-101ADE00FDBF}"/>
              </a:ext>
            </a:extLst>
          </p:cNvPr>
          <p:cNvGrpSpPr/>
          <p:nvPr/>
        </p:nvGrpSpPr>
        <p:grpSpPr>
          <a:xfrm>
            <a:off x="5051599" y="759208"/>
            <a:ext cx="6265689" cy="4647287"/>
            <a:chOff x="628151" y="1424449"/>
            <a:chExt cx="6265689" cy="4647287"/>
          </a:xfrm>
        </p:grpSpPr>
        <p:sp>
          <p:nvSpPr>
            <p:cNvPr id="5" name="Rectangle 1">
              <a:extLst>
                <a:ext uri="{FF2B5EF4-FFF2-40B4-BE49-F238E27FC236}">
                  <a16:creationId xmlns:a16="http://schemas.microsoft.com/office/drawing/2014/main" id="{BE572940-EF59-457A-B001-B290F839C94B}"/>
                </a:ext>
              </a:extLst>
            </p:cNvPr>
            <p:cNvSpPr/>
            <p:nvPr/>
          </p:nvSpPr>
          <p:spPr>
            <a:xfrm>
              <a:off x="1075652" y="2029457"/>
              <a:ext cx="5814674" cy="4042279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sx="102000" sy="102000" algn="ctr" rotWithShape="0">
                <a:schemeClr val="bg1">
                  <a:lumMod val="85000"/>
                  <a:alpha val="40000"/>
                </a:scheme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6" name="Group 16">
              <a:extLst>
                <a:ext uri="{FF2B5EF4-FFF2-40B4-BE49-F238E27FC236}">
                  <a16:creationId xmlns:a16="http://schemas.microsoft.com/office/drawing/2014/main" id="{822B80B5-1748-4883-A257-A046A0224702}"/>
                </a:ext>
              </a:extLst>
            </p:cNvPr>
            <p:cNvGrpSpPr/>
            <p:nvPr/>
          </p:nvGrpSpPr>
          <p:grpSpPr>
            <a:xfrm>
              <a:off x="628151" y="2405116"/>
              <a:ext cx="6265689" cy="3327228"/>
              <a:chOff x="122102" y="2443295"/>
              <a:chExt cx="6265689" cy="3327228"/>
            </a:xfrm>
          </p:grpSpPr>
          <p:sp>
            <p:nvSpPr>
              <p:cNvPr id="7" name="Freeform 2">
                <a:extLst>
                  <a:ext uri="{FF2B5EF4-FFF2-40B4-BE49-F238E27FC236}">
                    <a16:creationId xmlns:a16="http://schemas.microsoft.com/office/drawing/2014/main" id="{66133F65-061E-41E8-8F74-54100B2980BC}"/>
                  </a:ext>
                </a:extLst>
              </p:cNvPr>
              <p:cNvSpPr/>
              <p:nvPr/>
            </p:nvSpPr>
            <p:spPr>
              <a:xfrm>
                <a:off x="978605" y="2443295"/>
                <a:ext cx="5124929" cy="2848292"/>
              </a:xfrm>
              <a:custGeom>
                <a:avLst/>
                <a:gdLst>
                  <a:gd name="connsiteX0" fmla="*/ 0 w 7315200"/>
                  <a:gd name="connsiteY0" fmla="*/ 1683263 h 2848292"/>
                  <a:gd name="connsiteX1" fmla="*/ 800100 w 7315200"/>
                  <a:gd name="connsiteY1" fmla="*/ 25913 h 2848292"/>
                  <a:gd name="connsiteX2" fmla="*/ 1714500 w 7315200"/>
                  <a:gd name="connsiteY2" fmla="*/ 2845313 h 2848292"/>
                  <a:gd name="connsiteX3" fmla="*/ 2476500 w 7315200"/>
                  <a:gd name="connsiteY3" fmla="*/ 597413 h 2848292"/>
                  <a:gd name="connsiteX4" fmla="*/ 3257550 w 7315200"/>
                  <a:gd name="connsiteY4" fmla="*/ 2102363 h 2848292"/>
                  <a:gd name="connsiteX5" fmla="*/ 3810000 w 7315200"/>
                  <a:gd name="connsiteY5" fmla="*/ 806963 h 2848292"/>
                  <a:gd name="connsiteX6" fmla="*/ 4686300 w 7315200"/>
                  <a:gd name="connsiteY6" fmla="*/ 2007113 h 2848292"/>
                  <a:gd name="connsiteX7" fmla="*/ 5543550 w 7315200"/>
                  <a:gd name="connsiteY7" fmla="*/ 1016513 h 2848292"/>
                  <a:gd name="connsiteX8" fmla="*/ 5981700 w 7315200"/>
                  <a:gd name="connsiteY8" fmla="*/ 1473713 h 2848292"/>
                  <a:gd name="connsiteX9" fmla="*/ 6305550 w 7315200"/>
                  <a:gd name="connsiteY9" fmla="*/ 1111763 h 2848292"/>
                  <a:gd name="connsiteX10" fmla="*/ 6648450 w 7315200"/>
                  <a:gd name="connsiteY10" fmla="*/ 1359413 h 2848292"/>
                  <a:gd name="connsiteX11" fmla="*/ 6896100 w 7315200"/>
                  <a:gd name="connsiteY11" fmla="*/ 1226063 h 2848292"/>
                  <a:gd name="connsiteX12" fmla="*/ 7315200 w 7315200"/>
                  <a:gd name="connsiteY12" fmla="*/ 1226063 h 2848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15200" h="2848292">
                    <a:moveTo>
                      <a:pt x="0" y="1683263"/>
                    </a:moveTo>
                    <a:cubicBezTo>
                      <a:pt x="257175" y="757750"/>
                      <a:pt x="514350" y="-167762"/>
                      <a:pt x="800100" y="25913"/>
                    </a:cubicBezTo>
                    <a:cubicBezTo>
                      <a:pt x="1085850" y="219588"/>
                      <a:pt x="1435100" y="2750063"/>
                      <a:pt x="1714500" y="2845313"/>
                    </a:cubicBezTo>
                    <a:cubicBezTo>
                      <a:pt x="1993900" y="2940563"/>
                      <a:pt x="2219325" y="721238"/>
                      <a:pt x="2476500" y="597413"/>
                    </a:cubicBezTo>
                    <a:cubicBezTo>
                      <a:pt x="2733675" y="473588"/>
                      <a:pt x="3035300" y="2067438"/>
                      <a:pt x="3257550" y="2102363"/>
                    </a:cubicBezTo>
                    <a:cubicBezTo>
                      <a:pt x="3479800" y="2137288"/>
                      <a:pt x="3571875" y="822838"/>
                      <a:pt x="3810000" y="806963"/>
                    </a:cubicBezTo>
                    <a:cubicBezTo>
                      <a:pt x="4048125" y="791088"/>
                      <a:pt x="4397375" y="1972188"/>
                      <a:pt x="4686300" y="2007113"/>
                    </a:cubicBezTo>
                    <a:cubicBezTo>
                      <a:pt x="4975225" y="2042038"/>
                      <a:pt x="5327650" y="1105413"/>
                      <a:pt x="5543550" y="1016513"/>
                    </a:cubicBezTo>
                    <a:cubicBezTo>
                      <a:pt x="5759450" y="927613"/>
                      <a:pt x="5854700" y="1457838"/>
                      <a:pt x="5981700" y="1473713"/>
                    </a:cubicBezTo>
                    <a:cubicBezTo>
                      <a:pt x="6108700" y="1489588"/>
                      <a:pt x="6194425" y="1130813"/>
                      <a:pt x="6305550" y="1111763"/>
                    </a:cubicBezTo>
                    <a:cubicBezTo>
                      <a:pt x="6416675" y="1092713"/>
                      <a:pt x="6550025" y="1340363"/>
                      <a:pt x="6648450" y="1359413"/>
                    </a:cubicBezTo>
                    <a:cubicBezTo>
                      <a:pt x="6746875" y="1378463"/>
                      <a:pt x="6784975" y="1248288"/>
                      <a:pt x="6896100" y="1226063"/>
                    </a:cubicBezTo>
                    <a:cubicBezTo>
                      <a:pt x="7007225" y="1203838"/>
                      <a:pt x="7161212" y="1214950"/>
                      <a:pt x="7315200" y="1226063"/>
                    </a:cubicBezTo>
                  </a:path>
                </a:pathLst>
              </a:custGeom>
              <a:noFill/>
              <a:ln w="38100" cap="flat" cmpd="sng" algn="ctr">
                <a:solidFill>
                  <a:srgbClr val="D5AEB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TextBox 3">
                <a:extLst>
                  <a:ext uri="{FF2B5EF4-FFF2-40B4-BE49-F238E27FC236}">
                    <a16:creationId xmlns:a16="http://schemas.microsoft.com/office/drawing/2014/main" id="{0E94B7EB-A8A7-4BAF-B9C5-E5B0FF31D780}"/>
                  </a:ext>
                </a:extLst>
              </p:cNvPr>
              <p:cNvSpPr txBox="1"/>
              <p:nvPr/>
            </p:nvSpPr>
            <p:spPr>
              <a:xfrm>
                <a:off x="122102" y="5462746"/>
                <a:ext cx="17741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</a:t>
                </a: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  <a:r>
                  <a:rPr kumimoji="0" lang="en-US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-2</a:t>
                </a: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" name="TextBox 4">
                <a:extLst>
                  <a:ext uri="{FF2B5EF4-FFF2-40B4-BE49-F238E27FC236}">
                    <a16:creationId xmlns:a16="http://schemas.microsoft.com/office/drawing/2014/main" id="{5E84965C-3320-4E1B-914D-60DF2813B8A1}"/>
                  </a:ext>
                </a:extLst>
              </p:cNvPr>
              <p:cNvSpPr txBox="1"/>
              <p:nvPr/>
            </p:nvSpPr>
            <p:spPr>
              <a:xfrm>
                <a:off x="1619286" y="5462746"/>
                <a:ext cx="17741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3</a:t>
                </a: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  <a:r>
                  <a:rPr kumimoji="0" lang="en-US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-4</a:t>
                </a: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TextBox 5">
                <a:extLst>
                  <a:ext uri="{FF2B5EF4-FFF2-40B4-BE49-F238E27FC236}">
                    <a16:creationId xmlns:a16="http://schemas.microsoft.com/office/drawing/2014/main" id="{57AAFDE2-1A2B-40CC-B8CE-C1D6079BC691}"/>
                  </a:ext>
                </a:extLst>
              </p:cNvPr>
              <p:cNvSpPr txBox="1"/>
              <p:nvPr/>
            </p:nvSpPr>
            <p:spPr>
              <a:xfrm>
                <a:off x="3116470" y="5462746"/>
                <a:ext cx="17741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5</a:t>
                </a: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  <a:r>
                  <a:rPr kumimoji="0" lang="en-US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-6</a:t>
                </a: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TextBox 6">
                <a:extLst>
                  <a:ext uri="{FF2B5EF4-FFF2-40B4-BE49-F238E27FC236}">
                    <a16:creationId xmlns:a16="http://schemas.microsoft.com/office/drawing/2014/main" id="{F61ACC4C-801D-436B-A7DA-9E1796214379}"/>
                  </a:ext>
                </a:extLst>
              </p:cNvPr>
              <p:cNvSpPr txBox="1"/>
              <p:nvPr/>
            </p:nvSpPr>
            <p:spPr>
              <a:xfrm>
                <a:off x="4613654" y="5462746"/>
                <a:ext cx="17741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7</a:t>
                </a: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  <a:r>
                  <a:rPr kumimoji="0" lang="en-US" altLang="zh-CN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-8</a:t>
                </a:r>
                <a:r>
                  <a:rPr kumimoji="0" lang="zh-CN" alt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  <a:endPara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15">
              <a:extLst>
                <a:ext uri="{FF2B5EF4-FFF2-40B4-BE49-F238E27FC236}">
                  <a16:creationId xmlns:a16="http://schemas.microsoft.com/office/drawing/2014/main" id="{4D4BDB0F-B89F-46D3-9C5D-3B8B387F05FF}"/>
                </a:ext>
              </a:extLst>
            </p:cNvPr>
            <p:cNvGrpSpPr/>
            <p:nvPr/>
          </p:nvGrpSpPr>
          <p:grpSpPr>
            <a:xfrm>
              <a:off x="3012403" y="1424449"/>
              <a:ext cx="1966406" cy="1727717"/>
              <a:chOff x="2410220" y="920292"/>
              <a:chExt cx="1966406" cy="1727717"/>
            </a:xfrm>
          </p:grpSpPr>
          <p:sp>
            <p:nvSpPr>
              <p:cNvPr id="13" name="Freeform 7">
                <a:extLst>
                  <a:ext uri="{FF2B5EF4-FFF2-40B4-BE49-F238E27FC236}">
                    <a16:creationId xmlns:a16="http://schemas.microsoft.com/office/drawing/2014/main" id="{95DBC46E-9294-48C0-89EB-D9843E2C5A5A}"/>
                  </a:ext>
                </a:extLst>
              </p:cNvPr>
              <p:cNvSpPr/>
              <p:nvPr/>
            </p:nvSpPr>
            <p:spPr>
              <a:xfrm rot="13500000">
                <a:off x="2529564" y="800948"/>
                <a:ext cx="1727717" cy="1966406"/>
              </a:xfrm>
              <a:custGeom>
                <a:avLst/>
                <a:gdLst>
                  <a:gd name="connsiteX0" fmla="*/ 1676570 w 1727717"/>
                  <a:gd name="connsiteY0" fmla="*/ 1030708 h 1966406"/>
                  <a:gd name="connsiteX1" fmla="*/ 792018 w 1727717"/>
                  <a:gd name="connsiteY1" fmla="*/ 1915259 h 1966406"/>
                  <a:gd name="connsiteX2" fmla="*/ 545057 w 1727717"/>
                  <a:gd name="connsiteY2" fmla="*/ 1915259 h 1966406"/>
                  <a:gd name="connsiteX3" fmla="*/ 51147 w 1727717"/>
                  <a:gd name="connsiteY3" fmla="*/ 1421349 h 1966406"/>
                  <a:gd name="connsiteX4" fmla="*/ 51147 w 1727717"/>
                  <a:gd name="connsiteY4" fmla="*/ 1174388 h 1966406"/>
                  <a:gd name="connsiteX5" fmla="*/ 650699 w 1727717"/>
                  <a:gd name="connsiteY5" fmla="*/ 574836 h 1966406"/>
                  <a:gd name="connsiteX6" fmla="*/ 815959 w 1727717"/>
                  <a:gd name="connsiteY6" fmla="*/ 0 h 1966406"/>
                  <a:gd name="connsiteX7" fmla="*/ 907415 w 1727717"/>
                  <a:gd name="connsiteY7" fmla="*/ 318120 h 1966406"/>
                  <a:gd name="connsiteX8" fmla="*/ 935698 w 1727717"/>
                  <a:gd name="connsiteY8" fmla="*/ 289837 h 1966406"/>
                  <a:gd name="connsiteX9" fmla="*/ 1182660 w 1727717"/>
                  <a:gd name="connsiteY9" fmla="*/ 289837 h 1966406"/>
                  <a:gd name="connsiteX10" fmla="*/ 1676570 w 1727717"/>
                  <a:gd name="connsiteY10" fmla="*/ 783747 h 1966406"/>
                  <a:gd name="connsiteX11" fmla="*/ 1676570 w 1727717"/>
                  <a:gd name="connsiteY11" fmla="*/ 1030708 h 1966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27717" h="1966406">
                    <a:moveTo>
                      <a:pt x="1676570" y="1030708"/>
                    </a:moveTo>
                    <a:lnTo>
                      <a:pt x="792018" y="1915259"/>
                    </a:lnTo>
                    <a:cubicBezTo>
                      <a:pt x="723822" y="1983455"/>
                      <a:pt x="613253" y="1983455"/>
                      <a:pt x="545057" y="1915259"/>
                    </a:cubicBezTo>
                    <a:lnTo>
                      <a:pt x="51147" y="1421349"/>
                    </a:lnTo>
                    <a:cubicBezTo>
                      <a:pt x="-17049" y="1353153"/>
                      <a:pt x="-17049" y="1242584"/>
                      <a:pt x="51147" y="1174388"/>
                    </a:cubicBezTo>
                    <a:lnTo>
                      <a:pt x="650699" y="574836"/>
                    </a:lnTo>
                    <a:lnTo>
                      <a:pt x="815959" y="0"/>
                    </a:lnTo>
                    <a:lnTo>
                      <a:pt x="907415" y="318120"/>
                    </a:lnTo>
                    <a:lnTo>
                      <a:pt x="935698" y="289837"/>
                    </a:lnTo>
                    <a:cubicBezTo>
                      <a:pt x="1003895" y="221641"/>
                      <a:pt x="1114463" y="221641"/>
                      <a:pt x="1182660" y="289837"/>
                    </a:cubicBezTo>
                    <a:lnTo>
                      <a:pt x="1676570" y="783747"/>
                    </a:lnTo>
                    <a:cubicBezTo>
                      <a:pt x="1744766" y="851943"/>
                      <a:pt x="1744766" y="962512"/>
                      <a:pt x="1676570" y="1030708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9E7377">
                      <a:alpha val="61000"/>
                    </a:srgbClr>
                  </a:gs>
                  <a:gs pos="0">
                    <a:srgbClr val="8B6571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215900" sx="102000" sy="102000" algn="ctr" rotWithShape="0">
                  <a:schemeClr val="bg1">
                    <a:lumMod val="75000"/>
                    <a:alpha val="40000"/>
                  </a:scheme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TextBox 8">
                <a:extLst>
                  <a:ext uri="{FF2B5EF4-FFF2-40B4-BE49-F238E27FC236}">
                    <a16:creationId xmlns:a16="http://schemas.microsoft.com/office/drawing/2014/main" id="{0E870507-53DD-42CB-91BC-098D356E1263}"/>
                  </a:ext>
                </a:extLst>
              </p:cNvPr>
              <p:cNvSpPr txBox="1"/>
              <p:nvPr/>
            </p:nvSpPr>
            <p:spPr>
              <a:xfrm>
                <a:off x="2777339" y="1324718"/>
                <a:ext cx="14417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$58,000</a:t>
                </a:r>
              </a:p>
            </p:txBody>
          </p:sp>
          <p:sp>
            <p:nvSpPr>
              <p:cNvPr id="15" name="TextBox 9">
                <a:extLst>
                  <a:ext uri="{FF2B5EF4-FFF2-40B4-BE49-F238E27FC236}">
                    <a16:creationId xmlns:a16="http://schemas.microsoft.com/office/drawing/2014/main" id="{569781BC-321E-47D5-92B2-4285322FA61A}"/>
                  </a:ext>
                </a:extLst>
              </p:cNvPr>
              <p:cNvSpPr txBox="1"/>
              <p:nvPr/>
            </p:nvSpPr>
            <p:spPr>
              <a:xfrm>
                <a:off x="2777339" y="1709766"/>
                <a:ext cx="145418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文字内容</a:t>
                </a:r>
                <a:endPara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7" name="Freeform 13">
            <a:extLst>
              <a:ext uri="{FF2B5EF4-FFF2-40B4-BE49-F238E27FC236}">
                <a16:creationId xmlns:a16="http://schemas.microsoft.com/office/drawing/2014/main" id="{8466B376-51E0-40F1-8EFB-7B8AE60B271A}"/>
              </a:ext>
            </a:extLst>
          </p:cNvPr>
          <p:cNvSpPr/>
          <p:nvPr/>
        </p:nvSpPr>
        <p:spPr>
          <a:xfrm>
            <a:off x="910817" y="3963791"/>
            <a:ext cx="2001363" cy="396209"/>
          </a:xfrm>
          <a:custGeom>
            <a:avLst/>
            <a:gdLst>
              <a:gd name="connsiteX0" fmla="*/ 371475 w 3752850"/>
              <a:gd name="connsiteY0" fmla="*/ 0 h 742950"/>
              <a:gd name="connsiteX1" fmla="*/ 3381375 w 3752850"/>
              <a:gd name="connsiteY1" fmla="*/ 0 h 742950"/>
              <a:gd name="connsiteX2" fmla="*/ 3752850 w 3752850"/>
              <a:gd name="connsiteY2" fmla="*/ 371475 h 742950"/>
              <a:gd name="connsiteX3" fmla="*/ 3381375 w 3752850"/>
              <a:gd name="connsiteY3" fmla="*/ 742950 h 742950"/>
              <a:gd name="connsiteX4" fmla="*/ 371475 w 3752850"/>
              <a:gd name="connsiteY4" fmla="*/ 742950 h 742950"/>
              <a:gd name="connsiteX5" fmla="*/ 0 w 3752850"/>
              <a:gd name="connsiteY5" fmla="*/ 371475 h 742950"/>
              <a:gd name="connsiteX6" fmla="*/ 371475 w 3752850"/>
              <a:gd name="connsiteY6" fmla="*/ 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52850" h="742950">
                <a:moveTo>
                  <a:pt x="371475" y="0"/>
                </a:moveTo>
                <a:lnTo>
                  <a:pt x="3381375" y="0"/>
                </a:lnTo>
                <a:cubicBezTo>
                  <a:pt x="3586535" y="0"/>
                  <a:pt x="3752850" y="166315"/>
                  <a:pt x="3752850" y="371475"/>
                </a:cubicBezTo>
                <a:cubicBezTo>
                  <a:pt x="3752850" y="576635"/>
                  <a:pt x="3586535" y="742950"/>
                  <a:pt x="3381375" y="742950"/>
                </a:cubicBezTo>
                <a:lnTo>
                  <a:pt x="371475" y="742950"/>
                </a:lnTo>
                <a:cubicBezTo>
                  <a:pt x="166315" y="742950"/>
                  <a:pt x="0" y="576635"/>
                  <a:pt x="0" y="371475"/>
                </a:cubicBezTo>
                <a:cubicBezTo>
                  <a:pt x="0" y="166315"/>
                  <a:pt x="166315" y="0"/>
                  <a:pt x="371475" y="0"/>
                </a:cubicBezTo>
                <a:close/>
              </a:path>
            </a:pathLst>
          </a:custGeom>
          <a:solidFill>
            <a:srgbClr val="8B6571"/>
          </a:solidFill>
          <a:ln w="12700" cap="flat" cmpd="sng" algn="ctr">
            <a:noFill/>
            <a:prstDash val="solid"/>
            <a:miter lim="800000"/>
          </a:ln>
          <a:effectLst>
            <a:outerShdw blurRad="381000" sx="102000" sy="102000" algn="ctr" rotWithShape="0">
              <a:sysClr val="window" lastClr="FFFFFF">
                <a:lumMod val="65000"/>
                <a:alpha val="40000"/>
              </a:sys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zh-CN" altLang="en-US" sz="1400" b="1" kern="0" dirty="0">
                <a:solidFill>
                  <a:prstClr val="white"/>
                </a:solidFill>
                <a:cs typeface="+mn-ea"/>
                <a:sym typeface="+mn-lt"/>
              </a:rPr>
              <a:t>添加标题文本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CF4C659-AB15-4588-90B8-D6166AAC3021}"/>
              </a:ext>
            </a:extLst>
          </p:cNvPr>
          <p:cNvSpPr txBox="1"/>
          <p:nvPr/>
        </p:nvSpPr>
        <p:spPr>
          <a:xfrm>
            <a:off x="793233" y="1739875"/>
            <a:ext cx="4237894" cy="2000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6FE02C9-51C7-4847-A695-8C30B7B3C187}"/>
              </a:ext>
            </a:extLst>
          </p:cNvPr>
          <p:cNvSpPr txBox="1"/>
          <p:nvPr/>
        </p:nvSpPr>
        <p:spPr>
          <a:xfrm>
            <a:off x="817219" y="4524013"/>
            <a:ext cx="423789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8F78293-FC32-4166-8532-5D3591D29742}"/>
              </a:ext>
            </a:extLst>
          </p:cNvPr>
          <p:cNvSpPr txBox="1"/>
          <p:nvPr/>
        </p:nvSpPr>
        <p:spPr>
          <a:xfrm>
            <a:off x="817219" y="5143670"/>
            <a:ext cx="423789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/>
              <a:t>根据自己的需要添加适当的文字，此处添加详细文本描述，建议与标题相关尽量简洁</a:t>
            </a:r>
            <a:r>
              <a:rPr lang="en-US" altLang="zh-CN" sz="1200" dirty="0"/>
              <a:t>... ...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2720056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>
            <a:extLst>
              <a:ext uri="{FF2B5EF4-FFF2-40B4-BE49-F238E27FC236}">
                <a16:creationId xmlns:a16="http://schemas.microsoft.com/office/drawing/2014/main" id="{7B5E65A0-08AE-471F-BAD5-53F8EAA8113A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02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9A47132-FC46-4133-8215-A3EF4846ED9A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绩效考核情况</a:t>
            </a:r>
          </a:p>
        </p:txBody>
      </p:sp>
      <p:sp>
        <p:nvSpPr>
          <p:cNvPr id="6" name="Freeform 582">
            <a:extLst>
              <a:ext uri="{FF2B5EF4-FFF2-40B4-BE49-F238E27FC236}">
                <a16:creationId xmlns:a16="http://schemas.microsoft.com/office/drawing/2014/main" id="{46298754-75D0-44DD-AE3D-D6DACE991DA6}"/>
              </a:ext>
            </a:extLst>
          </p:cNvPr>
          <p:cNvSpPr>
            <a:spLocks/>
          </p:cNvSpPr>
          <p:nvPr/>
        </p:nvSpPr>
        <p:spPr bwMode="auto">
          <a:xfrm>
            <a:off x="8093249" y="2743424"/>
            <a:ext cx="2760385" cy="138019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2" y="0"/>
              </a:cxn>
              <a:cxn ang="0">
                <a:pos x="227" y="59"/>
              </a:cxn>
              <a:cxn ang="0">
                <a:pos x="239" y="116"/>
              </a:cxn>
              <a:cxn ang="0">
                <a:pos x="260" y="169"/>
              </a:cxn>
              <a:cxn ang="0">
                <a:pos x="288" y="218"/>
              </a:cxn>
              <a:cxn ang="0">
                <a:pos x="321" y="264"/>
              </a:cxn>
              <a:cxn ang="0">
                <a:pos x="360" y="303"/>
              </a:cxn>
              <a:cxn ang="0">
                <a:pos x="406" y="336"/>
              </a:cxn>
              <a:cxn ang="0">
                <a:pos x="455" y="363"/>
              </a:cxn>
              <a:cxn ang="0">
                <a:pos x="507" y="385"/>
              </a:cxn>
              <a:cxn ang="0">
                <a:pos x="564" y="396"/>
              </a:cxn>
              <a:cxn ang="0">
                <a:pos x="623" y="401"/>
              </a:cxn>
              <a:cxn ang="0">
                <a:pos x="682" y="396"/>
              </a:cxn>
              <a:cxn ang="0">
                <a:pos x="739" y="385"/>
              </a:cxn>
              <a:cxn ang="0">
                <a:pos x="793" y="363"/>
              </a:cxn>
              <a:cxn ang="0">
                <a:pos x="842" y="336"/>
              </a:cxn>
              <a:cxn ang="0">
                <a:pos x="887" y="303"/>
              </a:cxn>
              <a:cxn ang="0">
                <a:pos x="926" y="264"/>
              </a:cxn>
              <a:cxn ang="0">
                <a:pos x="960" y="218"/>
              </a:cxn>
              <a:cxn ang="0">
                <a:pos x="986" y="169"/>
              </a:cxn>
              <a:cxn ang="0">
                <a:pos x="1008" y="116"/>
              </a:cxn>
              <a:cxn ang="0">
                <a:pos x="1019" y="59"/>
              </a:cxn>
              <a:cxn ang="0">
                <a:pos x="1024" y="0"/>
              </a:cxn>
              <a:cxn ang="0">
                <a:pos x="1248" y="0"/>
              </a:cxn>
              <a:cxn ang="0">
                <a:pos x="1243" y="79"/>
              </a:cxn>
              <a:cxn ang="0">
                <a:pos x="1228" y="154"/>
              </a:cxn>
              <a:cxn ang="0">
                <a:pos x="1206" y="226"/>
              </a:cxn>
              <a:cxn ang="0">
                <a:pos x="1175" y="293"/>
              </a:cxn>
              <a:cxn ang="0">
                <a:pos x="1137" y="357"/>
              </a:cxn>
              <a:cxn ang="0">
                <a:pos x="1091" y="414"/>
              </a:cxn>
              <a:cxn ang="0">
                <a:pos x="1039" y="466"/>
              </a:cxn>
              <a:cxn ang="0">
                <a:pos x="980" y="512"/>
              </a:cxn>
              <a:cxn ang="0">
                <a:pos x="918" y="550"/>
              </a:cxn>
              <a:cxn ang="0">
                <a:pos x="849" y="581"/>
              </a:cxn>
              <a:cxn ang="0">
                <a:pos x="777" y="604"/>
              </a:cxn>
              <a:cxn ang="0">
                <a:pos x="702" y="619"/>
              </a:cxn>
              <a:cxn ang="0">
                <a:pos x="623" y="624"/>
              </a:cxn>
              <a:cxn ang="0">
                <a:pos x="545" y="619"/>
              </a:cxn>
              <a:cxn ang="0">
                <a:pos x="469" y="604"/>
              </a:cxn>
              <a:cxn ang="0">
                <a:pos x="398" y="581"/>
              </a:cxn>
              <a:cxn ang="0">
                <a:pos x="330" y="550"/>
              </a:cxn>
              <a:cxn ang="0">
                <a:pos x="268" y="512"/>
              </a:cxn>
              <a:cxn ang="0">
                <a:pos x="209" y="466"/>
              </a:cxn>
              <a:cxn ang="0">
                <a:pos x="157" y="414"/>
              </a:cxn>
              <a:cxn ang="0">
                <a:pos x="111" y="357"/>
              </a:cxn>
              <a:cxn ang="0">
                <a:pos x="74" y="293"/>
              </a:cxn>
              <a:cxn ang="0">
                <a:pos x="43" y="226"/>
              </a:cxn>
              <a:cxn ang="0">
                <a:pos x="20" y="154"/>
              </a:cxn>
              <a:cxn ang="0">
                <a:pos x="5" y="79"/>
              </a:cxn>
              <a:cxn ang="0">
                <a:pos x="0" y="0"/>
              </a:cxn>
            </a:cxnLst>
            <a:rect l="0" t="0" r="r" b="b"/>
            <a:pathLst>
              <a:path w="1248" h="624">
                <a:moveTo>
                  <a:pt x="0" y="0"/>
                </a:moveTo>
                <a:lnTo>
                  <a:pt x="222" y="0"/>
                </a:lnTo>
                <a:lnTo>
                  <a:pt x="227" y="59"/>
                </a:lnTo>
                <a:lnTo>
                  <a:pt x="239" y="116"/>
                </a:lnTo>
                <a:lnTo>
                  <a:pt x="260" y="169"/>
                </a:lnTo>
                <a:lnTo>
                  <a:pt x="288" y="218"/>
                </a:lnTo>
                <a:lnTo>
                  <a:pt x="321" y="264"/>
                </a:lnTo>
                <a:lnTo>
                  <a:pt x="360" y="303"/>
                </a:lnTo>
                <a:lnTo>
                  <a:pt x="406" y="336"/>
                </a:lnTo>
                <a:lnTo>
                  <a:pt x="455" y="363"/>
                </a:lnTo>
                <a:lnTo>
                  <a:pt x="507" y="385"/>
                </a:lnTo>
                <a:lnTo>
                  <a:pt x="564" y="396"/>
                </a:lnTo>
                <a:lnTo>
                  <a:pt x="623" y="401"/>
                </a:lnTo>
                <a:lnTo>
                  <a:pt x="682" y="396"/>
                </a:lnTo>
                <a:lnTo>
                  <a:pt x="739" y="385"/>
                </a:lnTo>
                <a:lnTo>
                  <a:pt x="793" y="363"/>
                </a:lnTo>
                <a:lnTo>
                  <a:pt x="842" y="336"/>
                </a:lnTo>
                <a:lnTo>
                  <a:pt x="887" y="303"/>
                </a:lnTo>
                <a:lnTo>
                  <a:pt x="926" y="264"/>
                </a:lnTo>
                <a:lnTo>
                  <a:pt x="960" y="218"/>
                </a:lnTo>
                <a:lnTo>
                  <a:pt x="986" y="169"/>
                </a:lnTo>
                <a:lnTo>
                  <a:pt x="1008" y="116"/>
                </a:lnTo>
                <a:lnTo>
                  <a:pt x="1019" y="59"/>
                </a:lnTo>
                <a:lnTo>
                  <a:pt x="1024" y="0"/>
                </a:lnTo>
                <a:lnTo>
                  <a:pt x="1248" y="0"/>
                </a:lnTo>
                <a:lnTo>
                  <a:pt x="1243" y="79"/>
                </a:lnTo>
                <a:lnTo>
                  <a:pt x="1228" y="154"/>
                </a:lnTo>
                <a:lnTo>
                  <a:pt x="1206" y="226"/>
                </a:lnTo>
                <a:lnTo>
                  <a:pt x="1175" y="293"/>
                </a:lnTo>
                <a:lnTo>
                  <a:pt x="1137" y="357"/>
                </a:lnTo>
                <a:lnTo>
                  <a:pt x="1091" y="414"/>
                </a:lnTo>
                <a:lnTo>
                  <a:pt x="1039" y="466"/>
                </a:lnTo>
                <a:lnTo>
                  <a:pt x="980" y="512"/>
                </a:lnTo>
                <a:lnTo>
                  <a:pt x="918" y="550"/>
                </a:lnTo>
                <a:lnTo>
                  <a:pt x="849" y="581"/>
                </a:lnTo>
                <a:lnTo>
                  <a:pt x="777" y="604"/>
                </a:lnTo>
                <a:lnTo>
                  <a:pt x="702" y="619"/>
                </a:lnTo>
                <a:lnTo>
                  <a:pt x="623" y="624"/>
                </a:lnTo>
                <a:lnTo>
                  <a:pt x="545" y="619"/>
                </a:lnTo>
                <a:lnTo>
                  <a:pt x="469" y="604"/>
                </a:lnTo>
                <a:lnTo>
                  <a:pt x="398" y="581"/>
                </a:lnTo>
                <a:lnTo>
                  <a:pt x="330" y="550"/>
                </a:lnTo>
                <a:lnTo>
                  <a:pt x="268" y="512"/>
                </a:lnTo>
                <a:lnTo>
                  <a:pt x="209" y="466"/>
                </a:lnTo>
                <a:lnTo>
                  <a:pt x="157" y="414"/>
                </a:lnTo>
                <a:lnTo>
                  <a:pt x="111" y="357"/>
                </a:lnTo>
                <a:lnTo>
                  <a:pt x="74" y="293"/>
                </a:lnTo>
                <a:lnTo>
                  <a:pt x="43" y="226"/>
                </a:lnTo>
                <a:lnTo>
                  <a:pt x="20" y="154"/>
                </a:lnTo>
                <a:lnTo>
                  <a:pt x="5" y="79"/>
                </a:lnTo>
                <a:lnTo>
                  <a:pt x="0" y="0"/>
                </a:lnTo>
                <a:close/>
              </a:path>
            </a:pathLst>
          </a:custGeom>
          <a:solidFill>
            <a:srgbClr val="8B657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584">
            <a:extLst>
              <a:ext uri="{FF2B5EF4-FFF2-40B4-BE49-F238E27FC236}">
                <a16:creationId xmlns:a16="http://schemas.microsoft.com/office/drawing/2014/main" id="{737014E7-2F27-4569-9EE1-8A7BB2C852AE}"/>
              </a:ext>
            </a:extLst>
          </p:cNvPr>
          <p:cNvSpPr>
            <a:spLocks/>
          </p:cNvSpPr>
          <p:nvPr/>
        </p:nvSpPr>
        <p:spPr bwMode="auto">
          <a:xfrm>
            <a:off x="5828318" y="1365443"/>
            <a:ext cx="2755961" cy="1377981"/>
          </a:xfrm>
          <a:custGeom>
            <a:avLst/>
            <a:gdLst/>
            <a:ahLst/>
            <a:cxnLst>
              <a:cxn ang="0">
                <a:pos x="623" y="0"/>
              </a:cxn>
              <a:cxn ang="0">
                <a:pos x="702" y="5"/>
              </a:cxn>
              <a:cxn ang="0">
                <a:pos x="777" y="19"/>
              </a:cxn>
              <a:cxn ang="0">
                <a:pos x="849" y="42"/>
              </a:cxn>
              <a:cxn ang="0">
                <a:pos x="916" y="73"/>
              </a:cxn>
              <a:cxn ang="0">
                <a:pos x="980" y="111"/>
              </a:cxn>
              <a:cxn ang="0">
                <a:pos x="1037" y="157"/>
              </a:cxn>
              <a:cxn ang="0">
                <a:pos x="1089" y="209"/>
              </a:cxn>
              <a:cxn ang="0">
                <a:pos x="1135" y="268"/>
              </a:cxn>
              <a:cxn ang="0">
                <a:pos x="1173" y="330"/>
              </a:cxn>
              <a:cxn ang="0">
                <a:pos x="1204" y="397"/>
              </a:cxn>
              <a:cxn ang="0">
                <a:pos x="1227" y="469"/>
              </a:cxn>
              <a:cxn ang="0">
                <a:pos x="1242" y="545"/>
              </a:cxn>
              <a:cxn ang="0">
                <a:pos x="1246" y="623"/>
              </a:cxn>
              <a:cxn ang="0">
                <a:pos x="1024" y="623"/>
              </a:cxn>
              <a:cxn ang="0">
                <a:pos x="1019" y="564"/>
              </a:cxn>
              <a:cxn ang="0">
                <a:pos x="1008" y="507"/>
              </a:cxn>
              <a:cxn ang="0">
                <a:pos x="986" y="455"/>
              </a:cxn>
              <a:cxn ang="0">
                <a:pos x="959" y="405"/>
              </a:cxn>
              <a:cxn ang="0">
                <a:pos x="926" y="360"/>
              </a:cxn>
              <a:cxn ang="0">
                <a:pos x="887" y="320"/>
              </a:cxn>
              <a:cxn ang="0">
                <a:pos x="841" y="288"/>
              </a:cxn>
              <a:cxn ang="0">
                <a:pos x="792" y="260"/>
              </a:cxn>
              <a:cxn ang="0">
                <a:pos x="739" y="239"/>
              </a:cxn>
              <a:cxn ang="0">
                <a:pos x="682" y="227"/>
              </a:cxn>
              <a:cxn ang="0">
                <a:pos x="623" y="222"/>
              </a:cxn>
              <a:cxn ang="0">
                <a:pos x="564" y="227"/>
              </a:cxn>
              <a:cxn ang="0">
                <a:pos x="507" y="239"/>
              </a:cxn>
              <a:cxn ang="0">
                <a:pos x="455" y="260"/>
              </a:cxn>
              <a:cxn ang="0">
                <a:pos x="406" y="288"/>
              </a:cxn>
              <a:cxn ang="0">
                <a:pos x="360" y="320"/>
              </a:cxn>
              <a:cxn ang="0">
                <a:pos x="321" y="360"/>
              </a:cxn>
              <a:cxn ang="0">
                <a:pos x="288" y="405"/>
              </a:cxn>
              <a:cxn ang="0">
                <a:pos x="260" y="455"/>
              </a:cxn>
              <a:cxn ang="0">
                <a:pos x="239" y="507"/>
              </a:cxn>
              <a:cxn ang="0">
                <a:pos x="227" y="564"/>
              </a:cxn>
              <a:cxn ang="0">
                <a:pos x="223" y="623"/>
              </a:cxn>
              <a:cxn ang="0">
                <a:pos x="0" y="623"/>
              </a:cxn>
              <a:cxn ang="0">
                <a:pos x="5" y="545"/>
              </a:cxn>
              <a:cxn ang="0">
                <a:pos x="20" y="469"/>
              </a:cxn>
              <a:cxn ang="0">
                <a:pos x="43" y="397"/>
              </a:cxn>
              <a:cxn ang="0">
                <a:pos x="74" y="330"/>
              </a:cxn>
              <a:cxn ang="0">
                <a:pos x="111" y="268"/>
              </a:cxn>
              <a:cxn ang="0">
                <a:pos x="157" y="209"/>
              </a:cxn>
              <a:cxn ang="0">
                <a:pos x="209" y="157"/>
              </a:cxn>
              <a:cxn ang="0">
                <a:pos x="268" y="111"/>
              </a:cxn>
              <a:cxn ang="0">
                <a:pos x="330" y="73"/>
              </a:cxn>
              <a:cxn ang="0">
                <a:pos x="398" y="42"/>
              </a:cxn>
              <a:cxn ang="0">
                <a:pos x="470" y="19"/>
              </a:cxn>
              <a:cxn ang="0">
                <a:pos x="545" y="5"/>
              </a:cxn>
              <a:cxn ang="0">
                <a:pos x="623" y="0"/>
              </a:cxn>
            </a:cxnLst>
            <a:rect l="0" t="0" r="r" b="b"/>
            <a:pathLst>
              <a:path w="1246" h="623">
                <a:moveTo>
                  <a:pt x="623" y="0"/>
                </a:moveTo>
                <a:lnTo>
                  <a:pt x="702" y="5"/>
                </a:lnTo>
                <a:lnTo>
                  <a:pt x="777" y="19"/>
                </a:lnTo>
                <a:lnTo>
                  <a:pt x="849" y="42"/>
                </a:lnTo>
                <a:lnTo>
                  <a:pt x="916" y="73"/>
                </a:lnTo>
                <a:lnTo>
                  <a:pt x="980" y="111"/>
                </a:lnTo>
                <a:lnTo>
                  <a:pt x="1037" y="157"/>
                </a:lnTo>
                <a:lnTo>
                  <a:pt x="1089" y="209"/>
                </a:lnTo>
                <a:lnTo>
                  <a:pt x="1135" y="268"/>
                </a:lnTo>
                <a:lnTo>
                  <a:pt x="1173" y="330"/>
                </a:lnTo>
                <a:lnTo>
                  <a:pt x="1204" y="397"/>
                </a:lnTo>
                <a:lnTo>
                  <a:pt x="1227" y="469"/>
                </a:lnTo>
                <a:lnTo>
                  <a:pt x="1242" y="545"/>
                </a:lnTo>
                <a:lnTo>
                  <a:pt x="1246" y="623"/>
                </a:lnTo>
                <a:lnTo>
                  <a:pt x="1024" y="623"/>
                </a:lnTo>
                <a:lnTo>
                  <a:pt x="1019" y="564"/>
                </a:lnTo>
                <a:lnTo>
                  <a:pt x="1008" y="507"/>
                </a:lnTo>
                <a:lnTo>
                  <a:pt x="986" y="455"/>
                </a:lnTo>
                <a:lnTo>
                  <a:pt x="959" y="405"/>
                </a:lnTo>
                <a:lnTo>
                  <a:pt x="926" y="360"/>
                </a:lnTo>
                <a:lnTo>
                  <a:pt x="887" y="320"/>
                </a:lnTo>
                <a:lnTo>
                  <a:pt x="841" y="288"/>
                </a:lnTo>
                <a:lnTo>
                  <a:pt x="792" y="260"/>
                </a:lnTo>
                <a:lnTo>
                  <a:pt x="739" y="239"/>
                </a:lnTo>
                <a:lnTo>
                  <a:pt x="682" y="227"/>
                </a:lnTo>
                <a:lnTo>
                  <a:pt x="623" y="222"/>
                </a:lnTo>
                <a:lnTo>
                  <a:pt x="564" y="227"/>
                </a:lnTo>
                <a:lnTo>
                  <a:pt x="507" y="239"/>
                </a:lnTo>
                <a:lnTo>
                  <a:pt x="455" y="260"/>
                </a:lnTo>
                <a:lnTo>
                  <a:pt x="406" y="288"/>
                </a:lnTo>
                <a:lnTo>
                  <a:pt x="360" y="320"/>
                </a:lnTo>
                <a:lnTo>
                  <a:pt x="321" y="360"/>
                </a:lnTo>
                <a:lnTo>
                  <a:pt x="288" y="405"/>
                </a:lnTo>
                <a:lnTo>
                  <a:pt x="260" y="455"/>
                </a:lnTo>
                <a:lnTo>
                  <a:pt x="239" y="507"/>
                </a:lnTo>
                <a:lnTo>
                  <a:pt x="227" y="564"/>
                </a:lnTo>
                <a:lnTo>
                  <a:pt x="223" y="623"/>
                </a:lnTo>
                <a:lnTo>
                  <a:pt x="0" y="623"/>
                </a:lnTo>
                <a:lnTo>
                  <a:pt x="5" y="545"/>
                </a:lnTo>
                <a:lnTo>
                  <a:pt x="20" y="469"/>
                </a:lnTo>
                <a:lnTo>
                  <a:pt x="43" y="397"/>
                </a:lnTo>
                <a:lnTo>
                  <a:pt x="74" y="330"/>
                </a:lnTo>
                <a:lnTo>
                  <a:pt x="111" y="268"/>
                </a:lnTo>
                <a:lnTo>
                  <a:pt x="157" y="209"/>
                </a:lnTo>
                <a:lnTo>
                  <a:pt x="209" y="157"/>
                </a:lnTo>
                <a:lnTo>
                  <a:pt x="268" y="111"/>
                </a:lnTo>
                <a:lnTo>
                  <a:pt x="330" y="73"/>
                </a:lnTo>
                <a:lnTo>
                  <a:pt x="398" y="42"/>
                </a:lnTo>
                <a:lnTo>
                  <a:pt x="470" y="19"/>
                </a:lnTo>
                <a:lnTo>
                  <a:pt x="545" y="5"/>
                </a:lnTo>
                <a:lnTo>
                  <a:pt x="623" y="0"/>
                </a:lnTo>
                <a:close/>
              </a:path>
            </a:pathLst>
          </a:custGeom>
          <a:solidFill>
            <a:srgbClr val="D5AEB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586">
            <a:extLst>
              <a:ext uri="{FF2B5EF4-FFF2-40B4-BE49-F238E27FC236}">
                <a16:creationId xmlns:a16="http://schemas.microsoft.com/office/drawing/2014/main" id="{66041E21-21AE-4E60-B5C2-B02F1F6E0E9B}"/>
              </a:ext>
            </a:extLst>
          </p:cNvPr>
          <p:cNvSpPr>
            <a:spLocks/>
          </p:cNvSpPr>
          <p:nvPr/>
        </p:nvSpPr>
        <p:spPr bwMode="auto">
          <a:xfrm>
            <a:off x="3563387" y="2743424"/>
            <a:ext cx="2758174" cy="138019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3" y="0"/>
              </a:cxn>
              <a:cxn ang="0">
                <a:pos x="227" y="59"/>
              </a:cxn>
              <a:cxn ang="0">
                <a:pos x="239" y="116"/>
              </a:cxn>
              <a:cxn ang="0">
                <a:pos x="260" y="169"/>
              </a:cxn>
              <a:cxn ang="0">
                <a:pos x="288" y="218"/>
              </a:cxn>
              <a:cxn ang="0">
                <a:pos x="321" y="264"/>
              </a:cxn>
              <a:cxn ang="0">
                <a:pos x="360" y="303"/>
              </a:cxn>
              <a:cxn ang="0">
                <a:pos x="406" y="336"/>
              </a:cxn>
              <a:cxn ang="0">
                <a:pos x="455" y="363"/>
              </a:cxn>
              <a:cxn ang="0">
                <a:pos x="507" y="385"/>
              </a:cxn>
              <a:cxn ang="0">
                <a:pos x="564" y="396"/>
              </a:cxn>
              <a:cxn ang="0">
                <a:pos x="623" y="401"/>
              </a:cxn>
              <a:cxn ang="0">
                <a:pos x="682" y="396"/>
              </a:cxn>
              <a:cxn ang="0">
                <a:pos x="739" y="385"/>
              </a:cxn>
              <a:cxn ang="0">
                <a:pos x="792" y="363"/>
              </a:cxn>
              <a:cxn ang="0">
                <a:pos x="841" y="336"/>
              </a:cxn>
              <a:cxn ang="0">
                <a:pos x="887" y="303"/>
              </a:cxn>
              <a:cxn ang="0">
                <a:pos x="926" y="264"/>
              </a:cxn>
              <a:cxn ang="0">
                <a:pos x="959" y="218"/>
              </a:cxn>
              <a:cxn ang="0">
                <a:pos x="986" y="169"/>
              </a:cxn>
              <a:cxn ang="0">
                <a:pos x="1008" y="116"/>
              </a:cxn>
              <a:cxn ang="0">
                <a:pos x="1019" y="59"/>
              </a:cxn>
              <a:cxn ang="0">
                <a:pos x="1024" y="0"/>
              </a:cxn>
              <a:cxn ang="0">
                <a:pos x="1247" y="0"/>
              </a:cxn>
              <a:cxn ang="0">
                <a:pos x="1242" y="79"/>
              </a:cxn>
              <a:cxn ang="0">
                <a:pos x="1227" y="154"/>
              </a:cxn>
              <a:cxn ang="0">
                <a:pos x="1204" y="226"/>
              </a:cxn>
              <a:cxn ang="0">
                <a:pos x="1173" y="293"/>
              </a:cxn>
              <a:cxn ang="0">
                <a:pos x="1135" y="357"/>
              </a:cxn>
              <a:cxn ang="0">
                <a:pos x="1089" y="414"/>
              </a:cxn>
              <a:cxn ang="0">
                <a:pos x="1037" y="466"/>
              </a:cxn>
              <a:cxn ang="0">
                <a:pos x="980" y="512"/>
              </a:cxn>
              <a:cxn ang="0">
                <a:pos x="916" y="550"/>
              </a:cxn>
              <a:cxn ang="0">
                <a:pos x="849" y="581"/>
              </a:cxn>
              <a:cxn ang="0">
                <a:pos x="777" y="604"/>
              </a:cxn>
              <a:cxn ang="0">
                <a:pos x="702" y="619"/>
              </a:cxn>
              <a:cxn ang="0">
                <a:pos x="623" y="624"/>
              </a:cxn>
              <a:cxn ang="0">
                <a:pos x="545" y="619"/>
              </a:cxn>
              <a:cxn ang="0">
                <a:pos x="470" y="604"/>
              </a:cxn>
              <a:cxn ang="0">
                <a:pos x="398" y="581"/>
              </a:cxn>
              <a:cxn ang="0">
                <a:pos x="330" y="550"/>
              </a:cxn>
              <a:cxn ang="0">
                <a:pos x="267" y="512"/>
              </a:cxn>
              <a:cxn ang="0">
                <a:pos x="209" y="466"/>
              </a:cxn>
              <a:cxn ang="0">
                <a:pos x="157" y="414"/>
              </a:cxn>
              <a:cxn ang="0">
                <a:pos x="111" y="357"/>
              </a:cxn>
              <a:cxn ang="0">
                <a:pos x="74" y="293"/>
              </a:cxn>
              <a:cxn ang="0">
                <a:pos x="43" y="226"/>
              </a:cxn>
              <a:cxn ang="0">
                <a:pos x="20" y="154"/>
              </a:cxn>
              <a:cxn ang="0">
                <a:pos x="5" y="79"/>
              </a:cxn>
              <a:cxn ang="0">
                <a:pos x="0" y="0"/>
              </a:cxn>
            </a:cxnLst>
            <a:rect l="0" t="0" r="r" b="b"/>
            <a:pathLst>
              <a:path w="1247" h="624">
                <a:moveTo>
                  <a:pt x="0" y="0"/>
                </a:moveTo>
                <a:lnTo>
                  <a:pt x="223" y="0"/>
                </a:lnTo>
                <a:lnTo>
                  <a:pt x="227" y="59"/>
                </a:lnTo>
                <a:lnTo>
                  <a:pt x="239" y="116"/>
                </a:lnTo>
                <a:lnTo>
                  <a:pt x="260" y="169"/>
                </a:lnTo>
                <a:lnTo>
                  <a:pt x="288" y="218"/>
                </a:lnTo>
                <a:lnTo>
                  <a:pt x="321" y="264"/>
                </a:lnTo>
                <a:lnTo>
                  <a:pt x="360" y="303"/>
                </a:lnTo>
                <a:lnTo>
                  <a:pt x="406" y="336"/>
                </a:lnTo>
                <a:lnTo>
                  <a:pt x="455" y="363"/>
                </a:lnTo>
                <a:lnTo>
                  <a:pt x="507" y="385"/>
                </a:lnTo>
                <a:lnTo>
                  <a:pt x="564" y="396"/>
                </a:lnTo>
                <a:lnTo>
                  <a:pt x="623" y="401"/>
                </a:lnTo>
                <a:lnTo>
                  <a:pt x="682" y="396"/>
                </a:lnTo>
                <a:lnTo>
                  <a:pt x="739" y="385"/>
                </a:lnTo>
                <a:lnTo>
                  <a:pt x="792" y="363"/>
                </a:lnTo>
                <a:lnTo>
                  <a:pt x="841" y="336"/>
                </a:lnTo>
                <a:lnTo>
                  <a:pt x="887" y="303"/>
                </a:lnTo>
                <a:lnTo>
                  <a:pt x="926" y="264"/>
                </a:lnTo>
                <a:lnTo>
                  <a:pt x="959" y="218"/>
                </a:lnTo>
                <a:lnTo>
                  <a:pt x="986" y="169"/>
                </a:lnTo>
                <a:lnTo>
                  <a:pt x="1008" y="116"/>
                </a:lnTo>
                <a:lnTo>
                  <a:pt x="1019" y="59"/>
                </a:lnTo>
                <a:lnTo>
                  <a:pt x="1024" y="0"/>
                </a:lnTo>
                <a:lnTo>
                  <a:pt x="1247" y="0"/>
                </a:lnTo>
                <a:lnTo>
                  <a:pt x="1242" y="79"/>
                </a:lnTo>
                <a:lnTo>
                  <a:pt x="1227" y="154"/>
                </a:lnTo>
                <a:lnTo>
                  <a:pt x="1204" y="226"/>
                </a:lnTo>
                <a:lnTo>
                  <a:pt x="1173" y="293"/>
                </a:lnTo>
                <a:lnTo>
                  <a:pt x="1135" y="357"/>
                </a:lnTo>
                <a:lnTo>
                  <a:pt x="1089" y="414"/>
                </a:lnTo>
                <a:lnTo>
                  <a:pt x="1037" y="466"/>
                </a:lnTo>
                <a:lnTo>
                  <a:pt x="980" y="512"/>
                </a:lnTo>
                <a:lnTo>
                  <a:pt x="916" y="550"/>
                </a:lnTo>
                <a:lnTo>
                  <a:pt x="849" y="581"/>
                </a:lnTo>
                <a:lnTo>
                  <a:pt x="777" y="604"/>
                </a:lnTo>
                <a:lnTo>
                  <a:pt x="702" y="619"/>
                </a:lnTo>
                <a:lnTo>
                  <a:pt x="623" y="624"/>
                </a:lnTo>
                <a:lnTo>
                  <a:pt x="545" y="619"/>
                </a:lnTo>
                <a:lnTo>
                  <a:pt x="470" y="604"/>
                </a:lnTo>
                <a:lnTo>
                  <a:pt x="398" y="581"/>
                </a:lnTo>
                <a:lnTo>
                  <a:pt x="330" y="550"/>
                </a:lnTo>
                <a:lnTo>
                  <a:pt x="267" y="512"/>
                </a:lnTo>
                <a:lnTo>
                  <a:pt x="209" y="466"/>
                </a:lnTo>
                <a:lnTo>
                  <a:pt x="157" y="414"/>
                </a:lnTo>
                <a:lnTo>
                  <a:pt x="111" y="357"/>
                </a:lnTo>
                <a:lnTo>
                  <a:pt x="74" y="293"/>
                </a:lnTo>
                <a:lnTo>
                  <a:pt x="43" y="226"/>
                </a:lnTo>
                <a:lnTo>
                  <a:pt x="20" y="154"/>
                </a:lnTo>
                <a:lnTo>
                  <a:pt x="5" y="79"/>
                </a:lnTo>
                <a:lnTo>
                  <a:pt x="0" y="0"/>
                </a:lnTo>
                <a:close/>
              </a:path>
            </a:pathLst>
          </a:custGeom>
          <a:solidFill>
            <a:srgbClr val="D5AEB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588">
            <a:extLst>
              <a:ext uri="{FF2B5EF4-FFF2-40B4-BE49-F238E27FC236}">
                <a16:creationId xmlns:a16="http://schemas.microsoft.com/office/drawing/2014/main" id="{42776972-DC8D-4C9F-AE28-7BBF8CC93B04}"/>
              </a:ext>
            </a:extLst>
          </p:cNvPr>
          <p:cNvSpPr>
            <a:spLocks/>
          </p:cNvSpPr>
          <p:nvPr/>
        </p:nvSpPr>
        <p:spPr bwMode="auto">
          <a:xfrm>
            <a:off x="1298456" y="1365443"/>
            <a:ext cx="2758174" cy="1377981"/>
          </a:xfrm>
          <a:custGeom>
            <a:avLst/>
            <a:gdLst/>
            <a:ahLst/>
            <a:cxnLst>
              <a:cxn ang="0">
                <a:pos x="623" y="0"/>
              </a:cxn>
              <a:cxn ang="0">
                <a:pos x="702" y="5"/>
              </a:cxn>
              <a:cxn ang="0">
                <a:pos x="777" y="19"/>
              </a:cxn>
              <a:cxn ang="0">
                <a:pos x="849" y="42"/>
              </a:cxn>
              <a:cxn ang="0">
                <a:pos x="916" y="73"/>
              </a:cxn>
              <a:cxn ang="0">
                <a:pos x="978" y="111"/>
              </a:cxn>
              <a:cxn ang="0">
                <a:pos x="1037" y="157"/>
              </a:cxn>
              <a:cxn ang="0">
                <a:pos x="1089" y="209"/>
              </a:cxn>
              <a:cxn ang="0">
                <a:pos x="1135" y="268"/>
              </a:cxn>
              <a:cxn ang="0">
                <a:pos x="1173" y="330"/>
              </a:cxn>
              <a:cxn ang="0">
                <a:pos x="1204" y="397"/>
              </a:cxn>
              <a:cxn ang="0">
                <a:pos x="1227" y="469"/>
              </a:cxn>
              <a:cxn ang="0">
                <a:pos x="1242" y="545"/>
              </a:cxn>
              <a:cxn ang="0">
                <a:pos x="1247" y="623"/>
              </a:cxn>
              <a:cxn ang="0">
                <a:pos x="1024" y="623"/>
              </a:cxn>
              <a:cxn ang="0">
                <a:pos x="1019" y="564"/>
              </a:cxn>
              <a:cxn ang="0">
                <a:pos x="1008" y="507"/>
              </a:cxn>
              <a:cxn ang="0">
                <a:pos x="986" y="455"/>
              </a:cxn>
              <a:cxn ang="0">
                <a:pos x="959" y="405"/>
              </a:cxn>
              <a:cxn ang="0">
                <a:pos x="926" y="360"/>
              </a:cxn>
              <a:cxn ang="0">
                <a:pos x="887" y="320"/>
              </a:cxn>
              <a:cxn ang="0">
                <a:pos x="841" y="288"/>
              </a:cxn>
              <a:cxn ang="0">
                <a:pos x="792" y="260"/>
              </a:cxn>
              <a:cxn ang="0">
                <a:pos x="739" y="239"/>
              </a:cxn>
              <a:cxn ang="0">
                <a:pos x="682" y="227"/>
              </a:cxn>
              <a:cxn ang="0">
                <a:pos x="623" y="222"/>
              </a:cxn>
              <a:cxn ang="0">
                <a:pos x="564" y="227"/>
              </a:cxn>
              <a:cxn ang="0">
                <a:pos x="507" y="239"/>
              </a:cxn>
              <a:cxn ang="0">
                <a:pos x="455" y="260"/>
              </a:cxn>
              <a:cxn ang="0">
                <a:pos x="406" y="288"/>
              </a:cxn>
              <a:cxn ang="0">
                <a:pos x="360" y="320"/>
              </a:cxn>
              <a:cxn ang="0">
                <a:pos x="321" y="360"/>
              </a:cxn>
              <a:cxn ang="0">
                <a:pos x="288" y="405"/>
              </a:cxn>
              <a:cxn ang="0">
                <a:pos x="260" y="455"/>
              </a:cxn>
              <a:cxn ang="0">
                <a:pos x="239" y="507"/>
              </a:cxn>
              <a:cxn ang="0">
                <a:pos x="227" y="564"/>
              </a:cxn>
              <a:cxn ang="0">
                <a:pos x="223" y="623"/>
              </a:cxn>
              <a:cxn ang="0">
                <a:pos x="0" y="623"/>
              </a:cxn>
              <a:cxn ang="0">
                <a:pos x="5" y="545"/>
              </a:cxn>
              <a:cxn ang="0">
                <a:pos x="20" y="469"/>
              </a:cxn>
              <a:cxn ang="0">
                <a:pos x="43" y="397"/>
              </a:cxn>
              <a:cxn ang="0">
                <a:pos x="74" y="330"/>
              </a:cxn>
              <a:cxn ang="0">
                <a:pos x="111" y="268"/>
              </a:cxn>
              <a:cxn ang="0">
                <a:pos x="157" y="209"/>
              </a:cxn>
              <a:cxn ang="0">
                <a:pos x="209" y="157"/>
              </a:cxn>
              <a:cxn ang="0">
                <a:pos x="267" y="111"/>
              </a:cxn>
              <a:cxn ang="0">
                <a:pos x="331" y="73"/>
              </a:cxn>
              <a:cxn ang="0">
                <a:pos x="398" y="42"/>
              </a:cxn>
              <a:cxn ang="0">
                <a:pos x="470" y="19"/>
              </a:cxn>
              <a:cxn ang="0">
                <a:pos x="545" y="5"/>
              </a:cxn>
              <a:cxn ang="0">
                <a:pos x="623" y="0"/>
              </a:cxn>
            </a:cxnLst>
            <a:rect l="0" t="0" r="r" b="b"/>
            <a:pathLst>
              <a:path w="1247" h="623">
                <a:moveTo>
                  <a:pt x="623" y="0"/>
                </a:moveTo>
                <a:lnTo>
                  <a:pt x="702" y="5"/>
                </a:lnTo>
                <a:lnTo>
                  <a:pt x="777" y="19"/>
                </a:lnTo>
                <a:lnTo>
                  <a:pt x="849" y="42"/>
                </a:lnTo>
                <a:lnTo>
                  <a:pt x="916" y="73"/>
                </a:lnTo>
                <a:lnTo>
                  <a:pt x="978" y="111"/>
                </a:lnTo>
                <a:lnTo>
                  <a:pt x="1037" y="157"/>
                </a:lnTo>
                <a:lnTo>
                  <a:pt x="1089" y="209"/>
                </a:lnTo>
                <a:lnTo>
                  <a:pt x="1135" y="268"/>
                </a:lnTo>
                <a:lnTo>
                  <a:pt x="1173" y="330"/>
                </a:lnTo>
                <a:lnTo>
                  <a:pt x="1204" y="397"/>
                </a:lnTo>
                <a:lnTo>
                  <a:pt x="1227" y="469"/>
                </a:lnTo>
                <a:lnTo>
                  <a:pt x="1242" y="545"/>
                </a:lnTo>
                <a:lnTo>
                  <a:pt x="1247" y="623"/>
                </a:lnTo>
                <a:lnTo>
                  <a:pt x="1024" y="623"/>
                </a:lnTo>
                <a:lnTo>
                  <a:pt x="1019" y="564"/>
                </a:lnTo>
                <a:lnTo>
                  <a:pt x="1008" y="507"/>
                </a:lnTo>
                <a:lnTo>
                  <a:pt x="986" y="455"/>
                </a:lnTo>
                <a:lnTo>
                  <a:pt x="959" y="405"/>
                </a:lnTo>
                <a:lnTo>
                  <a:pt x="926" y="360"/>
                </a:lnTo>
                <a:lnTo>
                  <a:pt x="887" y="320"/>
                </a:lnTo>
                <a:lnTo>
                  <a:pt x="841" y="288"/>
                </a:lnTo>
                <a:lnTo>
                  <a:pt x="792" y="260"/>
                </a:lnTo>
                <a:lnTo>
                  <a:pt x="739" y="239"/>
                </a:lnTo>
                <a:lnTo>
                  <a:pt x="682" y="227"/>
                </a:lnTo>
                <a:lnTo>
                  <a:pt x="623" y="222"/>
                </a:lnTo>
                <a:lnTo>
                  <a:pt x="564" y="227"/>
                </a:lnTo>
                <a:lnTo>
                  <a:pt x="507" y="239"/>
                </a:lnTo>
                <a:lnTo>
                  <a:pt x="455" y="260"/>
                </a:lnTo>
                <a:lnTo>
                  <a:pt x="406" y="288"/>
                </a:lnTo>
                <a:lnTo>
                  <a:pt x="360" y="320"/>
                </a:lnTo>
                <a:lnTo>
                  <a:pt x="321" y="360"/>
                </a:lnTo>
                <a:lnTo>
                  <a:pt x="288" y="405"/>
                </a:lnTo>
                <a:lnTo>
                  <a:pt x="260" y="455"/>
                </a:lnTo>
                <a:lnTo>
                  <a:pt x="239" y="507"/>
                </a:lnTo>
                <a:lnTo>
                  <a:pt x="227" y="564"/>
                </a:lnTo>
                <a:lnTo>
                  <a:pt x="223" y="623"/>
                </a:lnTo>
                <a:lnTo>
                  <a:pt x="0" y="623"/>
                </a:lnTo>
                <a:lnTo>
                  <a:pt x="5" y="545"/>
                </a:lnTo>
                <a:lnTo>
                  <a:pt x="20" y="469"/>
                </a:lnTo>
                <a:lnTo>
                  <a:pt x="43" y="397"/>
                </a:lnTo>
                <a:lnTo>
                  <a:pt x="74" y="330"/>
                </a:lnTo>
                <a:lnTo>
                  <a:pt x="111" y="268"/>
                </a:lnTo>
                <a:lnTo>
                  <a:pt x="157" y="209"/>
                </a:lnTo>
                <a:lnTo>
                  <a:pt x="209" y="157"/>
                </a:lnTo>
                <a:lnTo>
                  <a:pt x="267" y="111"/>
                </a:lnTo>
                <a:lnTo>
                  <a:pt x="331" y="73"/>
                </a:lnTo>
                <a:lnTo>
                  <a:pt x="398" y="42"/>
                </a:lnTo>
                <a:lnTo>
                  <a:pt x="470" y="19"/>
                </a:lnTo>
                <a:lnTo>
                  <a:pt x="545" y="5"/>
                </a:lnTo>
                <a:lnTo>
                  <a:pt x="623" y="0"/>
                </a:lnTo>
                <a:close/>
              </a:path>
            </a:pathLst>
          </a:custGeom>
          <a:solidFill>
            <a:srgbClr val="D5AEB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589">
            <a:extLst>
              <a:ext uri="{FF2B5EF4-FFF2-40B4-BE49-F238E27FC236}">
                <a16:creationId xmlns:a16="http://schemas.microsoft.com/office/drawing/2014/main" id="{85963EE0-637C-43B8-944B-185B4AA77145}"/>
              </a:ext>
            </a:extLst>
          </p:cNvPr>
          <p:cNvSpPr>
            <a:spLocks/>
          </p:cNvSpPr>
          <p:nvPr/>
        </p:nvSpPr>
        <p:spPr bwMode="auto">
          <a:xfrm>
            <a:off x="8093249" y="1365443"/>
            <a:ext cx="2866554" cy="1731876"/>
          </a:xfrm>
          <a:custGeom>
            <a:avLst/>
            <a:gdLst/>
            <a:ahLst/>
            <a:cxnLst>
              <a:cxn ang="0">
                <a:pos x="623" y="0"/>
              </a:cxn>
              <a:cxn ang="0">
                <a:pos x="702" y="5"/>
              </a:cxn>
              <a:cxn ang="0">
                <a:pos x="777" y="19"/>
              </a:cxn>
              <a:cxn ang="0">
                <a:pos x="849" y="42"/>
              </a:cxn>
              <a:cxn ang="0">
                <a:pos x="918" y="73"/>
              </a:cxn>
              <a:cxn ang="0">
                <a:pos x="980" y="111"/>
              </a:cxn>
              <a:cxn ang="0">
                <a:pos x="1039" y="157"/>
              </a:cxn>
              <a:cxn ang="0">
                <a:pos x="1091" y="209"/>
              </a:cxn>
              <a:cxn ang="0">
                <a:pos x="1137" y="268"/>
              </a:cxn>
              <a:cxn ang="0">
                <a:pos x="1175" y="330"/>
              </a:cxn>
              <a:cxn ang="0">
                <a:pos x="1206" y="397"/>
              </a:cxn>
              <a:cxn ang="0">
                <a:pos x="1228" y="469"/>
              </a:cxn>
              <a:cxn ang="0">
                <a:pos x="1243" y="545"/>
              </a:cxn>
              <a:cxn ang="0">
                <a:pos x="1248" y="623"/>
              </a:cxn>
              <a:cxn ang="0">
                <a:pos x="1296" y="623"/>
              </a:cxn>
              <a:cxn ang="0">
                <a:pos x="1135" y="783"/>
              </a:cxn>
              <a:cxn ang="0">
                <a:pos x="975" y="623"/>
              </a:cxn>
              <a:cxn ang="0">
                <a:pos x="1024" y="623"/>
              </a:cxn>
              <a:cxn ang="0">
                <a:pos x="1019" y="564"/>
              </a:cxn>
              <a:cxn ang="0">
                <a:pos x="1008" y="507"/>
              </a:cxn>
              <a:cxn ang="0">
                <a:pos x="986" y="455"/>
              </a:cxn>
              <a:cxn ang="0">
                <a:pos x="960" y="405"/>
              </a:cxn>
              <a:cxn ang="0">
                <a:pos x="926" y="360"/>
              </a:cxn>
              <a:cxn ang="0">
                <a:pos x="887" y="320"/>
              </a:cxn>
              <a:cxn ang="0">
                <a:pos x="842" y="288"/>
              </a:cxn>
              <a:cxn ang="0">
                <a:pos x="793" y="260"/>
              </a:cxn>
              <a:cxn ang="0">
                <a:pos x="739" y="239"/>
              </a:cxn>
              <a:cxn ang="0">
                <a:pos x="682" y="227"/>
              </a:cxn>
              <a:cxn ang="0">
                <a:pos x="623" y="222"/>
              </a:cxn>
              <a:cxn ang="0">
                <a:pos x="564" y="227"/>
              </a:cxn>
              <a:cxn ang="0">
                <a:pos x="507" y="239"/>
              </a:cxn>
              <a:cxn ang="0">
                <a:pos x="455" y="260"/>
              </a:cxn>
              <a:cxn ang="0">
                <a:pos x="406" y="288"/>
              </a:cxn>
              <a:cxn ang="0">
                <a:pos x="360" y="320"/>
              </a:cxn>
              <a:cxn ang="0">
                <a:pos x="321" y="360"/>
              </a:cxn>
              <a:cxn ang="0">
                <a:pos x="288" y="405"/>
              </a:cxn>
              <a:cxn ang="0">
                <a:pos x="260" y="455"/>
              </a:cxn>
              <a:cxn ang="0">
                <a:pos x="239" y="507"/>
              </a:cxn>
              <a:cxn ang="0">
                <a:pos x="227" y="564"/>
              </a:cxn>
              <a:cxn ang="0">
                <a:pos x="222" y="623"/>
              </a:cxn>
              <a:cxn ang="0">
                <a:pos x="0" y="623"/>
              </a:cxn>
              <a:cxn ang="0">
                <a:pos x="5" y="545"/>
              </a:cxn>
              <a:cxn ang="0">
                <a:pos x="20" y="469"/>
              </a:cxn>
              <a:cxn ang="0">
                <a:pos x="43" y="397"/>
              </a:cxn>
              <a:cxn ang="0">
                <a:pos x="74" y="330"/>
              </a:cxn>
              <a:cxn ang="0">
                <a:pos x="111" y="268"/>
              </a:cxn>
              <a:cxn ang="0">
                <a:pos x="157" y="209"/>
              </a:cxn>
              <a:cxn ang="0">
                <a:pos x="209" y="157"/>
              </a:cxn>
              <a:cxn ang="0">
                <a:pos x="268" y="111"/>
              </a:cxn>
              <a:cxn ang="0">
                <a:pos x="330" y="73"/>
              </a:cxn>
              <a:cxn ang="0">
                <a:pos x="398" y="42"/>
              </a:cxn>
              <a:cxn ang="0">
                <a:pos x="469" y="19"/>
              </a:cxn>
              <a:cxn ang="0">
                <a:pos x="545" y="5"/>
              </a:cxn>
              <a:cxn ang="0">
                <a:pos x="623" y="0"/>
              </a:cxn>
            </a:cxnLst>
            <a:rect l="0" t="0" r="r" b="b"/>
            <a:pathLst>
              <a:path w="1296" h="783">
                <a:moveTo>
                  <a:pt x="623" y="0"/>
                </a:moveTo>
                <a:lnTo>
                  <a:pt x="702" y="5"/>
                </a:lnTo>
                <a:lnTo>
                  <a:pt x="777" y="19"/>
                </a:lnTo>
                <a:lnTo>
                  <a:pt x="849" y="42"/>
                </a:lnTo>
                <a:lnTo>
                  <a:pt x="918" y="73"/>
                </a:lnTo>
                <a:lnTo>
                  <a:pt x="980" y="111"/>
                </a:lnTo>
                <a:lnTo>
                  <a:pt x="1039" y="157"/>
                </a:lnTo>
                <a:lnTo>
                  <a:pt x="1091" y="209"/>
                </a:lnTo>
                <a:lnTo>
                  <a:pt x="1137" y="268"/>
                </a:lnTo>
                <a:lnTo>
                  <a:pt x="1175" y="330"/>
                </a:lnTo>
                <a:lnTo>
                  <a:pt x="1206" y="397"/>
                </a:lnTo>
                <a:lnTo>
                  <a:pt x="1228" y="469"/>
                </a:lnTo>
                <a:lnTo>
                  <a:pt x="1243" y="545"/>
                </a:lnTo>
                <a:lnTo>
                  <a:pt x="1248" y="623"/>
                </a:lnTo>
                <a:lnTo>
                  <a:pt x="1296" y="623"/>
                </a:lnTo>
                <a:lnTo>
                  <a:pt x="1135" y="783"/>
                </a:lnTo>
                <a:lnTo>
                  <a:pt x="975" y="623"/>
                </a:lnTo>
                <a:lnTo>
                  <a:pt x="1024" y="623"/>
                </a:lnTo>
                <a:lnTo>
                  <a:pt x="1019" y="564"/>
                </a:lnTo>
                <a:lnTo>
                  <a:pt x="1008" y="507"/>
                </a:lnTo>
                <a:lnTo>
                  <a:pt x="986" y="455"/>
                </a:lnTo>
                <a:lnTo>
                  <a:pt x="960" y="405"/>
                </a:lnTo>
                <a:lnTo>
                  <a:pt x="926" y="360"/>
                </a:lnTo>
                <a:lnTo>
                  <a:pt x="887" y="320"/>
                </a:lnTo>
                <a:lnTo>
                  <a:pt x="842" y="288"/>
                </a:lnTo>
                <a:lnTo>
                  <a:pt x="793" y="260"/>
                </a:lnTo>
                <a:lnTo>
                  <a:pt x="739" y="239"/>
                </a:lnTo>
                <a:lnTo>
                  <a:pt x="682" y="227"/>
                </a:lnTo>
                <a:lnTo>
                  <a:pt x="623" y="222"/>
                </a:lnTo>
                <a:lnTo>
                  <a:pt x="564" y="227"/>
                </a:lnTo>
                <a:lnTo>
                  <a:pt x="507" y="239"/>
                </a:lnTo>
                <a:lnTo>
                  <a:pt x="455" y="260"/>
                </a:lnTo>
                <a:lnTo>
                  <a:pt x="406" y="288"/>
                </a:lnTo>
                <a:lnTo>
                  <a:pt x="360" y="320"/>
                </a:lnTo>
                <a:lnTo>
                  <a:pt x="321" y="360"/>
                </a:lnTo>
                <a:lnTo>
                  <a:pt x="288" y="405"/>
                </a:lnTo>
                <a:lnTo>
                  <a:pt x="260" y="455"/>
                </a:lnTo>
                <a:lnTo>
                  <a:pt x="239" y="507"/>
                </a:lnTo>
                <a:lnTo>
                  <a:pt x="227" y="564"/>
                </a:lnTo>
                <a:lnTo>
                  <a:pt x="222" y="623"/>
                </a:lnTo>
                <a:lnTo>
                  <a:pt x="0" y="623"/>
                </a:lnTo>
                <a:lnTo>
                  <a:pt x="5" y="545"/>
                </a:lnTo>
                <a:lnTo>
                  <a:pt x="20" y="469"/>
                </a:lnTo>
                <a:lnTo>
                  <a:pt x="43" y="397"/>
                </a:lnTo>
                <a:lnTo>
                  <a:pt x="74" y="330"/>
                </a:lnTo>
                <a:lnTo>
                  <a:pt x="111" y="268"/>
                </a:lnTo>
                <a:lnTo>
                  <a:pt x="157" y="209"/>
                </a:lnTo>
                <a:lnTo>
                  <a:pt x="209" y="157"/>
                </a:lnTo>
                <a:lnTo>
                  <a:pt x="268" y="111"/>
                </a:lnTo>
                <a:lnTo>
                  <a:pt x="330" y="73"/>
                </a:lnTo>
                <a:lnTo>
                  <a:pt x="398" y="42"/>
                </a:lnTo>
                <a:lnTo>
                  <a:pt x="469" y="19"/>
                </a:lnTo>
                <a:lnTo>
                  <a:pt x="545" y="5"/>
                </a:lnTo>
                <a:lnTo>
                  <a:pt x="623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  <a:headEnd/>
            <a:tailEnd/>
          </a:ln>
          <a:effectLst>
            <a:outerShdw blurRad="317500" dist="38100" algn="l" rotWithShape="0">
              <a:schemeClr val="bg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590">
            <a:extLst>
              <a:ext uri="{FF2B5EF4-FFF2-40B4-BE49-F238E27FC236}">
                <a16:creationId xmlns:a16="http://schemas.microsoft.com/office/drawing/2014/main" id="{93E67936-00E8-40BE-96D3-5BC2774AE386}"/>
              </a:ext>
            </a:extLst>
          </p:cNvPr>
          <p:cNvSpPr>
            <a:spLocks/>
          </p:cNvSpPr>
          <p:nvPr/>
        </p:nvSpPr>
        <p:spPr bwMode="auto">
          <a:xfrm>
            <a:off x="5828318" y="2389529"/>
            <a:ext cx="2866554" cy="1734087"/>
          </a:xfrm>
          <a:custGeom>
            <a:avLst/>
            <a:gdLst/>
            <a:ahLst/>
            <a:cxnLst>
              <a:cxn ang="0">
                <a:pos x="1135" y="0"/>
              </a:cxn>
              <a:cxn ang="0">
                <a:pos x="1296" y="160"/>
              </a:cxn>
              <a:cxn ang="0">
                <a:pos x="1246" y="160"/>
              </a:cxn>
              <a:cxn ang="0">
                <a:pos x="1242" y="239"/>
              </a:cxn>
              <a:cxn ang="0">
                <a:pos x="1227" y="314"/>
              </a:cxn>
              <a:cxn ang="0">
                <a:pos x="1204" y="386"/>
              </a:cxn>
              <a:cxn ang="0">
                <a:pos x="1173" y="453"/>
              </a:cxn>
              <a:cxn ang="0">
                <a:pos x="1135" y="517"/>
              </a:cxn>
              <a:cxn ang="0">
                <a:pos x="1089" y="574"/>
              </a:cxn>
              <a:cxn ang="0">
                <a:pos x="1037" y="626"/>
              </a:cxn>
              <a:cxn ang="0">
                <a:pos x="980" y="672"/>
              </a:cxn>
              <a:cxn ang="0">
                <a:pos x="916" y="710"/>
              </a:cxn>
              <a:cxn ang="0">
                <a:pos x="849" y="741"/>
              </a:cxn>
              <a:cxn ang="0">
                <a:pos x="777" y="764"/>
              </a:cxn>
              <a:cxn ang="0">
                <a:pos x="702" y="779"/>
              </a:cxn>
              <a:cxn ang="0">
                <a:pos x="623" y="784"/>
              </a:cxn>
              <a:cxn ang="0">
                <a:pos x="545" y="779"/>
              </a:cxn>
              <a:cxn ang="0">
                <a:pos x="470" y="764"/>
              </a:cxn>
              <a:cxn ang="0">
                <a:pos x="398" y="741"/>
              </a:cxn>
              <a:cxn ang="0">
                <a:pos x="330" y="710"/>
              </a:cxn>
              <a:cxn ang="0">
                <a:pos x="268" y="672"/>
              </a:cxn>
              <a:cxn ang="0">
                <a:pos x="209" y="626"/>
              </a:cxn>
              <a:cxn ang="0">
                <a:pos x="157" y="574"/>
              </a:cxn>
              <a:cxn ang="0">
                <a:pos x="111" y="517"/>
              </a:cxn>
              <a:cxn ang="0">
                <a:pos x="74" y="453"/>
              </a:cxn>
              <a:cxn ang="0">
                <a:pos x="43" y="386"/>
              </a:cxn>
              <a:cxn ang="0">
                <a:pos x="20" y="314"/>
              </a:cxn>
              <a:cxn ang="0">
                <a:pos x="5" y="239"/>
              </a:cxn>
              <a:cxn ang="0">
                <a:pos x="0" y="160"/>
              </a:cxn>
              <a:cxn ang="0">
                <a:pos x="223" y="160"/>
              </a:cxn>
              <a:cxn ang="0">
                <a:pos x="227" y="219"/>
              </a:cxn>
              <a:cxn ang="0">
                <a:pos x="239" y="276"/>
              </a:cxn>
              <a:cxn ang="0">
                <a:pos x="260" y="329"/>
              </a:cxn>
              <a:cxn ang="0">
                <a:pos x="288" y="378"/>
              </a:cxn>
              <a:cxn ang="0">
                <a:pos x="321" y="424"/>
              </a:cxn>
              <a:cxn ang="0">
                <a:pos x="360" y="463"/>
              </a:cxn>
              <a:cxn ang="0">
                <a:pos x="406" y="496"/>
              </a:cxn>
              <a:cxn ang="0">
                <a:pos x="455" y="523"/>
              </a:cxn>
              <a:cxn ang="0">
                <a:pos x="507" y="545"/>
              </a:cxn>
              <a:cxn ang="0">
                <a:pos x="564" y="556"/>
              </a:cxn>
              <a:cxn ang="0">
                <a:pos x="623" y="561"/>
              </a:cxn>
              <a:cxn ang="0">
                <a:pos x="682" y="556"/>
              </a:cxn>
              <a:cxn ang="0">
                <a:pos x="739" y="545"/>
              </a:cxn>
              <a:cxn ang="0">
                <a:pos x="792" y="523"/>
              </a:cxn>
              <a:cxn ang="0">
                <a:pos x="841" y="496"/>
              </a:cxn>
              <a:cxn ang="0">
                <a:pos x="887" y="463"/>
              </a:cxn>
              <a:cxn ang="0">
                <a:pos x="926" y="424"/>
              </a:cxn>
              <a:cxn ang="0">
                <a:pos x="959" y="378"/>
              </a:cxn>
              <a:cxn ang="0">
                <a:pos x="986" y="329"/>
              </a:cxn>
              <a:cxn ang="0">
                <a:pos x="1008" y="276"/>
              </a:cxn>
              <a:cxn ang="0">
                <a:pos x="1019" y="219"/>
              </a:cxn>
              <a:cxn ang="0">
                <a:pos x="1024" y="160"/>
              </a:cxn>
              <a:cxn ang="0">
                <a:pos x="975" y="160"/>
              </a:cxn>
              <a:cxn ang="0">
                <a:pos x="1135" y="0"/>
              </a:cxn>
            </a:cxnLst>
            <a:rect l="0" t="0" r="r" b="b"/>
            <a:pathLst>
              <a:path w="1296" h="784">
                <a:moveTo>
                  <a:pt x="1135" y="0"/>
                </a:moveTo>
                <a:lnTo>
                  <a:pt x="1296" y="160"/>
                </a:lnTo>
                <a:lnTo>
                  <a:pt x="1246" y="160"/>
                </a:lnTo>
                <a:lnTo>
                  <a:pt x="1242" y="239"/>
                </a:lnTo>
                <a:lnTo>
                  <a:pt x="1227" y="314"/>
                </a:lnTo>
                <a:lnTo>
                  <a:pt x="1204" y="386"/>
                </a:lnTo>
                <a:lnTo>
                  <a:pt x="1173" y="453"/>
                </a:lnTo>
                <a:lnTo>
                  <a:pt x="1135" y="517"/>
                </a:lnTo>
                <a:lnTo>
                  <a:pt x="1089" y="574"/>
                </a:lnTo>
                <a:lnTo>
                  <a:pt x="1037" y="626"/>
                </a:lnTo>
                <a:lnTo>
                  <a:pt x="980" y="672"/>
                </a:lnTo>
                <a:lnTo>
                  <a:pt x="916" y="710"/>
                </a:lnTo>
                <a:lnTo>
                  <a:pt x="849" y="741"/>
                </a:lnTo>
                <a:lnTo>
                  <a:pt x="777" y="764"/>
                </a:lnTo>
                <a:lnTo>
                  <a:pt x="702" y="779"/>
                </a:lnTo>
                <a:lnTo>
                  <a:pt x="623" y="784"/>
                </a:lnTo>
                <a:lnTo>
                  <a:pt x="545" y="779"/>
                </a:lnTo>
                <a:lnTo>
                  <a:pt x="470" y="764"/>
                </a:lnTo>
                <a:lnTo>
                  <a:pt x="398" y="741"/>
                </a:lnTo>
                <a:lnTo>
                  <a:pt x="330" y="710"/>
                </a:lnTo>
                <a:lnTo>
                  <a:pt x="268" y="672"/>
                </a:lnTo>
                <a:lnTo>
                  <a:pt x="209" y="626"/>
                </a:lnTo>
                <a:lnTo>
                  <a:pt x="157" y="574"/>
                </a:lnTo>
                <a:lnTo>
                  <a:pt x="111" y="517"/>
                </a:lnTo>
                <a:lnTo>
                  <a:pt x="74" y="453"/>
                </a:lnTo>
                <a:lnTo>
                  <a:pt x="43" y="386"/>
                </a:lnTo>
                <a:lnTo>
                  <a:pt x="20" y="314"/>
                </a:lnTo>
                <a:lnTo>
                  <a:pt x="5" y="239"/>
                </a:lnTo>
                <a:lnTo>
                  <a:pt x="0" y="160"/>
                </a:lnTo>
                <a:lnTo>
                  <a:pt x="223" y="160"/>
                </a:lnTo>
                <a:lnTo>
                  <a:pt x="227" y="219"/>
                </a:lnTo>
                <a:lnTo>
                  <a:pt x="239" y="276"/>
                </a:lnTo>
                <a:lnTo>
                  <a:pt x="260" y="329"/>
                </a:lnTo>
                <a:lnTo>
                  <a:pt x="288" y="378"/>
                </a:lnTo>
                <a:lnTo>
                  <a:pt x="321" y="424"/>
                </a:lnTo>
                <a:lnTo>
                  <a:pt x="360" y="463"/>
                </a:lnTo>
                <a:lnTo>
                  <a:pt x="406" y="496"/>
                </a:lnTo>
                <a:lnTo>
                  <a:pt x="455" y="523"/>
                </a:lnTo>
                <a:lnTo>
                  <a:pt x="507" y="545"/>
                </a:lnTo>
                <a:lnTo>
                  <a:pt x="564" y="556"/>
                </a:lnTo>
                <a:lnTo>
                  <a:pt x="623" y="561"/>
                </a:lnTo>
                <a:lnTo>
                  <a:pt x="682" y="556"/>
                </a:lnTo>
                <a:lnTo>
                  <a:pt x="739" y="545"/>
                </a:lnTo>
                <a:lnTo>
                  <a:pt x="792" y="523"/>
                </a:lnTo>
                <a:lnTo>
                  <a:pt x="841" y="496"/>
                </a:lnTo>
                <a:lnTo>
                  <a:pt x="887" y="463"/>
                </a:lnTo>
                <a:lnTo>
                  <a:pt x="926" y="424"/>
                </a:lnTo>
                <a:lnTo>
                  <a:pt x="959" y="378"/>
                </a:lnTo>
                <a:lnTo>
                  <a:pt x="986" y="329"/>
                </a:lnTo>
                <a:lnTo>
                  <a:pt x="1008" y="276"/>
                </a:lnTo>
                <a:lnTo>
                  <a:pt x="1019" y="219"/>
                </a:lnTo>
                <a:lnTo>
                  <a:pt x="1024" y="160"/>
                </a:lnTo>
                <a:lnTo>
                  <a:pt x="975" y="160"/>
                </a:lnTo>
                <a:lnTo>
                  <a:pt x="1135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  <a:headEnd/>
            <a:tailEnd/>
          </a:ln>
          <a:effectLst>
            <a:outerShdw blurRad="317500" dist="38100" algn="l" rotWithShape="0">
              <a:schemeClr val="bg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591">
            <a:extLst>
              <a:ext uri="{FF2B5EF4-FFF2-40B4-BE49-F238E27FC236}">
                <a16:creationId xmlns:a16="http://schemas.microsoft.com/office/drawing/2014/main" id="{CBED67BB-E85B-4411-8621-3044246B534F}"/>
              </a:ext>
            </a:extLst>
          </p:cNvPr>
          <p:cNvSpPr>
            <a:spLocks/>
          </p:cNvSpPr>
          <p:nvPr/>
        </p:nvSpPr>
        <p:spPr bwMode="auto">
          <a:xfrm>
            <a:off x="3563387" y="1365443"/>
            <a:ext cx="2866554" cy="1731876"/>
          </a:xfrm>
          <a:custGeom>
            <a:avLst/>
            <a:gdLst/>
            <a:ahLst/>
            <a:cxnLst>
              <a:cxn ang="0">
                <a:pos x="623" y="0"/>
              </a:cxn>
              <a:cxn ang="0">
                <a:pos x="702" y="5"/>
              </a:cxn>
              <a:cxn ang="0">
                <a:pos x="777" y="19"/>
              </a:cxn>
              <a:cxn ang="0">
                <a:pos x="849" y="42"/>
              </a:cxn>
              <a:cxn ang="0">
                <a:pos x="916" y="73"/>
              </a:cxn>
              <a:cxn ang="0">
                <a:pos x="980" y="111"/>
              </a:cxn>
              <a:cxn ang="0">
                <a:pos x="1037" y="157"/>
              </a:cxn>
              <a:cxn ang="0">
                <a:pos x="1089" y="209"/>
              </a:cxn>
              <a:cxn ang="0">
                <a:pos x="1135" y="268"/>
              </a:cxn>
              <a:cxn ang="0">
                <a:pos x="1173" y="330"/>
              </a:cxn>
              <a:cxn ang="0">
                <a:pos x="1204" y="397"/>
              </a:cxn>
              <a:cxn ang="0">
                <a:pos x="1227" y="469"/>
              </a:cxn>
              <a:cxn ang="0">
                <a:pos x="1242" y="545"/>
              </a:cxn>
              <a:cxn ang="0">
                <a:pos x="1247" y="623"/>
              </a:cxn>
              <a:cxn ang="0">
                <a:pos x="1296" y="623"/>
              </a:cxn>
              <a:cxn ang="0">
                <a:pos x="1135" y="783"/>
              </a:cxn>
              <a:cxn ang="0">
                <a:pos x="975" y="623"/>
              </a:cxn>
              <a:cxn ang="0">
                <a:pos x="1024" y="623"/>
              </a:cxn>
              <a:cxn ang="0">
                <a:pos x="1019" y="564"/>
              </a:cxn>
              <a:cxn ang="0">
                <a:pos x="1008" y="507"/>
              </a:cxn>
              <a:cxn ang="0">
                <a:pos x="986" y="455"/>
              </a:cxn>
              <a:cxn ang="0">
                <a:pos x="959" y="405"/>
              </a:cxn>
              <a:cxn ang="0">
                <a:pos x="926" y="360"/>
              </a:cxn>
              <a:cxn ang="0">
                <a:pos x="887" y="320"/>
              </a:cxn>
              <a:cxn ang="0">
                <a:pos x="841" y="288"/>
              </a:cxn>
              <a:cxn ang="0">
                <a:pos x="792" y="260"/>
              </a:cxn>
              <a:cxn ang="0">
                <a:pos x="739" y="239"/>
              </a:cxn>
              <a:cxn ang="0">
                <a:pos x="682" y="227"/>
              </a:cxn>
              <a:cxn ang="0">
                <a:pos x="623" y="222"/>
              </a:cxn>
              <a:cxn ang="0">
                <a:pos x="564" y="227"/>
              </a:cxn>
              <a:cxn ang="0">
                <a:pos x="507" y="239"/>
              </a:cxn>
              <a:cxn ang="0">
                <a:pos x="455" y="260"/>
              </a:cxn>
              <a:cxn ang="0">
                <a:pos x="406" y="288"/>
              </a:cxn>
              <a:cxn ang="0">
                <a:pos x="360" y="320"/>
              </a:cxn>
              <a:cxn ang="0">
                <a:pos x="321" y="360"/>
              </a:cxn>
              <a:cxn ang="0">
                <a:pos x="288" y="405"/>
              </a:cxn>
              <a:cxn ang="0">
                <a:pos x="260" y="455"/>
              </a:cxn>
              <a:cxn ang="0">
                <a:pos x="239" y="507"/>
              </a:cxn>
              <a:cxn ang="0">
                <a:pos x="227" y="564"/>
              </a:cxn>
              <a:cxn ang="0">
                <a:pos x="223" y="623"/>
              </a:cxn>
              <a:cxn ang="0">
                <a:pos x="0" y="623"/>
              </a:cxn>
              <a:cxn ang="0">
                <a:pos x="5" y="545"/>
              </a:cxn>
              <a:cxn ang="0">
                <a:pos x="20" y="469"/>
              </a:cxn>
              <a:cxn ang="0">
                <a:pos x="43" y="397"/>
              </a:cxn>
              <a:cxn ang="0">
                <a:pos x="74" y="330"/>
              </a:cxn>
              <a:cxn ang="0">
                <a:pos x="111" y="268"/>
              </a:cxn>
              <a:cxn ang="0">
                <a:pos x="157" y="209"/>
              </a:cxn>
              <a:cxn ang="0">
                <a:pos x="209" y="157"/>
              </a:cxn>
              <a:cxn ang="0">
                <a:pos x="267" y="111"/>
              </a:cxn>
              <a:cxn ang="0">
                <a:pos x="330" y="73"/>
              </a:cxn>
              <a:cxn ang="0">
                <a:pos x="398" y="42"/>
              </a:cxn>
              <a:cxn ang="0">
                <a:pos x="470" y="19"/>
              </a:cxn>
              <a:cxn ang="0">
                <a:pos x="545" y="5"/>
              </a:cxn>
              <a:cxn ang="0">
                <a:pos x="623" y="0"/>
              </a:cxn>
            </a:cxnLst>
            <a:rect l="0" t="0" r="r" b="b"/>
            <a:pathLst>
              <a:path w="1296" h="783">
                <a:moveTo>
                  <a:pt x="623" y="0"/>
                </a:moveTo>
                <a:lnTo>
                  <a:pt x="702" y="5"/>
                </a:lnTo>
                <a:lnTo>
                  <a:pt x="777" y="19"/>
                </a:lnTo>
                <a:lnTo>
                  <a:pt x="849" y="42"/>
                </a:lnTo>
                <a:lnTo>
                  <a:pt x="916" y="73"/>
                </a:lnTo>
                <a:lnTo>
                  <a:pt x="980" y="111"/>
                </a:lnTo>
                <a:lnTo>
                  <a:pt x="1037" y="157"/>
                </a:lnTo>
                <a:lnTo>
                  <a:pt x="1089" y="209"/>
                </a:lnTo>
                <a:lnTo>
                  <a:pt x="1135" y="268"/>
                </a:lnTo>
                <a:lnTo>
                  <a:pt x="1173" y="330"/>
                </a:lnTo>
                <a:lnTo>
                  <a:pt x="1204" y="397"/>
                </a:lnTo>
                <a:lnTo>
                  <a:pt x="1227" y="469"/>
                </a:lnTo>
                <a:lnTo>
                  <a:pt x="1242" y="545"/>
                </a:lnTo>
                <a:lnTo>
                  <a:pt x="1247" y="623"/>
                </a:lnTo>
                <a:lnTo>
                  <a:pt x="1296" y="623"/>
                </a:lnTo>
                <a:lnTo>
                  <a:pt x="1135" y="783"/>
                </a:lnTo>
                <a:lnTo>
                  <a:pt x="975" y="623"/>
                </a:lnTo>
                <a:lnTo>
                  <a:pt x="1024" y="623"/>
                </a:lnTo>
                <a:lnTo>
                  <a:pt x="1019" y="564"/>
                </a:lnTo>
                <a:lnTo>
                  <a:pt x="1008" y="507"/>
                </a:lnTo>
                <a:lnTo>
                  <a:pt x="986" y="455"/>
                </a:lnTo>
                <a:lnTo>
                  <a:pt x="959" y="405"/>
                </a:lnTo>
                <a:lnTo>
                  <a:pt x="926" y="360"/>
                </a:lnTo>
                <a:lnTo>
                  <a:pt x="887" y="320"/>
                </a:lnTo>
                <a:lnTo>
                  <a:pt x="841" y="288"/>
                </a:lnTo>
                <a:lnTo>
                  <a:pt x="792" y="260"/>
                </a:lnTo>
                <a:lnTo>
                  <a:pt x="739" y="239"/>
                </a:lnTo>
                <a:lnTo>
                  <a:pt x="682" y="227"/>
                </a:lnTo>
                <a:lnTo>
                  <a:pt x="623" y="222"/>
                </a:lnTo>
                <a:lnTo>
                  <a:pt x="564" y="227"/>
                </a:lnTo>
                <a:lnTo>
                  <a:pt x="507" y="239"/>
                </a:lnTo>
                <a:lnTo>
                  <a:pt x="455" y="260"/>
                </a:lnTo>
                <a:lnTo>
                  <a:pt x="406" y="288"/>
                </a:lnTo>
                <a:lnTo>
                  <a:pt x="360" y="320"/>
                </a:lnTo>
                <a:lnTo>
                  <a:pt x="321" y="360"/>
                </a:lnTo>
                <a:lnTo>
                  <a:pt x="288" y="405"/>
                </a:lnTo>
                <a:lnTo>
                  <a:pt x="260" y="455"/>
                </a:lnTo>
                <a:lnTo>
                  <a:pt x="239" y="507"/>
                </a:lnTo>
                <a:lnTo>
                  <a:pt x="227" y="564"/>
                </a:lnTo>
                <a:lnTo>
                  <a:pt x="223" y="623"/>
                </a:lnTo>
                <a:lnTo>
                  <a:pt x="0" y="623"/>
                </a:lnTo>
                <a:lnTo>
                  <a:pt x="5" y="545"/>
                </a:lnTo>
                <a:lnTo>
                  <a:pt x="20" y="469"/>
                </a:lnTo>
                <a:lnTo>
                  <a:pt x="43" y="397"/>
                </a:lnTo>
                <a:lnTo>
                  <a:pt x="74" y="330"/>
                </a:lnTo>
                <a:lnTo>
                  <a:pt x="111" y="268"/>
                </a:lnTo>
                <a:lnTo>
                  <a:pt x="157" y="209"/>
                </a:lnTo>
                <a:lnTo>
                  <a:pt x="209" y="157"/>
                </a:lnTo>
                <a:lnTo>
                  <a:pt x="267" y="111"/>
                </a:lnTo>
                <a:lnTo>
                  <a:pt x="330" y="73"/>
                </a:lnTo>
                <a:lnTo>
                  <a:pt x="398" y="42"/>
                </a:lnTo>
                <a:lnTo>
                  <a:pt x="470" y="19"/>
                </a:lnTo>
                <a:lnTo>
                  <a:pt x="545" y="5"/>
                </a:lnTo>
                <a:lnTo>
                  <a:pt x="623" y="0"/>
                </a:lnTo>
                <a:close/>
              </a:path>
            </a:pathLst>
          </a:custGeom>
          <a:solidFill>
            <a:srgbClr val="8B6571"/>
          </a:solidFill>
          <a:ln w="0">
            <a:noFill/>
            <a:prstDash val="solid"/>
            <a:round/>
            <a:headEnd/>
            <a:tailEnd/>
          </a:ln>
          <a:effectLst>
            <a:outerShdw blurRad="317500" dist="38100" algn="l" rotWithShape="0">
              <a:schemeClr val="bg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592">
            <a:extLst>
              <a:ext uri="{FF2B5EF4-FFF2-40B4-BE49-F238E27FC236}">
                <a16:creationId xmlns:a16="http://schemas.microsoft.com/office/drawing/2014/main" id="{ECDA76DE-2DEA-4890-B23C-C342C5296BFC}"/>
              </a:ext>
            </a:extLst>
          </p:cNvPr>
          <p:cNvSpPr>
            <a:spLocks/>
          </p:cNvSpPr>
          <p:nvPr/>
        </p:nvSpPr>
        <p:spPr bwMode="auto">
          <a:xfrm>
            <a:off x="1298456" y="2389529"/>
            <a:ext cx="2866554" cy="1734087"/>
          </a:xfrm>
          <a:custGeom>
            <a:avLst/>
            <a:gdLst/>
            <a:ahLst/>
            <a:cxnLst>
              <a:cxn ang="0">
                <a:pos x="1135" y="0"/>
              </a:cxn>
              <a:cxn ang="0">
                <a:pos x="1296" y="160"/>
              </a:cxn>
              <a:cxn ang="0">
                <a:pos x="1247" y="160"/>
              </a:cxn>
              <a:cxn ang="0">
                <a:pos x="1242" y="239"/>
              </a:cxn>
              <a:cxn ang="0">
                <a:pos x="1227" y="314"/>
              </a:cxn>
              <a:cxn ang="0">
                <a:pos x="1204" y="386"/>
              </a:cxn>
              <a:cxn ang="0">
                <a:pos x="1173" y="453"/>
              </a:cxn>
              <a:cxn ang="0">
                <a:pos x="1135" y="517"/>
              </a:cxn>
              <a:cxn ang="0">
                <a:pos x="1089" y="574"/>
              </a:cxn>
              <a:cxn ang="0">
                <a:pos x="1037" y="626"/>
              </a:cxn>
              <a:cxn ang="0">
                <a:pos x="978" y="672"/>
              </a:cxn>
              <a:cxn ang="0">
                <a:pos x="916" y="710"/>
              </a:cxn>
              <a:cxn ang="0">
                <a:pos x="849" y="741"/>
              </a:cxn>
              <a:cxn ang="0">
                <a:pos x="777" y="764"/>
              </a:cxn>
              <a:cxn ang="0">
                <a:pos x="702" y="779"/>
              </a:cxn>
              <a:cxn ang="0">
                <a:pos x="623" y="784"/>
              </a:cxn>
              <a:cxn ang="0">
                <a:pos x="545" y="779"/>
              </a:cxn>
              <a:cxn ang="0">
                <a:pos x="470" y="764"/>
              </a:cxn>
              <a:cxn ang="0">
                <a:pos x="398" y="741"/>
              </a:cxn>
              <a:cxn ang="0">
                <a:pos x="331" y="710"/>
              </a:cxn>
              <a:cxn ang="0">
                <a:pos x="267" y="672"/>
              </a:cxn>
              <a:cxn ang="0">
                <a:pos x="209" y="626"/>
              </a:cxn>
              <a:cxn ang="0">
                <a:pos x="157" y="574"/>
              </a:cxn>
              <a:cxn ang="0">
                <a:pos x="111" y="517"/>
              </a:cxn>
              <a:cxn ang="0">
                <a:pos x="74" y="453"/>
              </a:cxn>
              <a:cxn ang="0">
                <a:pos x="43" y="386"/>
              </a:cxn>
              <a:cxn ang="0">
                <a:pos x="20" y="314"/>
              </a:cxn>
              <a:cxn ang="0">
                <a:pos x="5" y="239"/>
              </a:cxn>
              <a:cxn ang="0">
                <a:pos x="0" y="160"/>
              </a:cxn>
              <a:cxn ang="0">
                <a:pos x="223" y="160"/>
              </a:cxn>
              <a:cxn ang="0">
                <a:pos x="227" y="219"/>
              </a:cxn>
              <a:cxn ang="0">
                <a:pos x="239" y="276"/>
              </a:cxn>
              <a:cxn ang="0">
                <a:pos x="260" y="329"/>
              </a:cxn>
              <a:cxn ang="0">
                <a:pos x="288" y="378"/>
              </a:cxn>
              <a:cxn ang="0">
                <a:pos x="321" y="424"/>
              </a:cxn>
              <a:cxn ang="0">
                <a:pos x="360" y="463"/>
              </a:cxn>
              <a:cxn ang="0">
                <a:pos x="406" y="496"/>
              </a:cxn>
              <a:cxn ang="0">
                <a:pos x="455" y="523"/>
              </a:cxn>
              <a:cxn ang="0">
                <a:pos x="507" y="545"/>
              </a:cxn>
              <a:cxn ang="0">
                <a:pos x="564" y="556"/>
              </a:cxn>
              <a:cxn ang="0">
                <a:pos x="623" y="561"/>
              </a:cxn>
              <a:cxn ang="0">
                <a:pos x="682" y="556"/>
              </a:cxn>
              <a:cxn ang="0">
                <a:pos x="739" y="545"/>
              </a:cxn>
              <a:cxn ang="0">
                <a:pos x="792" y="523"/>
              </a:cxn>
              <a:cxn ang="0">
                <a:pos x="841" y="496"/>
              </a:cxn>
              <a:cxn ang="0">
                <a:pos x="887" y="463"/>
              </a:cxn>
              <a:cxn ang="0">
                <a:pos x="926" y="424"/>
              </a:cxn>
              <a:cxn ang="0">
                <a:pos x="959" y="378"/>
              </a:cxn>
              <a:cxn ang="0">
                <a:pos x="986" y="329"/>
              </a:cxn>
              <a:cxn ang="0">
                <a:pos x="1008" y="276"/>
              </a:cxn>
              <a:cxn ang="0">
                <a:pos x="1019" y="219"/>
              </a:cxn>
              <a:cxn ang="0">
                <a:pos x="1024" y="160"/>
              </a:cxn>
              <a:cxn ang="0">
                <a:pos x="975" y="160"/>
              </a:cxn>
              <a:cxn ang="0">
                <a:pos x="1135" y="0"/>
              </a:cxn>
            </a:cxnLst>
            <a:rect l="0" t="0" r="r" b="b"/>
            <a:pathLst>
              <a:path w="1296" h="784">
                <a:moveTo>
                  <a:pt x="1135" y="0"/>
                </a:moveTo>
                <a:lnTo>
                  <a:pt x="1296" y="160"/>
                </a:lnTo>
                <a:lnTo>
                  <a:pt x="1247" y="160"/>
                </a:lnTo>
                <a:lnTo>
                  <a:pt x="1242" y="239"/>
                </a:lnTo>
                <a:lnTo>
                  <a:pt x="1227" y="314"/>
                </a:lnTo>
                <a:lnTo>
                  <a:pt x="1204" y="386"/>
                </a:lnTo>
                <a:lnTo>
                  <a:pt x="1173" y="453"/>
                </a:lnTo>
                <a:lnTo>
                  <a:pt x="1135" y="517"/>
                </a:lnTo>
                <a:lnTo>
                  <a:pt x="1089" y="574"/>
                </a:lnTo>
                <a:lnTo>
                  <a:pt x="1037" y="626"/>
                </a:lnTo>
                <a:lnTo>
                  <a:pt x="978" y="672"/>
                </a:lnTo>
                <a:lnTo>
                  <a:pt x="916" y="710"/>
                </a:lnTo>
                <a:lnTo>
                  <a:pt x="849" y="741"/>
                </a:lnTo>
                <a:lnTo>
                  <a:pt x="777" y="764"/>
                </a:lnTo>
                <a:lnTo>
                  <a:pt x="702" y="779"/>
                </a:lnTo>
                <a:lnTo>
                  <a:pt x="623" y="784"/>
                </a:lnTo>
                <a:lnTo>
                  <a:pt x="545" y="779"/>
                </a:lnTo>
                <a:lnTo>
                  <a:pt x="470" y="764"/>
                </a:lnTo>
                <a:lnTo>
                  <a:pt x="398" y="741"/>
                </a:lnTo>
                <a:lnTo>
                  <a:pt x="331" y="710"/>
                </a:lnTo>
                <a:lnTo>
                  <a:pt x="267" y="672"/>
                </a:lnTo>
                <a:lnTo>
                  <a:pt x="209" y="626"/>
                </a:lnTo>
                <a:lnTo>
                  <a:pt x="157" y="574"/>
                </a:lnTo>
                <a:lnTo>
                  <a:pt x="111" y="517"/>
                </a:lnTo>
                <a:lnTo>
                  <a:pt x="74" y="453"/>
                </a:lnTo>
                <a:lnTo>
                  <a:pt x="43" y="386"/>
                </a:lnTo>
                <a:lnTo>
                  <a:pt x="20" y="314"/>
                </a:lnTo>
                <a:lnTo>
                  <a:pt x="5" y="239"/>
                </a:lnTo>
                <a:lnTo>
                  <a:pt x="0" y="160"/>
                </a:lnTo>
                <a:lnTo>
                  <a:pt x="223" y="160"/>
                </a:lnTo>
                <a:lnTo>
                  <a:pt x="227" y="219"/>
                </a:lnTo>
                <a:lnTo>
                  <a:pt x="239" y="276"/>
                </a:lnTo>
                <a:lnTo>
                  <a:pt x="260" y="329"/>
                </a:lnTo>
                <a:lnTo>
                  <a:pt x="288" y="378"/>
                </a:lnTo>
                <a:lnTo>
                  <a:pt x="321" y="424"/>
                </a:lnTo>
                <a:lnTo>
                  <a:pt x="360" y="463"/>
                </a:lnTo>
                <a:lnTo>
                  <a:pt x="406" y="496"/>
                </a:lnTo>
                <a:lnTo>
                  <a:pt x="455" y="523"/>
                </a:lnTo>
                <a:lnTo>
                  <a:pt x="507" y="545"/>
                </a:lnTo>
                <a:lnTo>
                  <a:pt x="564" y="556"/>
                </a:lnTo>
                <a:lnTo>
                  <a:pt x="623" y="561"/>
                </a:lnTo>
                <a:lnTo>
                  <a:pt x="682" y="556"/>
                </a:lnTo>
                <a:lnTo>
                  <a:pt x="739" y="545"/>
                </a:lnTo>
                <a:lnTo>
                  <a:pt x="792" y="523"/>
                </a:lnTo>
                <a:lnTo>
                  <a:pt x="841" y="496"/>
                </a:lnTo>
                <a:lnTo>
                  <a:pt x="887" y="463"/>
                </a:lnTo>
                <a:lnTo>
                  <a:pt x="926" y="424"/>
                </a:lnTo>
                <a:lnTo>
                  <a:pt x="959" y="378"/>
                </a:lnTo>
                <a:lnTo>
                  <a:pt x="986" y="329"/>
                </a:lnTo>
                <a:lnTo>
                  <a:pt x="1008" y="276"/>
                </a:lnTo>
                <a:lnTo>
                  <a:pt x="1019" y="219"/>
                </a:lnTo>
                <a:lnTo>
                  <a:pt x="1024" y="160"/>
                </a:lnTo>
                <a:lnTo>
                  <a:pt x="975" y="160"/>
                </a:lnTo>
                <a:lnTo>
                  <a:pt x="1135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  <a:headEnd/>
            <a:tailEnd/>
          </a:ln>
          <a:effectLst>
            <a:outerShdw blurRad="317500" dist="38100" algn="l" rotWithShape="0">
              <a:schemeClr val="bg1">
                <a:lumMod val="7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Shape 2587">
            <a:extLst>
              <a:ext uri="{FF2B5EF4-FFF2-40B4-BE49-F238E27FC236}">
                <a16:creationId xmlns:a16="http://schemas.microsoft.com/office/drawing/2014/main" id="{126FB82B-D17E-462E-B304-40EB359C5D76}"/>
              </a:ext>
            </a:extLst>
          </p:cNvPr>
          <p:cNvSpPr/>
          <p:nvPr/>
        </p:nvSpPr>
        <p:spPr>
          <a:xfrm>
            <a:off x="2346319" y="2570809"/>
            <a:ext cx="526510" cy="5265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D5AEB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5" name="Shape 2633">
            <a:extLst>
              <a:ext uri="{FF2B5EF4-FFF2-40B4-BE49-F238E27FC236}">
                <a16:creationId xmlns:a16="http://schemas.microsoft.com/office/drawing/2014/main" id="{1B0DECE2-596A-4D4D-B461-AD0E43734C6B}"/>
              </a:ext>
            </a:extLst>
          </p:cNvPr>
          <p:cNvSpPr/>
          <p:nvPr/>
        </p:nvSpPr>
        <p:spPr>
          <a:xfrm>
            <a:off x="4671535" y="2577693"/>
            <a:ext cx="519626" cy="519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rgbClr val="8B657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6" name="Shape 2530">
            <a:extLst>
              <a:ext uri="{FF2B5EF4-FFF2-40B4-BE49-F238E27FC236}">
                <a16:creationId xmlns:a16="http://schemas.microsoft.com/office/drawing/2014/main" id="{FF028171-CB6B-4D52-818E-42A52FFC864D}"/>
              </a:ext>
            </a:extLst>
          </p:cNvPr>
          <p:cNvSpPr/>
          <p:nvPr/>
        </p:nvSpPr>
        <p:spPr>
          <a:xfrm>
            <a:off x="6978030" y="2577693"/>
            <a:ext cx="425135" cy="519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6000" y="20617"/>
                </a:lnTo>
                <a:lnTo>
                  <a:pt x="6000" y="982"/>
                </a:lnTo>
                <a:lnTo>
                  <a:pt x="13200" y="982"/>
                </a:lnTo>
                <a:lnTo>
                  <a:pt x="13200" y="6872"/>
                </a:lnTo>
                <a:lnTo>
                  <a:pt x="15600" y="4909"/>
                </a:lnTo>
                <a:lnTo>
                  <a:pt x="18000" y="6872"/>
                </a:lnTo>
                <a:lnTo>
                  <a:pt x="180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4800" y="20617"/>
                </a:move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4800" y="982"/>
                </a:lnTo>
                <a:cubicBezTo>
                  <a:pt x="4800" y="982"/>
                  <a:pt x="4800" y="20617"/>
                  <a:pt x="4800" y="20617"/>
                </a:cubicBezTo>
                <a:close/>
                <a:moveTo>
                  <a:pt x="14400" y="982"/>
                </a:moveTo>
                <a:lnTo>
                  <a:pt x="16800" y="982"/>
                </a:lnTo>
                <a:lnTo>
                  <a:pt x="16800" y="4418"/>
                </a:lnTo>
                <a:lnTo>
                  <a:pt x="15600" y="3436"/>
                </a:lnTo>
                <a:lnTo>
                  <a:pt x="14400" y="4418"/>
                </a:lnTo>
                <a:cubicBezTo>
                  <a:pt x="14400" y="4418"/>
                  <a:pt x="14400" y="982"/>
                  <a:pt x="14400" y="982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rgbClr val="D5AEB2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7" name="Shape 2602">
            <a:extLst>
              <a:ext uri="{FF2B5EF4-FFF2-40B4-BE49-F238E27FC236}">
                <a16:creationId xmlns:a16="http://schemas.microsoft.com/office/drawing/2014/main" id="{D078FC20-F4BC-48DE-958E-DF88226F4070}"/>
              </a:ext>
            </a:extLst>
          </p:cNvPr>
          <p:cNvSpPr/>
          <p:nvPr/>
        </p:nvSpPr>
        <p:spPr>
          <a:xfrm>
            <a:off x="9196815" y="2585474"/>
            <a:ext cx="522650" cy="4276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rgbClr val="8B657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marL="0" marR="0" lvl="0" indent="0" defTabSz="45706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299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11A6FC4-DC15-4D2C-990D-37148D318A18}"/>
              </a:ext>
            </a:extLst>
          </p:cNvPr>
          <p:cNvGrpSpPr/>
          <p:nvPr/>
        </p:nvGrpSpPr>
        <p:grpSpPr>
          <a:xfrm>
            <a:off x="1532536" y="4475300"/>
            <a:ext cx="2154075" cy="1141467"/>
            <a:chOff x="1795791" y="4356246"/>
            <a:chExt cx="2154075" cy="1141467"/>
          </a:xfrm>
        </p:grpSpPr>
        <p:sp>
          <p:nvSpPr>
            <p:cNvPr id="26" name="文本框 102">
              <a:extLst>
                <a:ext uri="{FF2B5EF4-FFF2-40B4-BE49-F238E27FC236}">
                  <a16:creationId xmlns:a16="http://schemas.microsoft.com/office/drawing/2014/main" id="{E5552D91-F874-46B0-B4A8-F5C1AA053830}"/>
                </a:ext>
              </a:extLst>
            </p:cNvPr>
            <p:cNvSpPr txBox="1"/>
            <p:nvPr/>
          </p:nvSpPr>
          <p:spPr>
            <a:xfrm>
              <a:off x="1922581" y="4356246"/>
              <a:ext cx="17620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CBE2209-EE16-4932-B7D8-0B8A511EC9DE}"/>
                </a:ext>
              </a:extLst>
            </p:cNvPr>
            <p:cNvSpPr txBox="1"/>
            <p:nvPr/>
          </p:nvSpPr>
          <p:spPr>
            <a:xfrm>
              <a:off x="1795791" y="4775208"/>
              <a:ext cx="2154075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ABE5136-2BAF-4E3B-BA8C-146451FEB5FD}"/>
              </a:ext>
            </a:extLst>
          </p:cNvPr>
          <p:cNvGrpSpPr/>
          <p:nvPr/>
        </p:nvGrpSpPr>
        <p:grpSpPr>
          <a:xfrm>
            <a:off x="3919626" y="4475300"/>
            <a:ext cx="2154075" cy="1141467"/>
            <a:chOff x="1795791" y="4356246"/>
            <a:chExt cx="2154075" cy="1141467"/>
          </a:xfrm>
        </p:grpSpPr>
        <p:sp>
          <p:nvSpPr>
            <p:cNvPr id="30" name="文本框 102">
              <a:extLst>
                <a:ext uri="{FF2B5EF4-FFF2-40B4-BE49-F238E27FC236}">
                  <a16:creationId xmlns:a16="http://schemas.microsoft.com/office/drawing/2014/main" id="{8FE58676-254F-4BC1-B699-6778F7F651C7}"/>
                </a:ext>
              </a:extLst>
            </p:cNvPr>
            <p:cNvSpPr txBox="1"/>
            <p:nvPr/>
          </p:nvSpPr>
          <p:spPr>
            <a:xfrm>
              <a:off x="1922581" y="4356246"/>
              <a:ext cx="17620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E4B98A9-F634-45BE-ABED-E9F764CB4471}"/>
                </a:ext>
              </a:extLst>
            </p:cNvPr>
            <p:cNvSpPr txBox="1"/>
            <p:nvPr/>
          </p:nvSpPr>
          <p:spPr>
            <a:xfrm>
              <a:off x="1795791" y="4775208"/>
              <a:ext cx="2154075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01734AD-092B-4BAC-B162-034DBB19B730}"/>
              </a:ext>
            </a:extLst>
          </p:cNvPr>
          <p:cNvGrpSpPr/>
          <p:nvPr/>
        </p:nvGrpSpPr>
        <p:grpSpPr>
          <a:xfrm>
            <a:off x="6211790" y="4475300"/>
            <a:ext cx="2154075" cy="1141467"/>
            <a:chOff x="1795791" y="4356246"/>
            <a:chExt cx="2154075" cy="1141467"/>
          </a:xfrm>
        </p:grpSpPr>
        <p:sp>
          <p:nvSpPr>
            <p:cNvPr id="33" name="文本框 102">
              <a:extLst>
                <a:ext uri="{FF2B5EF4-FFF2-40B4-BE49-F238E27FC236}">
                  <a16:creationId xmlns:a16="http://schemas.microsoft.com/office/drawing/2014/main" id="{FC35E601-6772-4259-85E7-8EAF1407BC1C}"/>
                </a:ext>
              </a:extLst>
            </p:cNvPr>
            <p:cNvSpPr txBox="1"/>
            <p:nvPr/>
          </p:nvSpPr>
          <p:spPr>
            <a:xfrm>
              <a:off x="1922581" y="4356246"/>
              <a:ext cx="17620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CAA362B-9B56-4721-99E7-3106F1439C09}"/>
                </a:ext>
              </a:extLst>
            </p:cNvPr>
            <p:cNvSpPr txBox="1"/>
            <p:nvPr/>
          </p:nvSpPr>
          <p:spPr>
            <a:xfrm>
              <a:off x="1795791" y="4775208"/>
              <a:ext cx="2154075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60E03DA-6F88-429B-9E45-FE8AFB683C8E}"/>
              </a:ext>
            </a:extLst>
          </p:cNvPr>
          <p:cNvGrpSpPr/>
          <p:nvPr/>
        </p:nvGrpSpPr>
        <p:grpSpPr>
          <a:xfrm>
            <a:off x="8642427" y="4475300"/>
            <a:ext cx="2154075" cy="1141467"/>
            <a:chOff x="1795791" y="4356246"/>
            <a:chExt cx="2154075" cy="1141467"/>
          </a:xfrm>
        </p:grpSpPr>
        <p:sp>
          <p:nvSpPr>
            <p:cNvPr id="36" name="文本框 102">
              <a:extLst>
                <a:ext uri="{FF2B5EF4-FFF2-40B4-BE49-F238E27FC236}">
                  <a16:creationId xmlns:a16="http://schemas.microsoft.com/office/drawing/2014/main" id="{2BDF1EF3-6877-48D5-B180-164E34588C0E}"/>
                </a:ext>
              </a:extLst>
            </p:cNvPr>
            <p:cNvSpPr txBox="1"/>
            <p:nvPr/>
          </p:nvSpPr>
          <p:spPr>
            <a:xfrm>
              <a:off x="1922581" y="4356246"/>
              <a:ext cx="17620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01817D4-E684-4A3A-91ED-35B2E79070B1}"/>
                </a:ext>
              </a:extLst>
            </p:cNvPr>
            <p:cNvSpPr txBox="1"/>
            <p:nvPr/>
          </p:nvSpPr>
          <p:spPr>
            <a:xfrm>
              <a:off x="1795791" y="4775208"/>
              <a:ext cx="2154075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09371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631FB3F9-FC58-49F4-89BA-DE07DAA9886D}"/>
              </a:ext>
            </a:extLst>
          </p:cNvPr>
          <p:cNvSpPr/>
          <p:nvPr/>
        </p:nvSpPr>
        <p:spPr>
          <a:xfrm>
            <a:off x="-1261284" y="5169702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9E9FBCFC-736D-4A87-89B8-08DD9272472C}"/>
              </a:ext>
            </a:extLst>
          </p:cNvPr>
          <p:cNvSpPr/>
          <p:nvPr/>
        </p:nvSpPr>
        <p:spPr>
          <a:xfrm>
            <a:off x="-6053612" y="-2410655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42BBAF80-6FE3-4555-B14A-D24B26FD3793}"/>
              </a:ext>
            </a:extLst>
          </p:cNvPr>
          <p:cNvSpPr/>
          <p:nvPr/>
        </p:nvSpPr>
        <p:spPr>
          <a:xfrm>
            <a:off x="1" y="0"/>
            <a:ext cx="3423855" cy="2643770"/>
          </a:xfrm>
          <a:custGeom>
            <a:avLst/>
            <a:gdLst>
              <a:gd name="connsiteX0" fmla="*/ 0 w 3423855"/>
              <a:gd name="connsiteY0" fmla="*/ 0 h 2643770"/>
              <a:gd name="connsiteX1" fmla="*/ 3158761 w 3423855"/>
              <a:gd name="connsiteY1" fmla="*/ 0 h 2643770"/>
              <a:gd name="connsiteX2" fmla="*/ 3184407 w 3423855"/>
              <a:gd name="connsiteY2" fmla="*/ 48698 h 2643770"/>
              <a:gd name="connsiteX3" fmla="*/ 3393852 w 3423855"/>
              <a:gd name="connsiteY3" fmla="*/ 993944 h 2643770"/>
              <a:gd name="connsiteX4" fmla="*/ 1311052 w 3423855"/>
              <a:gd name="connsiteY4" fmla="*/ 2263944 h 2643770"/>
              <a:gd name="connsiteX5" fmla="*/ 28352 w 3423855"/>
              <a:gd name="connsiteY5" fmla="*/ 2619544 h 2643770"/>
              <a:gd name="connsiteX6" fmla="*/ 0 w 3423855"/>
              <a:gd name="connsiteY6" fmla="*/ 2610662 h 2643770"/>
              <a:gd name="connsiteX7" fmla="*/ 0 w 3423855"/>
              <a:gd name="connsiteY7" fmla="*/ 0 h 2643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3855" h="2643770">
                <a:moveTo>
                  <a:pt x="0" y="0"/>
                </a:moveTo>
                <a:lnTo>
                  <a:pt x="3158761" y="0"/>
                </a:lnTo>
                <a:lnTo>
                  <a:pt x="3184407" y="48698"/>
                </a:lnTo>
                <a:cubicBezTo>
                  <a:pt x="3362598" y="400293"/>
                  <a:pt x="3482752" y="743913"/>
                  <a:pt x="3393852" y="993944"/>
                </a:cubicBezTo>
                <a:cubicBezTo>
                  <a:pt x="3190652" y="1565444"/>
                  <a:pt x="1871969" y="1993011"/>
                  <a:pt x="1311052" y="2263944"/>
                </a:cubicBezTo>
                <a:cubicBezTo>
                  <a:pt x="750135" y="2534877"/>
                  <a:pt x="424169" y="2710561"/>
                  <a:pt x="28352" y="2619544"/>
                </a:cubicBezTo>
                <a:lnTo>
                  <a:pt x="0" y="2610662"/>
                </a:lnTo>
                <a:lnTo>
                  <a:pt x="0" y="0"/>
                </a:lnTo>
                <a:close/>
              </a:path>
            </a:pathLst>
          </a:custGeom>
          <a:solidFill>
            <a:srgbClr val="72454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68FFBE2-33A8-475F-B80B-5E317C53F4AA}"/>
              </a:ext>
            </a:extLst>
          </p:cNvPr>
          <p:cNvSpPr/>
          <p:nvPr/>
        </p:nvSpPr>
        <p:spPr>
          <a:xfrm>
            <a:off x="7043826" y="1"/>
            <a:ext cx="5148174" cy="1221837"/>
          </a:xfrm>
          <a:custGeom>
            <a:avLst/>
            <a:gdLst>
              <a:gd name="connsiteX0" fmla="*/ 0 w 5148174"/>
              <a:gd name="connsiteY0" fmla="*/ 0 h 1221837"/>
              <a:gd name="connsiteX1" fmla="*/ 5148174 w 5148174"/>
              <a:gd name="connsiteY1" fmla="*/ 0 h 1221837"/>
              <a:gd name="connsiteX2" fmla="*/ 5148174 w 5148174"/>
              <a:gd name="connsiteY2" fmla="*/ 101038 h 1221837"/>
              <a:gd name="connsiteX3" fmla="*/ 5064760 w 5148174"/>
              <a:gd name="connsiteY3" fmla="*/ 153557 h 1221837"/>
              <a:gd name="connsiteX4" fmla="*/ 3582370 w 5148174"/>
              <a:gd name="connsiteY4" fmla="*/ 842011 h 1221837"/>
              <a:gd name="connsiteX5" fmla="*/ 2299670 w 5148174"/>
              <a:gd name="connsiteY5" fmla="*/ 1197611 h 1221837"/>
              <a:gd name="connsiteX6" fmla="*/ 1207470 w 5148174"/>
              <a:gd name="connsiteY6" fmla="*/ 295911 h 1221837"/>
              <a:gd name="connsiteX7" fmla="*/ 193057 w 5148174"/>
              <a:gd name="connsiteY7" fmla="*/ 37149 h 1221837"/>
              <a:gd name="connsiteX8" fmla="*/ 0 w 5148174"/>
              <a:gd name="connsiteY8" fmla="*/ 0 h 122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8174" h="1221837">
                <a:moveTo>
                  <a:pt x="0" y="0"/>
                </a:moveTo>
                <a:lnTo>
                  <a:pt x="5148174" y="0"/>
                </a:lnTo>
                <a:lnTo>
                  <a:pt x="5148174" y="101038"/>
                </a:lnTo>
                <a:lnTo>
                  <a:pt x="5064760" y="153557"/>
                </a:lnTo>
                <a:cubicBezTo>
                  <a:pt x="4579519" y="442160"/>
                  <a:pt x="3932943" y="672678"/>
                  <a:pt x="3582370" y="842011"/>
                </a:cubicBezTo>
                <a:cubicBezTo>
                  <a:pt x="3021453" y="1112944"/>
                  <a:pt x="2695487" y="1288628"/>
                  <a:pt x="2299670" y="1197611"/>
                </a:cubicBezTo>
                <a:cubicBezTo>
                  <a:pt x="1903853" y="1106594"/>
                  <a:pt x="1711237" y="530861"/>
                  <a:pt x="1207470" y="295911"/>
                </a:cubicBezTo>
                <a:cubicBezTo>
                  <a:pt x="955587" y="178436"/>
                  <a:pt x="566120" y="106999"/>
                  <a:pt x="193057" y="37149"/>
                </a:cubicBezTo>
                <a:lnTo>
                  <a:pt x="0" y="0"/>
                </a:lnTo>
                <a:close/>
              </a:path>
            </a:pathLst>
          </a:custGeom>
          <a:solidFill>
            <a:srgbClr val="8B657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D101FF85-4AD5-47E9-8E2F-975F2E5258F5}"/>
              </a:ext>
            </a:extLst>
          </p:cNvPr>
          <p:cNvSpPr/>
          <p:nvPr/>
        </p:nvSpPr>
        <p:spPr>
          <a:xfrm>
            <a:off x="9729086" y="2896060"/>
            <a:ext cx="2462915" cy="3961941"/>
          </a:xfrm>
          <a:custGeom>
            <a:avLst/>
            <a:gdLst>
              <a:gd name="connsiteX0" fmla="*/ 2462915 w 2462915"/>
              <a:gd name="connsiteY0" fmla="*/ 0 h 3961941"/>
              <a:gd name="connsiteX1" fmla="*/ 2462915 w 2462915"/>
              <a:gd name="connsiteY1" fmla="*/ 3961941 h 3961941"/>
              <a:gd name="connsiteX2" fmla="*/ 59804 w 2462915"/>
              <a:gd name="connsiteY2" fmla="*/ 3961941 h 3961941"/>
              <a:gd name="connsiteX3" fmla="*/ 21605 w 2462915"/>
              <a:gd name="connsiteY3" fmla="*/ 3852932 h 3961941"/>
              <a:gd name="connsiteX4" fmla="*/ 33511 w 2462915"/>
              <a:gd name="connsiteY4" fmla="*/ 3438595 h 3961941"/>
              <a:gd name="connsiteX5" fmla="*/ 732011 w 2462915"/>
              <a:gd name="connsiteY5" fmla="*/ 2905195 h 3961941"/>
              <a:gd name="connsiteX6" fmla="*/ 998711 w 2462915"/>
              <a:gd name="connsiteY6" fmla="*/ 2130495 h 3961941"/>
              <a:gd name="connsiteX7" fmla="*/ 1621011 w 2462915"/>
              <a:gd name="connsiteY7" fmla="*/ 1127195 h 3961941"/>
              <a:gd name="connsiteX8" fmla="*/ 1519411 w 2462915"/>
              <a:gd name="connsiteY8" fmla="*/ 123895 h 3961941"/>
              <a:gd name="connsiteX9" fmla="*/ 2359393 w 2462915"/>
              <a:gd name="connsiteY9" fmla="*/ 1343 h 3961941"/>
              <a:gd name="connsiteX10" fmla="*/ 2462915 w 2462915"/>
              <a:gd name="connsiteY10" fmla="*/ 0 h 396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62915" h="3961941">
                <a:moveTo>
                  <a:pt x="2462915" y="0"/>
                </a:moveTo>
                <a:lnTo>
                  <a:pt x="2462915" y="3961941"/>
                </a:lnTo>
                <a:lnTo>
                  <a:pt x="59804" y="3961941"/>
                </a:lnTo>
                <a:lnTo>
                  <a:pt x="21605" y="3852932"/>
                </a:lnTo>
                <a:cubicBezTo>
                  <a:pt x="-16231" y="3702649"/>
                  <a:pt x="703" y="3551837"/>
                  <a:pt x="33511" y="3438595"/>
                </a:cubicBezTo>
                <a:cubicBezTo>
                  <a:pt x="99128" y="3212112"/>
                  <a:pt x="564794" y="3121095"/>
                  <a:pt x="732011" y="2905195"/>
                </a:cubicBezTo>
                <a:cubicBezTo>
                  <a:pt x="899228" y="2689295"/>
                  <a:pt x="850544" y="2426828"/>
                  <a:pt x="998711" y="2130495"/>
                </a:cubicBezTo>
                <a:cubicBezTo>
                  <a:pt x="1146878" y="1834162"/>
                  <a:pt x="1534228" y="1461628"/>
                  <a:pt x="1621011" y="1127195"/>
                </a:cubicBezTo>
                <a:cubicBezTo>
                  <a:pt x="1707794" y="792762"/>
                  <a:pt x="1161694" y="295345"/>
                  <a:pt x="1519411" y="123895"/>
                </a:cubicBezTo>
                <a:cubicBezTo>
                  <a:pt x="1675912" y="48886"/>
                  <a:pt x="1993660" y="10339"/>
                  <a:pt x="2359393" y="1343"/>
                </a:cubicBezTo>
                <a:lnTo>
                  <a:pt x="2462915" y="0"/>
                </a:lnTo>
                <a:close/>
              </a:path>
            </a:pathLst>
          </a:custGeom>
          <a:solidFill>
            <a:srgbClr val="C7B4B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BE2DE9F-1CCB-4162-A5B1-7815742D2186}"/>
              </a:ext>
            </a:extLst>
          </p:cNvPr>
          <p:cNvSpPr/>
          <p:nvPr/>
        </p:nvSpPr>
        <p:spPr>
          <a:xfrm>
            <a:off x="1" y="4833322"/>
            <a:ext cx="5530065" cy="2024679"/>
          </a:xfrm>
          <a:custGeom>
            <a:avLst/>
            <a:gdLst>
              <a:gd name="connsiteX0" fmla="*/ 2654824 w 5530065"/>
              <a:gd name="connsiteY0" fmla="*/ 388 h 2024679"/>
              <a:gd name="connsiteX1" fmla="*/ 2845926 w 5530065"/>
              <a:gd name="connsiteY1" fmla="*/ 6888 h 2024679"/>
              <a:gd name="connsiteX2" fmla="*/ 3584967 w 5530065"/>
              <a:gd name="connsiteY2" fmla="*/ 715210 h 2024679"/>
              <a:gd name="connsiteX3" fmla="*/ 5525533 w 5530065"/>
              <a:gd name="connsiteY3" fmla="*/ 1996338 h 2024679"/>
              <a:gd name="connsiteX4" fmla="*/ 5530065 w 5530065"/>
              <a:gd name="connsiteY4" fmla="*/ 2024679 h 2024679"/>
              <a:gd name="connsiteX5" fmla="*/ 0 w 5530065"/>
              <a:gd name="connsiteY5" fmla="*/ 2024679 h 2024679"/>
              <a:gd name="connsiteX6" fmla="*/ 0 w 5530065"/>
              <a:gd name="connsiteY6" fmla="*/ 909764 h 2024679"/>
              <a:gd name="connsiteX7" fmla="*/ 33511 w 5530065"/>
              <a:gd name="connsiteY7" fmla="*/ 887433 h 2024679"/>
              <a:gd name="connsiteX8" fmla="*/ 842433 w 5530065"/>
              <a:gd name="connsiteY8" fmla="*/ 439105 h 2024679"/>
              <a:gd name="connsiteX9" fmla="*/ 2654824 w 5530065"/>
              <a:gd name="connsiteY9" fmla="*/ 388 h 2024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30065" h="2024679">
                <a:moveTo>
                  <a:pt x="2654824" y="388"/>
                </a:moveTo>
                <a:cubicBezTo>
                  <a:pt x="2724622" y="-943"/>
                  <a:pt x="2788790" y="1136"/>
                  <a:pt x="2845926" y="6888"/>
                </a:cubicBezTo>
                <a:cubicBezTo>
                  <a:pt x="3303015" y="52906"/>
                  <a:pt x="3138365" y="383635"/>
                  <a:pt x="3584967" y="715210"/>
                </a:cubicBezTo>
                <a:cubicBezTo>
                  <a:pt x="4031568" y="1046785"/>
                  <a:pt x="5366570" y="1410989"/>
                  <a:pt x="5525533" y="1996338"/>
                </a:cubicBezTo>
                <a:lnTo>
                  <a:pt x="5530065" y="2024679"/>
                </a:lnTo>
                <a:lnTo>
                  <a:pt x="0" y="2024679"/>
                </a:lnTo>
                <a:lnTo>
                  <a:pt x="0" y="909764"/>
                </a:lnTo>
                <a:lnTo>
                  <a:pt x="33511" y="887433"/>
                </a:lnTo>
                <a:cubicBezTo>
                  <a:pt x="312708" y="709345"/>
                  <a:pt x="602707" y="547537"/>
                  <a:pt x="842433" y="439105"/>
                </a:cubicBezTo>
                <a:cubicBezTo>
                  <a:pt x="1401793" y="186098"/>
                  <a:pt x="2166239" y="9706"/>
                  <a:pt x="2654824" y="388"/>
                </a:cubicBezTo>
                <a:close/>
              </a:path>
            </a:pathLst>
          </a:custGeom>
          <a:solidFill>
            <a:srgbClr val="7E869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3FA5F51-23F2-48F4-B5B2-6D6D5F437266}"/>
              </a:ext>
            </a:extLst>
          </p:cNvPr>
          <p:cNvSpPr/>
          <p:nvPr/>
        </p:nvSpPr>
        <p:spPr>
          <a:xfrm>
            <a:off x="-1724681" y="-4259031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9EAFF2FB-EAD1-40CE-BAF6-C8B17C333A47}"/>
              </a:ext>
            </a:extLst>
          </p:cNvPr>
          <p:cNvSpPr/>
          <p:nvPr/>
        </p:nvSpPr>
        <p:spPr>
          <a:xfrm>
            <a:off x="7160270" y="-4478961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3B5C679-91C1-4A67-90D0-950A11E86E12}"/>
              </a:ext>
            </a:extLst>
          </p:cNvPr>
          <p:cNvSpPr/>
          <p:nvPr/>
        </p:nvSpPr>
        <p:spPr>
          <a:xfrm>
            <a:off x="5770518" y="3168368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FA855C87-08FE-4E6D-8D23-26ADC52F9AB0}"/>
              </a:ext>
            </a:extLst>
          </p:cNvPr>
          <p:cNvSpPr/>
          <p:nvPr/>
        </p:nvSpPr>
        <p:spPr>
          <a:xfrm>
            <a:off x="-760090" y="668296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FDFAB8A-2003-43AA-A9F3-54A1BDCD1124}"/>
              </a:ext>
            </a:extLst>
          </p:cNvPr>
          <p:cNvSpPr txBox="1"/>
          <p:nvPr/>
        </p:nvSpPr>
        <p:spPr>
          <a:xfrm>
            <a:off x="4074391" y="704364"/>
            <a:ext cx="4043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n w="9525">
                  <a:solidFill>
                    <a:srgbClr val="724549"/>
                  </a:solidFill>
                </a:ln>
                <a:solidFill>
                  <a:srgbClr val="D5AEB2"/>
                </a:solidFill>
                <a:effectLst>
                  <a:outerShdw dist="38100" dir="2700000" algn="tl" rotWithShape="0">
                    <a:srgbClr val="D5AEB2"/>
                  </a:outerShdw>
                </a:effectLst>
                <a:latin typeface="Arial Rounded MT Bold" panose="020F0704030504030204" pitchFamily="34" charset="0"/>
                <a:cs typeface="+mn-ea"/>
                <a:sym typeface="+mn-lt"/>
              </a:rPr>
              <a:t>PART</a:t>
            </a:r>
            <a:endParaRPr lang="zh-CN" altLang="en-US" sz="7200" b="1" dirty="0">
              <a:ln w="9525">
                <a:solidFill>
                  <a:srgbClr val="724549"/>
                </a:solidFill>
              </a:ln>
              <a:solidFill>
                <a:srgbClr val="D5AEB2"/>
              </a:solidFill>
              <a:effectLst>
                <a:outerShdw dist="38100" dir="2700000" algn="tl" rotWithShape="0">
                  <a:srgbClr val="D5AEB2"/>
                </a:outerShdw>
              </a:effectLst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C523AC-F052-4F1C-B4EB-78D73DB4B83D}"/>
              </a:ext>
            </a:extLst>
          </p:cNvPr>
          <p:cNvSpPr txBox="1"/>
          <p:nvPr/>
        </p:nvSpPr>
        <p:spPr>
          <a:xfrm>
            <a:off x="3291547" y="923990"/>
            <a:ext cx="5800872" cy="53860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34400" dirty="0">
                <a:gradFill>
                  <a:gsLst>
                    <a:gs pos="0">
                      <a:srgbClr val="8B6571">
                        <a:alpha val="46000"/>
                      </a:srgbClr>
                    </a:gs>
                    <a:gs pos="100000">
                      <a:srgbClr val="D5AEB2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8DB4AF40-32E2-44FB-98CF-CC418DC435C6}"/>
              </a:ext>
            </a:extLst>
          </p:cNvPr>
          <p:cNvSpPr/>
          <p:nvPr/>
        </p:nvSpPr>
        <p:spPr>
          <a:xfrm>
            <a:off x="8120671" y="4025616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F811F3C2-966F-486B-9675-D29B06249D03}"/>
              </a:ext>
            </a:extLst>
          </p:cNvPr>
          <p:cNvSpPr/>
          <p:nvPr/>
        </p:nvSpPr>
        <p:spPr>
          <a:xfrm>
            <a:off x="5982587" y="-4759688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7" name="圆角矩形 16">
            <a:extLst>
              <a:ext uri="{FF2B5EF4-FFF2-40B4-BE49-F238E27FC236}">
                <a16:creationId xmlns:a16="http://schemas.microsoft.com/office/drawing/2014/main" id="{201FEE59-89A1-4869-ACD6-90613583A8E6}"/>
              </a:ext>
            </a:extLst>
          </p:cNvPr>
          <p:cNvSpPr/>
          <p:nvPr/>
        </p:nvSpPr>
        <p:spPr>
          <a:xfrm>
            <a:off x="2627407" y="3048001"/>
            <a:ext cx="6710360" cy="857248"/>
          </a:xfrm>
          <a:prstGeom prst="roundRect">
            <a:avLst>
              <a:gd name="adj" fmla="val 48214"/>
            </a:avLst>
          </a:prstGeom>
          <a:solidFill>
            <a:srgbClr val="ECD6CE"/>
          </a:solidFill>
          <a:ln w="38100">
            <a:noFill/>
          </a:ln>
          <a:effectLst>
            <a:outerShdw dist="63500" dir="2700000" algn="tl" rotWithShape="0">
              <a:srgbClr val="D5AEB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rgbClr val="182027"/>
              </a:solidFill>
              <a:cs typeface="+mn-ea"/>
              <a:sym typeface="+mn-lt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DE8AA99-ED2C-459F-83EB-015EC7BB5C91}"/>
              </a:ext>
            </a:extLst>
          </p:cNvPr>
          <p:cNvSpPr txBox="1"/>
          <p:nvPr/>
        </p:nvSpPr>
        <p:spPr>
          <a:xfrm>
            <a:off x="4555073" y="3173460"/>
            <a:ext cx="3081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72454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存在问题不足</a:t>
            </a:r>
          </a:p>
        </p:txBody>
      </p:sp>
    </p:spTree>
    <p:extLst>
      <p:ext uri="{BB962C8B-B14F-4D97-AF65-F5344CB8AC3E}">
        <p14:creationId xmlns:p14="http://schemas.microsoft.com/office/powerpoint/2010/main" val="18903276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>
            <a:extLst>
              <a:ext uri="{FF2B5EF4-FFF2-40B4-BE49-F238E27FC236}">
                <a16:creationId xmlns:a16="http://schemas.microsoft.com/office/drawing/2014/main" id="{7B5E65A0-08AE-471F-BAD5-53F8EAA8113A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03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9A47132-FC46-4133-8215-A3EF4846ED9A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存在问题不足</a:t>
            </a:r>
          </a:p>
        </p:txBody>
      </p:sp>
      <p:sp>
        <p:nvSpPr>
          <p:cNvPr id="6" name="Freeform 12">
            <a:extLst>
              <a:ext uri="{FF2B5EF4-FFF2-40B4-BE49-F238E27FC236}">
                <a16:creationId xmlns:a16="http://schemas.microsoft.com/office/drawing/2014/main" id="{72A91F7C-3642-4239-B62F-32AA85E99531}"/>
              </a:ext>
            </a:extLst>
          </p:cNvPr>
          <p:cNvSpPr>
            <a:spLocks/>
          </p:cNvSpPr>
          <p:nvPr/>
        </p:nvSpPr>
        <p:spPr bwMode="auto">
          <a:xfrm rot="2700000">
            <a:off x="1349702" y="1746687"/>
            <a:ext cx="1814831" cy="2359114"/>
          </a:xfrm>
          <a:custGeom>
            <a:avLst/>
            <a:gdLst>
              <a:gd name="T0" fmla="*/ 361 w 361"/>
              <a:gd name="T1" fmla="*/ 236 h 469"/>
              <a:gd name="T2" fmla="*/ 361 w 361"/>
              <a:gd name="T3" fmla="*/ 235 h 469"/>
              <a:gd name="T4" fmla="*/ 361 w 361"/>
              <a:gd name="T5" fmla="*/ 234 h 469"/>
              <a:gd name="T6" fmla="*/ 181 w 361"/>
              <a:gd name="T7" fmla="*/ 55 h 469"/>
              <a:gd name="T8" fmla="*/ 85 w 361"/>
              <a:gd name="T9" fmla="*/ 0 h 469"/>
              <a:gd name="T10" fmla="*/ 0 w 361"/>
              <a:gd name="T11" fmla="*/ 235 h 469"/>
              <a:gd name="T12" fmla="*/ 84 w 361"/>
              <a:gd name="T13" fmla="*/ 469 h 469"/>
              <a:gd name="T14" fmla="*/ 182 w 361"/>
              <a:gd name="T15" fmla="*/ 415 h 469"/>
              <a:gd name="T16" fmla="*/ 361 w 361"/>
              <a:gd name="T17" fmla="*/ 236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" h="469">
                <a:moveTo>
                  <a:pt x="361" y="236"/>
                </a:moveTo>
                <a:cubicBezTo>
                  <a:pt x="361" y="235"/>
                  <a:pt x="361" y="235"/>
                  <a:pt x="361" y="235"/>
                </a:cubicBezTo>
                <a:cubicBezTo>
                  <a:pt x="361" y="235"/>
                  <a:pt x="361" y="234"/>
                  <a:pt x="361" y="234"/>
                </a:cubicBezTo>
                <a:cubicBezTo>
                  <a:pt x="320" y="233"/>
                  <a:pt x="244" y="153"/>
                  <a:pt x="181" y="55"/>
                </a:cubicBezTo>
                <a:cubicBezTo>
                  <a:pt x="150" y="35"/>
                  <a:pt x="117" y="16"/>
                  <a:pt x="85" y="0"/>
                </a:cubicBezTo>
                <a:cubicBezTo>
                  <a:pt x="32" y="64"/>
                  <a:pt x="0" y="146"/>
                  <a:pt x="0" y="235"/>
                </a:cubicBezTo>
                <a:cubicBezTo>
                  <a:pt x="0" y="324"/>
                  <a:pt x="32" y="406"/>
                  <a:pt x="84" y="469"/>
                </a:cubicBezTo>
                <a:cubicBezTo>
                  <a:pt x="117" y="453"/>
                  <a:pt x="151" y="435"/>
                  <a:pt x="182" y="415"/>
                </a:cubicBezTo>
                <a:cubicBezTo>
                  <a:pt x="245" y="316"/>
                  <a:pt x="320" y="237"/>
                  <a:pt x="361" y="236"/>
                </a:cubicBezTo>
                <a:close/>
              </a:path>
            </a:pathLst>
          </a:custGeom>
          <a:solidFill>
            <a:srgbClr val="D5AE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13">
            <a:extLst>
              <a:ext uri="{FF2B5EF4-FFF2-40B4-BE49-F238E27FC236}">
                <a16:creationId xmlns:a16="http://schemas.microsoft.com/office/drawing/2014/main" id="{CE35201E-7C76-43BD-B56D-2F9B062FADB9}"/>
              </a:ext>
            </a:extLst>
          </p:cNvPr>
          <p:cNvSpPr>
            <a:spLocks/>
          </p:cNvSpPr>
          <p:nvPr/>
        </p:nvSpPr>
        <p:spPr bwMode="auto">
          <a:xfrm rot="2700000">
            <a:off x="2626315" y="3033227"/>
            <a:ext cx="1884314" cy="2408745"/>
          </a:xfrm>
          <a:custGeom>
            <a:avLst/>
            <a:gdLst>
              <a:gd name="T0" fmla="*/ 0 w 375"/>
              <a:gd name="T1" fmla="*/ 239 h 479"/>
              <a:gd name="T2" fmla="*/ 0 w 375"/>
              <a:gd name="T3" fmla="*/ 240 h 479"/>
              <a:gd name="T4" fmla="*/ 0 w 375"/>
              <a:gd name="T5" fmla="*/ 241 h 479"/>
              <a:gd name="T6" fmla="*/ 180 w 375"/>
              <a:gd name="T7" fmla="*/ 420 h 479"/>
              <a:gd name="T8" fmla="*/ 287 w 375"/>
              <a:gd name="T9" fmla="*/ 479 h 479"/>
              <a:gd name="T10" fmla="*/ 375 w 375"/>
              <a:gd name="T11" fmla="*/ 240 h 479"/>
              <a:gd name="T12" fmla="*/ 287 w 375"/>
              <a:gd name="T13" fmla="*/ 0 h 479"/>
              <a:gd name="T14" fmla="*/ 180 w 375"/>
              <a:gd name="T15" fmla="*/ 59 h 479"/>
              <a:gd name="T16" fmla="*/ 0 w 375"/>
              <a:gd name="T17" fmla="*/ 23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479">
                <a:moveTo>
                  <a:pt x="0" y="239"/>
                </a:moveTo>
                <a:cubicBezTo>
                  <a:pt x="0" y="239"/>
                  <a:pt x="0" y="240"/>
                  <a:pt x="0" y="240"/>
                </a:cubicBezTo>
                <a:cubicBezTo>
                  <a:pt x="0" y="240"/>
                  <a:pt x="0" y="240"/>
                  <a:pt x="0" y="241"/>
                </a:cubicBezTo>
                <a:cubicBezTo>
                  <a:pt x="41" y="242"/>
                  <a:pt x="117" y="322"/>
                  <a:pt x="180" y="420"/>
                </a:cubicBezTo>
                <a:cubicBezTo>
                  <a:pt x="214" y="442"/>
                  <a:pt x="251" y="462"/>
                  <a:pt x="287" y="479"/>
                </a:cubicBezTo>
                <a:cubicBezTo>
                  <a:pt x="342" y="415"/>
                  <a:pt x="375" y="331"/>
                  <a:pt x="375" y="240"/>
                </a:cubicBezTo>
                <a:cubicBezTo>
                  <a:pt x="375" y="148"/>
                  <a:pt x="342" y="65"/>
                  <a:pt x="287" y="0"/>
                </a:cubicBezTo>
                <a:cubicBezTo>
                  <a:pt x="251" y="17"/>
                  <a:pt x="215" y="37"/>
                  <a:pt x="180" y="59"/>
                </a:cubicBezTo>
                <a:cubicBezTo>
                  <a:pt x="117" y="158"/>
                  <a:pt x="42" y="238"/>
                  <a:pt x="0" y="239"/>
                </a:cubicBezTo>
                <a:close/>
              </a:path>
            </a:pathLst>
          </a:custGeom>
          <a:solidFill>
            <a:srgbClr val="D5AE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8" name="Freeform 14">
            <a:extLst>
              <a:ext uri="{FF2B5EF4-FFF2-40B4-BE49-F238E27FC236}">
                <a16:creationId xmlns:a16="http://schemas.microsoft.com/office/drawing/2014/main" id="{51432D08-0A77-4C32-B46C-0C5B952CE5C3}"/>
              </a:ext>
            </a:extLst>
          </p:cNvPr>
          <p:cNvSpPr>
            <a:spLocks/>
          </p:cNvSpPr>
          <p:nvPr/>
        </p:nvSpPr>
        <p:spPr bwMode="auto">
          <a:xfrm rot="2700000">
            <a:off x="2373825" y="1997122"/>
            <a:ext cx="2382275" cy="1851227"/>
          </a:xfrm>
          <a:custGeom>
            <a:avLst/>
            <a:gdLst>
              <a:gd name="T0" fmla="*/ 0 w 474"/>
              <a:gd name="T1" fmla="*/ 91 h 368"/>
              <a:gd name="T2" fmla="*/ 54 w 474"/>
              <a:gd name="T3" fmla="*/ 189 h 368"/>
              <a:gd name="T4" fmla="*/ 234 w 474"/>
              <a:gd name="T5" fmla="*/ 368 h 368"/>
              <a:gd name="T6" fmla="*/ 235 w 474"/>
              <a:gd name="T7" fmla="*/ 368 h 368"/>
              <a:gd name="T8" fmla="*/ 235 w 474"/>
              <a:gd name="T9" fmla="*/ 368 h 368"/>
              <a:gd name="T10" fmla="*/ 415 w 474"/>
              <a:gd name="T11" fmla="*/ 188 h 368"/>
              <a:gd name="T12" fmla="*/ 474 w 474"/>
              <a:gd name="T13" fmla="*/ 82 h 368"/>
              <a:gd name="T14" fmla="*/ 242 w 474"/>
              <a:gd name="T15" fmla="*/ 0 h 368"/>
              <a:gd name="T16" fmla="*/ 0 w 474"/>
              <a:gd name="T17" fmla="*/ 91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4" h="368">
                <a:moveTo>
                  <a:pt x="0" y="91"/>
                </a:moveTo>
                <a:cubicBezTo>
                  <a:pt x="16" y="124"/>
                  <a:pt x="34" y="157"/>
                  <a:pt x="54" y="189"/>
                </a:cubicBezTo>
                <a:cubicBezTo>
                  <a:pt x="153" y="251"/>
                  <a:pt x="233" y="327"/>
                  <a:pt x="234" y="368"/>
                </a:cubicBezTo>
                <a:cubicBezTo>
                  <a:pt x="234" y="368"/>
                  <a:pt x="234" y="368"/>
                  <a:pt x="235" y="368"/>
                </a:cubicBezTo>
                <a:cubicBezTo>
                  <a:pt x="235" y="368"/>
                  <a:pt x="235" y="368"/>
                  <a:pt x="235" y="368"/>
                </a:cubicBezTo>
                <a:cubicBezTo>
                  <a:pt x="236" y="327"/>
                  <a:pt x="317" y="251"/>
                  <a:pt x="415" y="188"/>
                </a:cubicBezTo>
                <a:cubicBezTo>
                  <a:pt x="437" y="154"/>
                  <a:pt x="457" y="118"/>
                  <a:pt x="474" y="82"/>
                </a:cubicBezTo>
                <a:cubicBezTo>
                  <a:pt x="410" y="31"/>
                  <a:pt x="330" y="0"/>
                  <a:pt x="242" y="0"/>
                </a:cubicBezTo>
                <a:cubicBezTo>
                  <a:pt x="149" y="0"/>
                  <a:pt x="64" y="35"/>
                  <a:pt x="0" y="91"/>
                </a:cubicBezTo>
                <a:close/>
              </a:path>
            </a:pathLst>
          </a:custGeom>
          <a:solidFill>
            <a:srgbClr val="8B65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15">
            <a:extLst>
              <a:ext uri="{FF2B5EF4-FFF2-40B4-BE49-F238E27FC236}">
                <a16:creationId xmlns:a16="http://schemas.microsoft.com/office/drawing/2014/main" id="{93B67D62-55DB-4648-A237-C8D1BE66AF94}"/>
              </a:ext>
            </a:extLst>
          </p:cNvPr>
          <p:cNvSpPr>
            <a:spLocks/>
          </p:cNvSpPr>
          <p:nvPr/>
        </p:nvSpPr>
        <p:spPr bwMode="auto">
          <a:xfrm rot="2700000">
            <a:off x="1060132" y="3314125"/>
            <a:ext cx="2382275" cy="1844609"/>
          </a:xfrm>
          <a:custGeom>
            <a:avLst/>
            <a:gdLst>
              <a:gd name="T0" fmla="*/ 235 w 474"/>
              <a:gd name="T1" fmla="*/ 0 h 367"/>
              <a:gd name="T2" fmla="*/ 235 w 474"/>
              <a:gd name="T3" fmla="*/ 0 h 367"/>
              <a:gd name="T4" fmla="*/ 234 w 474"/>
              <a:gd name="T5" fmla="*/ 0 h 367"/>
              <a:gd name="T6" fmla="*/ 55 w 474"/>
              <a:gd name="T7" fmla="*/ 179 h 367"/>
              <a:gd name="T8" fmla="*/ 0 w 474"/>
              <a:gd name="T9" fmla="*/ 277 h 367"/>
              <a:gd name="T10" fmla="*/ 242 w 474"/>
              <a:gd name="T11" fmla="*/ 367 h 367"/>
              <a:gd name="T12" fmla="*/ 474 w 474"/>
              <a:gd name="T13" fmla="*/ 285 h 367"/>
              <a:gd name="T14" fmla="*/ 415 w 474"/>
              <a:gd name="T15" fmla="*/ 179 h 367"/>
              <a:gd name="T16" fmla="*/ 235 w 474"/>
              <a:gd name="T17" fmla="*/ 0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4" h="367">
                <a:moveTo>
                  <a:pt x="235" y="0"/>
                </a:moveTo>
                <a:cubicBezTo>
                  <a:pt x="235" y="0"/>
                  <a:pt x="235" y="0"/>
                  <a:pt x="235" y="0"/>
                </a:cubicBezTo>
                <a:cubicBezTo>
                  <a:pt x="234" y="0"/>
                  <a:pt x="234" y="0"/>
                  <a:pt x="234" y="0"/>
                </a:cubicBezTo>
                <a:cubicBezTo>
                  <a:pt x="233" y="40"/>
                  <a:pt x="153" y="116"/>
                  <a:pt x="55" y="179"/>
                </a:cubicBezTo>
                <a:cubicBezTo>
                  <a:pt x="35" y="210"/>
                  <a:pt x="16" y="243"/>
                  <a:pt x="0" y="277"/>
                </a:cubicBezTo>
                <a:cubicBezTo>
                  <a:pt x="64" y="333"/>
                  <a:pt x="149" y="367"/>
                  <a:pt x="242" y="367"/>
                </a:cubicBezTo>
                <a:cubicBezTo>
                  <a:pt x="330" y="367"/>
                  <a:pt x="410" y="337"/>
                  <a:pt x="474" y="285"/>
                </a:cubicBezTo>
                <a:cubicBezTo>
                  <a:pt x="457" y="249"/>
                  <a:pt x="437" y="213"/>
                  <a:pt x="415" y="179"/>
                </a:cubicBezTo>
                <a:cubicBezTo>
                  <a:pt x="316" y="116"/>
                  <a:pt x="236" y="40"/>
                  <a:pt x="235" y="0"/>
                </a:cubicBezTo>
                <a:close/>
              </a:path>
            </a:pathLst>
          </a:custGeom>
          <a:solidFill>
            <a:srgbClr val="8B65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Freeform 16">
            <a:extLst>
              <a:ext uri="{FF2B5EF4-FFF2-40B4-BE49-F238E27FC236}">
                <a16:creationId xmlns:a16="http://schemas.microsoft.com/office/drawing/2014/main" id="{8C4F3D8D-DF22-41D1-B460-6DC192924A0B}"/>
              </a:ext>
            </a:extLst>
          </p:cNvPr>
          <p:cNvSpPr>
            <a:spLocks/>
          </p:cNvSpPr>
          <p:nvPr/>
        </p:nvSpPr>
        <p:spPr bwMode="auto">
          <a:xfrm rot="2700000">
            <a:off x="715478" y="4393797"/>
            <a:ext cx="2271434" cy="483072"/>
          </a:xfrm>
          <a:custGeom>
            <a:avLst/>
            <a:gdLst>
              <a:gd name="T0" fmla="*/ 0 w 452"/>
              <a:gd name="T1" fmla="*/ 7 h 96"/>
              <a:gd name="T2" fmla="*/ 231 w 452"/>
              <a:gd name="T3" fmla="*/ 96 h 96"/>
              <a:gd name="T4" fmla="*/ 452 w 452"/>
              <a:gd name="T5" fmla="*/ 15 h 96"/>
              <a:gd name="T6" fmla="*/ 448 w 452"/>
              <a:gd name="T7" fmla="*/ 8 h 96"/>
              <a:gd name="T8" fmla="*/ 231 w 452"/>
              <a:gd name="T9" fmla="*/ 88 h 96"/>
              <a:gd name="T10" fmla="*/ 4 w 452"/>
              <a:gd name="T11" fmla="*/ 0 h 96"/>
              <a:gd name="T12" fmla="*/ 0 w 452"/>
              <a:gd name="T13" fmla="*/ 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2" h="96">
                <a:moveTo>
                  <a:pt x="0" y="7"/>
                </a:moveTo>
                <a:cubicBezTo>
                  <a:pt x="61" y="62"/>
                  <a:pt x="142" y="96"/>
                  <a:pt x="231" y="96"/>
                </a:cubicBezTo>
                <a:cubicBezTo>
                  <a:pt x="315" y="96"/>
                  <a:pt x="392" y="66"/>
                  <a:pt x="452" y="15"/>
                </a:cubicBezTo>
                <a:cubicBezTo>
                  <a:pt x="451" y="13"/>
                  <a:pt x="450" y="11"/>
                  <a:pt x="448" y="8"/>
                </a:cubicBezTo>
                <a:cubicBezTo>
                  <a:pt x="390" y="58"/>
                  <a:pt x="314" y="88"/>
                  <a:pt x="231" y="88"/>
                </a:cubicBezTo>
                <a:cubicBezTo>
                  <a:pt x="143" y="88"/>
                  <a:pt x="63" y="54"/>
                  <a:pt x="4" y="0"/>
                </a:cubicBezTo>
                <a:cubicBezTo>
                  <a:pt x="2" y="2"/>
                  <a:pt x="1" y="4"/>
                  <a:pt x="0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Freeform 17">
            <a:extLst>
              <a:ext uri="{FF2B5EF4-FFF2-40B4-BE49-F238E27FC236}">
                <a16:creationId xmlns:a16="http://schemas.microsoft.com/office/drawing/2014/main" id="{93831C12-17EA-48FE-ABBD-3422F21CC169}"/>
              </a:ext>
            </a:extLst>
          </p:cNvPr>
          <p:cNvSpPr>
            <a:spLocks/>
          </p:cNvSpPr>
          <p:nvPr/>
        </p:nvSpPr>
        <p:spPr bwMode="auto">
          <a:xfrm rot="2700000">
            <a:off x="3744700" y="3504757"/>
            <a:ext cx="478110" cy="2296249"/>
          </a:xfrm>
          <a:custGeom>
            <a:avLst/>
            <a:gdLst>
              <a:gd name="T0" fmla="*/ 8 w 95"/>
              <a:gd name="T1" fmla="*/ 0 h 457"/>
              <a:gd name="T2" fmla="*/ 0 w 95"/>
              <a:gd name="T3" fmla="*/ 4 h 457"/>
              <a:gd name="T4" fmla="*/ 87 w 95"/>
              <a:gd name="T5" fmla="*/ 229 h 457"/>
              <a:gd name="T6" fmla="*/ 1 w 95"/>
              <a:gd name="T7" fmla="*/ 454 h 457"/>
              <a:gd name="T8" fmla="*/ 8 w 95"/>
              <a:gd name="T9" fmla="*/ 457 h 457"/>
              <a:gd name="T10" fmla="*/ 95 w 95"/>
              <a:gd name="T11" fmla="*/ 229 h 457"/>
              <a:gd name="T12" fmla="*/ 8 w 95"/>
              <a:gd name="T13" fmla="*/ 0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" h="457">
                <a:moveTo>
                  <a:pt x="8" y="0"/>
                </a:moveTo>
                <a:cubicBezTo>
                  <a:pt x="5" y="1"/>
                  <a:pt x="3" y="3"/>
                  <a:pt x="0" y="4"/>
                </a:cubicBezTo>
                <a:cubicBezTo>
                  <a:pt x="54" y="64"/>
                  <a:pt x="87" y="142"/>
                  <a:pt x="87" y="229"/>
                </a:cubicBezTo>
                <a:cubicBezTo>
                  <a:pt x="87" y="315"/>
                  <a:pt x="54" y="394"/>
                  <a:pt x="1" y="454"/>
                </a:cubicBezTo>
                <a:cubicBezTo>
                  <a:pt x="3" y="455"/>
                  <a:pt x="5" y="456"/>
                  <a:pt x="8" y="457"/>
                </a:cubicBezTo>
                <a:cubicBezTo>
                  <a:pt x="62" y="397"/>
                  <a:pt x="95" y="317"/>
                  <a:pt x="95" y="229"/>
                </a:cubicBezTo>
                <a:cubicBezTo>
                  <a:pt x="95" y="141"/>
                  <a:pt x="62" y="61"/>
                  <a:pt x="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18">
            <a:extLst>
              <a:ext uri="{FF2B5EF4-FFF2-40B4-BE49-F238E27FC236}">
                <a16:creationId xmlns:a16="http://schemas.microsoft.com/office/drawing/2014/main" id="{F9B59342-1A5A-4FFD-8E3D-1F84A2A194E6}"/>
              </a:ext>
            </a:extLst>
          </p:cNvPr>
          <p:cNvSpPr>
            <a:spLocks/>
          </p:cNvSpPr>
          <p:nvPr/>
        </p:nvSpPr>
        <p:spPr bwMode="auto">
          <a:xfrm rot="2700000">
            <a:off x="2826981" y="2282295"/>
            <a:ext cx="2271434" cy="483072"/>
          </a:xfrm>
          <a:custGeom>
            <a:avLst/>
            <a:gdLst>
              <a:gd name="T0" fmla="*/ 452 w 452"/>
              <a:gd name="T1" fmla="*/ 80 h 96"/>
              <a:gd name="T2" fmla="*/ 231 w 452"/>
              <a:gd name="T3" fmla="*/ 0 h 96"/>
              <a:gd name="T4" fmla="*/ 0 w 452"/>
              <a:gd name="T5" fmla="*/ 89 h 96"/>
              <a:gd name="T6" fmla="*/ 4 w 452"/>
              <a:gd name="T7" fmla="*/ 96 h 96"/>
              <a:gd name="T8" fmla="*/ 231 w 452"/>
              <a:gd name="T9" fmla="*/ 8 h 96"/>
              <a:gd name="T10" fmla="*/ 448 w 452"/>
              <a:gd name="T11" fmla="*/ 88 h 96"/>
              <a:gd name="T12" fmla="*/ 452 w 452"/>
              <a:gd name="T13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2" h="96">
                <a:moveTo>
                  <a:pt x="452" y="80"/>
                </a:moveTo>
                <a:cubicBezTo>
                  <a:pt x="392" y="30"/>
                  <a:pt x="315" y="0"/>
                  <a:pt x="231" y="0"/>
                </a:cubicBezTo>
                <a:cubicBezTo>
                  <a:pt x="142" y="0"/>
                  <a:pt x="61" y="34"/>
                  <a:pt x="0" y="89"/>
                </a:cubicBezTo>
                <a:cubicBezTo>
                  <a:pt x="1" y="91"/>
                  <a:pt x="2" y="94"/>
                  <a:pt x="4" y="96"/>
                </a:cubicBezTo>
                <a:cubicBezTo>
                  <a:pt x="63" y="41"/>
                  <a:pt x="143" y="8"/>
                  <a:pt x="231" y="8"/>
                </a:cubicBezTo>
                <a:cubicBezTo>
                  <a:pt x="314" y="8"/>
                  <a:pt x="390" y="38"/>
                  <a:pt x="448" y="88"/>
                </a:cubicBezTo>
                <a:cubicBezTo>
                  <a:pt x="450" y="85"/>
                  <a:pt x="451" y="83"/>
                  <a:pt x="452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19">
            <a:extLst>
              <a:ext uri="{FF2B5EF4-FFF2-40B4-BE49-F238E27FC236}">
                <a16:creationId xmlns:a16="http://schemas.microsoft.com/office/drawing/2014/main" id="{1D062739-E7E7-408A-B65B-F5B038E66B56}"/>
              </a:ext>
            </a:extLst>
          </p:cNvPr>
          <p:cNvSpPr>
            <a:spLocks/>
          </p:cNvSpPr>
          <p:nvPr/>
        </p:nvSpPr>
        <p:spPr bwMode="auto">
          <a:xfrm rot="2700000">
            <a:off x="1634733" y="1406371"/>
            <a:ext cx="451640" cy="2246618"/>
          </a:xfrm>
          <a:custGeom>
            <a:avLst/>
            <a:gdLst>
              <a:gd name="T0" fmla="*/ 82 w 90"/>
              <a:gd name="T1" fmla="*/ 447 h 447"/>
              <a:gd name="T2" fmla="*/ 89 w 90"/>
              <a:gd name="T3" fmla="*/ 444 h 447"/>
              <a:gd name="T4" fmla="*/ 8 w 90"/>
              <a:gd name="T5" fmla="*/ 224 h 447"/>
              <a:gd name="T6" fmla="*/ 90 w 90"/>
              <a:gd name="T7" fmla="*/ 4 h 447"/>
              <a:gd name="T8" fmla="*/ 82 w 90"/>
              <a:gd name="T9" fmla="*/ 0 h 447"/>
              <a:gd name="T10" fmla="*/ 0 w 90"/>
              <a:gd name="T11" fmla="*/ 224 h 447"/>
              <a:gd name="T12" fmla="*/ 82 w 90"/>
              <a:gd name="T13" fmla="*/ 44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" h="447">
                <a:moveTo>
                  <a:pt x="82" y="447"/>
                </a:moveTo>
                <a:cubicBezTo>
                  <a:pt x="85" y="446"/>
                  <a:pt x="87" y="445"/>
                  <a:pt x="89" y="444"/>
                </a:cubicBezTo>
                <a:cubicBezTo>
                  <a:pt x="39" y="385"/>
                  <a:pt x="8" y="308"/>
                  <a:pt x="8" y="224"/>
                </a:cubicBezTo>
                <a:cubicBezTo>
                  <a:pt x="8" y="140"/>
                  <a:pt x="39" y="63"/>
                  <a:pt x="90" y="4"/>
                </a:cubicBezTo>
                <a:cubicBezTo>
                  <a:pt x="87" y="3"/>
                  <a:pt x="85" y="1"/>
                  <a:pt x="82" y="0"/>
                </a:cubicBezTo>
                <a:cubicBezTo>
                  <a:pt x="31" y="60"/>
                  <a:pt x="0" y="139"/>
                  <a:pt x="0" y="224"/>
                </a:cubicBezTo>
                <a:cubicBezTo>
                  <a:pt x="0" y="309"/>
                  <a:pt x="31" y="387"/>
                  <a:pt x="82" y="4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Oval 46">
            <a:extLst>
              <a:ext uri="{FF2B5EF4-FFF2-40B4-BE49-F238E27FC236}">
                <a16:creationId xmlns:a16="http://schemas.microsoft.com/office/drawing/2014/main" id="{B16ADD9C-7407-41F9-BFC7-1EFAB5CE3C00}"/>
              </a:ext>
            </a:extLst>
          </p:cNvPr>
          <p:cNvSpPr>
            <a:spLocks noChangeArrowheads="1"/>
          </p:cNvSpPr>
          <p:nvPr/>
        </p:nvSpPr>
        <p:spPr bwMode="auto">
          <a:xfrm rot="2700000">
            <a:off x="2193268" y="2862394"/>
            <a:ext cx="1462452" cy="14624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5" name="Freeform 36">
            <a:extLst>
              <a:ext uri="{FF2B5EF4-FFF2-40B4-BE49-F238E27FC236}">
                <a16:creationId xmlns:a16="http://schemas.microsoft.com/office/drawing/2014/main" id="{564537E6-1118-4F64-AD5D-9D49B1B82D84}"/>
              </a:ext>
            </a:extLst>
          </p:cNvPr>
          <p:cNvSpPr>
            <a:spLocks noEditPoints="1"/>
          </p:cNvSpPr>
          <p:nvPr/>
        </p:nvSpPr>
        <p:spPr bwMode="auto">
          <a:xfrm>
            <a:off x="2596920" y="3265081"/>
            <a:ext cx="611650" cy="615687"/>
          </a:xfrm>
          <a:custGeom>
            <a:avLst/>
            <a:gdLst>
              <a:gd name="T0" fmla="*/ 61 w 128"/>
              <a:gd name="T1" fmla="*/ 95 h 128"/>
              <a:gd name="T2" fmla="*/ 64 w 128"/>
              <a:gd name="T3" fmla="*/ 96 h 128"/>
              <a:gd name="T4" fmla="*/ 67 w 128"/>
              <a:gd name="T5" fmla="*/ 95 h 128"/>
              <a:gd name="T6" fmla="*/ 87 w 128"/>
              <a:gd name="T7" fmla="*/ 71 h 128"/>
              <a:gd name="T8" fmla="*/ 87 w 128"/>
              <a:gd name="T9" fmla="*/ 65 h 128"/>
              <a:gd name="T10" fmla="*/ 81 w 128"/>
              <a:gd name="T11" fmla="*/ 65 h 128"/>
              <a:gd name="T12" fmla="*/ 68 w 128"/>
              <a:gd name="T13" fmla="*/ 81 h 128"/>
              <a:gd name="T14" fmla="*/ 68 w 128"/>
              <a:gd name="T15" fmla="*/ 20 h 128"/>
              <a:gd name="T16" fmla="*/ 64 w 128"/>
              <a:gd name="T17" fmla="*/ 16 h 128"/>
              <a:gd name="T18" fmla="*/ 60 w 128"/>
              <a:gd name="T19" fmla="*/ 20 h 128"/>
              <a:gd name="T20" fmla="*/ 60 w 128"/>
              <a:gd name="T21" fmla="*/ 81 h 128"/>
              <a:gd name="T22" fmla="*/ 47 w 128"/>
              <a:gd name="T23" fmla="*/ 65 h 128"/>
              <a:gd name="T24" fmla="*/ 41 w 128"/>
              <a:gd name="T25" fmla="*/ 65 h 128"/>
              <a:gd name="T26" fmla="*/ 41 w 128"/>
              <a:gd name="T27" fmla="*/ 71 h 128"/>
              <a:gd name="T28" fmla="*/ 61 w 128"/>
              <a:gd name="T29" fmla="*/ 95 h 128"/>
              <a:gd name="T30" fmla="*/ 100 w 128"/>
              <a:gd name="T31" fmla="*/ 104 h 128"/>
              <a:gd name="T32" fmla="*/ 28 w 128"/>
              <a:gd name="T33" fmla="*/ 104 h 128"/>
              <a:gd name="T34" fmla="*/ 24 w 128"/>
              <a:gd name="T35" fmla="*/ 108 h 128"/>
              <a:gd name="T36" fmla="*/ 28 w 128"/>
              <a:gd name="T37" fmla="*/ 112 h 128"/>
              <a:gd name="T38" fmla="*/ 100 w 128"/>
              <a:gd name="T39" fmla="*/ 112 h 128"/>
              <a:gd name="T40" fmla="*/ 104 w 128"/>
              <a:gd name="T41" fmla="*/ 108 h 128"/>
              <a:gd name="T42" fmla="*/ 100 w 128"/>
              <a:gd name="T43" fmla="*/ 104 h 128"/>
              <a:gd name="T44" fmla="*/ 112 w 128"/>
              <a:gd name="T45" fmla="*/ 0 h 128"/>
              <a:gd name="T46" fmla="*/ 16 w 128"/>
              <a:gd name="T47" fmla="*/ 0 h 128"/>
              <a:gd name="T48" fmla="*/ 0 w 128"/>
              <a:gd name="T49" fmla="*/ 16 h 128"/>
              <a:gd name="T50" fmla="*/ 0 w 128"/>
              <a:gd name="T51" fmla="*/ 112 h 128"/>
              <a:gd name="T52" fmla="*/ 16 w 128"/>
              <a:gd name="T53" fmla="*/ 128 h 128"/>
              <a:gd name="T54" fmla="*/ 112 w 128"/>
              <a:gd name="T55" fmla="*/ 128 h 128"/>
              <a:gd name="T56" fmla="*/ 128 w 128"/>
              <a:gd name="T57" fmla="*/ 112 h 128"/>
              <a:gd name="T58" fmla="*/ 128 w 128"/>
              <a:gd name="T59" fmla="*/ 16 h 128"/>
              <a:gd name="T60" fmla="*/ 112 w 128"/>
              <a:gd name="T61" fmla="*/ 0 h 128"/>
              <a:gd name="T62" fmla="*/ 120 w 128"/>
              <a:gd name="T63" fmla="*/ 112 h 128"/>
              <a:gd name="T64" fmla="*/ 112 w 128"/>
              <a:gd name="T65" fmla="*/ 120 h 128"/>
              <a:gd name="T66" fmla="*/ 16 w 128"/>
              <a:gd name="T67" fmla="*/ 120 h 128"/>
              <a:gd name="T68" fmla="*/ 8 w 128"/>
              <a:gd name="T69" fmla="*/ 112 h 128"/>
              <a:gd name="T70" fmla="*/ 8 w 128"/>
              <a:gd name="T71" fmla="*/ 16 h 128"/>
              <a:gd name="T72" fmla="*/ 16 w 128"/>
              <a:gd name="T73" fmla="*/ 8 h 128"/>
              <a:gd name="T74" fmla="*/ 112 w 128"/>
              <a:gd name="T75" fmla="*/ 8 h 128"/>
              <a:gd name="T76" fmla="*/ 120 w 128"/>
              <a:gd name="T77" fmla="*/ 16 h 128"/>
              <a:gd name="T78" fmla="*/ 120 w 128"/>
              <a:gd name="T79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" h="128">
                <a:moveTo>
                  <a:pt x="61" y="95"/>
                </a:moveTo>
                <a:cubicBezTo>
                  <a:pt x="62" y="96"/>
                  <a:pt x="63" y="96"/>
                  <a:pt x="64" y="96"/>
                </a:cubicBezTo>
                <a:cubicBezTo>
                  <a:pt x="65" y="96"/>
                  <a:pt x="66" y="96"/>
                  <a:pt x="67" y="95"/>
                </a:cubicBezTo>
                <a:cubicBezTo>
                  <a:pt x="87" y="71"/>
                  <a:pt x="87" y="71"/>
                  <a:pt x="87" y="71"/>
                </a:cubicBezTo>
                <a:cubicBezTo>
                  <a:pt x="88" y="69"/>
                  <a:pt x="88" y="67"/>
                  <a:pt x="87" y="65"/>
                </a:cubicBezTo>
                <a:cubicBezTo>
                  <a:pt x="85" y="64"/>
                  <a:pt x="83" y="64"/>
                  <a:pt x="81" y="65"/>
                </a:cubicBezTo>
                <a:cubicBezTo>
                  <a:pt x="68" y="81"/>
                  <a:pt x="68" y="81"/>
                  <a:pt x="68" y="81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18"/>
                  <a:pt x="66" y="16"/>
                  <a:pt x="64" y="16"/>
                </a:cubicBezTo>
                <a:cubicBezTo>
                  <a:pt x="62" y="16"/>
                  <a:pt x="60" y="18"/>
                  <a:pt x="60" y="20"/>
                </a:cubicBezTo>
                <a:cubicBezTo>
                  <a:pt x="60" y="81"/>
                  <a:pt x="60" y="81"/>
                  <a:pt x="60" y="81"/>
                </a:cubicBezTo>
                <a:cubicBezTo>
                  <a:pt x="47" y="65"/>
                  <a:pt x="47" y="65"/>
                  <a:pt x="47" y="65"/>
                </a:cubicBezTo>
                <a:cubicBezTo>
                  <a:pt x="45" y="64"/>
                  <a:pt x="43" y="64"/>
                  <a:pt x="41" y="65"/>
                </a:cubicBezTo>
                <a:cubicBezTo>
                  <a:pt x="40" y="67"/>
                  <a:pt x="40" y="69"/>
                  <a:pt x="41" y="71"/>
                </a:cubicBezTo>
                <a:lnTo>
                  <a:pt x="61" y="95"/>
                </a:lnTo>
                <a:close/>
                <a:moveTo>
                  <a:pt x="100" y="104"/>
                </a:move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6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cubicBezTo>
                  <a:pt x="100" y="112"/>
                  <a:pt x="100" y="112"/>
                  <a:pt x="100" y="112"/>
                </a:cubicBezTo>
                <a:cubicBezTo>
                  <a:pt x="102" y="112"/>
                  <a:pt x="104" y="110"/>
                  <a:pt x="104" y="108"/>
                </a:cubicBezTo>
                <a:cubicBezTo>
                  <a:pt x="104" y="106"/>
                  <a:pt x="102" y="104"/>
                  <a:pt x="100" y="104"/>
                </a:cubicBezTo>
                <a:close/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</a:path>
            </a:pathLst>
          </a:custGeom>
          <a:solidFill>
            <a:srgbClr val="8B65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6" name="文本框 15" descr="e7d195523061f1c0600ade85ab8d19863d296bbd6d3c8047FB0A4867354E4F1E3A7DEAE3C4C4B5C9777EC9E9D7F78045DB0296A4194571101A21F67FC7D6C39966CE50B69116E2EE84E571E25F3C0CCEADD1E9BCC6042296AAC0621B1BBC906E62209E0F7E5802CD1625C023747D10417BAC0B61006E81A0161F38657A9FBC8CC7E3A15F3A96ACE26B1925407C5B6E0E">
            <a:extLst>
              <a:ext uri="{FF2B5EF4-FFF2-40B4-BE49-F238E27FC236}">
                <a16:creationId xmlns:a16="http://schemas.microsoft.com/office/drawing/2014/main" id="{954EC729-FEB7-45F3-8E76-CA2EE18656C1}"/>
              </a:ext>
            </a:extLst>
          </p:cNvPr>
          <p:cNvSpPr txBox="1"/>
          <p:nvPr/>
        </p:nvSpPr>
        <p:spPr>
          <a:xfrm>
            <a:off x="1406139" y="2599459"/>
            <a:ext cx="16000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n w="19050">
                  <a:noFill/>
                </a:ln>
                <a:cs typeface="+mn-ea"/>
                <a:sym typeface="+mn-lt"/>
              </a:rPr>
              <a:t>文字内容</a:t>
            </a:r>
          </a:p>
        </p:txBody>
      </p:sp>
      <p:sp>
        <p:nvSpPr>
          <p:cNvPr id="17" name="文本框 16" descr="e7d195523061f1c0600ade85ab8d19863d296bbd6d3c8047FB0A4867354E4F1E3A7DEAE3C4C4B5C9777EC9E9D7F78045DB0296A4194571101A21F67FC7D6C39966CE50B69116E2EE84E571E25F3C0CCEADD1E9BCC6042296AAC0621B1BBC906E62209E0F7E5802CD1625C023747D10417BAC0B61006E81A0161F38657A9FBC8CC7E3A15F3A96ACE26B1925407C5B6E0E">
            <a:extLst>
              <a:ext uri="{FF2B5EF4-FFF2-40B4-BE49-F238E27FC236}">
                <a16:creationId xmlns:a16="http://schemas.microsoft.com/office/drawing/2014/main" id="{F8E79705-FAFB-4984-8950-F29CBB0EC4ED}"/>
              </a:ext>
            </a:extLst>
          </p:cNvPr>
          <p:cNvSpPr txBox="1"/>
          <p:nvPr/>
        </p:nvSpPr>
        <p:spPr>
          <a:xfrm>
            <a:off x="2889561" y="2605728"/>
            <a:ext cx="16000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n w="19050">
                  <a:noFill/>
                </a:ln>
                <a:cs typeface="+mn-ea"/>
                <a:sym typeface="+mn-lt"/>
              </a:rPr>
              <a:t>文字内容</a:t>
            </a:r>
          </a:p>
        </p:txBody>
      </p:sp>
      <p:sp>
        <p:nvSpPr>
          <p:cNvPr id="18" name="文本框 17" descr="e7d195523061f1c0600ade85ab8d19863d296bbd6d3c8047FB0A4867354E4F1E3A7DEAE3C4C4B5C9777EC9E9D7F78045DB0296A4194571101A21F67FC7D6C39966CE50B69116E2EE84E571E25F3C0CCEADD1E9BCC6042296AAC0621B1BBC906E62209E0F7E5802CD1625C023747D10417BAC0B61006E81A0161F38657A9FBC8CC7E3A15F3A96ACE26B1925407C5B6E0E">
            <a:extLst>
              <a:ext uri="{FF2B5EF4-FFF2-40B4-BE49-F238E27FC236}">
                <a16:creationId xmlns:a16="http://schemas.microsoft.com/office/drawing/2014/main" id="{A6801CAC-7E4C-48C1-BD88-F71D3D3BDCCB}"/>
              </a:ext>
            </a:extLst>
          </p:cNvPr>
          <p:cNvSpPr txBox="1"/>
          <p:nvPr/>
        </p:nvSpPr>
        <p:spPr>
          <a:xfrm>
            <a:off x="1406139" y="4446222"/>
            <a:ext cx="16000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n w="19050">
                  <a:noFill/>
                </a:ln>
                <a:cs typeface="+mn-ea"/>
                <a:sym typeface="+mn-lt"/>
              </a:rPr>
              <a:t>文字内容</a:t>
            </a:r>
          </a:p>
        </p:txBody>
      </p:sp>
      <p:sp>
        <p:nvSpPr>
          <p:cNvPr id="19" name="文本框 18" descr="e7d195523061f1c0600ade85ab8d19863d296bbd6d3c8047FB0A4867354E4F1E3A7DEAE3C4C4B5C9777EC9E9D7F78045DB0296A4194571101A21F67FC7D6C39966CE50B69116E2EE84E571E25F3C0CCEADD1E9BCC6042296AAC0621B1BBC906E62209E0F7E5802CD1625C023747D10417BAC0B61006E81A0161F38657A9FBC8CC7E3A15F3A96ACE26B1925407C5B6E0E">
            <a:extLst>
              <a:ext uri="{FF2B5EF4-FFF2-40B4-BE49-F238E27FC236}">
                <a16:creationId xmlns:a16="http://schemas.microsoft.com/office/drawing/2014/main" id="{0A5ED389-AB38-479F-B5D3-E8F8E6352B2D}"/>
              </a:ext>
            </a:extLst>
          </p:cNvPr>
          <p:cNvSpPr txBox="1"/>
          <p:nvPr/>
        </p:nvSpPr>
        <p:spPr>
          <a:xfrm>
            <a:off x="2889561" y="4452490"/>
            <a:ext cx="16000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n w="19050">
                  <a:noFill/>
                </a:ln>
                <a:cs typeface="+mn-ea"/>
                <a:sym typeface="+mn-lt"/>
              </a:rPr>
              <a:t>文字内容</a:t>
            </a:r>
          </a:p>
        </p:txBody>
      </p:sp>
      <p:sp>
        <p:nvSpPr>
          <p:cNvPr id="20" name="Freeform 140">
            <a:extLst>
              <a:ext uri="{FF2B5EF4-FFF2-40B4-BE49-F238E27FC236}">
                <a16:creationId xmlns:a16="http://schemas.microsoft.com/office/drawing/2014/main" id="{40E6F2EE-4212-4438-8368-1F4BC5A74C48}"/>
              </a:ext>
            </a:extLst>
          </p:cNvPr>
          <p:cNvSpPr>
            <a:spLocks noEditPoints="1"/>
          </p:cNvSpPr>
          <p:nvPr/>
        </p:nvSpPr>
        <p:spPr bwMode="auto">
          <a:xfrm>
            <a:off x="5759229" y="1683466"/>
            <a:ext cx="463561" cy="440985"/>
          </a:xfrm>
          <a:custGeom>
            <a:avLst/>
            <a:gdLst>
              <a:gd name="T0" fmla="*/ 129 w 130"/>
              <a:gd name="T1" fmla="*/ 46 h 124"/>
              <a:gd name="T2" fmla="*/ 121 w 130"/>
              <a:gd name="T3" fmla="*/ 40 h 124"/>
              <a:gd name="T4" fmla="*/ 88 w 130"/>
              <a:gd name="T5" fmla="*/ 35 h 124"/>
              <a:gd name="T6" fmla="*/ 73 w 130"/>
              <a:gd name="T7" fmla="*/ 5 h 124"/>
              <a:gd name="T8" fmla="*/ 65 w 130"/>
              <a:gd name="T9" fmla="*/ 0 h 124"/>
              <a:gd name="T10" fmla="*/ 57 w 130"/>
              <a:gd name="T11" fmla="*/ 5 h 124"/>
              <a:gd name="T12" fmla="*/ 42 w 130"/>
              <a:gd name="T13" fmla="*/ 35 h 124"/>
              <a:gd name="T14" fmla="*/ 9 w 130"/>
              <a:gd name="T15" fmla="*/ 40 h 124"/>
              <a:gd name="T16" fmla="*/ 1 w 130"/>
              <a:gd name="T17" fmla="*/ 46 h 124"/>
              <a:gd name="T18" fmla="*/ 4 w 130"/>
              <a:gd name="T19" fmla="*/ 55 h 124"/>
              <a:gd name="T20" fmla="*/ 28 w 130"/>
              <a:gd name="T21" fmla="*/ 80 h 124"/>
              <a:gd name="T22" fmla="*/ 22 w 130"/>
              <a:gd name="T23" fmla="*/ 114 h 124"/>
              <a:gd name="T24" fmla="*/ 26 w 130"/>
              <a:gd name="T25" fmla="*/ 122 h 124"/>
              <a:gd name="T26" fmla="*/ 31 w 130"/>
              <a:gd name="T27" fmla="*/ 124 h 124"/>
              <a:gd name="T28" fmla="*/ 36 w 130"/>
              <a:gd name="T29" fmla="*/ 123 h 124"/>
              <a:gd name="T30" fmla="*/ 65 w 130"/>
              <a:gd name="T31" fmla="*/ 107 h 124"/>
              <a:gd name="T32" fmla="*/ 94 w 130"/>
              <a:gd name="T33" fmla="*/ 123 h 124"/>
              <a:gd name="T34" fmla="*/ 99 w 130"/>
              <a:gd name="T35" fmla="*/ 124 h 124"/>
              <a:gd name="T36" fmla="*/ 104 w 130"/>
              <a:gd name="T37" fmla="*/ 122 h 124"/>
              <a:gd name="T38" fmla="*/ 108 w 130"/>
              <a:gd name="T39" fmla="*/ 114 h 124"/>
              <a:gd name="T40" fmla="*/ 102 w 130"/>
              <a:gd name="T41" fmla="*/ 80 h 124"/>
              <a:gd name="T42" fmla="*/ 126 w 130"/>
              <a:gd name="T43" fmla="*/ 55 h 124"/>
              <a:gd name="T44" fmla="*/ 129 w 130"/>
              <a:gd name="T45" fmla="*/ 46 h 124"/>
              <a:gd name="T46" fmla="*/ 95 w 130"/>
              <a:gd name="T47" fmla="*/ 73 h 124"/>
              <a:gd name="T48" fmla="*/ 93 w 130"/>
              <a:gd name="T49" fmla="*/ 81 h 124"/>
              <a:gd name="T50" fmla="*/ 99 w 130"/>
              <a:gd name="T51" fmla="*/ 115 h 124"/>
              <a:gd name="T52" fmla="*/ 69 w 130"/>
              <a:gd name="T53" fmla="*/ 99 h 124"/>
              <a:gd name="T54" fmla="*/ 65 w 130"/>
              <a:gd name="T55" fmla="*/ 98 h 124"/>
              <a:gd name="T56" fmla="*/ 61 w 130"/>
              <a:gd name="T57" fmla="*/ 99 h 124"/>
              <a:gd name="T58" fmla="*/ 31 w 130"/>
              <a:gd name="T59" fmla="*/ 115 h 124"/>
              <a:gd name="T60" fmla="*/ 37 w 130"/>
              <a:gd name="T61" fmla="*/ 81 h 124"/>
              <a:gd name="T62" fmla="*/ 35 w 130"/>
              <a:gd name="T63" fmla="*/ 73 h 124"/>
              <a:gd name="T64" fmla="*/ 10 w 130"/>
              <a:gd name="T65" fmla="*/ 49 h 124"/>
              <a:gd name="T66" fmla="*/ 44 w 130"/>
              <a:gd name="T67" fmla="*/ 44 h 124"/>
              <a:gd name="T68" fmla="*/ 51 w 130"/>
              <a:gd name="T69" fmla="*/ 39 h 124"/>
              <a:gd name="T70" fmla="*/ 65 w 130"/>
              <a:gd name="T71" fmla="*/ 9 h 124"/>
              <a:gd name="T72" fmla="*/ 79 w 130"/>
              <a:gd name="T73" fmla="*/ 39 h 124"/>
              <a:gd name="T74" fmla="*/ 86 w 130"/>
              <a:gd name="T75" fmla="*/ 44 h 124"/>
              <a:gd name="T76" fmla="*/ 120 w 130"/>
              <a:gd name="T77" fmla="*/ 49 h 124"/>
              <a:gd name="T78" fmla="*/ 95 w 130"/>
              <a:gd name="T79" fmla="*/ 7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" h="124">
                <a:moveTo>
                  <a:pt x="129" y="46"/>
                </a:moveTo>
                <a:cubicBezTo>
                  <a:pt x="127" y="43"/>
                  <a:pt x="125" y="41"/>
                  <a:pt x="121" y="40"/>
                </a:cubicBezTo>
                <a:cubicBezTo>
                  <a:pt x="88" y="35"/>
                  <a:pt x="88" y="35"/>
                  <a:pt x="88" y="35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2"/>
                  <a:pt x="69" y="0"/>
                  <a:pt x="65" y="0"/>
                </a:cubicBezTo>
                <a:cubicBezTo>
                  <a:pt x="61" y="0"/>
                  <a:pt x="58" y="2"/>
                  <a:pt x="57" y="5"/>
                </a:cubicBezTo>
                <a:cubicBezTo>
                  <a:pt x="42" y="35"/>
                  <a:pt x="42" y="35"/>
                  <a:pt x="42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5" y="41"/>
                  <a:pt x="3" y="43"/>
                  <a:pt x="1" y="46"/>
                </a:cubicBezTo>
                <a:cubicBezTo>
                  <a:pt x="0" y="49"/>
                  <a:pt x="1" y="53"/>
                  <a:pt x="4" y="55"/>
                </a:cubicBezTo>
                <a:cubicBezTo>
                  <a:pt x="28" y="80"/>
                  <a:pt x="28" y="80"/>
                  <a:pt x="28" y="80"/>
                </a:cubicBezTo>
                <a:cubicBezTo>
                  <a:pt x="22" y="114"/>
                  <a:pt x="22" y="114"/>
                  <a:pt x="22" y="114"/>
                </a:cubicBezTo>
                <a:cubicBezTo>
                  <a:pt x="22" y="117"/>
                  <a:pt x="23" y="120"/>
                  <a:pt x="26" y="122"/>
                </a:cubicBezTo>
                <a:cubicBezTo>
                  <a:pt x="28" y="123"/>
                  <a:pt x="30" y="124"/>
                  <a:pt x="31" y="124"/>
                </a:cubicBezTo>
                <a:cubicBezTo>
                  <a:pt x="33" y="124"/>
                  <a:pt x="35" y="124"/>
                  <a:pt x="36" y="123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95" y="124"/>
                  <a:pt x="97" y="124"/>
                  <a:pt x="99" y="124"/>
                </a:cubicBezTo>
                <a:cubicBezTo>
                  <a:pt x="100" y="124"/>
                  <a:pt x="102" y="123"/>
                  <a:pt x="104" y="122"/>
                </a:cubicBezTo>
                <a:cubicBezTo>
                  <a:pt x="107" y="120"/>
                  <a:pt x="108" y="117"/>
                  <a:pt x="108" y="114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9" y="53"/>
                  <a:pt x="130" y="49"/>
                  <a:pt x="129" y="46"/>
                </a:cubicBezTo>
                <a:close/>
                <a:moveTo>
                  <a:pt x="95" y="73"/>
                </a:moveTo>
                <a:cubicBezTo>
                  <a:pt x="93" y="75"/>
                  <a:pt x="92" y="78"/>
                  <a:pt x="93" y="81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69" y="99"/>
                  <a:pt x="69" y="99"/>
                  <a:pt x="69" y="99"/>
                </a:cubicBezTo>
                <a:cubicBezTo>
                  <a:pt x="68" y="99"/>
                  <a:pt x="67" y="98"/>
                  <a:pt x="65" y="98"/>
                </a:cubicBezTo>
                <a:cubicBezTo>
                  <a:pt x="63" y="98"/>
                  <a:pt x="62" y="99"/>
                  <a:pt x="61" y="99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78"/>
                  <a:pt x="37" y="75"/>
                  <a:pt x="35" y="73"/>
                </a:cubicBezTo>
                <a:cubicBezTo>
                  <a:pt x="10" y="49"/>
                  <a:pt x="10" y="49"/>
                  <a:pt x="10" y="49"/>
                </a:cubicBezTo>
                <a:cubicBezTo>
                  <a:pt x="44" y="44"/>
                  <a:pt x="44" y="44"/>
                  <a:pt x="44" y="44"/>
                </a:cubicBezTo>
                <a:cubicBezTo>
                  <a:pt x="47" y="44"/>
                  <a:pt x="49" y="42"/>
                  <a:pt x="51" y="39"/>
                </a:cubicBezTo>
                <a:cubicBezTo>
                  <a:pt x="65" y="9"/>
                  <a:pt x="65" y="9"/>
                  <a:pt x="65" y="9"/>
                </a:cubicBezTo>
                <a:cubicBezTo>
                  <a:pt x="79" y="39"/>
                  <a:pt x="79" y="39"/>
                  <a:pt x="79" y="39"/>
                </a:cubicBezTo>
                <a:cubicBezTo>
                  <a:pt x="81" y="42"/>
                  <a:pt x="83" y="44"/>
                  <a:pt x="86" y="44"/>
                </a:cubicBezTo>
                <a:cubicBezTo>
                  <a:pt x="120" y="49"/>
                  <a:pt x="120" y="49"/>
                  <a:pt x="120" y="49"/>
                </a:cubicBezTo>
                <a:lnTo>
                  <a:pt x="95" y="73"/>
                </a:lnTo>
                <a:close/>
              </a:path>
            </a:pathLst>
          </a:custGeom>
          <a:solidFill>
            <a:srgbClr val="8B65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 33">
            <a:extLst>
              <a:ext uri="{FF2B5EF4-FFF2-40B4-BE49-F238E27FC236}">
                <a16:creationId xmlns:a16="http://schemas.microsoft.com/office/drawing/2014/main" id="{3F916802-57A9-435C-B5D5-59B34FCFA0F4}"/>
              </a:ext>
            </a:extLst>
          </p:cNvPr>
          <p:cNvSpPr>
            <a:spLocks noEditPoints="1"/>
          </p:cNvSpPr>
          <p:nvPr/>
        </p:nvSpPr>
        <p:spPr bwMode="auto">
          <a:xfrm>
            <a:off x="5787697" y="4936347"/>
            <a:ext cx="406625" cy="348535"/>
          </a:xfrm>
          <a:custGeom>
            <a:avLst/>
            <a:gdLst>
              <a:gd name="T0" fmla="*/ 126 w 130"/>
              <a:gd name="T1" fmla="*/ 18 h 112"/>
              <a:gd name="T2" fmla="*/ 106 w 130"/>
              <a:gd name="T3" fmla="*/ 2 h 112"/>
              <a:gd name="T4" fmla="*/ 101 w 130"/>
              <a:gd name="T5" fmla="*/ 0 h 112"/>
              <a:gd name="T6" fmla="*/ 29 w 130"/>
              <a:gd name="T7" fmla="*/ 0 h 112"/>
              <a:gd name="T8" fmla="*/ 24 w 130"/>
              <a:gd name="T9" fmla="*/ 2 h 112"/>
              <a:gd name="T10" fmla="*/ 4 w 130"/>
              <a:gd name="T11" fmla="*/ 18 h 112"/>
              <a:gd name="T12" fmla="*/ 1 w 130"/>
              <a:gd name="T13" fmla="*/ 27 h 112"/>
              <a:gd name="T14" fmla="*/ 9 w 130"/>
              <a:gd name="T15" fmla="*/ 51 h 112"/>
              <a:gd name="T16" fmla="*/ 14 w 130"/>
              <a:gd name="T17" fmla="*/ 56 h 112"/>
              <a:gd name="T18" fmla="*/ 17 w 130"/>
              <a:gd name="T19" fmla="*/ 56 h 112"/>
              <a:gd name="T20" fmla="*/ 21 w 130"/>
              <a:gd name="T21" fmla="*/ 55 h 112"/>
              <a:gd name="T22" fmla="*/ 21 w 130"/>
              <a:gd name="T23" fmla="*/ 104 h 112"/>
              <a:gd name="T24" fmla="*/ 29 w 130"/>
              <a:gd name="T25" fmla="*/ 112 h 112"/>
              <a:gd name="T26" fmla="*/ 101 w 130"/>
              <a:gd name="T27" fmla="*/ 112 h 112"/>
              <a:gd name="T28" fmla="*/ 109 w 130"/>
              <a:gd name="T29" fmla="*/ 104 h 112"/>
              <a:gd name="T30" fmla="*/ 109 w 130"/>
              <a:gd name="T31" fmla="*/ 55 h 112"/>
              <a:gd name="T32" fmla="*/ 113 w 130"/>
              <a:gd name="T33" fmla="*/ 56 h 112"/>
              <a:gd name="T34" fmla="*/ 116 w 130"/>
              <a:gd name="T35" fmla="*/ 56 h 112"/>
              <a:gd name="T36" fmla="*/ 121 w 130"/>
              <a:gd name="T37" fmla="*/ 51 h 112"/>
              <a:gd name="T38" fmla="*/ 129 w 130"/>
              <a:gd name="T39" fmla="*/ 27 h 112"/>
              <a:gd name="T40" fmla="*/ 126 w 130"/>
              <a:gd name="T41" fmla="*/ 18 h 112"/>
              <a:gd name="T42" fmla="*/ 80 w 130"/>
              <a:gd name="T43" fmla="*/ 8 h 112"/>
              <a:gd name="T44" fmla="*/ 65 w 130"/>
              <a:gd name="T45" fmla="*/ 16 h 112"/>
              <a:gd name="T46" fmla="*/ 50 w 130"/>
              <a:gd name="T47" fmla="*/ 8 h 112"/>
              <a:gd name="T48" fmla="*/ 80 w 130"/>
              <a:gd name="T49" fmla="*/ 8 h 112"/>
              <a:gd name="T50" fmla="*/ 113 w 130"/>
              <a:gd name="T51" fmla="*/ 48 h 112"/>
              <a:gd name="T52" fmla="*/ 101 w 130"/>
              <a:gd name="T53" fmla="*/ 40 h 112"/>
              <a:gd name="T54" fmla="*/ 101 w 130"/>
              <a:gd name="T55" fmla="*/ 104 h 112"/>
              <a:gd name="T56" fmla="*/ 29 w 130"/>
              <a:gd name="T57" fmla="*/ 104 h 112"/>
              <a:gd name="T58" fmla="*/ 29 w 130"/>
              <a:gd name="T59" fmla="*/ 40 h 112"/>
              <a:gd name="T60" fmla="*/ 17 w 130"/>
              <a:gd name="T61" fmla="*/ 48 h 112"/>
              <a:gd name="T62" fmla="*/ 9 w 130"/>
              <a:gd name="T63" fmla="*/ 24 h 112"/>
              <a:gd name="T64" fmla="*/ 29 w 130"/>
              <a:gd name="T65" fmla="*/ 8 h 112"/>
              <a:gd name="T66" fmla="*/ 46 w 130"/>
              <a:gd name="T67" fmla="*/ 8 h 112"/>
              <a:gd name="T68" fmla="*/ 65 w 130"/>
              <a:gd name="T69" fmla="*/ 20 h 112"/>
              <a:gd name="T70" fmla="*/ 84 w 130"/>
              <a:gd name="T71" fmla="*/ 8 h 112"/>
              <a:gd name="T72" fmla="*/ 101 w 130"/>
              <a:gd name="T73" fmla="*/ 8 h 112"/>
              <a:gd name="T74" fmla="*/ 121 w 130"/>
              <a:gd name="T75" fmla="*/ 24 h 112"/>
              <a:gd name="T76" fmla="*/ 113 w 130"/>
              <a:gd name="T77" fmla="*/ 4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0" h="112">
                <a:moveTo>
                  <a:pt x="126" y="18"/>
                </a:moveTo>
                <a:cubicBezTo>
                  <a:pt x="106" y="2"/>
                  <a:pt x="106" y="2"/>
                  <a:pt x="106" y="2"/>
                </a:cubicBezTo>
                <a:cubicBezTo>
                  <a:pt x="105" y="1"/>
                  <a:pt x="103" y="0"/>
                  <a:pt x="101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0"/>
                  <a:pt x="25" y="1"/>
                  <a:pt x="24" y="2"/>
                </a:cubicBezTo>
                <a:cubicBezTo>
                  <a:pt x="4" y="18"/>
                  <a:pt x="4" y="18"/>
                  <a:pt x="4" y="18"/>
                </a:cubicBezTo>
                <a:cubicBezTo>
                  <a:pt x="1" y="20"/>
                  <a:pt x="0" y="23"/>
                  <a:pt x="1" y="27"/>
                </a:cubicBezTo>
                <a:cubicBezTo>
                  <a:pt x="9" y="51"/>
                  <a:pt x="9" y="51"/>
                  <a:pt x="9" y="51"/>
                </a:cubicBezTo>
                <a:cubicBezTo>
                  <a:pt x="10" y="53"/>
                  <a:pt x="12" y="55"/>
                  <a:pt x="14" y="56"/>
                </a:cubicBezTo>
                <a:cubicBezTo>
                  <a:pt x="15" y="56"/>
                  <a:pt x="16" y="56"/>
                  <a:pt x="17" y="56"/>
                </a:cubicBezTo>
                <a:cubicBezTo>
                  <a:pt x="18" y="56"/>
                  <a:pt x="20" y="56"/>
                  <a:pt x="21" y="55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8"/>
                  <a:pt x="25" y="112"/>
                  <a:pt x="29" y="112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105" y="112"/>
                  <a:pt x="109" y="108"/>
                  <a:pt x="109" y="104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110" y="56"/>
                  <a:pt x="112" y="56"/>
                  <a:pt x="113" y="56"/>
                </a:cubicBezTo>
                <a:cubicBezTo>
                  <a:pt x="114" y="56"/>
                  <a:pt x="115" y="56"/>
                  <a:pt x="116" y="56"/>
                </a:cubicBezTo>
                <a:cubicBezTo>
                  <a:pt x="118" y="55"/>
                  <a:pt x="120" y="53"/>
                  <a:pt x="121" y="51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130" y="23"/>
                  <a:pt x="129" y="20"/>
                  <a:pt x="126" y="18"/>
                </a:cubicBezTo>
                <a:close/>
                <a:moveTo>
                  <a:pt x="80" y="8"/>
                </a:moveTo>
                <a:cubicBezTo>
                  <a:pt x="78" y="13"/>
                  <a:pt x="72" y="16"/>
                  <a:pt x="65" y="16"/>
                </a:cubicBezTo>
                <a:cubicBezTo>
                  <a:pt x="58" y="16"/>
                  <a:pt x="52" y="13"/>
                  <a:pt x="50" y="8"/>
                </a:cubicBezTo>
                <a:lnTo>
                  <a:pt x="80" y="8"/>
                </a:lnTo>
                <a:close/>
                <a:moveTo>
                  <a:pt x="113" y="48"/>
                </a:moveTo>
                <a:cubicBezTo>
                  <a:pt x="101" y="40"/>
                  <a:pt x="101" y="40"/>
                  <a:pt x="101" y="40"/>
                </a:cubicBezTo>
                <a:cubicBezTo>
                  <a:pt x="101" y="104"/>
                  <a:pt x="101" y="104"/>
                  <a:pt x="101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29" y="40"/>
                  <a:pt x="29" y="40"/>
                  <a:pt x="29" y="40"/>
                </a:cubicBezTo>
                <a:cubicBezTo>
                  <a:pt x="17" y="48"/>
                  <a:pt x="17" y="48"/>
                  <a:pt x="17" y="48"/>
                </a:cubicBezTo>
                <a:cubicBezTo>
                  <a:pt x="9" y="24"/>
                  <a:pt x="9" y="24"/>
                  <a:pt x="9" y="24"/>
                </a:cubicBezTo>
                <a:cubicBezTo>
                  <a:pt x="29" y="8"/>
                  <a:pt x="29" y="8"/>
                  <a:pt x="29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8" y="15"/>
                  <a:pt x="56" y="20"/>
                  <a:pt x="65" y="20"/>
                </a:cubicBezTo>
                <a:cubicBezTo>
                  <a:pt x="74" y="20"/>
                  <a:pt x="82" y="15"/>
                  <a:pt x="84" y="8"/>
                </a:cubicBezTo>
                <a:cubicBezTo>
                  <a:pt x="101" y="8"/>
                  <a:pt x="101" y="8"/>
                  <a:pt x="101" y="8"/>
                </a:cubicBezTo>
                <a:cubicBezTo>
                  <a:pt x="121" y="24"/>
                  <a:pt x="121" y="24"/>
                  <a:pt x="121" y="24"/>
                </a:cubicBezTo>
                <a:lnTo>
                  <a:pt x="113" y="48"/>
                </a:lnTo>
                <a:close/>
              </a:path>
            </a:pathLst>
          </a:custGeom>
          <a:solidFill>
            <a:srgbClr val="D5AE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2" name="Group 44">
            <a:extLst>
              <a:ext uri="{FF2B5EF4-FFF2-40B4-BE49-F238E27FC236}">
                <a16:creationId xmlns:a16="http://schemas.microsoft.com/office/drawing/2014/main" id="{09B8F76D-8989-4586-AA01-B1BE700AE888}"/>
              </a:ext>
            </a:extLst>
          </p:cNvPr>
          <p:cNvGrpSpPr/>
          <p:nvPr/>
        </p:nvGrpSpPr>
        <p:grpSpPr>
          <a:xfrm>
            <a:off x="5790997" y="2803869"/>
            <a:ext cx="400024" cy="374940"/>
            <a:chOff x="4836122" y="1968640"/>
            <a:chExt cx="400024" cy="374940"/>
          </a:xfrm>
          <a:solidFill>
            <a:srgbClr val="D5AEB2"/>
          </a:solidFill>
        </p:grpSpPr>
        <p:sp>
          <p:nvSpPr>
            <p:cNvPr id="23" name="Freeform 111">
              <a:extLst>
                <a:ext uri="{FF2B5EF4-FFF2-40B4-BE49-F238E27FC236}">
                  <a16:creationId xmlns:a16="http://schemas.microsoft.com/office/drawing/2014/main" id="{34AA4DB5-B621-41D6-9F27-AA244CB0D1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6290" y="2018808"/>
              <a:ext cx="301008" cy="199352"/>
            </a:xfrm>
            <a:custGeom>
              <a:avLst/>
              <a:gdLst>
                <a:gd name="T0" fmla="*/ 92 w 96"/>
                <a:gd name="T1" fmla="*/ 0 h 64"/>
                <a:gd name="T2" fmla="*/ 4 w 96"/>
                <a:gd name="T3" fmla="*/ 0 h 64"/>
                <a:gd name="T4" fmla="*/ 0 w 96"/>
                <a:gd name="T5" fmla="*/ 4 h 64"/>
                <a:gd name="T6" fmla="*/ 0 w 96"/>
                <a:gd name="T7" fmla="*/ 60 h 64"/>
                <a:gd name="T8" fmla="*/ 4 w 96"/>
                <a:gd name="T9" fmla="*/ 64 h 64"/>
                <a:gd name="T10" fmla="*/ 92 w 96"/>
                <a:gd name="T11" fmla="*/ 64 h 64"/>
                <a:gd name="T12" fmla="*/ 96 w 96"/>
                <a:gd name="T13" fmla="*/ 60 h 64"/>
                <a:gd name="T14" fmla="*/ 96 w 96"/>
                <a:gd name="T15" fmla="*/ 4 h 64"/>
                <a:gd name="T16" fmla="*/ 92 w 96"/>
                <a:gd name="T17" fmla="*/ 0 h 64"/>
                <a:gd name="T18" fmla="*/ 92 w 96"/>
                <a:gd name="T19" fmla="*/ 60 h 64"/>
                <a:gd name="T20" fmla="*/ 4 w 96"/>
                <a:gd name="T21" fmla="*/ 60 h 64"/>
                <a:gd name="T22" fmla="*/ 4 w 96"/>
                <a:gd name="T23" fmla="*/ 4 h 64"/>
                <a:gd name="T24" fmla="*/ 92 w 96"/>
                <a:gd name="T25" fmla="*/ 4 h 64"/>
                <a:gd name="T26" fmla="*/ 92 w 96"/>
                <a:gd name="T2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64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2" y="64"/>
                    <a:pt x="4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4" y="64"/>
                    <a:pt x="96" y="62"/>
                    <a:pt x="96" y="60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lose/>
                  <a:moveTo>
                    <a:pt x="92" y="60"/>
                  </a:moveTo>
                  <a:cubicBezTo>
                    <a:pt x="4" y="60"/>
                    <a:pt x="4" y="60"/>
                    <a:pt x="4" y="6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2" y="4"/>
                    <a:pt x="92" y="4"/>
                    <a:pt x="92" y="4"/>
                  </a:cubicBezTo>
                  <a:lnTo>
                    <a:pt x="9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12">
              <a:extLst>
                <a:ext uri="{FF2B5EF4-FFF2-40B4-BE49-F238E27FC236}">
                  <a16:creationId xmlns:a16="http://schemas.microsoft.com/office/drawing/2014/main" id="{62BAA1B8-5F6F-41FC-874B-7C43CCD300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6122" y="1968640"/>
              <a:ext cx="400024" cy="374940"/>
            </a:xfrm>
            <a:custGeom>
              <a:avLst/>
              <a:gdLst>
                <a:gd name="T0" fmla="*/ 116 w 128"/>
                <a:gd name="T1" fmla="*/ 0 h 120"/>
                <a:gd name="T2" fmla="*/ 12 w 128"/>
                <a:gd name="T3" fmla="*/ 0 h 120"/>
                <a:gd name="T4" fmla="*/ 0 w 128"/>
                <a:gd name="T5" fmla="*/ 12 h 120"/>
                <a:gd name="T6" fmla="*/ 0 w 128"/>
                <a:gd name="T7" fmla="*/ 92 h 120"/>
                <a:gd name="T8" fmla="*/ 12 w 128"/>
                <a:gd name="T9" fmla="*/ 104 h 120"/>
                <a:gd name="T10" fmla="*/ 52 w 128"/>
                <a:gd name="T11" fmla="*/ 104 h 120"/>
                <a:gd name="T12" fmla="*/ 52 w 128"/>
                <a:gd name="T13" fmla="*/ 109 h 120"/>
                <a:gd name="T14" fmla="*/ 27 w 128"/>
                <a:gd name="T15" fmla="*/ 112 h 120"/>
                <a:gd name="T16" fmla="*/ 24 w 128"/>
                <a:gd name="T17" fmla="*/ 116 h 120"/>
                <a:gd name="T18" fmla="*/ 28 w 128"/>
                <a:gd name="T19" fmla="*/ 120 h 120"/>
                <a:gd name="T20" fmla="*/ 100 w 128"/>
                <a:gd name="T21" fmla="*/ 120 h 120"/>
                <a:gd name="T22" fmla="*/ 104 w 128"/>
                <a:gd name="T23" fmla="*/ 116 h 120"/>
                <a:gd name="T24" fmla="*/ 101 w 128"/>
                <a:gd name="T25" fmla="*/ 112 h 120"/>
                <a:gd name="T26" fmla="*/ 76 w 128"/>
                <a:gd name="T27" fmla="*/ 109 h 120"/>
                <a:gd name="T28" fmla="*/ 76 w 128"/>
                <a:gd name="T29" fmla="*/ 104 h 120"/>
                <a:gd name="T30" fmla="*/ 116 w 128"/>
                <a:gd name="T31" fmla="*/ 104 h 120"/>
                <a:gd name="T32" fmla="*/ 128 w 128"/>
                <a:gd name="T33" fmla="*/ 92 h 120"/>
                <a:gd name="T34" fmla="*/ 128 w 128"/>
                <a:gd name="T35" fmla="*/ 12 h 120"/>
                <a:gd name="T36" fmla="*/ 116 w 128"/>
                <a:gd name="T37" fmla="*/ 0 h 120"/>
                <a:gd name="T38" fmla="*/ 120 w 128"/>
                <a:gd name="T39" fmla="*/ 92 h 120"/>
                <a:gd name="T40" fmla="*/ 116 w 128"/>
                <a:gd name="T41" fmla="*/ 96 h 120"/>
                <a:gd name="T42" fmla="*/ 80 w 128"/>
                <a:gd name="T43" fmla="*/ 96 h 120"/>
                <a:gd name="T44" fmla="*/ 48 w 128"/>
                <a:gd name="T45" fmla="*/ 96 h 120"/>
                <a:gd name="T46" fmla="*/ 12 w 128"/>
                <a:gd name="T47" fmla="*/ 96 h 120"/>
                <a:gd name="T48" fmla="*/ 8 w 128"/>
                <a:gd name="T49" fmla="*/ 92 h 120"/>
                <a:gd name="T50" fmla="*/ 8 w 128"/>
                <a:gd name="T51" fmla="*/ 12 h 120"/>
                <a:gd name="T52" fmla="*/ 12 w 128"/>
                <a:gd name="T53" fmla="*/ 8 h 120"/>
                <a:gd name="T54" fmla="*/ 116 w 128"/>
                <a:gd name="T55" fmla="*/ 8 h 120"/>
                <a:gd name="T56" fmla="*/ 120 w 128"/>
                <a:gd name="T57" fmla="*/ 12 h 120"/>
                <a:gd name="T58" fmla="*/ 120 w 128"/>
                <a:gd name="T59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8" h="120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5" y="113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20"/>
                    <a:pt x="104" y="118"/>
                    <a:pt x="104" y="116"/>
                  </a:cubicBezTo>
                  <a:cubicBezTo>
                    <a:pt x="104" y="114"/>
                    <a:pt x="103" y="113"/>
                    <a:pt x="101" y="112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3" y="104"/>
                    <a:pt x="128" y="99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92"/>
                  </a:moveTo>
                  <a:cubicBezTo>
                    <a:pt x="120" y="94"/>
                    <a:pt x="118" y="96"/>
                    <a:pt x="1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Group 47">
            <a:extLst>
              <a:ext uri="{FF2B5EF4-FFF2-40B4-BE49-F238E27FC236}">
                <a16:creationId xmlns:a16="http://schemas.microsoft.com/office/drawing/2014/main" id="{B2FA47AB-2C1D-43CA-8B96-AB60AD741C03}"/>
              </a:ext>
            </a:extLst>
          </p:cNvPr>
          <p:cNvGrpSpPr/>
          <p:nvPr/>
        </p:nvGrpSpPr>
        <p:grpSpPr>
          <a:xfrm>
            <a:off x="5790997" y="3858227"/>
            <a:ext cx="400024" cy="398703"/>
            <a:chOff x="4037394" y="1144829"/>
            <a:chExt cx="400024" cy="398703"/>
          </a:xfrm>
          <a:solidFill>
            <a:srgbClr val="8B6571"/>
          </a:solidFill>
        </p:grpSpPr>
        <p:sp>
          <p:nvSpPr>
            <p:cNvPr id="26" name="Freeform 124">
              <a:extLst>
                <a:ext uri="{FF2B5EF4-FFF2-40B4-BE49-F238E27FC236}">
                  <a16:creationId xmlns:a16="http://schemas.microsoft.com/office/drawing/2014/main" id="{05248875-86A5-426A-A16E-B8D8ED5EE0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37394" y="1144829"/>
              <a:ext cx="400024" cy="398703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125">
              <a:extLst>
                <a:ext uri="{FF2B5EF4-FFF2-40B4-BE49-F238E27FC236}">
                  <a16:creationId xmlns:a16="http://schemas.microsoft.com/office/drawing/2014/main" id="{CE5920FA-64EF-459C-9BBC-53F32A46FC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49612" y="1257048"/>
              <a:ext cx="174268" cy="174268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126">
              <a:extLst>
                <a:ext uri="{FF2B5EF4-FFF2-40B4-BE49-F238E27FC236}">
                  <a16:creationId xmlns:a16="http://schemas.microsoft.com/office/drawing/2014/main" id="{63A735B5-183E-4F0E-ADC0-17C73A3B3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86578" y="1294013"/>
              <a:ext cx="100336" cy="100336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3CA70E9-D5B1-4A71-B613-90FFD6B77B4B}"/>
              </a:ext>
            </a:extLst>
          </p:cNvPr>
          <p:cNvGrpSpPr/>
          <p:nvPr/>
        </p:nvGrpSpPr>
        <p:grpSpPr>
          <a:xfrm>
            <a:off x="6380104" y="1494185"/>
            <a:ext cx="4775269" cy="854367"/>
            <a:chOff x="6380104" y="1566515"/>
            <a:chExt cx="4775269" cy="854367"/>
          </a:xfrm>
        </p:grpSpPr>
        <p:sp>
          <p:nvSpPr>
            <p:cNvPr id="29" name="TextBox 43">
              <a:extLst>
                <a:ext uri="{FF2B5EF4-FFF2-40B4-BE49-F238E27FC236}">
                  <a16:creationId xmlns:a16="http://schemas.microsoft.com/office/drawing/2014/main" id="{E8F76F42-F9CA-4D93-8719-A2E8DC8C786D}"/>
                </a:ext>
              </a:extLst>
            </p:cNvPr>
            <p:cNvSpPr txBox="1"/>
            <p:nvPr/>
          </p:nvSpPr>
          <p:spPr>
            <a:xfrm>
              <a:off x="6380104" y="1566515"/>
              <a:ext cx="1396536" cy="333809"/>
            </a:xfrm>
            <a:prstGeom prst="rect">
              <a:avLst/>
            </a:prstGeom>
            <a:noFill/>
          </p:spPr>
          <p:txBody>
            <a:bodyPr wrap="non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TextBox 44">
              <a:extLst>
                <a:ext uri="{FF2B5EF4-FFF2-40B4-BE49-F238E27FC236}">
                  <a16:creationId xmlns:a16="http://schemas.microsoft.com/office/drawing/2014/main" id="{2D249D96-3EB9-43BB-9696-FC1481144E7E}"/>
                </a:ext>
              </a:extLst>
            </p:cNvPr>
            <p:cNvSpPr txBox="1"/>
            <p:nvPr/>
          </p:nvSpPr>
          <p:spPr>
            <a:xfrm>
              <a:off x="6380104" y="1865858"/>
              <a:ext cx="4775269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0FF57A8-E628-41A5-9859-C8AB5AC62AE8}"/>
              </a:ext>
            </a:extLst>
          </p:cNvPr>
          <p:cNvGrpSpPr/>
          <p:nvPr/>
        </p:nvGrpSpPr>
        <p:grpSpPr>
          <a:xfrm>
            <a:off x="6380104" y="2590138"/>
            <a:ext cx="4775269" cy="854367"/>
            <a:chOff x="6380104" y="1566515"/>
            <a:chExt cx="4775269" cy="854367"/>
          </a:xfrm>
        </p:grpSpPr>
        <p:sp>
          <p:nvSpPr>
            <p:cNvPr id="39" name="TextBox 43">
              <a:extLst>
                <a:ext uri="{FF2B5EF4-FFF2-40B4-BE49-F238E27FC236}">
                  <a16:creationId xmlns:a16="http://schemas.microsoft.com/office/drawing/2014/main" id="{26C40D01-55DC-4783-9E1A-55997CA1214F}"/>
                </a:ext>
              </a:extLst>
            </p:cNvPr>
            <p:cNvSpPr txBox="1"/>
            <p:nvPr/>
          </p:nvSpPr>
          <p:spPr>
            <a:xfrm>
              <a:off x="6380104" y="1566515"/>
              <a:ext cx="1396536" cy="333809"/>
            </a:xfrm>
            <a:prstGeom prst="rect">
              <a:avLst/>
            </a:prstGeom>
            <a:noFill/>
          </p:spPr>
          <p:txBody>
            <a:bodyPr wrap="non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TextBox 44">
              <a:extLst>
                <a:ext uri="{FF2B5EF4-FFF2-40B4-BE49-F238E27FC236}">
                  <a16:creationId xmlns:a16="http://schemas.microsoft.com/office/drawing/2014/main" id="{80671519-5DE9-42BB-AFD1-4106231DEB47}"/>
                </a:ext>
              </a:extLst>
            </p:cNvPr>
            <p:cNvSpPr txBox="1"/>
            <p:nvPr/>
          </p:nvSpPr>
          <p:spPr>
            <a:xfrm>
              <a:off x="6380104" y="1865858"/>
              <a:ext cx="4775269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5A7B22F-A880-4CB1-A03D-FC8102EEF09B}"/>
              </a:ext>
            </a:extLst>
          </p:cNvPr>
          <p:cNvGrpSpPr/>
          <p:nvPr/>
        </p:nvGrpSpPr>
        <p:grpSpPr>
          <a:xfrm>
            <a:off x="6380104" y="3671997"/>
            <a:ext cx="4775269" cy="854367"/>
            <a:chOff x="6380104" y="1566515"/>
            <a:chExt cx="4775269" cy="854367"/>
          </a:xfrm>
        </p:grpSpPr>
        <p:sp>
          <p:nvSpPr>
            <p:cNvPr id="42" name="TextBox 43">
              <a:extLst>
                <a:ext uri="{FF2B5EF4-FFF2-40B4-BE49-F238E27FC236}">
                  <a16:creationId xmlns:a16="http://schemas.microsoft.com/office/drawing/2014/main" id="{240B15D2-E77B-4364-B8E9-5486E5FF0AD5}"/>
                </a:ext>
              </a:extLst>
            </p:cNvPr>
            <p:cNvSpPr txBox="1"/>
            <p:nvPr/>
          </p:nvSpPr>
          <p:spPr>
            <a:xfrm>
              <a:off x="6380104" y="1566515"/>
              <a:ext cx="1396536" cy="333809"/>
            </a:xfrm>
            <a:prstGeom prst="rect">
              <a:avLst/>
            </a:prstGeom>
            <a:noFill/>
          </p:spPr>
          <p:txBody>
            <a:bodyPr wrap="non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TextBox 44">
              <a:extLst>
                <a:ext uri="{FF2B5EF4-FFF2-40B4-BE49-F238E27FC236}">
                  <a16:creationId xmlns:a16="http://schemas.microsoft.com/office/drawing/2014/main" id="{888C5ABD-6EDF-46D5-BC03-AE94D2365FB5}"/>
                </a:ext>
              </a:extLst>
            </p:cNvPr>
            <p:cNvSpPr txBox="1"/>
            <p:nvPr/>
          </p:nvSpPr>
          <p:spPr>
            <a:xfrm>
              <a:off x="6380104" y="1865858"/>
              <a:ext cx="4775269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00DDB2B-48EE-49C6-ADEF-9192451443C7}"/>
              </a:ext>
            </a:extLst>
          </p:cNvPr>
          <p:cNvGrpSpPr/>
          <p:nvPr/>
        </p:nvGrpSpPr>
        <p:grpSpPr>
          <a:xfrm>
            <a:off x="6380104" y="4695620"/>
            <a:ext cx="4775269" cy="854367"/>
            <a:chOff x="6380104" y="1566515"/>
            <a:chExt cx="4775269" cy="854367"/>
          </a:xfrm>
        </p:grpSpPr>
        <p:sp>
          <p:nvSpPr>
            <p:cNvPr id="45" name="TextBox 43">
              <a:extLst>
                <a:ext uri="{FF2B5EF4-FFF2-40B4-BE49-F238E27FC236}">
                  <a16:creationId xmlns:a16="http://schemas.microsoft.com/office/drawing/2014/main" id="{A7CCC835-2A4F-42C1-A739-2E55BA3515FB}"/>
                </a:ext>
              </a:extLst>
            </p:cNvPr>
            <p:cNvSpPr txBox="1"/>
            <p:nvPr/>
          </p:nvSpPr>
          <p:spPr>
            <a:xfrm>
              <a:off x="6380104" y="1566515"/>
              <a:ext cx="1396536" cy="333809"/>
            </a:xfrm>
            <a:prstGeom prst="rect">
              <a:avLst/>
            </a:prstGeom>
            <a:noFill/>
          </p:spPr>
          <p:txBody>
            <a:bodyPr wrap="non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6" name="TextBox 44">
              <a:extLst>
                <a:ext uri="{FF2B5EF4-FFF2-40B4-BE49-F238E27FC236}">
                  <a16:creationId xmlns:a16="http://schemas.microsoft.com/office/drawing/2014/main" id="{15617CF9-1A5A-4DC5-A3BA-BB1AD02F4DCD}"/>
                </a:ext>
              </a:extLst>
            </p:cNvPr>
            <p:cNvSpPr txBox="1"/>
            <p:nvPr/>
          </p:nvSpPr>
          <p:spPr>
            <a:xfrm>
              <a:off x="6380104" y="1865858"/>
              <a:ext cx="4775269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34394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405D1D12-4F1B-4470-A45A-7D519786D1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48" name="椭圆 47">
            <a:extLst>
              <a:ext uri="{FF2B5EF4-FFF2-40B4-BE49-F238E27FC236}">
                <a16:creationId xmlns:a16="http://schemas.microsoft.com/office/drawing/2014/main" id="{4821ABD3-29F1-4E3B-AFDE-1EA613BCCBB4}"/>
              </a:ext>
            </a:extLst>
          </p:cNvPr>
          <p:cNvSpPr/>
          <p:nvPr/>
        </p:nvSpPr>
        <p:spPr>
          <a:xfrm>
            <a:off x="709215" y="-1985361"/>
            <a:ext cx="11337642" cy="11337642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  <a:effectLst>
            <a:softEdge rad="584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B0FCD5EC-2E95-4162-9BA4-991008A392B4}"/>
              </a:ext>
            </a:extLst>
          </p:cNvPr>
          <p:cNvSpPr/>
          <p:nvPr/>
        </p:nvSpPr>
        <p:spPr>
          <a:xfrm>
            <a:off x="2854233" y="159657"/>
            <a:ext cx="7047606" cy="7047606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  <a:effectLst>
            <a:softEdge rad="584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42BBAF80-6FE3-4555-B14A-D24B26FD3793}"/>
              </a:ext>
            </a:extLst>
          </p:cNvPr>
          <p:cNvSpPr/>
          <p:nvPr/>
        </p:nvSpPr>
        <p:spPr>
          <a:xfrm>
            <a:off x="1" y="0"/>
            <a:ext cx="3423855" cy="2643770"/>
          </a:xfrm>
          <a:custGeom>
            <a:avLst/>
            <a:gdLst>
              <a:gd name="connsiteX0" fmla="*/ 0 w 3423855"/>
              <a:gd name="connsiteY0" fmla="*/ 0 h 2643770"/>
              <a:gd name="connsiteX1" fmla="*/ 3158761 w 3423855"/>
              <a:gd name="connsiteY1" fmla="*/ 0 h 2643770"/>
              <a:gd name="connsiteX2" fmla="*/ 3184407 w 3423855"/>
              <a:gd name="connsiteY2" fmla="*/ 48698 h 2643770"/>
              <a:gd name="connsiteX3" fmla="*/ 3393852 w 3423855"/>
              <a:gd name="connsiteY3" fmla="*/ 993944 h 2643770"/>
              <a:gd name="connsiteX4" fmla="*/ 1311052 w 3423855"/>
              <a:gd name="connsiteY4" fmla="*/ 2263944 h 2643770"/>
              <a:gd name="connsiteX5" fmla="*/ 28352 w 3423855"/>
              <a:gd name="connsiteY5" fmla="*/ 2619544 h 2643770"/>
              <a:gd name="connsiteX6" fmla="*/ 0 w 3423855"/>
              <a:gd name="connsiteY6" fmla="*/ 2610662 h 2643770"/>
              <a:gd name="connsiteX7" fmla="*/ 0 w 3423855"/>
              <a:gd name="connsiteY7" fmla="*/ 0 h 2643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3855" h="2643770">
                <a:moveTo>
                  <a:pt x="0" y="0"/>
                </a:moveTo>
                <a:lnTo>
                  <a:pt x="3158761" y="0"/>
                </a:lnTo>
                <a:lnTo>
                  <a:pt x="3184407" y="48698"/>
                </a:lnTo>
                <a:cubicBezTo>
                  <a:pt x="3362598" y="400293"/>
                  <a:pt x="3482752" y="743913"/>
                  <a:pt x="3393852" y="993944"/>
                </a:cubicBezTo>
                <a:cubicBezTo>
                  <a:pt x="3190652" y="1565444"/>
                  <a:pt x="1871969" y="1993011"/>
                  <a:pt x="1311052" y="2263944"/>
                </a:cubicBezTo>
                <a:cubicBezTo>
                  <a:pt x="750135" y="2534877"/>
                  <a:pt x="424169" y="2710561"/>
                  <a:pt x="28352" y="2619544"/>
                </a:cubicBezTo>
                <a:lnTo>
                  <a:pt x="0" y="2610662"/>
                </a:lnTo>
                <a:lnTo>
                  <a:pt x="0" y="0"/>
                </a:lnTo>
                <a:close/>
              </a:path>
            </a:pathLst>
          </a:custGeom>
          <a:solidFill>
            <a:srgbClr val="72454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68FFBE2-33A8-475F-B80B-5E317C53F4AA}"/>
              </a:ext>
            </a:extLst>
          </p:cNvPr>
          <p:cNvSpPr/>
          <p:nvPr/>
        </p:nvSpPr>
        <p:spPr>
          <a:xfrm>
            <a:off x="7043826" y="1"/>
            <a:ext cx="5148174" cy="1221837"/>
          </a:xfrm>
          <a:custGeom>
            <a:avLst/>
            <a:gdLst>
              <a:gd name="connsiteX0" fmla="*/ 0 w 5148174"/>
              <a:gd name="connsiteY0" fmla="*/ 0 h 1221837"/>
              <a:gd name="connsiteX1" fmla="*/ 5148174 w 5148174"/>
              <a:gd name="connsiteY1" fmla="*/ 0 h 1221837"/>
              <a:gd name="connsiteX2" fmla="*/ 5148174 w 5148174"/>
              <a:gd name="connsiteY2" fmla="*/ 101038 h 1221837"/>
              <a:gd name="connsiteX3" fmla="*/ 5064760 w 5148174"/>
              <a:gd name="connsiteY3" fmla="*/ 153557 h 1221837"/>
              <a:gd name="connsiteX4" fmla="*/ 3582370 w 5148174"/>
              <a:gd name="connsiteY4" fmla="*/ 842011 h 1221837"/>
              <a:gd name="connsiteX5" fmla="*/ 2299670 w 5148174"/>
              <a:gd name="connsiteY5" fmla="*/ 1197611 h 1221837"/>
              <a:gd name="connsiteX6" fmla="*/ 1207470 w 5148174"/>
              <a:gd name="connsiteY6" fmla="*/ 295911 h 1221837"/>
              <a:gd name="connsiteX7" fmla="*/ 193057 w 5148174"/>
              <a:gd name="connsiteY7" fmla="*/ 37149 h 1221837"/>
              <a:gd name="connsiteX8" fmla="*/ 0 w 5148174"/>
              <a:gd name="connsiteY8" fmla="*/ 0 h 122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8174" h="1221837">
                <a:moveTo>
                  <a:pt x="0" y="0"/>
                </a:moveTo>
                <a:lnTo>
                  <a:pt x="5148174" y="0"/>
                </a:lnTo>
                <a:lnTo>
                  <a:pt x="5148174" y="101038"/>
                </a:lnTo>
                <a:lnTo>
                  <a:pt x="5064760" y="153557"/>
                </a:lnTo>
                <a:cubicBezTo>
                  <a:pt x="4579519" y="442160"/>
                  <a:pt x="3932943" y="672678"/>
                  <a:pt x="3582370" y="842011"/>
                </a:cubicBezTo>
                <a:cubicBezTo>
                  <a:pt x="3021453" y="1112944"/>
                  <a:pt x="2695487" y="1288628"/>
                  <a:pt x="2299670" y="1197611"/>
                </a:cubicBezTo>
                <a:cubicBezTo>
                  <a:pt x="1903853" y="1106594"/>
                  <a:pt x="1711237" y="530861"/>
                  <a:pt x="1207470" y="295911"/>
                </a:cubicBezTo>
                <a:cubicBezTo>
                  <a:pt x="955587" y="178436"/>
                  <a:pt x="566120" y="106999"/>
                  <a:pt x="193057" y="37149"/>
                </a:cubicBezTo>
                <a:lnTo>
                  <a:pt x="0" y="0"/>
                </a:lnTo>
                <a:close/>
              </a:path>
            </a:pathLst>
          </a:custGeom>
          <a:solidFill>
            <a:srgbClr val="8B657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D101FF85-4AD5-47E9-8E2F-975F2E5258F5}"/>
              </a:ext>
            </a:extLst>
          </p:cNvPr>
          <p:cNvSpPr/>
          <p:nvPr/>
        </p:nvSpPr>
        <p:spPr>
          <a:xfrm>
            <a:off x="9729086" y="2896060"/>
            <a:ext cx="2462915" cy="3961941"/>
          </a:xfrm>
          <a:custGeom>
            <a:avLst/>
            <a:gdLst>
              <a:gd name="connsiteX0" fmla="*/ 2462915 w 2462915"/>
              <a:gd name="connsiteY0" fmla="*/ 0 h 3961941"/>
              <a:gd name="connsiteX1" fmla="*/ 2462915 w 2462915"/>
              <a:gd name="connsiteY1" fmla="*/ 3961941 h 3961941"/>
              <a:gd name="connsiteX2" fmla="*/ 59804 w 2462915"/>
              <a:gd name="connsiteY2" fmla="*/ 3961941 h 3961941"/>
              <a:gd name="connsiteX3" fmla="*/ 21605 w 2462915"/>
              <a:gd name="connsiteY3" fmla="*/ 3852932 h 3961941"/>
              <a:gd name="connsiteX4" fmla="*/ 33511 w 2462915"/>
              <a:gd name="connsiteY4" fmla="*/ 3438595 h 3961941"/>
              <a:gd name="connsiteX5" fmla="*/ 732011 w 2462915"/>
              <a:gd name="connsiteY5" fmla="*/ 2905195 h 3961941"/>
              <a:gd name="connsiteX6" fmla="*/ 998711 w 2462915"/>
              <a:gd name="connsiteY6" fmla="*/ 2130495 h 3961941"/>
              <a:gd name="connsiteX7" fmla="*/ 1621011 w 2462915"/>
              <a:gd name="connsiteY7" fmla="*/ 1127195 h 3961941"/>
              <a:gd name="connsiteX8" fmla="*/ 1519411 w 2462915"/>
              <a:gd name="connsiteY8" fmla="*/ 123895 h 3961941"/>
              <a:gd name="connsiteX9" fmla="*/ 2359393 w 2462915"/>
              <a:gd name="connsiteY9" fmla="*/ 1343 h 3961941"/>
              <a:gd name="connsiteX10" fmla="*/ 2462915 w 2462915"/>
              <a:gd name="connsiteY10" fmla="*/ 0 h 396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62915" h="3961941">
                <a:moveTo>
                  <a:pt x="2462915" y="0"/>
                </a:moveTo>
                <a:lnTo>
                  <a:pt x="2462915" y="3961941"/>
                </a:lnTo>
                <a:lnTo>
                  <a:pt x="59804" y="3961941"/>
                </a:lnTo>
                <a:lnTo>
                  <a:pt x="21605" y="3852932"/>
                </a:lnTo>
                <a:cubicBezTo>
                  <a:pt x="-16231" y="3702649"/>
                  <a:pt x="703" y="3551837"/>
                  <a:pt x="33511" y="3438595"/>
                </a:cubicBezTo>
                <a:cubicBezTo>
                  <a:pt x="99128" y="3212112"/>
                  <a:pt x="564794" y="3121095"/>
                  <a:pt x="732011" y="2905195"/>
                </a:cubicBezTo>
                <a:cubicBezTo>
                  <a:pt x="899228" y="2689295"/>
                  <a:pt x="850544" y="2426828"/>
                  <a:pt x="998711" y="2130495"/>
                </a:cubicBezTo>
                <a:cubicBezTo>
                  <a:pt x="1146878" y="1834162"/>
                  <a:pt x="1534228" y="1461628"/>
                  <a:pt x="1621011" y="1127195"/>
                </a:cubicBezTo>
                <a:cubicBezTo>
                  <a:pt x="1707794" y="792762"/>
                  <a:pt x="1161694" y="295345"/>
                  <a:pt x="1519411" y="123895"/>
                </a:cubicBezTo>
                <a:cubicBezTo>
                  <a:pt x="1675912" y="48886"/>
                  <a:pt x="1993660" y="10339"/>
                  <a:pt x="2359393" y="1343"/>
                </a:cubicBezTo>
                <a:lnTo>
                  <a:pt x="2462915" y="0"/>
                </a:lnTo>
                <a:close/>
              </a:path>
            </a:pathLst>
          </a:custGeom>
          <a:solidFill>
            <a:srgbClr val="C7B4B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BE2DE9F-1CCB-4162-A5B1-7815742D2186}"/>
              </a:ext>
            </a:extLst>
          </p:cNvPr>
          <p:cNvSpPr/>
          <p:nvPr/>
        </p:nvSpPr>
        <p:spPr>
          <a:xfrm>
            <a:off x="1" y="4833322"/>
            <a:ext cx="5530065" cy="2024679"/>
          </a:xfrm>
          <a:custGeom>
            <a:avLst/>
            <a:gdLst>
              <a:gd name="connsiteX0" fmla="*/ 2654824 w 5530065"/>
              <a:gd name="connsiteY0" fmla="*/ 388 h 2024679"/>
              <a:gd name="connsiteX1" fmla="*/ 2845926 w 5530065"/>
              <a:gd name="connsiteY1" fmla="*/ 6888 h 2024679"/>
              <a:gd name="connsiteX2" fmla="*/ 3584967 w 5530065"/>
              <a:gd name="connsiteY2" fmla="*/ 715210 h 2024679"/>
              <a:gd name="connsiteX3" fmla="*/ 5525533 w 5530065"/>
              <a:gd name="connsiteY3" fmla="*/ 1996338 h 2024679"/>
              <a:gd name="connsiteX4" fmla="*/ 5530065 w 5530065"/>
              <a:gd name="connsiteY4" fmla="*/ 2024679 h 2024679"/>
              <a:gd name="connsiteX5" fmla="*/ 0 w 5530065"/>
              <a:gd name="connsiteY5" fmla="*/ 2024679 h 2024679"/>
              <a:gd name="connsiteX6" fmla="*/ 0 w 5530065"/>
              <a:gd name="connsiteY6" fmla="*/ 909764 h 2024679"/>
              <a:gd name="connsiteX7" fmla="*/ 33511 w 5530065"/>
              <a:gd name="connsiteY7" fmla="*/ 887433 h 2024679"/>
              <a:gd name="connsiteX8" fmla="*/ 842433 w 5530065"/>
              <a:gd name="connsiteY8" fmla="*/ 439105 h 2024679"/>
              <a:gd name="connsiteX9" fmla="*/ 2654824 w 5530065"/>
              <a:gd name="connsiteY9" fmla="*/ 388 h 2024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30065" h="2024679">
                <a:moveTo>
                  <a:pt x="2654824" y="388"/>
                </a:moveTo>
                <a:cubicBezTo>
                  <a:pt x="2724622" y="-943"/>
                  <a:pt x="2788790" y="1136"/>
                  <a:pt x="2845926" y="6888"/>
                </a:cubicBezTo>
                <a:cubicBezTo>
                  <a:pt x="3303015" y="52906"/>
                  <a:pt x="3138365" y="383635"/>
                  <a:pt x="3584967" y="715210"/>
                </a:cubicBezTo>
                <a:cubicBezTo>
                  <a:pt x="4031568" y="1046785"/>
                  <a:pt x="5366570" y="1410989"/>
                  <a:pt x="5525533" y="1996338"/>
                </a:cubicBezTo>
                <a:lnTo>
                  <a:pt x="5530065" y="2024679"/>
                </a:lnTo>
                <a:lnTo>
                  <a:pt x="0" y="2024679"/>
                </a:lnTo>
                <a:lnTo>
                  <a:pt x="0" y="909764"/>
                </a:lnTo>
                <a:lnTo>
                  <a:pt x="33511" y="887433"/>
                </a:lnTo>
                <a:cubicBezTo>
                  <a:pt x="312708" y="709345"/>
                  <a:pt x="602707" y="547537"/>
                  <a:pt x="842433" y="439105"/>
                </a:cubicBezTo>
                <a:cubicBezTo>
                  <a:pt x="1401793" y="186098"/>
                  <a:pt x="2166239" y="9706"/>
                  <a:pt x="2654824" y="388"/>
                </a:cubicBezTo>
                <a:close/>
              </a:path>
            </a:pathLst>
          </a:custGeom>
          <a:solidFill>
            <a:srgbClr val="7E869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3FA5F51-23F2-48F4-B5B2-6D6D5F437266}"/>
              </a:ext>
            </a:extLst>
          </p:cNvPr>
          <p:cNvSpPr/>
          <p:nvPr/>
        </p:nvSpPr>
        <p:spPr>
          <a:xfrm>
            <a:off x="-1724681" y="-4259031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9EAFF2FB-EAD1-40CE-BAF6-C8B17C333A47}"/>
              </a:ext>
            </a:extLst>
          </p:cNvPr>
          <p:cNvSpPr/>
          <p:nvPr/>
        </p:nvSpPr>
        <p:spPr>
          <a:xfrm>
            <a:off x="7160270" y="-4478961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3B5C679-91C1-4A67-90D0-950A11E86E12}"/>
              </a:ext>
            </a:extLst>
          </p:cNvPr>
          <p:cNvSpPr/>
          <p:nvPr/>
        </p:nvSpPr>
        <p:spPr>
          <a:xfrm>
            <a:off x="5770518" y="3168368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FA855C87-08FE-4E6D-8D23-26ADC52F9AB0}"/>
              </a:ext>
            </a:extLst>
          </p:cNvPr>
          <p:cNvSpPr/>
          <p:nvPr/>
        </p:nvSpPr>
        <p:spPr>
          <a:xfrm>
            <a:off x="-760090" y="668296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FDFAB8A-2003-43AA-A9F3-54A1BDCD1124}"/>
              </a:ext>
            </a:extLst>
          </p:cNvPr>
          <p:cNvSpPr txBox="1"/>
          <p:nvPr/>
        </p:nvSpPr>
        <p:spPr>
          <a:xfrm>
            <a:off x="4074391" y="1147812"/>
            <a:ext cx="40432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n w="9525">
                  <a:solidFill>
                    <a:srgbClr val="724549"/>
                  </a:solidFill>
                </a:ln>
                <a:solidFill>
                  <a:srgbClr val="D5AEB2"/>
                </a:solidFill>
                <a:effectLst>
                  <a:outerShdw dist="38100" dir="2700000" algn="tl" rotWithShape="0">
                    <a:srgbClr val="D5AEB2"/>
                  </a:outerShdw>
                </a:effectLst>
                <a:latin typeface="Arial Rounded MT Bold" panose="020F0704030504030204" pitchFamily="34" charset="0"/>
                <a:cs typeface="+mn-ea"/>
                <a:sym typeface="+mn-lt"/>
              </a:rPr>
              <a:t>CONTENTS</a:t>
            </a:r>
            <a:endParaRPr lang="zh-CN" altLang="en-US" sz="4800" b="1" dirty="0">
              <a:ln w="9525">
                <a:solidFill>
                  <a:srgbClr val="724549"/>
                </a:solidFill>
              </a:ln>
              <a:solidFill>
                <a:srgbClr val="D5AEB2"/>
              </a:solidFill>
              <a:effectLst>
                <a:outerShdw dist="38100" dir="2700000" algn="tl" rotWithShape="0">
                  <a:srgbClr val="D5AEB2"/>
                </a:outerShdw>
              </a:effectLst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C523AC-F052-4F1C-B4EB-78D73DB4B83D}"/>
              </a:ext>
            </a:extLst>
          </p:cNvPr>
          <p:cNvSpPr txBox="1"/>
          <p:nvPr/>
        </p:nvSpPr>
        <p:spPr>
          <a:xfrm>
            <a:off x="4499545" y="418615"/>
            <a:ext cx="2966084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5400" dirty="0">
                <a:solidFill>
                  <a:srgbClr val="724549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目录</a:t>
            </a:r>
            <a:endParaRPr lang="en-US" altLang="zh-CN" sz="5400" dirty="0">
              <a:solidFill>
                <a:srgbClr val="724549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3CB3B36D-FC3F-4D9B-BB2D-DE998910EBE2}"/>
              </a:ext>
            </a:extLst>
          </p:cNvPr>
          <p:cNvSpPr/>
          <p:nvPr/>
        </p:nvSpPr>
        <p:spPr>
          <a:xfrm>
            <a:off x="6145748" y="2561599"/>
            <a:ext cx="857608" cy="534388"/>
          </a:xfrm>
          <a:custGeom>
            <a:avLst/>
            <a:gdLst>
              <a:gd name="connsiteX0" fmla="*/ 257650 w 857608"/>
              <a:gd name="connsiteY0" fmla="*/ 0 h 534388"/>
              <a:gd name="connsiteX1" fmla="*/ 697770 w 857608"/>
              <a:gd name="connsiteY1" fmla="*/ 0 h 534388"/>
              <a:gd name="connsiteX2" fmla="*/ 696644 w 857608"/>
              <a:gd name="connsiteY2" fmla="*/ 13851 h 534388"/>
              <a:gd name="connsiteX3" fmla="*/ 706398 w 857608"/>
              <a:gd name="connsiteY3" fmla="*/ 70901 h 534388"/>
              <a:gd name="connsiteX4" fmla="*/ 852531 w 857608"/>
              <a:gd name="connsiteY4" fmla="*/ 436233 h 534388"/>
              <a:gd name="connsiteX5" fmla="*/ 796304 w 857608"/>
              <a:gd name="connsiteY5" fmla="*/ 504162 h 534388"/>
              <a:gd name="connsiteX6" fmla="*/ 751308 w 857608"/>
              <a:gd name="connsiteY6" fmla="*/ 534388 h 534388"/>
              <a:gd name="connsiteX7" fmla="*/ 257650 w 857608"/>
              <a:gd name="connsiteY7" fmla="*/ 534388 h 534388"/>
              <a:gd name="connsiteX8" fmla="*/ 0 w 857608"/>
              <a:gd name="connsiteY8" fmla="*/ 276738 h 534388"/>
              <a:gd name="connsiteX9" fmla="*/ 0 w 857608"/>
              <a:gd name="connsiteY9" fmla="*/ 257650 h 534388"/>
              <a:gd name="connsiteX10" fmla="*/ 257650 w 857608"/>
              <a:gd name="connsiteY10" fmla="*/ 0 h 53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608" h="534388">
                <a:moveTo>
                  <a:pt x="257650" y="0"/>
                </a:moveTo>
                <a:lnTo>
                  <a:pt x="697770" y="0"/>
                </a:lnTo>
                <a:lnTo>
                  <a:pt x="696644" y="13851"/>
                </a:lnTo>
                <a:cubicBezTo>
                  <a:pt x="696661" y="30003"/>
                  <a:pt x="698877" y="48605"/>
                  <a:pt x="706398" y="70901"/>
                </a:cubicBezTo>
                <a:cubicBezTo>
                  <a:pt x="736485" y="160085"/>
                  <a:pt x="886915" y="339528"/>
                  <a:pt x="852531" y="436233"/>
                </a:cubicBezTo>
                <a:cubicBezTo>
                  <a:pt x="843935" y="460410"/>
                  <a:pt x="823542" y="483064"/>
                  <a:pt x="796304" y="504162"/>
                </a:cubicBezTo>
                <a:lnTo>
                  <a:pt x="751308" y="534388"/>
                </a:lnTo>
                <a:lnTo>
                  <a:pt x="257650" y="534388"/>
                </a:lnTo>
                <a:cubicBezTo>
                  <a:pt x="115354" y="534388"/>
                  <a:pt x="0" y="419034"/>
                  <a:pt x="0" y="276738"/>
                </a:cubicBezTo>
                <a:lnTo>
                  <a:pt x="0" y="257650"/>
                </a:lnTo>
                <a:cubicBezTo>
                  <a:pt x="0" y="115354"/>
                  <a:pt x="115354" y="0"/>
                  <a:pt x="257650" y="0"/>
                </a:cubicBezTo>
                <a:close/>
              </a:path>
            </a:pathLst>
          </a:custGeom>
          <a:solidFill>
            <a:srgbClr val="724549"/>
          </a:solidFill>
          <a:ln w="9525">
            <a:solidFill>
              <a:srgbClr val="724549"/>
            </a:solidFill>
          </a:ln>
          <a:effectLst>
            <a:outerShdw dist="38100" dir="2700000" algn="tl" rotWithShape="0">
              <a:srgbClr val="D5AEB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 b="1" dirty="0">
              <a:solidFill>
                <a:srgbClr val="182027"/>
              </a:solidFill>
              <a:cs typeface="+mn-ea"/>
              <a:sym typeface="+mn-lt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F77A7EC3-2294-4A8A-B27A-1699C08A544C}"/>
              </a:ext>
            </a:extLst>
          </p:cNvPr>
          <p:cNvSpPr/>
          <p:nvPr/>
        </p:nvSpPr>
        <p:spPr>
          <a:xfrm>
            <a:off x="6842392" y="2561599"/>
            <a:ext cx="3348166" cy="534388"/>
          </a:xfrm>
          <a:custGeom>
            <a:avLst/>
            <a:gdLst>
              <a:gd name="connsiteX0" fmla="*/ 1126 w 3348166"/>
              <a:gd name="connsiteY0" fmla="*/ 0 h 534388"/>
              <a:gd name="connsiteX1" fmla="*/ 3090516 w 3348166"/>
              <a:gd name="connsiteY1" fmla="*/ 0 h 534388"/>
              <a:gd name="connsiteX2" fmla="*/ 3348166 w 3348166"/>
              <a:gd name="connsiteY2" fmla="*/ 257650 h 534388"/>
              <a:gd name="connsiteX3" fmla="*/ 3348166 w 3348166"/>
              <a:gd name="connsiteY3" fmla="*/ 276738 h 534388"/>
              <a:gd name="connsiteX4" fmla="*/ 3090516 w 3348166"/>
              <a:gd name="connsiteY4" fmla="*/ 534388 h 534388"/>
              <a:gd name="connsiteX5" fmla="*/ 54664 w 3348166"/>
              <a:gd name="connsiteY5" fmla="*/ 534388 h 534388"/>
              <a:gd name="connsiteX6" fmla="*/ 99660 w 3348166"/>
              <a:gd name="connsiteY6" fmla="*/ 504162 h 534388"/>
              <a:gd name="connsiteX7" fmla="*/ 155887 w 3348166"/>
              <a:gd name="connsiteY7" fmla="*/ 436233 h 534388"/>
              <a:gd name="connsiteX8" fmla="*/ 9754 w 3348166"/>
              <a:gd name="connsiteY8" fmla="*/ 70901 h 534388"/>
              <a:gd name="connsiteX9" fmla="*/ 0 w 3348166"/>
              <a:gd name="connsiteY9" fmla="*/ 13851 h 534388"/>
              <a:gd name="connsiteX10" fmla="*/ 1126 w 3348166"/>
              <a:gd name="connsiteY10" fmla="*/ 0 h 53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48166" h="534388">
                <a:moveTo>
                  <a:pt x="1126" y="0"/>
                </a:moveTo>
                <a:lnTo>
                  <a:pt x="3090516" y="0"/>
                </a:lnTo>
                <a:cubicBezTo>
                  <a:pt x="3232812" y="0"/>
                  <a:pt x="3348166" y="115354"/>
                  <a:pt x="3348166" y="257650"/>
                </a:cubicBezTo>
                <a:lnTo>
                  <a:pt x="3348166" y="276738"/>
                </a:lnTo>
                <a:cubicBezTo>
                  <a:pt x="3348166" y="419034"/>
                  <a:pt x="3232812" y="534388"/>
                  <a:pt x="3090516" y="534388"/>
                </a:cubicBezTo>
                <a:lnTo>
                  <a:pt x="54664" y="534388"/>
                </a:lnTo>
                <a:lnTo>
                  <a:pt x="99660" y="504162"/>
                </a:lnTo>
                <a:cubicBezTo>
                  <a:pt x="126898" y="483064"/>
                  <a:pt x="147291" y="460410"/>
                  <a:pt x="155887" y="436233"/>
                </a:cubicBezTo>
                <a:cubicBezTo>
                  <a:pt x="190271" y="339528"/>
                  <a:pt x="39841" y="160085"/>
                  <a:pt x="9754" y="70901"/>
                </a:cubicBezTo>
                <a:cubicBezTo>
                  <a:pt x="2233" y="48605"/>
                  <a:pt x="17" y="30003"/>
                  <a:pt x="0" y="13851"/>
                </a:cubicBezTo>
                <a:lnTo>
                  <a:pt x="1126" y="0"/>
                </a:lnTo>
                <a:close/>
              </a:path>
            </a:pathLst>
          </a:custGeom>
          <a:solidFill>
            <a:srgbClr val="ECD6CE"/>
          </a:solidFill>
          <a:ln w="9525">
            <a:solidFill>
              <a:srgbClr val="C7B4BE"/>
            </a:solidFill>
          </a:ln>
          <a:effectLst>
            <a:outerShdw dist="38100" dir="2700000" algn="tl" rotWithShape="0">
              <a:srgbClr val="D5AEB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 b="1" dirty="0">
              <a:solidFill>
                <a:srgbClr val="182027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51EBB41-B7D7-44B9-B1C6-CB10FF8ED177}"/>
              </a:ext>
            </a:extLst>
          </p:cNvPr>
          <p:cNvSpPr txBox="1"/>
          <p:nvPr/>
        </p:nvSpPr>
        <p:spPr>
          <a:xfrm>
            <a:off x="7136805" y="2587733"/>
            <a:ext cx="2345008" cy="523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绩效考核情况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98FC712-57C0-4328-99AE-DD089EF17ED9}"/>
              </a:ext>
            </a:extLst>
          </p:cNvPr>
          <p:cNvSpPr txBox="1"/>
          <p:nvPr/>
        </p:nvSpPr>
        <p:spPr>
          <a:xfrm>
            <a:off x="6216827" y="2572417"/>
            <a:ext cx="681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02</a:t>
            </a:r>
            <a:endParaRPr lang="zh-CN" altLang="en-US" sz="2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04E3DA61-069E-46B4-B9DF-A6A90C2C72AC}"/>
              </a:ext>
            </a:extLst>
          </p:cNvPr>
          <p:cNvSpPr/>
          <p:nvPr/>
        </p:nvSpPr>
        <p:spPr>
          <a:xfrm>
            <a:off x="6145748" y="3927045"/>
            <a:ext cx="857608" cy="534388"/>
          </a:xfrm>
          <a:custGeom>
            <a:avLst/>
            <a:gdLst>
              <a:gd name="connsiteX0" fmla="*/ 257650 w 857608"/>
              <a:gd name="connsiteY0" fmla="*/ 0 h 534388"/>
              <a:gd name="connsiteX1" fmla="*/ 697770 w 857608"/>
              <a:gd name="connsiteY1" fmla="*/ 0 h 534388"/>
              <a:gd name="connsiteX2" fmla="*/ 696644 w 857608"/>
              <a:gd name="connsiteY2" fmla="*/ 13851 h 534388"/>
              <a:gd name="connsiteX3" fmla="*/ 706398 w 857608"/>
              <a:gd name="connsiteY3" fmla="*/ 70901 h 534388"/>
              <a:gd name="connsiteX4" fmla="*/ 852531 w 857608"/>
              <a:gd name="connsiteY4" fmla="*/ 436233 h 534388"/>
              <a:gd name="connsiteX5" fmla="*/ 796304 w 857608"/>
              <a:gd name="connsiteY5" fmla="*/ 504162 h 534388"/>
              <a:gd name="connsiteX6" fmla="*/ 751308 w 857608"/>
              <a:gd name="connsiteY6" fmla="*/ 534388 h 534388"/>
              <a:gd name="connsiteX7" fmla="*/ 257650 w 857608"/>
              <a:gd name="connsiteY7" fmla="*/ 534388 h 534388"/>
              <a:gd name="connsiteX8" fmla="*/ 0 w 857608"/>
              <a:gd name="connsiteY8" fmla="*/ 276738 h 534388"/>
              <a:gd name="connsiteX9" fmla="*/ 0 w 857608"/>
              <a:gd name="connsiteY9" fmla="*/ 257650 h 534388"/>
              <a:gd name="connsiteX10" fmla="*/ 257650 w 857608"/>
              <a:gd name="connsiteY10" fmla="*/ 0 h 53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608" h="534388">
                <a:moveTo>
                  <a:pt x="257650" y="0"/>
                </a:moveTo>
                <a:lnTo>
                  <a:pt x="697770" y="0"/>
                </a:lnTo>
                <a:lnTo>
                  <a:pt x="696644" y="13851"/>
                </a:lnTo>
                <a:cubicBezTo>
                  <a:pt x="696661" y="30003"/>
                  <a:pt x="698877" y="48605"/>
                  <a:pt x="706398" y="70901"/>
                </a:cubicBezTo>
                <a:cubicBezTo>
                  <a:pt x="736485" y="160085"/>
                  <a:pt x="886915" y="339528"/>
                  <a:pt x="852531" y="436233"/>
                </a:cubicBezTo>
                <a:cubicBezTo>
                  <a:pt x="843935" y="460410"/>
                  <a:pt x="823542" y="483064"/>
                  <a:pt x="796304" y="504162"/>
                </a:cubicBezTo>
                <a:lnTo>
                  <a:pt x="751308" y="534388"/>
                </a:lnTo>
                <a:lnTo>
                  <a:pt x="257650" y="534388"/>
                </a:lnTo>
                <a:cubicBezTo>
                  <a:pt x="115354" y="534388"/>
                  <a:pt x="0" y="419034"/>
                  <a:pt x="0" y="276738"/>
                </a:cubicBezTo>
                <a:lnTo>
                  <a:pt x="0" y="257650"/>
                </a:lnTo>
                <a:cubicBezTo>
                  <a:pt x="0" y="115354"/>
                  <a:pt x="115354" y="0"/>
                  <a:pt x="257650" y="0"/>
                </a:cubicBezTo>
                <a:close/>
              </a:path>
            </a:pathLst>
          </a:custGeom>
          <a:solidFill>
            <a:srgbClr val="724549"/>
          </a:solidFill>
          <a:ln w="9525">
            <a:solidFill>
              <a:srgbClr val="724549"/>
            </a:solidFill>
          </a:ln>
          <a:effectLst>
            <a:outerShdw dist="38100" dir="2700000" algn="tl" rotWithShape="0">
              <a:srgbClr val="D5AEB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 b="1" dirty="0">
              <a:solidFill>
                <a:srgbClr val="182027"/>
              </a:solidFill>
              <a:cs typeface="+mn-ea"/>
              <a:sym typeface="+mn-lt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6454C840-2B29-4C4A-83CB-F5F1E3F0F3D1}"/>
              </a:ext>
            </a:extLst>
          </p:cNvPr>
          <p:cNvSpPr/>
          <p:nvPr/>
        </p:nvSpPr>
        <p:spPr>
          <a:xfrm>
            <a:off x="6842392" y="3927045"/>
            <a:ext cx="3348166" cy="534388"/>
          </a:xfrm>
          <a:custGeom>
            <a:avLst/>
            <a:gdLst>
              <a:gd name="connsiteX0" fmla="*/ 1126 w 3348166"/>
              <a:gd name="connsiteY0" fmla="*/ 0 h 534388"/>
              <a:gd name="connsiteX1" fmla="*/ 3090516 w 3348166"/>
              <a:gd name="connsiteY1" fmla="*/ 0 h 534388"/>
              <a:gd name="connsiteX2" fmla="*/ 3348166 w 3348166"/>
              <a:gd name="connsiteY2" fmla="*/ 257650 h 534388"/>
              <a:gd name="connsiteX3" fmla="*/ 3348166 w 3348166"/>
              <a:gd name="connsiteY3" fmla="*/ 276738 h 534388"/>
              <a:gd name="connsiteX4" fmla="*/ 3090516 w 3348166"/>
              <a:gd name="connsiteY4" fmla="*/ 534388 h 534388"/>
              <a:gd name="connsiteX5" fmla="*/ 54664 w 3348166"/>
              <a:gd name="connsiteY5" fmla="*/ 534388 h 534388"/>
              <a:gd name="connsiteX6" fmla="*/ 99660 w 3348166"/>
              <a:gd name="connsiteY6" fmla="*/ 504162 h 534388"/>
              <a:gd name="connsiteX7" fmla="*/ 155887 w 3348166"/>
              <a:gd name="connsiteY7" fmla="*/ 436233 h 534388"/>
              <a:gd name="connsiteX8" fmla="*/ 9754 w 3348166"/>
              <a:gd name="connsiteY8" fmla="*/ 70901 h 534388"/>
              <a:gd name="connsiteX9" fmla="*/ 0 w 3348166"/>
              <a:gd name="connsiteY9" fmla="*/ 13851 h 534388"/>
              <a:gd name="connsiteX10" fmla="*/ 1126 w 3348166"/>
              <a:gd name="connsiteY10" fmla="*/ 0 h 53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48166" h="534388">
                <a:moveTo>
                  <a:pt x="1126" y="0"/>
                </a:moveTo>
                <a:lnTo>
                  <a:pt x="3090516" y="0"/>
                </a:lnTo>
                <a:cubicBezTo>
                  <a:pt x="3232812" y="0"/>
                  <a:pt x="3348166" y="115354"/>
                  <a:pt x="3348166" y="257650"/>
                </a:cubicBezTo>
                <a:lnTo>
                  <a:pt x="3348166" y="276738"/>
                </a:lnTo>
                <a:cubicBezTo>
                  <a:pt x="3348166" y="419034"/>
                  <a:pt x="3232812" y="534388"/>
                  <a:pt x="3090516" y="534388"/>
                </a:cubicBezTo>
                <a:lnTo>
                  <a:pt x="54664" y="534388"/>
                </a:lnTo>
                <a:lnTo>
                  <a:pt x="99660" y="504162"/>
                </a:lnTo>
                <a:cubicBezTo>
                  <a:pt x="126898" y="483064"/>
                  <a:pt x="147291" y="460410"/>
                  <a:pt x="155887" y="436233"/>
                </a:cubicBezTo>
                <a:cubicBezTo>
                  <a:pt x="190271" y="339528"/>
                  <a:pt x="39841" y="160085"/>
                  <a:pt x="9754" y="70901"/>
                </a:cubicBezTo>
                <a:cubicBezTo>
                  <a:pt x="2233" y="48605"/>
                  <a:pt x="17" y="30003"/>
                  <a:pt x="0" y="13851"/>
                </a:cubicBezTo>
                <a:lnTo>
                  <a:pt x="1126" y="0"/>
                </a:lnTo>
                <a:close/>
              </a:path>
            </a:pathLst>
          </a:custGeom>
          <a:solidFill>
            <a:srgbClr val="ECD6CE"/>
          </a:solidFill>
          <a:ln w="9525">
            <a:solidFill>
              <a:srgbClr val="C7B4BE"/>
            </a:solidFill>
          </a:ln>
          <a:effectLst>
            <a:outerShdw dist="38100" dir="2700000" algn="tl" rotWithShape="0">
              <a:srgbClr val="D5AEB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 b="1" dirty="0">
              <a:solidFill>
                <a:srgbClr val="182027"/>
              </a:solidFill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FB33E11-2801-4EF0-9B57-6AEADFFDB568}"/>
              </a:ext>
            </a:extLst>
          </p:cNvPr>
          <p:cNvSpPr txBox="1"/>
          <p:nvPr/>
        </p:nvSpPr>
        <p:spPr>
          <a:xfrm>
            <a:off x="7136805" y="3953179"/>
            <a:ext cx="2345008" cy="523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未来发展规划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EA6431E-9915-4CDA-A1DD-EFCE15C81B07}"/>
              </a:ext>
            </a:extLst>
          </p:cNvPr>
          <p:cNvSpPr txBox="1"/>
          <p:nvPr/>
        </p:nvSpPr>
        <p:spPr>
          <a:xfrm>
            <a:off x="6216827" y="3937863"/>
            <a:ext cx="681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04</a:t>
            </a:r>
            <a:endParaRPr lang="zh-CN" altLang="en-US" sz="2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D5EACFF0-283A-404B-8427-2EF02C40D425}"/>
              </a:ext>
            </a:extLst>
          </p:cNvPr>
          <p:cNvSpPr/>
          <p:nvPr/>
        </p:nvSpPr>
        <p:spPr>
          <a:xfrm>
            <a:off x="1807936" y="2521270"/>
            <a:ext cx="857608" cy="534388"/>
          </a:xfrm>
          <a:custGeom>
            <a:avLst/>
            <a:gdLst>
              <a:gd name="connsiteX0" fmla="*/ 257650 w 857608"/>
              <a:gd name="connsiteY0" fmla="*/ 0 h 534388"/>
              <a:gd name="connsiteX1" fmla="*/ 697770 w 857608"/>
              <a:gd name="connsiteY1" fmla="*/ 0 h 534388"/>
              <a:gd name="connsiteX2" fmla="*/ 696644 w 857608"/>
              <a:gd name="connsiteY2" fmla="*/ 13851 h 534388"/>
              <a:gd name="connsiteX3" fmla="*/ 706398 w 857608"/>
              <a:gd name="connsiteY3" fmla="*/ 70901 h 534388"/>
              <a:gd name="connsiteX4" fmla="*/ 852531 w 857608"/>
              <a:gd name="connsiteY4" fmla="*/ 436233 h 534388"/>
              <a:gd name="connsiteX5" fmla="*/ 796304 w 857608"/>
              <a:gd name="connsiteY5" fmla="*/ 504162 h 534388"/>
              <a:gd name="connsiteX6" fmla="*/ 751308 w 857608"/>
              <a:gd name="connsiteY6" fmla="*/ 534388 h 534388"/>
              <a:gd name="connsiteX7" fmla="*/ 257650 w 857608"/>
              <a:gd name="connsiteY7" fmla="*/ 534388 h 534388"/>
              <a:gd name="connsiteX8" fmla="*/ 0 w 857608"/>
              <a:gd name="connsiteY8" fmla="*/ 276738 h 534388"/>
              <a:gd name="connsiteX9" fmla="*/ 0 w 857608"/>
              <a:gd name="connsiteY9" fmla="*/ 257650 h 534388"/>
              <a:gd name="connsiteX10" fmla="*/ 257650 w 857608"/>
              <a:gd name="connsiteY10" fmla="*/ 0 h 53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608" h="534388">
                <a:moveTo>
                  <a:pt x="257650" y="0"/>
                </a:moveTo>
                <a:lnTo>
                  <a:pt x="697770" y="0"/>
                </a:lnTo>
                <a:lnTo>
                  <a:pt x="696644" y="13851"/>
                </a:lnTo>
                <a:cubicBezTo>
                  <a:pt x="696661" y="30003"/>
                  <a:pt x="698877" y="48605"/>
                  <a:pt x="706398" y="70901"/>
                </a:cubicBezTo>
                <a:cubicBezTo>
                  <a:pt x="736485" y="160085"/>
                  <a:pt x="886915" y="339528"/>
                  <a:pt x="852531" y="436233"/>
                </a:cubicBezTo>
                <a:cubicBezTo>
                  <a:pt x="843935" y="460410"/>
                  <a:pt x="823542" y="483064"/>
                  <a:pt x="796304" y="504162"/>
                </a:cubicBezTo>
                <a:lnTo>
                  <a:pt x="751308" y="534388"/>
                </a:lnTo>
                <a:lnTo>
                  <a:pt x="257650" y="534388"/>
                </a:lnTo>
                <a:cubicBezTo>
                  <a:pt x="115354" y="534388"/>
                  <a:pt x="0" y="419034"/>
                  <a:pt x="0" y="276738"/>
                </a:cubicBezTo>
                <a:lnTo>
                  <a:pt x="0" y="257650"/>
                </a:lnTo>
                <a:cubicBezTo>
                  <a:pt x="0" y="115354"/>
                  <a:pt x="115354" y="0"/>
                  <a:pt x="257650" y="0"/>
                </a:cubicBezTo>
                <a:close/>
              </a:path>
            </a:pathLst>
          </a:custGeom>
          <a:solidFill>
            <a:srgbClr val="724549"/>
          </a:solidFill>
          <a:ln w="9525">
            <a:solidFill>
              <a:srgbClr val="724549"/>
            </a:solidFill>
          </a:ln>
          <a:effectLst>
            <a:outerShdw dist="38100" dir="2700000" algn="tl" rotWithShape="0">
              <a:srgbClr val="D5AEB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 b="1" dirty="0">
              <a:solidFill>
                <a:srgbClr val="182027"/>
              </a:solidFill>
              <a:cs typeface="+mn-ea"/>
              <a:sym typeface="+mn-lt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7FFFE0BC-A301-4D2D-BBFA-6CAC679049A8}"/>
              </a:ext>
            </a:extLst>
          </p:cNvPr>
          <p:cNvSpPr/>
          <p:nvPr/>
        </p:nvSpPr>
        <p:spPr>
          <a:xfrm>
            <a:off x="2504580" y="2521270"/>
            <a:ext cx="3348166" cy="534388"/>
          </a:xfrm>
          <a:custGeom>
            <a:avLst/>
            <a:gdLst>
              <a:gd name="connsiteX0" fmla="*/ 1126 w 3348166"/>
              <a:gd name="connsiteY0" fmla="*/ 0 h 534388"/>
              <a:gd name="connsiteX1" fmla="*/ 3090516 w 3348166"/>
              <a:gd name="connsiteY1" fmla="*/ 0 h 534388"/>
              <a:gd name="connsiteX2" fmla="*/ 3348166 w 3348166"/>
              <a:gd name="connsiteY2" fmla="*/ 257650 h 534388"/>
              <a:gd name="connsiteX3" fmla="*/ 3348166 w 3348166"/>
              <a:gd name="connsiteY3" fmla="*/ 276738 h 534388"/>
              <a:gd name="connsiteX4" fmla="*/ 3090516 w 3348166"/>
              <a:gd name="connsiteY4" fmla="*/ 534388 h 534388"/>
              <a:gd name="connsiteX5" fmla="*/ 54664 w 3348166"/>
              <a:gd name="connsiteY5" fmla="*/ 534388 h 534388"/>
              <a:gd name="connsiteX6" fmla="*/ 99660 w 3348166"/>
              <a:gd name="connsiteY6" fmla="*/ 504162 h 534388"/>
              <a:gd name="connsiteX7" fmla="*/ 155887 w 3348166"/>
              <a:gd name="connsiteY7" fmla="*/ 436233 h 534388"/>
              <a:gd name="connsiteX8" fmla="*/ 9754 w 3348166"/>
              <a:gd name="connsiteY8" fmla="*/ 70901 h 534388"/>
              <a:gd name="connsiteX9" fmla="*/ 0 w 3348166"/>
              <a:gd name="connsiteY9" fmla="*/ 13851 h 534388"/>
              <a:gd name="connsiteX10" fmla="*/ 1126 w 3348166"/>
              <a:gd name="connsiteY10" fmla="*/ 0 h 53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48166" h="534388">
                <a:moveTo>
                  <a:pt x="1126" y="0"/>
                </a:moveTo>
                <a:lnTo>
                  <a:pt x="3090516" y="0"/>
                </a:lnTo>
                <a:cubicBezTo>
                  <a:pt x="3232812" y="0"/>
                  <a:pt x="3348166" y="115354"/>
                  <a:pt x="3348166" y="257650"/>
                </a:cubicBezTo>
                <a:lnTo>
                  <a:pt x="3348166" y="276738"/>
                </a:lnTo>
                <a:cubicBezTo>
                  <a:pt x="3348166" y="419034"/>
                  <a:pt x="3232812" y="534388"/>
                  <a:pt x="3090516" y="534388"/>
                </a:cubicBezTo>
                <a:lnTo>
                  <a:pt x="54664" y="534388"/>
                </a:lnTo>
                <a:lnTo>
                  <a:pt x="99660" y="504162"/>
                </a:lnTo>
                <a:cubicBezTo>
                  <a:pt x="126898" y="483064"/>
                  <a:pt x="147291" y="460410"/>
                  <a:pt x="155887" y="436233"/>
                </a:cubicBezTo>
                <a:cubicBezTo>
                  <a:pt x="190271" y="339528"/>
                  <a:pt x="39841" y="160085"/>
                  <a:pt x="9754" y="70901"/>
                </a:cubicBezTo>
                <a:cubicBezTo>
                  <a:pt x="2233" y="48605"/>
                  <a:pt x="17" y="30003"/>
                  <a:pt x="0" y="13851"/>
                </a:cubicBezTo>
                <a:lnTo>
                  <a:pt x="1126" y="0"/>
                </a:lnTo>
                <a:close/>
              </a:path>
            </a:pathLst>
          </a:custGeom>
          <a:solidFill>
            <a:srgbClr val="ECD6CE"/>
          </a:solidFill>
          <a:ln w="9525">
            <a:solidFill>
              <a:srgbClr val="724549"/>
            </a:solidFill>
          </a:ln>
          <a:effectLst>
            <a:outerShdw dist="38100" dir="2700000" algn="tl" rotWithShape="0">
              <a:srgbClr val="D5AEB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 b="1" dirty="0">
              <a:solidFill>
                <a:srgbClr val="182027"/>
              </a:solidFill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9789844-EE31-4643-9CE4-265DCDD38443}"/>
              </a:ext>
            </a:extLst>
          </p:cNvPr>
          <p:cNvSpPr txBox="1"/>
          <p:nvPr/>
        </p:nvSpPr>
        <p:spPr>
          <a:xfrm>
            <a:off x="2798993" y="2547404"/>
            <a:ext cx="2345008" cy="523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重点工作汇报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67582F0-0A3B-4D1E-8F87-C7C74E61BDCA}"/>
              </a:ext>
            </a:extLst>
          </p:cNvPr>
          <p:cNvSpPr txBox="1"/>
          <p:nvPr/>
        </p:nvSpPr>
        <p:spPr>
          <a:xfrm>
            <a:off x="1879015" y="2532088"/>
            <a:ext cx="681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01</a:t>
            </a:r>
            <a:endParaRPr lang="zh-CN" altLang="en-US" sz="2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53C9A6BB-D97B-48DC-AFE4-E3501B915517}"/>
              </a:ext>
            </a:extLst>
          </p:cNvPr>
          <p:cNvSpPr/>
          <p:nvPr/>
        </p:nvSpPr>
        <p:spPr>
          <a:xfrm>
            <a:off x="1807936" y="3886716"/>
            <a:ext cx="857608" cy="534388"/>
          </a:xfrm>
          <a:custGeom>
            <a:avLst/>
            <a:gdLst>
              <a:gd name="connsiteX0" fmla="*/ 257650 w 857608"/>
              <a:gd name="connsiteY0" fmla="*/ 0 h 534388"/>
              <a:gd name="connsiteX1" fmla="*/ 697770 w 857608"/>
              <a:gd name="connsiteY1" fmla="*/ 0 h 534388"/>
              <a:gd name="connsiteX2" fmla="*/ 696644 w 857608"/>
              <a:gd name="connsiteY2" fmla="*/ 13851 h 534388"/>
              <a:gd name="connsiteX3" fmla="*/ 706398 w 857608"/>
              <a:gd name="connsiteY3" fmla="*/ 70901 h 534388"/>
              <a:gd name="connsiteX4" fmla="*/ 852531 w 857608"/>
              <a:gd name="connsiteY4" fmla="*/ 436233 h 534388"/>
              <a:gd name="connsiteX5" fmla="*/ 796304 w 857608"/>
              <a:gd name="connsiteY5" fmla="*/ 504162 h 534388"/>
              <a:gd name="connsiteX6" fmla="*/ 751308 w 857608"/>
              <a:gd name="connsiteY6" fmla="*/ 534388 h 534388"/>
              <a:gd name="connsiteX7" fmla="*/ 257650 w 857608"/>
              <a:gd name="connsiteY7" fmla="*/ 534388 h 534388"/>
              <a:gd name="connsiteX8" fmla="*/ 0 w 857608"/>
              <a:gd name="connsiteY8" fmla="*/ 276738 h 534388"/>
              <a:gd name="connsiteX9" fmla="*/ 0 w 857608"/>
              <a:gd name="connsiteY9" fmla="*/ 257650 h 534388"/>
              <a:gd name="connsiteX10" fmla="*/ 257650 w 857608"/>
              <a:gd name="connsiteY10" fmla="*/ 0 h 53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57608" h="534388">
                <a:moveTo>
                  <a:pt x="257650" y="0"/>
                </a:moveTo>
                <a:lnTo>
                  <a:pt x="697770" y="0"/>
                </a:lnTo>
                <a:lnTo>
                  <a:pt x="696644" y="13851"/>
                </a:lnTo>
                <a:cubicBezTo>
                  <a:pt x="696661" y="30003"/>
                  <a:pt x="698877" y="48605"/>
                  <a:pt x="706398" y="70901"/>
                </a:cubicBezTo>
                <a:cubicBezTo>
                  <a:pt x="736485" y="160085"/>
                  <a:pt x="886915" y="339528"/>
                  <a:pt x="852531" y="436233"/>
                </a:cubicBezTo>
                <a:cubicBezTo>
                  <a:pt x="843935" y="460410"/>
                  <a:pt x="823542" y="483064"/>
                  <a:pt x="796304" y="504162"/>
                </a:cubicBezTo>
                <a:lnTo>
                  <a:pt x="751308" y="534388"/>
                </a:lnTo>
                <a:lnTo>
                  <a:pt x="257650" y="534388"/>
                </a:lnTo>
                <a:cubicBezTo>
                  <a:pt x="115354" y="534388"/>
                  <a:pt x="0" y="419034"/>
                  <a:pt x="0" y="276738"/>
                </a:cubicBezTo>
                <a:lnTo>
                  <a:pt x="0" y="257650"/>
                </a:lnTo>
                <a:cubicBezTo>
                  <a:pt x="0" y="115354"/>
                  <a:pt x="115354" y="0"/>
                  <a:pt x="257650" y="0"/>
                </a:cubicBezTo>
                <a:close/>
              </a:path>
            </a:pathLst>
          </a:custGeom>
          <a:solidFill>
            <a:srgbClr val="724549"/>
          </a:solidFill>
          <a:ln w="9525">
            <a:solidFill>
              <a:srgbClr val="724549"/>
            </a:solidFill>
          </a:ln>
          <a:effectLst>
            <a:outerShdw dist="38100" dir="2700000" algn="tl" rotWithShape="0">
              <a:srgbClr val="D5AEB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 b="1" dirty="0">
              <a:solidFill>
                <a:srgbClr val="182027"/>
              </a:solidFill>
              <a:cs typeface="+mn-ea"/>
              <a:sym typeface="+mn-lt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EC2232FA-1EC3-4B54-B1AF-EF591B5D9EE5}"/>
              </a:ext>
            </a:extLst>
          </p:cNvPr>
          <p:cNvSpPr/>
          <p:nvPr/>
        </p:nvSpPr>
        <p:spPr>
          <a:xfrm>
            <a:off x="2504580" y="3886716"/>
            <a:ext cx="3348166" cy="534388"/>
          </a:xfrm>
          <a:custGeom>
            <a:avLst/>
            <a:gdLst>
              <a:gd name="connsiteX0" fmla="*/ 1126 w 3348166"/>
              <a:gd name="connsiteY0" fmla="*/ 0 h 534388"/>
              <a:gd name="connsiteX1" fmla="*/ 3090516 w 3348166"/>
              <a:gd name="connsiteY1" fmla="*/ 0 h 534388"/>
              <a:gd name="connsiteX2" fmla="*/ 3348166 w 3348166"/>
              <a:gd name="connsiteY2" fmla="*/ 257650 h 534388"/>
              <a:gd name="connsiteX3" fmla="*/ 3348166 w 3348166"/>
              <a:gd name="connsiteY3" fmla="*/ 276738 h 534388"/>
              <a:gd name="connsiteX4" fmla="*/ 3090516 w 3348166"/>
              <a:gd name="connsiteY4" fmla="*/ 534388 h 534388"/>
              <a:gd name="connsiteX5" fmla="*/ 54664 w 3348166"/>
              <a:gd name="connsiteY5" fmla="*/ 534388 h 534388"/>
              <a:gd name="connsiteX6" fmla="*/ 99660 w 3348166"/>
              <a:gd name="connsiteY6" fmla="*/ 504162 h 534388"/>
              <a:gd name="connsiteX7" fmla="*/ 155887 w 3348166"/>
              <a:gd name="connsiteY7" fmla="*/ 436233 h 534388"/>
              <a:gd name="connsiteX8" fmla="*/ 9754 w 3348166"/>
              <a:gd name="connsiteY8" fmla="*/ 70901 h 534388"/>
              <a:gd name="connsiteX9" fmla="*/ 0 w 3348166"/>
              <a:gd name="connsiteY9" fmla="*/ 13851 h 534388"/>
              <a:gd name="connsiteX10" fmla="*/ 1126 w 3348166"/>
              <a:gd name="connsiteY10" fmla="*/ 0 h 53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48166" h="534388">
                <a:moveTo>
                  <a:pt x="1126" y="0"/>
                </a:moveTo>
                <a:lnTo>
                  <a:pt x="3090516" y="0"/>
                </a:lnTo>
                <a:cubicBezTo>
                  <a:pt x="3232812" y="0"/>
                  <a:pt x="3348166" y="115354"/>
                  <a:pt x="3348166" y="257650"/>
                </a:cubicBezTo>
                <a:lnTo>
                  <a:pt x="3348166" y="276738"/>
                </a:lnTo>
                <a:cubicBezTo>
                  <a:pt x="3348166" y="419034"/>
                  <a:pt x="3232812" y="534388"/>
                  <a:pt x="3090516" y="534388"/>
                </a:cubicBezTo>
                <a:lnTo>
                  <a:pt x="54664" y="534388"/>
                </a:lnTo>
                <a:lnTo>
                  <a:pt x="99660" y="504162"/>
                </a:lnTo>
                <a:cubicBezTo>
                  <a:pt x="126898" y="483064"/>
                  <a:pt x="147291" y="460410"/>
                  <a:pt x="155887" y="436233"/>
                </a:cubicBezTo>
                <a:cubicBezTo>
                  <a:pt x="190271" y="339528"/>
                  <a:pt x="39841" y="160085"/>
                  <a:pt x="9754" y="70901"/>
                </a:cubicBezTo>
                <a:cubicBezTo>
                  <a:pt x="2233" y="48605"/>
                  <a:pt x="17" y="30003"/>
                  <a:pt x="0" y="13851"/>
                </a:cubicBezTo>
                <a:lnTo>
                  <a:pt x="1126" y="0"/>
                </a:lnTo>
                <a:close/>
              </a:path>
            </a:pathLst>
          </a:custGeom>
          <a:solidFill>
            <a:srgbClr val="ECD6CE"/>
          </a:solidFill>
          <a:ln w="9525">
            <a:solidFill>
              <a:srgbClr val="C7B4BE"/>
            </a:solidFill>
          </a:ln>
          <a:effectLst>
            <a:outerShdw dist="38100" dir="2700000" algn="tl" rotWithShape="0">
              <a:srgbClr val="D5AEB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400" b="1" dirty="0">
              <a:solidFill>
                <a:srgbClr val="182027"/>
              </a:solidFill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8FA15B11-F1F6-4F28-9808-A7B6391237D1}"/>
              </a:ext>
            </a:extLst>
          </p:cNvPr>
          <p:cNvSpPr txBox="1"/>
          <p:nvPr/>
        </p:nvSpPr>
        <p:spPr>
          <a:xfrm>
            <a:off x="2798993" y="3912850"/>
            <a:ext cx="2345008" cy="523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存在问题不足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856402A-11F8-498B-971C-0FCAAC19DDCE}"/>
              </a:ext>
            </a:extLst>
          </p:cNvPr>
          <p:cNvSpPr txBox="1"/>
          <p:nvPr/>
        </p:nvSpPr>
        <p:spPr>
          <a:xfrm>
            <a:off x="1879015" y="3897534"/>
            <a:ext cx="681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03</a:t>
            </a:r>
            <a:endParaRPr lang="zh-CN" altLang="en-US" sz="2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26871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>
            <a:extLst>
              <a:ext uri="{FF2B5EF4-FFF2-40B4-BE49-F238E27FC236}">
                <a16:creationId xmlns:a16="http://schemas.microsoft.com/office/drawing/2014/main" id="{7B5E65A0-08AE-471F-BAD5-53F8EAA8113A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03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9A47132-FC46-4133-8215-A3EF4846ED9A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存在问题不足</a:t>
            </a:r>
          </a:p>
        </p:txBody>
      </p:sp>
      <p:sp>
        <p:nvSpPr>
          <p:cNvPr id="53" name="Google Shape;1136;p43">
            <a:extLst>
              <a:ext uri="{FF2B5EF4-FFF2-40B4-BE49-F238E27FC236}">
                <a16:creationId xmlns:a16="http://schemas.microsoft.com/office/drawing/2014/main" id="{B2616513-542E-45A0-9F45-4DBA587C83B0}"/>
              </a:ext>
            </a:extLst>
          </p:cNvPr>
          <p:cNvSpPr/>
          <p:nvPr/>
        </p:nvSpPr>
        <p:spPr>
          <a:xfrm>
            <a:off x="2361092" y="3316161"/>
            <a:ext cx="1169331" cy="270567"/>
          </a:xfrm>
          <a:custGeom>
            <a:avLst/>
            <a:gdLst/>
            <a:ahLst/>
            <a:cxnLst/>
            <a:rect l="l" t="t" r="r" b="b"/>
            <a:pathLst>
              <a:path w="34231" h="8117" extrusionOk="0">
                <a:moveTo>
                  <a:pt x="0" y="8117"/>
                </a:moveTo>
                <a:cubicBezTo>
                  <a:pt x="11727" y="8117"/>
                  <a:pt x="22504" y="0"/>
                  <a:pt x="34231" y="0"/>
                </a:cubicBezTo>
              </a:path>
            </a:pathLst>
          </a:custGeom>
          <a:noFill/>
          <a:ln w="19050" cap="flat" cmpd="sng">
            <a:solidFill>
              <a:srgbClr val="D5AEB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Google Shape;1137;p43">
            <a:extLst>
              <a:ext uri="{FF2B5EF4-FFF2-40B4-BE49-F238E27FC236}">
                <a16:creationId xmlns:a16="http://schemas.microsoft.com/office/drawing/2014/main" id="{19D61CB8-EF11-4981-ACE6-AA448D012A12}"/>
              </a:ext>
            </a:extLst>
          </p:cNvPr>
          <p:cNvSpPr/>
          <p:nvPr/>
        </p:nvSpPr>
        <p:spPr>
          <a:xfrm>
            <a:off x="4410175" y="3362210"/>
            <a:ext cx="1194183" cy="201400"/>
          </a:xfrm>
          <a:custGeom>
            <a:avLst/>
            <a:gdLst/>
            <a:ahLst/>
            <a:cxnLst/>
            <a:rect l="l" t="t" r="r" b="b"/>
            <a:pathLst>
              <a:path w="41643" h="5354" extrusionOk="0">
                <a:moveTo>
                  <a:pt x="0" y="60"/>
                </a:moveTo>
                <a:cubicBezTo>
                  <a:pt x="13993" y="60"/>
                  <a:pt x="29128" y="-904"/>
                  <a:pt x="41643" y="5354"/>
                </a:cubicBezTo>
              </a:path>
            </a:pathLst>
          </a:custGeom>
          <a:noFill/>
          <a:ln w="19050" cap="flat" cmpd="sng">
            <a:solidFill>
              <a:srgbClr val="D5AEB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Google Shape;1138;p43">
            <a:extLst>
              <a:ext uri="{FF2B5EF4-FFF2-40B4-BE49-F238E27FC236}">
                <a16:creationId xmlns:a16="http://schemas.microsoft.com/office/drawing/2014/main" id="{39EDF6E4-60BB-4140-B107-0DF8AA36B8A5}"/>
              </a:ext>
            </a:extLst>
          </p:cNvPr>
          <p:cNvSpPr/>
          <p:nvPr/>
        </p:nvSpPr>
        <p:spPr>
          <a:xfrm rot="434529">
            <a:off x="6350060" y="3250197"/>
            <a:ext cx="1214736" cy="407252"/>
          </a:xfrm>
          <a:custGeom>
            <a:avLst/>
            <a:gdLst/>
            <a:ahLst/>
            <a:cxnLst/>
            <a:rect l="l" t="t" r="r" b="b"/>
            <a:pathLst>
              <a:path w="40583" h="11999" extrusionOk="0">
                <a:moveTo>
                  <a:pt x="0" y="11999"/>
                </a:moveTo>
                <a:cubicBezTo>
                  <a:pt x="14107" y="11999"/>
                  <a:pt x="26476" y="0"/>
                  <a:pt x="40583" y="0"/>
                </a:cubicBezTo>
              </a:path>
            </a:pathLst>
          </a:custGeom>
          <a:noFill/>
          <a:ln w="19050" cap="flat" cmpd="sng">
            <a:solidFill>
              <a:srgbClr val="D5AEB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Google Shape;1139;p43">
            <a:extLst>
              <a:ext uri="{FF2B5EF4-FFF2-40B4-BE49-F238E27FC236}">
                <a16:creationId xmlns:a16="http://schemas.microsoft.com/office/drawing/2014/main" id="{67A2F3A3-5F08-450A-BAD6-524EBB6DB579}"/>
              </a:ext>
            </a:extLst>
          </p:cNvPr>
          <p:cNvSpPr/>
          <p:nvPr/>
        </p:nvSpPr>
        <p:spPr>
          <a:xfrm>
            <a:off x="8310492" y="3304076"/>
            <a:ext cx="1340947" cy="201400"/>
          </a:xfrm>
          <a:custGeom>
            <a:avLst/>
            <a:gdLst/>
            <a:ahLst/>
            <a:cxnLst/>
            <a:rect l="l" t="t" r="r" b="b"/>
            <a:pathLst>
              <a:path w="44466" h="6042" extrusionOk="0">
                <a:moveTo>
                  <a:pt x="0" y="43"/>
                </a:moveTo>
                <a:cubicBezTo>
                  <a:pt x="14956" y="43"/>
                  <a:pt x="31089" y="-647"/>
                  <a:pt x="44466" y="6042"/>
                </a:cubicBezTo>
              </a:path>
            </a:pathLst>
          </a:custGeom>
          <a:noFill/>
          <a:ln w="19050" cap="flat" cmpd="sng">
            <a:solidFill>
              <a:srgbClr val="D5AEB2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Rectangle 42">
            <a:extLst>
              <a:ext uri="{FF2B5EF4-FFF2-40B4-BE49-F238E27FC236}">
                <a16:creationId xmlns:a16="http://schemas.microsoft.com/office/drawing/2014/main" id="{23C6B936-0BAE-4762-8220-3318F0330E0A}"/>
              </a:ext>
            </a:extLst>
          </p:cNvPr>
          <p:cNvSpPr/>
          <p:nvPr/>
        </p:nvSpPr>
        <p:spPr>
          <a:xfrm>
            <a:off x="992768" y="4720322"/>
            <a:ext cx="1990612" cy="670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5" name="TextBox 43">
            <a:extLst>
              <a:ext uri="{FF2B5EF4-FFF2-40B4-BE49-F238E27FC236}">
                <a16:creationId xmlns:a16="http://schemas.microsoft.com/office/drawing/2014/main" id="{6879E716-5770-434C-9F76-5485A13661E9}"/>
              </a:ext>
            </a:extLst>
          </p:cNvPr>
          <p:cNvSpPr txBox="1"/>
          <p:nvPr/>
        </p:nvSpPr>
        <p:spPr>
          <a:xfrm>
            <a:off x="1382139" y="4335265"/>
            <a:ext cx="1211870" cy="2784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GB" sz="1600" b="1" dirty="0">
              <a:cs typeface="+mn-ea"/>
              <a:sym typeface="+mn-lt"/>
            </a:endParaRPr>
          </a:p>
        </p:txBody>
      </p:sp>
      <p:sp>
        <p:nvSpPr>
          <p:cNvPr id="66" name="Rectangle 42">
            <a:extLst>
              <a:ext uri="{FF2B5EF4-FFF2-40B4-BE49-F238E27FC236}">
                <a16:creationId xmlns:a16="http://schemas.microsoft.com/office/drawing/2014/main" id="{262BD22D-732F-486A-8F49-F1DD87D14D52}"/>
              </a:ext>
            </a:extLst>
          </p:cNvPr>
          <p:cNvSpPr/>
          <p:nvPr/>
        </p:nvSpPr>
        <p:spPr>
          <a:xfrm>
            <a:off x="2983380" y="1995205"/>
            <a:ext cx="1990612" cy="670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7" name="TextBox 43">
            <a:extLst>
              <a:ext uri="{FF2B5EF4-FFF2-40B4-BE49-F238E27FC236}">
                <a16:creationId xmlns:a16="http://schemas.microsoft.com/office/drawing/2014/main" id="{461431C6-BD2D-4AC8-9AC2-955E5DEB1915}"/>
              </a:ext>
            </a:extLst>
          </p:cNvPr>
          <p:cNvSpPr txBox="1"/>
          <p:nvPr/>
        </p:nvSpPr>
        <p:spPr>
          <a:xfrm>
            <a:off x="3372751" y="1610148"/>
            <a:ext cx="1211870" cy="2784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GB" sz="1600" b="1" dirty="0">
              <a:cs typeface="+mn-ea"/>
              <a:sym typeface="+mn-lt"/>
            </a:endParaRPr>
          </a:p>
        </p:txBody>
      </p:sp>
      <p:sp>
        <p:nvSpPr>
          <p:cNvPr id="68" name="Rectangle 42">
            <a:extLst>
              <a:ext uri="{FF2B5EF4-FFF2-40B4-BE49-F238E27FC236}">
                <a16:creationId xmlns:a16="http://schemas.microsoft.com/office/drawing/2014/main" id="{3CF859B9-ACC3-4015-9C1A-775C85185BCB}"/>
              </a:ext>
            </a:extLst>
          </p:cNvPr>
          <p:cNvSpPr/>
          <p:nvPr/>
        </p:nvSpPr>
        <p:spPr>
          <a:xfrm>
            <a:off x="5007818" y="4720322"/>
            <a:ext cx="1990612" cy="670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9" name="TextBox 43">
            <a:extLst>
              <a:ext uri="{FF2B5EF4-FFF2-40B4-BE49-F238E27FC236}">
                <a16:creationId xmlns:a16="http://schemas.microsoft.com/office/drawing/2014/main" id="{D91B84B7-3556-4D1C-BBA5-48AB7C2B1C31}"/>
              </a:ext>
            </a:extLst>
          </p:cNvPr>
          <p:cNvSpPr txBox="1"/>
          <p:nvPr/>
        </p:nvSpPr>
        <p:spPr>
          <a:xfrm>
            <a:off x="5397189" y="4335265"/>
            <a:ext cx="1211870" cy="2784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GB" sz="1600" b="1" dirty="0">
              <a:cs typeface="+mn-ea"/>
              <a:sym typeface="+mn-lt"/>
            </a:endParaRPr>
          </a:p>
        </p:txBody>
      </p:sp>
      <p:sp>
        <p:nvSpPr>
          <p:cNvPr id="70" name="Rectangle 42">
            <a:extLst>
              <a:ext uri="{FF2B5EF4-FFF2-40B4-BE49-F238E27FC236}">
                <a16:creationId xmlns:a16="http://schemas.microsoft.com/office/drawing/2014/main" id="{8369DF47-7A85-4F65-BD24-75DFA63A142A}"/>
              </a:ext>
            </a:extLst>
          </p:cNvPr>
          <p:cNvSpPr/>
          <p:nvPr/>
        </p:nvSpPr>
        <p:spPr>
          <a:xfrm>
            <a:off x="6920603" y="1867007"/>
            <a:ext cx="1990612" cy="670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1" name="TextBox 43">
            <a:extLst>
              <a:ext uri="{FF2B5EF4-FFF2-40B4-BE49-F238E27FC236}">
                <a16:creationId xmlns:a16="http://schemas.microsoft.com/office/drawing/2014/main" id="{A7AD7075-71E4-48BF-831B-29CC92D0D236}"/>
              </a:ext>
            </a:extLst>
          </p:cNvPr>
          <p:cNvSpPr txBox="1"/>
          <p:nvPr/>
        </p:nvSpPr>
        <p:spPr>
          <a:xfrm>
            <a:off x="7309974" y="1481950"/>
            <a:ext cx="1211870" cy="2784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GB" sz="1600" b="1" dirty="0">
              <a:cs typeface="+mn-ea"/>
              <a:sym typeface="+mn-lt"/>
            </a:endParaRPr>
          </a:p>
        </p:txBody>
      </p:sp>
      <p:sp>
        <p:nvSpPr>
          <p:cNvPr id="72" name="Rectangle 42">
            <a:extLst>
              <a:ext uri="{FF2B5EF4-FFF2-40B4-BE49-F238E27FC236}">
                <a16:creationId xmlns:a16="http://schemas.microsoft.com/office/drawing/2014/main" id="{14B990EF-B2C6-40AD-B37E-DDF7446222DF}"/>
              </a:ext>
            </a:extLst>
          </p:cNvPr>
          <p:cNvSpPr/>
          <p:nvPr/>
        </p:nvSpPr>
        <p:spPr>
          <a:xfrm>
            <a:off x="9022868" y="4720322"/>
            <a:ext cx="1990612" cy="670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3" name="TextBox 43">
            <a:extLst>
              <a:ext uri="{FF2B5EF4-FFF2-40B4-BE49-F238E27FC236}">
                <a16:creationId xmlns:a16="http://schemas.microsoft.com/office/drawing/2014/main" id="{E0F940FD-55B2-44F2-B0D7-B3E3A5C8B4F5}"/>
              </a:ext>
            </a:extLst>
          </p:cNvPr>
          <p:cNvSpPr txBox="1"/>
          <p:nvPr/>
        </p:nvSpPr>
        <p:spPr>
          <a:xfrm>
            <a:off x="9412239" y="4335265"/>
            <a:ext cx="1211870" cy="2784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GB" sz="1600" b="1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D325273B-0E73-47B7-80E1-4AF1859D6DCD}"/>
              </a:ext>
            </a:extLst>
          </p:cNvPr>
          <p:cNvSpPr/>
          <p:nvPr/>
        </p:nvSpPr>
        <p:spPr>
          <a:xfrm>
            <a:off x="1383928" y="3242400"/>
            <a:ext cx="915144" cy="642420"/>
          </a:xfrm>
          <a:custGeom>
            <a:avLst/>
            <a:gdLst>
              <a:gd name="connsiteX0" fmla="*/ 8052 w 915144"/>
              <a:gd name="connsiteY0" fmla="*/ 322186 h 642420"/>
              <a:gd name="connsiteX1" fmla="*/ 457912 w 915144"/>
              <a:gd name="connsiteY1" fmla="*/ 15725 h 642420"/>
              <a:gd name="connsiteX2" fmla="*/ 907771 w 915144"/>
              <a:gd name="connsiteY2" fmla="*/ 322186 h 642420"/>
              <a:gd name="connsiteX3" fmla="*/ 457912 w 915144"/>
              <a:gd name="connsiteY3" fmla="*/ 628648 h 642420"/>
              <a:gd name="connsiteX4" fmla="*/ 8052 w 915144"/>
              <a:gd name="connsiteY4" fmla="*/ 322186 h 642420"/>
              <a:gd name="connsiteX0" fmla="*/ 8052 w 915144"/>
              <a:gd name="connsiteY0" fmla="*/ 322186 h 642420"/>
              <a:gd name="connsiteX1" fmla="*/ 457912 w 915144"/>
              <a:gd name="connsiteY1" fmla="*/ 15725 h 642420"/>
              <a:gd name="connsiteX2" fmla="*/ 649890 w 915144"/>
              <a:gd name="connsiteY2" fmla="*/ 118576 h 642420"/>
              <a:gd name="connsiteX3" fmla="*/ 907771 w 915144"/>
              <a:gd name="connsiteY3" fmla="*/ 322186 h 642420"/>
              <a:gd name="connsiteX4" fmla="*/ 457912 w 915144"/>
              <a:gd name="connsiteY4" fmla="*/ 628648 h 642420"/>
              <a:gd name="connsiteX5" fmla="*/ 8052 w 915144"/>
              <a:gd name="connsiteY5" fmla="*/ 322186 h 642420"/>
              <a:gd name="connsiteX0" fmla="*/ 8052 w 915144"/>
              <a:gd name="connsiteY0" fmla="*/ 322186 h 642420"/>
              <a:gd name="connsiteX1" fmla="*/ 457912 w 915144"/>
              <a:gd name="connsiteY1" fmla="*/ 15725 h 642420"/>
              <a:gd name="connsiteX2" fmla="*/ 907771 w 915144"/>
              <a:gd name="connsiteY2" fmla="*/ 322186 h 642420"/>
              <a:gd name="connsiteX3" fmla="*/ 546851 w 915144"/>
              <a:gd name="connsiteY3" fmla="*/ 530733 h 642420"/>
              <a:gd name="connsiteX4" fmla="*/ 457912 w 915144"/>
              <a:gd name="connsiteY4" fmla="*/ 628648 h 642420"/>
              <a:gd name="connsiteX5" fmla="*/ 8052 w 915144"/>
              <a:gd name="connsiteY5" fmla="*/ 322186 h 642420"/>
              <a:gd name="connsiteX0" fmla="*/ 8052 w 915144"/>
              <a:gd name="connsiteY0" fmla="*/ 322186 h 642420"/>
              <a:gd name="connsiteX1" fmla="*/ 457912 w 915144"/>
              <a:gd name="connsiteY1" fmla="*/ 15725 h 642420"/>
              <a:gd name="connsiteX2" fmla="*/ 907771 w 915144"/>
              <a:gd name="connsiteY2" fmla="*/ 322186 h 642420"/>
              <a:gd name="connsiteX3" fmla="*/ 457912 w 915144"/>
              <a:gd name="connsiteY3" fmla="*/ 628648 h 642420"/>
              <a:gd name="connsiteX4" fmla="*/ 200265 w 915144"/>
              <a:gd name="connsiteY4" fmla="*/ 465163 h 642420"/>
              <a:gd name="connsiteX5" fmla="*/ 8052 w 915144"/>
              <a:gd name="connsiteY5" fmla="*/ 322186 h 642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144" h="642420" fill="none" extrusionOk="0">
                <a:moveTo>
                  <a:pt x="8052" y="322186"/>
                </a:moveTo>
                <a:cubicBezTo>
                  <a:pt x="162924" y="171304"/>
                  <a:pt x="259969" y="-88221"/>
                  <a:pt x="457912" y="15725"/>
                </a:cubicBezTo>
                <a:cubicBezTo>
                  <a:pt x="645590" y="6418"/>
                  <a:pt x="876100" y="182750"/>
                  <a:pt x="907771" y="322186"/>
                </a:cubicBezTo>
                <a:cubicBezTo>
                  <a:pt x="897099" y="389672"/>
                  <a:pt x="679132" y="666489"/>
                  <a:pt x="457912" y="628648"/>
                </a:cubicBezTo>
                <a:cubicBezTo>
                  <a:pt x="284857" y="670856"/>
                  <a:pt x="94101" y="512130"/>
                  <a:pt x="8052" y="322186"/>
                </a:cubicBezTo>
                <a:close/>
              </a:path>
              <a:path w="915144" h="642420" stroke="0" extrusionOk="0">
                <a:moveTo>
                  <a:pt x="8052" y="322186"/>
                </a:moveTo>
                <a:cubicBezTo>
                  <a:pt x="-60612" y="126739"/>
                  <a:pt x="365702" y="61734"/>
                  <a:pt x="457912" y="15725"/>
                </a:cubicBezTo>
                <a:cubicBezTo>
                  <a:pt x="582419" y="7890"/>
                  <a:pt x="576129" y="80076"/>
                  <a:pt x="649890" y="118576"/>
                </a:cubicBezTo>
                <a:cubicBezTo>
                  <a:pt x="752685" y="212503"/>
                  <a:pt x="968259" y="254200"/>
                  <a:pt x="907771" y="322186"/>
                </a:cubicBezTo>
                <a:cubicBezTo>
                  <a:pt x="946605" y="458267"/>
                  <a:pt x="715150" y="588331"/>
                  <a:pt x="457912" y="628648"/>
                </a:cubicBezTo>
                <a:cubicBezTo>
                  <a:pt x="135486" y="638701"/>
                  <a:pt x="3111" y="483245"/>
                  <a:pt x="8052" y="322186"/>
                </a:cubicBezTo>
                <a:close/>
              </a:path>
              <a:path w="915144" h="642420" fill="none" stroke="0" extrusionOk="0">
                <a:moveTo>
                  <a:pt x="8052" y="322186"/>
                </a:moveTo>
                <a:cubicBezTo>
                  <a:pt x="-33909" y="141562"/>
                  <a:pt x="196896" y="-73682"/>
                  <a:pt x="457912" y="15725"/>
                </a:cubicBezTo>
                <a:cubicBezTo>
                  <a:pt x="716919" y="-4746"/>
                  <a:pt x="838150" y="182453"/>
                  <a:pt x="907771" y="322186"/>
                </a:cubicBezTo>
                <a:cubicBezTo>
                  <a:pt x="927968" y="436025"/>
                  <a:pt x="626843" y="483382"/>
                  <a:pt x="546851" y="530733"/>
                </a:cubicBezTo>
                <a:cubicBezTo>
                  <a:pt x="470899" y="604974"/>
                  <a:pt x="581455" y="664213"/>
                  <a:pt x="457912" y="628648"/>
                </a:cubicBezTo>
                <a:cubicBezTo>
                  <a:pt x="190943" y="659890"/>
                  <a:pt x="15437" y="506708"/>
                  <a:pt x="8052" y="322186"/>
                </a:cubicBezTo>
                <a:close/>
              </a:path>
              <a:path w="915144" h="642420" fill="none" stroke="0" extrusionOk="0">
                <a:moveTo>
                  <a:pt x="8052" y="322186"/>
                </a:moveTo>
                <a:cubicBezTo>
                  <a:pt x="81650" y="186583"/>
                  <a:pt x="179115" y="-20054"/>
                  <a:pt x="457912" y="15725"/>
                </a:cubicBezTo>
                <a:cubicBezTo>
                  <a:pt x="682483" y="-15033"/>
                  <a:pt x="856608" y="167221"/>
                  <a:pt x="907771" y="322186"/>
                </a:cubicBezTo>
                <a:cubicBezTo>
                  <a:pt x="919254" y="469055"/>
                  <a:pt x="675039" y="711946"/>
                  <a:pt x="457912" y="628648"/>
                </a:cubicBezTo>
                <a:cubicBezTo>
                  <a:pt x="335155" y="666851"/>
                  <a:pt x="265628" y="503483"/>
                  <a:pt x="200265" y="465163"/>
                </a:cubicBezTo>
                <a:cubicBezTo>
                  <a:pt x="136841" y="417706"/>
                  <a:pt x="-38144" y="405270"/>
                  <a:pt x="8052" y="322186"/>
                </a:cubicBezTo>
                <a:close/>
              </a:path>
              <a:path w="915144" h="642420" fill="none" stroke="0" extrusionOk="0">
                <a:moveTo>
                  <a:pt x="8052" y="322186"/>
                </a:moveTo>
                <a:cubicBezTo>
                  <a:pt x="114186" y="161245"/>
                  <a:pt x="236706" y="-58179"/>
                  <a:pt x="457912" y="15725"/>
                </a:cubicBezTo>
                <a:cubicBezTo>
                  <a:pt x="668750" y="10890"/>
                  <a:pt x="884696" y="171017"/>
                  <a:pt x="907771" y="322186"/>
                </a:cubicBezTo>
                <a:cubicBezTo>
                  <a:pt x="879347" y="451269"/>
                  <a:pt x="678945" y="680614"/>
                  <a:pt x="457912" y="628648"/>
                </a:cubicBezTo>
                <a:cubicBezTo>
                  <a:pt x="253092" y="653367"/>
                  <a:pt x="105599" y="522405"/>
                  <a:pt x="8052" y="322186"/>
                </a:cubicBezTo>
                <a:close/>
              </a:path>
            </a:pathLst>
          </a:custGeom>
          <a:solidFill>
            <a:srgbClr val="8B657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957 w 1233332"/>
                      <a:gd name="connsiteY0" fmla="*/ 430641 h 863615"/>
                      <a:gd name="connsiteX1" fmla="*/ 615874 w 1233332"/>
                      <a:gd name="connsiteY1" fmla="*/ 15142 h 863615"/>
                      <a:gd name="connsiteX2" fmla="*/ 1225791 w 1233332"/>
                      <a:gd name="connsiteY2" fmla="*/ 430641 h 863615"/>
                      <a:gd name="connsiteX3" fmla="*/ 615874 w 1233332"/>
                      <a:gd name="connsiteY3" fmla="*/ 846140 h 863615"/>
                      <a:gd name="connsiteX4" fmla="*/ 5957 w 1233332"/>
                      <a:gd name="connsiteY4" fmla="*/ 430641 h 863615"/>
                      <a:gd name="connsiteX0" fmla="*/ 5957 w 1233332"/>
                      <a:gd name="connsiteY0" fmla="*/ 430641 h 863615"/>
                      <a:gd name="connsiteX1" fmla="*/ 615874 w 1233332"/>
                      <a:gd name="connsiteY1" fmla="*/ 15142 h 863615"/>
                      <a:gd name="connsiteX2" fmla="*/ 876158 w 1233332"/>
                      <a:gd name="connsiteY2" fmla="*/ 154588 h 863615"/>
                      <a:gd name="connsiteX3" fmla="*/ 1225791 w 1233332"/>
                      <a:gd name="connsiteY3" fmla="*/ 430641 h 863615"/>
                      <a:gd name="connsiteX4" fmla="*/ 615874 w 1233332"/>
                      <a:gd name="connsiteY4" fmla="*/ 846140 h 863615"/>
                      <a:gd name="connsiteX5" fmla="*/ 5957 w 1233332"/>
                      <a:gd name="connsiteY5" fmla="*/ 430641 h 863615"/>
                      <a:gd name="connsiteX0" fmla="*/ 5957 w 1233332"/>
                      <a:gd name="connsiteY0" fmla="*/ 430641 h 863615"/>
                      <a:gd name="connsiteX1" fmla="*/ 615874 w 1233332"/>
                      <a:gd name="connsiteY1" fmla="*/ 15142 h 863615"/>
                      <a:gd name="connsiteX2" fmla="*/ 1225791 w 1233332"/>
                      <a:gd name="connsiteY2" fmla="*/ 430641 h 863615"/>
                      <a:gd name="connsiteX3" fmla="*/ 736458 w 1233332"/>
                      <a:gd name="connsiteY3" fmla="*/ 713388 h 863615"/>
                      <a:gd name="connsiteX4" fmla="*/ 615874 w 1233332"/>
                      <a:gd name="connsiteY4" fmla="*/ 846140 h 863615"/>
                      <a:gd name="connsiteX5" fmla="*/ 5957 w 1233332"/>
                      <a:gd name="connsiteY5" fmla="*/ 430641 h 863615"/>
                      <a:gd name="connsiteX0" fmla="*/ 10918 w 1240748"/>
                      <a:gd name="connsiteY0" fmla="*/ 436819 h 870990"/>
                      <a:gd name="connsiteX1" fmla="*/ 620835 w 1240748"/>
                      <a:gd name="connsiteY1" fmla="*/ 21320 h 870990"/>
                      <a:gd name="connsiteX2" fmla="*/ 1230752 w 1240748"/>
                      <a:gd name="connsiteY2" fmla="*/ 436819 h 870990"/>
                      <a:gd name="connsiteX3" fmla="*/ 620835 w 1240748"/>
                      <a:gd name="connsiteY3" fmla="*/ 852318 h 870990"/>
                      <a:gd name="connsiteX4" fmla="*/ 10918 w 1240748"/>
                      <a:gd name="connsiteY4" fmla="*/ 436819 h 870990"/>
                      <a:gd name="connsiteX0" fmla="*/ 10918 w 1240748"/>
                      <a:gd name="connsiteY0" fmla="*/ 436819 h 870990"/>
                      <a:gd name="connsiteX1" fmla="*/ 620835 w 1240748"/>
                      <a:gd name="connsiteY1" fmla="*/ 21320 h 870990"/>
                      <a:gd name="connsiteX2" fmla="*/ 881119 w 1240748"/>
                      <a:gd name="connsiteY2" fmla="*/ 160766 h 870990"/>
                      <a:gd name="connsiteX3" fmla="*/ 1230752 w 1240748"/>
                      <a:gd name="connsiteY3" fmla="*/ 436819 h 870990"/>
                      <a:gd name="connsiteX4" fmla="*/ 620835 w 1240748"/>
                      <a:gd name="connsiteY4" fmla="*/ 852318 h 870990"/>
                      <a:gd name="connsiteX5" fmla="*/ 10918 w 1240748"/>
                      <a:gd name="connsiteY5" fmla="*/ 436819 h 870990"/>
                      <a:gd name="connsiteX0" fmla="*/ 10918 w 1240748"/>
                      <a:gd name="connsiteY0" fmla="*/ 436819 h 870990"/>
                      <a:gd name="connsiteX1" fmla="*/ 620835 w 1240748"/>
                      <a:gd name="connsiteY1" fmla="*/ 21320 h 870990"/>
                      <a:gd name="connsiteX2" fmla="*/ 1230752 w 1240748"/>
                      <a:gd name="connsiteY2" fmla="*/ 436819 h 870990"/>
                      <a:gd name="connsiteX3" fmla="*/ 741419 w 1240748"/>
                      <a:gd name="connsiteY3" fmla="*/ 719566 h 870990"/>
                      <a:gd name="connsiteX4" fmla="*/ 620835 w 1240748"/>
                      <a:gd name="connsiteY4" fmla="*/ 852318 h 870990"/>
                      <a:gd name="connsiteX5" fmla="*/ 10918 w 1240748"/>
                      <a:gd name="connsiteY5" fmla="*/ 436819 h 870990"/>
                      <a:gd name="connsiteX0" fmla="*/ 10918 w 1240748"/>
                      <a:gd name="connsiteY0" fmla="*/ 436819 h 870990"/>
                      <a:gd name="connsiteX1" fmla="*/ 620835 w 1240748"/>
                      <a:gd name="connsiteY1" fmla="*/ 21320 h 870990"/>
                      <a:gd name="connsiteX2" fmla="*/ 1230752 w 1240748"/>
                      <a:gd name="connsiteY2" fmla="*/ 436819 h 870990"/>
                      <a:gd name="connsiteX3" fmla="*/ 620835 w 1240748"/>
                      <a:gd name="connsiteY3" fmla="*/ 852318 h 870990"/>
                      <a:gd name="connsiteX4" fmla="*/ 271519 w 1240748"/>
                      <a:gd name="connsiteY4" fmla="*/ 630666 h 870990"/>
                      <a:gd name="connsiteX5" fmla="*/ 10918 w 1240748"/>
                      <a:gd name="connsiteY5" fmla="*/ 436819 h 870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0748" h="870990" fill="none" extrusionOk="0">
                        <a:moveTo>
                          <a:pt x="10918" y="436819"/>
                        </a:moveTo>
                        <a:cubicBezTo>
                          <a:pt x="166455" y="225796"/>
                          <a:pt x="335294" y="-84271"/>
                          <a:pt x="620835" y="21320"/>
                        </a:cubicBezTo>
                        <a:cubicBezTo>
                          <a:pt x="884832" y="10164"/>
                          <a:pt x="1204892" y="231692"/>
                          <a:pt x="1230752" y="436819"/>
                        </a:cubicBezTo>
                        <a:cubicBezTo>
                          <a:pt x="1221991" y="582751"/>
                          <a:pt x="925055" y="897662"/>
                          <a:pt x="620835" y="852318"/>
                        </a:cubicBezTo>
                        <a:cubicBezTo>
                          <a:pt x="374467" y="902971"/>
                          <a:pt x="100270" y="687776"/>
                          <a:pt x="10918" y="436819"/>
                        </a:cubicBezTo>
                        <a:close/>
                      </a:path>
                      <a:path w="1240748" h="870990" stroke="0" extrusionOk="0">
                        <a:moveTo>
                          <a:pt x="10918" y="436819"/>
                        </a:moveTo>
                        <a:cubicBezTo>
                          <a:pt x="-62533" y="175010"/>
                          <a:pt x="494473" y="82600"/>
                          <a:pt x="620835" y="21320"/>
                        </a:cubicBezTo>
                        <a:cubicBezTo>
                          <a:pt x="781352" y="-1641"/>
                          <a:pt x="780616" y="103420"/>
                          <a:pt x="881119" y="160766"/>
                        </a:cubicBezTo>
                        <a:cubicBezTo>
                          <a:pt x="1007094" y="267480"/>
                          <a:pt x="1298170" y="326769"/>
                          <a:pt x="1230752" y="436819"/>
                        </a:cubicBezTo>
                        <a:cubicBezTo>
                          <a:pt x="1257128" y="644324"/>
                          <a:pt x="963440" y="826619"/>
                          <a:pt x="620835" y="852318"/>
                        </a:cubicBezTo>
                        <a:cubicBezTo>
                          <a:pt x="222556" y="859567"/>
                          <a:pt x="11352" y="660103"/>
                          <a:pt x="10918" y="436819"/>
                        </a:cubicBezTo>
                        <a:close/>
                      </a:path>
                      <a:path w="1240748" h="870990" fill="none" stroke="0" extrusionOk="0">
                        <a:moveTo>
                          <a:pt x="10918" y="436819"/>
                        </a:moveTo>
                        <a:cubicBezTo>
                          <a:pt x="6614" y="195662"/>
                          <a:pt x="285079" y="-62948"/>
                          <a:pt x="620835" y="21320"/>
                        </a:cubicBezTo>
                        <a:cubicBezTo>
                          <a:pt x="970021" y="20295"/>
                          <a:pt x="1168404" y="228660"/>
                          <a:pt x="1230752" y="436819"/>
                        </a:cubicBezTo>
                        <a:cubicBezTo>
                          <a:pt x="1260653" y="586659"/>
                          <a:pt x="847721" y="653771"/>
                          <a:pt x="741419" y="719566"/>
                        </a:cubicBezTo>
                        <a:cubicBezTo>
                          <a:pt x="638753" y="812886"/>
                          <a:pt x="766633" y="913411"/>
                          <a:pt x="620835" y="852318"/>
                        </a:cubicBezTo>
                        <a:cubicBezTo>
                          <a:pt x="280434" y="860460"/>
                          <a:pt x="51971" y="685338"/>
                          <a:pt x="10918" y="436819"/>
                        </a:cubicBezTo>
                        <a:close/>
                      </a:path>
                      <a:path w="1240748" h="870990" fill="none" stroke="0" extrusionOk="0">
                        <a:moveTo>
                          <a:pt x="10918" y="436819"/>
                        </a:moveTo>
                        <a:cubicBezTo>
                          <a:pt x="87568" y="207164"/>
                          <a:pt x="272627" y="-42894"/>
                          <a:pt x="620835" y="21320"/>
                        </a:cubicBezTo>
                        <a:cubicBezTo>
                          <a:pt x="918984" y="15778"/>
                          <a:pt x="1193513" y="228536"/>
                          <a:pt x="1230752" y="436819"/>
                        </a:cubicBezTo>
                        <a:cubicBezTo>
                          <a:pt x="1212371" y="606714"/>
                          <a:pt x="923194" y="941161"/>
                          <a:pt x="620835" y="852318"/>
                        </a:cubicBezTo>
                        <a:cubicBezTo>
                          <a:pt x="456730" y="899442"/>
                          <a:pt x="373172" y="699916"/>
                          <a:pt x="271519" y="630666"/>
                        </a:cubicBezTo>
                        <a:cubicBezTo>
                          <a:pt x="169866" y="561416"/>
                          <a:pt x="-51535" y="553193"/>
                          <a:pt x="10918" y="436819"/>
                        </a:cubicBez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01</a:t>
            </a:r>
            <a:endParaRPr lang="zh-CN" altLang="en-US" sz="2800" dirty="0"/>
          </a:p>
        </p:txBody>
      </p:sp>
      <p:sp>
        <p:nvSpPr>
          <p:cNvPr id="74" name="椭圆 2">
            <a:extLst>
              <a:ext uri="{FF2B5EF4-FFF2-40B4-BE49-F238E27FC236}">
                <a16:creationId xmlns:a16="http://schemas.microsoft.com/office/drawing/2014/main" id="{91B29FA9-D681-40DC-987D-1996F26AD685}"/>
              </a:ext>
            </a:extLst>
          </p:cNvPr>
          <p:cNvSpPr/>
          <p:nvPr/>
        </p:nvSpPr>
        <p:spPr>
          <a:xfrm>
            <a:off x="3530423" y="3032170"/>
            <a:ext cx="915144" cy="642420"/>
          </a:xfrm>
          <a:custGeom>
            <a:avLst/>
            <a:gdLst>
              <a:gd name="connsiteX0" fmla="*/ 8052 w 915144"/>
              <a:gd name="connsiteY0" fmla="*/ 322186 h 642420"/>
              <a:gd name="connsiteX1" fmla="*/ 457912 w 915144"/>
              <a:gd name="connsiteY1" fmla="*/ 15725 h 642420"/>
              <a:gd name="connsiteX2" fmla="*/ 907771 w 915144"/>
              <a:gd name="connsiteY2" fmla="*/ 322186 h 642420"/>
              <a:gd name="connsiteX3" fmla="*/ 457912 w 915144"/>
              <a:gd name="connsiteY3" fmla="*/ 628648 h 642420"/>
              <a:gd name="connsiteX4" fmla="*/ 8052 w 915144"/>
              <a:gd name="connsiteY4" fmla="*/ 322186 h 642420"/>
              <a:gd name="connsiteX0" fmla="*/ 8052 w 915144"/>
              <a:gd name="connsiteY0" fmla="*/ 322186 h 642420"/>
              <a:gd name="connsiteX1" fmla="*/ 457912 w 915144"/>
              <a:gd name="connsiteY1" fmla="*/ 15725 h 642420"/>
              <a:gd name="connsiteX2" fmla="*/ 649890 w 915144"/>
              <a:gd name="connsiteY2" fmla="*/ 118576 h 642420"/>
              <a:gd name="connsiteX3" fmla="*/ 907771 w 915144"/>
              <a:gd name="connsiteY3" fmla="*/ 322186 h 642420"/>
              <a:gd name="connsiteX4" fmla="*/ 457912 w 915144"/>
              <a:gd name="connsiteY4" fmla="*/ 628648 h 642420"/>
              <a:gd name="connsiteX5" fmla="*/ 8052 w 915144"/>
              <a:gd name="connsiteY5" fmla="*/ 322186 h 642420"/>
              <a:gd name="connsiteX0" fmla="*/ 8052 w 915144"/>
              <a:gd name="connsiteY0" fmla="*/ 322186 h 642420"/>
              <a:gd name="connsiteX1" fmla="*/ 457912 w 915144"/>
              <a:gd name="connsiteY1" fmla="*/ 15725 h 642420"/>
              <a:gd name="connsiteX2" fmla="*/ 907771 w 915144"/>
              <a:gd name="connsiteY2" fmla="*/ 322186 h 642420"/>
              <a:gd name="connsiteX3" fmla="*/ 546851 w 915144"/>
              <a:gd name="connsiteY3" fmla="*/ 530733 h 642420"/>
              <a:gd name="connsiteX4" fmla="*/ 457912 w 915144"/>
              <a:gd name="connsiteY4" fmla="*/ 628648 h 642420"/>
              <a:gd name="connsiteX5" fmla="*/ 8052 w 915144"/>
              <a:gd name="connsiteY5" fmla="*/ 322186 h 642420"/>
              <a:gd name="connsiteX0" fmla="*/ 8052 w 915144"/>
              <a:gd name="connsiteY0" fmla="*/ 322186 h 642420"/>
              <a:gd name="connsiteX1" fmla="*/ 457912 w 915144"/>
              <a:gd name="connsiteY1" fmla="*/ 15725 h 642420"/>
              <a:gd name="connsiteX2" fmla="*/ 907771 w 915144"/>
              <a:gd name="connsiteY2" fmla="*/ 322186 h 642420"/>
              <a:gd name="connsiteX3" fmla="*/ 457912 w 915144"/>
              <a:gd name="connsiteY3" fmla="*/ 628648 h 642420"/>
              <a:gd name="connsiteX4" fmla="*/ 200265 w 915144"/>
              <a:gd name="connsiteY4" fmla="*/ 465163 h 642420"/>
              <a:gd name="connsiteX5" fmla="*/ 8052 w 915144"/>
              <a:gd name="connsiteY5" fmla="*/ 322186 h 642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144" h="642420" fill="none" extrusionOk="0">
                <a:moveTo>
                  <a:pt x="8052" y="322186"/>
                </a:moveTo>
                <a:cubicBezTo>
                  <a:pt x="162924" y="171304"/>
                  <a:pt x="259969" y="-88221"/>
                  <a:pt x="457912" y="15725"/>
                </a:cubicBezTo>
                <a:cubicBezTo>
                  <a:pt x="645590" y="6418"/>
                  <a:pt x="876100" y="182750"/>
                  <a:pt x="907771" y="322186"/>
                </a:cubicBezTo>
                <a:cubicBezTo>
                  <a:pt x="897099" y="389672"/>
                  <a:pt x="679132" y="666489"/>
                  <a:pt x="457912" y="628648"/>
                </a:cubicBezTo>
                <a:cubicBezTo>
                  <a:pt x="284857" y="670856"/>
                  <a:pt x="94101" y="512130"/>
                  <a:pt x="8052" y="322186"/>
                </a:cubicBezTo>
                <a:close/>
              </a:path>
              <a:path w="915144" h="642420" stroke="0" extrusionOk="0">
                <a:moveTo>
                  <a:pt x="8052" y="322186"/>
                </a:moveTo>
                <a:cubicBezTo>
                  <a:pt x="-60612" y="126739"/>
                  <a:pt x="365702" y="61734"/>
                  <a:pt x="457912" y="15725"/>
                </a:cubicBezTo>
                <a:cubicBezTo>
                  <a:pt x="582419" y="7890"/>
                  <a:pt x="576129" y="80076"/>
                  <a:pt x="649890" y="118576"/>
                </a:cubicBezTo>
                <a:cubicBezTo>
                  <a:pt x="752685" y="212503"/>
                  <a:pt x="968259" y="254200"/>
                  <a:pt x="907771" y="322186"/>
                </a:cubicBezTo>
                <a:cubicBezTo>
                  <a:pt x="946605" y="458267"/>
                  <a:pt x="715150" y="588331"/>
                  <a:pt x="457912" y="628648"/>
                </a:cubicBezTo>
                <a:cubicBezTo>
                  <a:pt x="135486" y="638701"/>
                  <a:pt x="3111" y="483245"/>
                  <a:pt x="8052" y="322186"/>
                </a:cubicBezTo>
                <a:close/>
              </a:path>
              <a:path w="915144" h="642420" fill="none" stroke="0" extrusionOk="0">
                <a:moveTo>
                  <a:pt x="8052" y="322186"/>
                </a:moveTo>
                <a:cubicBezTo>
                  <a:pt x="-33909" y="141562"/>
                  <a:pt x="196896" y="-73682"/>
                  <a:pt x="457912" y="15725"/>
                </a:cubicBezTo>
                <a:cubicBezTo>
                  <a:pt x="716919" y="-4746"/>
                  <a:pt x="838150" y="182453"/>
                  <a:pt x="907771" y="322186"/>
                </a:cubicBezTo>
                <a:cubicBezTo>
                  <a:pt x="927968" y="436025"/>
                  <a:pt x="626843" y="483382"/>
                  <a:pt x="546851" y="530733"/>
                </a:cubicBezTo>
                <a:cubicBezTo>
                  <a:pt x="470899" y="604974"/>
                  <a:pt x="581455" y="664213"/>
                  <a:pt x="457912" y="628648"/>
                </a:cubicBezTo>
                <a:cubicBezTo>
                  <a:pt x="190943" y="659890"/>
                  <a:pt x="15437" y="506708"/>
                  <a:pt x="8052" y="322186"/>
                </a:cubicBezTo>
                <a:close/>
              </a:path>
              <a:path w="915144" h="642420" fill="none" stroke="0" extrusionOk="0">
                <a:moveTo>
                  <a:pt x="8052" y="322186"/>
                </a:moveTo>
                <a:cubicBezTo>
                  <a:pt x="81650" y="186583"/>
                  <a:pt x="179115" y="-20054"/>
                  <a:pt x="457912" y="15725"/>
                </a:cubicBezTo>
                <a:cubicBezTo>
                  <a:pt x="682483" y="-15033"/>
                  <a:pt x="856608" y="167221"/>
                  <a:pt x="907771" y="322186"/>
                </a:cubicBezTo>
                <a:cubicBezTo>
                  <a:pt x="919254" y="469055"/>
                  <a:pt x="675039" y="711946"/>
                  <a:pt x="457912" y="628648"/>
                </a:cubicBezTo>
                <a:cubicBezTo>
                  <a:pt x="335155" y="666851"/>
                  <a:pt x="265628" y="503483"/>
                  <a:pt x="200265" y="465163"/>
                </a:cubicBezTo>
                <a:cubicBezTo>
                  <a:pt x="136841" y="417706"/>
                  <a:pt x="-38144" y="405270"/>
                  <a:pt x="8052" y="322186"/>
                </a:cubicBezTo>
                <a:close/>
              </a:path>
              <a:path w="915144" h="642420" fill="none" stroke="0" extrusionOk="0">
                <a:moveTo>
                  <a:pt x="8052" y="322186"/>
                </a:moveTo>
                <a:cubicBezTo>
                  <a:pt x="114186" y="161245"/>
                  <a:pt x="236706" y="-58179"/>
                  <a:pt x="457912" y="15725"/>
                </a:cubicBezTo>
                <a:cubicBezTo>
                  <a:pt x="668750" y="10890"/>
                  <a:pt x="884696" y="171017"/>
                  <a:pt x="907771" y="322186"/>
                </a:cubicBezTo>
                <a:cubicBezTo>
                  <a:pt x="879347" y="451269"/>
                  <a:pt x="678945" y="680614"/>
                  <a:pt x="457912" y="628648"/>
                </a:cubicBezTo>
                <a:cubicBezTo>
                  <a:pt x="253092" y="653367"/>
                  <a:pt x="105599" y="522405"/>
                  <a:pt x="8052" y="322186"/>
                </a:cubicBezTo>
                <a:close/>
              </a:path>
            </a:pathLst>
          </a:custGeom>
          <a:solidFill>
            <a:srgbClr val="8B657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957 w 1233332"/>
                      <a:gd name="connsiteY0" fmla="*/ 430641 h 863615"/>
                      <a:gd name="connsiteX1" fmla="*/ 615874 w 1233332"/>
                      <a:gd name="connsiteY1" fmla="*/ 15142 h 863615"/>
                      <a:gd name="connsiteX2" fmla="*/ 1225791 w 1233332"/>
                      <a:gd name="connsiteY2" fmla="*/ 430641 h 863615"/>
                      <a:gd name="connsiteX3" fmla="*/ 615874 w 1233332"/>
                      <a:gd name="connsiteY3" fmla="*/ 846140 h 863615"/>
                      <a:gd name="connsiteX4" fmla="*/ 5957 w 1233332"/>
                      <a:gd name="connsiteY4" fmla="*/ 430641 h 863615"/>
                      <a:gd name="connsiteX0" fmla="*/ 5957 w 1233332"/>
                      <a:gd name="connsiteY0" fmla="*/ 430641 h 863615"/>
                      <a:gd name="connsiteX1" fmla="*/ 615874 w 1233332"/>
                      <a:gd name="connsiteY1" fmla="*/ 15142 h 863615"/>
                      <a:gd name="connsiteX2" fmla="*/ 876158 w 1233332"/>
                      <a:gd name="connsiteY2" fmla="*/ 154588 h 863615"/>
                      <a:gd name="connsiteX3" fmla="*/ 1225791 w 1233332"/>
                      <a:gd name="connsiteY3" fmla="*/ 430641 h 863615"/>
                      <a:gd name="connsiteX4" fmla="*/ 615874 w 1233332"/>
                      <a:gd name="connsiteY4" fmla="*/ 846140 h 863615"/>
                      <a:gd name="connsiteX5" fmla="*/ 5957 w 1233332"/>
                      <a:gd name="connsiteY5" fmla="*/ 430641 h 863615"/>
                      <a:gd name="connsiteX0" fmla="*/ 5957 w 1233332"/>
                      <a:gd name="connsiteY0" fmla="*/ 430641 h 863615"/>
                      <a:gd name="connsiteX1" fmla="*/ 615874 w 1233332"/>
                      <a:gd name="connsiteY1" fmla="*/ 15142 h 863615"/>
                      <a:gd name="connsiteX2" fmla="*/ 1225791 w 1233332"/>
                      <a:gd name="connsiteY2" fmla="*/ 430641 h 863615"/>
                      <a:gd name="connsiteX3" fmla="*/ 736458 w 1233332"/>
                      <a:gd name="connsiteY3" fmla="*/ 713388 h 863615"/>
                      <a:gd name="connsiteX4" fmla="*/ 615874 w 1233332"/>
                      <a:gd name="connsiteY4" fmla="*/ 846140 h 863615"/>
                      <a:gd name="connsiteX5" fmla="*/ 5957 w 1233332"/>
                      <a:gd name="connsiteY5" fmla="*/ 430641 h 863615"/>
                      <a:gd name="connsiteX0" fmla="*/ 10918 w 1240748"/>
                      <a:gd name="connsiteY0" fmla="*/ 436819 h 870990"/>
                      <a:gd name="connsiteX1" fmla="*/ 620835 w 1240748"/>
                      <a:gd name="connsiteY1" fmla="*/ 21320 h 870990"/>
                      <a:gd name="connsiteX2" fmla="*/ 1230752 w 1240748"/>
                      <a:gd name="connsiteY2" fmla="*/ 436819 h 870990"/>
                      <a:gd name="connsiteX3" fmla="*/ 620835 w 1240748"/>
                      <a:gd name="connsiteY3" fmla="*/ 852318 h 870990"/>
                      <a:gd name="connsiteX4" fmla="*/ 10918 w 1240748"/>
                      <a:gd name="connsiteY4" fmla="*/ 436819 h 870990"/>
                      <a:gd name="connsiteX0" fmla="*/ 10918 w 1240748"/>
                      <a:gd name="connsiteY0" fmla="*/ 436819 h 870990"/>
                      <a:gd name="connsiteX1" fmla="*/ 620835 w 1240748"/>
                      <a:gd name="connsiteY1" fmla="*/ 21320 h 870990"/>
                      <a:gd name="connsiteX2" fmla="*/ 881119 w 1240748"/>
                      <a:gd name="connsiteY2" fmla="*/ 160766 h 870990"/>
                      <a:gd name="connsiteX3" fmla="*/ 1230752 w 1240748"/>
                      <a:gd name="connsiteY3" fmla="*/ 436819 h 870990"/>
                      <a:gd name="connsiteX4" fmla="*/ 620835 w 1240748"/>
                      <a:gd name="connsiteY4" fmla="*/ 852318 h 870990"/>
                      <a:gd name="connsiteX5" fmla="*/ 10918 w 1240748"/>
                      <a:gd name="connsiteY5" fmla="*/ 436819 h 870990"/>
                      <a:gd name="connsiteX0" fmla="*/ 10918 w 1240748"/>
                      <a:gd name="connsiteY0" fmla="*/ 436819 h 870990"/>
                      <a:gd name="connsiteX1" fmla="*/ 620835 w 1240748"/>
                      <a:gd name="connsiteY1" fmla="*/ 21320 h 870990"/>
                      <a:gd name="connsiteX2" fmla="*/ 1230752 w 1240748"/>
                      <a:gd name="connsiteY2" fmla="*/ 436819 h 870990"/>
                      <a:gd name="connsiteX3" fmla="*/ 741419 w 1240748"/>
                      <a:gd name="connsiteY3" fmla="*/ 719566 h 870990"/>
                      <a:gd name="connsiteX4" fmla="*/ 620835 w 1240748"/>
                      <a:gd name="connsiteY4" fmla="*/ 852318 h 870990"/>
                      <a:gd name="connsiteX5" fmla="*/ 10918 w 1240748"/>
                      <a:gd name="connsiteY5" fmla="*/ 436819 h 870990"/>
                      <a:gd name="connsiteX0" fmla="*/ 10918 w 1240748"/>
                      <a:gd name="connsiteY0" fmla="*/ 436819 h 870990"/>
                      <a:gd name="connsiteX1" fmla="*/ 620835 w 1240748"/>
                      <a:gd name="connsiteY1" fmla="*/ 21320 h 870990"/>
                      <a:gd name="connsiteX2" fmla="*/ 1230752 w 1240748"/>
                      <a:gd name="connsiteY2" fmla="*/ 436819 h 870990"/>
                      <a:gd name="connsiteX3" fmla="*/ 620835 w 1240748"/>
                      <a:gd name="connsiteY3" fmla="*/ 852318 h 870990"/>
                      <a:gd name="connsiteX4" fmla="*/ 271519 w 1240748"/>
                      <a:gd name="connsiteY4" fmla="*/ 630666 h 870990"/>
                      <a:gd name="connsiteX5" fmla="*/ 10918 w 1240748"/>
                      <a:gd name="connsiteY5" fmla="*/ 436819 h 870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0748" h="870990" fill="none" extrusionOk="0">
                        <a:moveTo>
                          <a:pt x="10918" y="436819"/>
                        </a:moveTo>
                        <a:cubicBezTo>
                          <a:pt x="166455" y="225796"/>
                          <a:pt x="335294" y="-84271"/>
                          <a:pt x="620835" y="21320"/>
                        </a:cubicBezTo>
                        <a:cubicBezTo>
                          <a:pt x="884832" y="10164"/>
                          <a:pt x="1204892" y="231692"/>
                          <a:pt x="1230752" y="436819"/>
                        </a:cubicBezTo>
                        <a:cubicBezTo>
                          <a:pt x="1221991" y="582751"/>
                          <a:pt x="925055" y="897662"/>
                          <a:pt x="620835" y="852318"/>
                        </a:cubicBezTo>
                        <a:cubicBezTo>
                          <a:pt x="374467" y="902971"/>
                          <a:pt x="100270" y="687776"/>
                          <a:pt x="10918" y="436819"/>
                        </a:cubicBezTo>
                        <a:close/>
                      </a:path>
                      <a:path w="1240748" h="870990" stroke="0" extrusionOk="0">
                        <a:moveTo>
                          <a:pt x="10918" y="436819"/>
                        </a:moveTo>
                        <a:cubicBezTo>
                          <a:pt x="-62533" y="175010"/>
                          <a:pt x="494473" y="82600"/>
                          <a:pt x="620835" y="21320"/>
                        </a:cubicBezTo>
                        <a:cubicBezTo>
                          <a:pt x="781352" y="-1641"/>
                          <a:pt x="780616" y="103420"/>
                          <a:pt x="881119" y="160766"/>
                        </a:cubicBezTo>
                        <a:cubicBezTo>
                          <a:pt x="1007094" y="267480"/>
                          <a:pt x="1298170" y="326769"/>
                          <a:pt x="1230752" y="436819"/>
                        </a:cubicBezTo>
                        <a:cubicBezTo>
                          <a:pt x="1257128" y="644324"/>
                          <a:pt x="963440" y="826619"/>
                          <a:pt x="620835" y="852318"/>
                        </a:cubicBezTo>
                        <a:cubicBezTo>
                          <a:pt x="222556" y="859567"/>
                          <a:pt x="11352" y="660103"/>
                          <a:pt x="10918" y="436819"/>
                        </a:cubicBezTo>
                        <a:close/>
                      </a:path>
                      <a:path w="1240748" h="870990" fill="none" stroke="0" extrusionOk="0">
                        <a:moveTo>
                          <a:pt x="10918" y="436819"/>
                        </a:moveTo>
                        <a:cubicBezTo>
                          <a:pt x="6614" y="195662"/>
                          <a:pt x="285079" y="-62948"/>
                          <a:pt x="620835" y="21320"/>
                        </a:cubicBezTo>
                        <a:cubicBezTo>
                          <a:pt x="970021" y="20295"/>
                          <a:pt x="1168404" y="228660"/>
                          <a:pt x="1230752" y="436819"/>
                        </a:cubicBezTo>
                        <a:cubicBezTo>
                          <a:pt x="1260653" y="586659"/>
                          <a:pt x="847721" y="653771"/>
                          <a:pt x="741419" y="719566"/>
                        </a:cubicBezTo>
                        <a:cubicBezTo>
                          <a:pt x="638753" y="812886"/>
                          <a:pt x="766633" y="913411"/>
                          <a:pt x="620835" y="852318"/>
                        </a:cubicBezTo>
                        <a:cubicBezTo>
                          <a:pt x="280434" y="860460"/>
                          <a:pt x="51971" y="685338"/>
                          <a:pt x="10918" y="436819"/>
                        </a:cubicBezTo>
                        <a:close/>
                      </a:path>
                      <a:path w="1240748" h="870990" fill="none" stroke="0" extrusionOk="0">
                        <a:moveTo>
                          <a:pt x="10918" y="436819"/>
                        </a:moveTo>
                        <a:cubicBezTo>
                          <a:pt x="87568" y="207164"/>
                          <a:pt x="272627" y="-42894"/>
                          <a:pt x="620835" y="21320"/>
                        </a:cubicBezTo>
                        <a:cubicBezTo>
                          <a:pt x="918984" y="15778"/>
                          <a:pt x="1193513" y="228536"/>
                          <a:pt x="1230752" y="436819"/>
                        </a:cubicBezTo>
                        <a:cubicBezTo>
                          <a:pt x="1212371" y="606714"/>
                          <a:pt x="923194" y="941161"/>
                          <a:pt x="620835" y="852318"/>
                        </a:cubicBezTo>
                        <a:cubicBezTo>
                          <a:pt x="456730" y="899442"/>
                          <a:pt x="373172" y="699916"/>
                          <a:pt x="271519" y="630666"/>
                        </a:cubicBezTo>
                        <a:cubicBezTo>
                          <a:pt x="169866" y="561416"/>
                          <a:pt x="-51535" y="553193"/>
                          <a:pt x="10918" y="436819"/>
                        </a:cubicBez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02</a:t>
            </a:r>
            <a:endParaRPr lang="zh-CN" altLang="en-US" sz="2800" dirty="0"/>
          </a:p>
        </p:txBody>
      </p:sp>
      <p:sp>
        <p:nvSpPr>
          <p:cNvPr id="75" name="椭圆 2">
            <a:extLst>
              <a:ext uri="{FF2B5EF4-FFF2-40B4-BE49-F238E27FC236}">
                <a16:creationId xmlns:a16="http://schemas.microsoft.com/office/drawing/2014/main" id="{724E1D71-2647-49A6-A69A-E49B50800793}"/>
              </a:ext>
            </a:extLst>
          </p:cNvPr>
          <p:cNvSpPr/>
          <p:nvPr/>
        </p:nvSpPr>
        <p:spPr>
          <a:xfrm>
            <a:off x="5488607" y="3265518"/>
            <a:ext cx="915144" cy="642420"/>
          </a:xfrm>
          <a:custGeom>
            <a:avLst/>
            <a:gdLst>
              <a:gd name="connsiteX0" fmla="*/ 8052 w 915144"/>
              <a:gd name="connsiteY0" fmla="*/ 322186 h 642420"/>
              <a:gd name="connsiteX1" fmla="*/ 457912 w 915144"/>
              <a:gd name="connsiteY1" fmla="*/ 15725 h 642420"/>
              <a:gd name="connsiteX2" fmla="*/ 907771 w 915144"/>
              <a:gd name="connsiteY2" fmla="*/ 322186 h 642420"/>
              <a:gd name="connsiteX3" fmla="*/ 457912 w 915144"/>
              <a:gd name="connsiteY3" fmla="*/ 628648 h 642420"/>
              <a:gd name="connsiteX4" fmla="*/ 8052 w 915144"/>
              <a:gd name="connsiteY4" fmla="*/ 322186 h 642420"/>
              <a:gd name="connsiteX0" fmla="*/ 8052 w 915144"/>
              <a:gd name="connsiteY0" fmla="*/ 322186 h 642420"/>
              <a:gd name="connsiteX1" fmla="*/ 457912 w 915144"/>
              <a:gd name="connsiteY1" fmla="*/ 15725 h 642420"/>
              <a:gd name="connsiteX2" fmla="*/ 649890 w 915144"/>
              <a:gd name="connsiteY2" fmla="*/ 118576 h 642420"/>
              <a:gd name="connsiteX3" fmla="*/ 907771 w 915144"/>
              <a:gd name="connsiteY3" fmla="*/ 322186 h 642420"/>
              <a:gd name="connsiteX4" fmla="*/ 457912 w 915144"/>
              <a:gd name="connsiteY4" fmla="*/ 628648 h 642420"/>
              <a:gd name="connsiteX5" fmla="*/ 8052 w 915144"/>
              <a:gd name="connsiteY5" fmla="*/ 322186 h 642420"/>
              <a:gd name="connsiteX0" fmla="*/ 8052 w 915144"/>
              <a:gd name="connsiteY0" fmla="*/ 322186 h 642420"/>
              <a:gd name="connsiteX1" fmla="*/ 457912 w 915144"/>
              <a:gd name="connsiteY1" fmla="*/ 15725 h 642420"/>
              <a:gd name="connsiteX2" fmla="*/ 907771 w 915144"/>
              <a:gd name="connsiteY2" fmla="*/ 322186 h 642420"/>
              <a:gd name="connsiteX3" fmla="*/ 546851 w 915144"/>
              <a:gd name="connsiteY3" fmla="*/ 530733 h 642420"/>
              <a:gd name="connsiteX4" fmla="*/ 457912 w 915144"/>
              <a:gd name="connsiteY4" fmla="*/ 628648 h 642420"/>
              <a:gd name="connsiteX5" fmla="*/ 8052 w 915144"/>
              <a:gd name="connsiteY5" fmla="*/ 322186 h 642420"/>
              <a:gd name="connsiteX0" fmla="*/ 8052 w 915144"/>
              <a:gd name="connsiteY0" fmla="*/ 322186 h 642420"/>
              <a:gd name="connsiteX1" fmla="*/ 457912 w 915144"/>
              <a:gd name="connsiteY1" fmla="*/ 15725 h 642420"/>
              <a:gd name="connsiteX2" fmla="*/ 907771 w 915144"/>
              <a:gd name="connsiteY2" fmla="*/ 322186 h 642420"/>
              <a:gd name="connsiteX3" fmla="*/ 457912 w 915144"/>
              <a:gd name="connsiteY3" fmla="*/ 628648 h 642420"/>
              <a:gd name="connsiteX4" fmla="*/ 200265 w 915144"/>
              <a:gd name="connsiteY4" fmla="*/ 465163 h 642420"/>
              <a:gd name="connsiteX5" fmla="*/ 8052 w 915144"/>
              <a:gd name="connsiteY5" fmla="*/ 322186 h 642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144" h="642420" fill="none" extrusionOk="0">
                <a:moveTo>
                  <a:pt x="8052" y="322186"/>
                </a:moveTo>
                <a:cubicBezTo>
                  <a:pt x="162924" y="171304"/>
                  <a:pt x="259969" y="-88221"/>
                  <a:pt x="457912" y="15725"/>
                </a:cubicBezTo>
                <a:cubicBezTo>
                  <a:pt x="645590" y="6418"/>
                  <a:pt x="876100" y="182750"/>
                  <a:pt x="907771" y="322186"/>
                </a:cubicBezTo>
                <a:cubicBezTo>
                  <a:pt x="897099" y="389672"/>
                  <a:pt x="679132" y="666489"/>
                  <a:pt x="457912" y="628648"/>
                </a:cubicBezTo>
                <a:cubicBezTo>
                  <a:pt x="284857" y="670856"/>
                  <a:pt x="94101" y="512130"/>
                  <a:pt x="8052" y="322186"/>
                </a:cubicBezTo>
                <a:close/>
              </a:path>
              <a:path w="915144" h="642420" stroke="0" extrusionOk="0">
                <a:moveTo>
                  <a:pt x="8052" y="322186"/>
                </a:moveTo>
                <a:cubicBezTo>
                  <a:pt x="-60612" y="126739"/>
                  <a:pt x="365702" y="61734"/>
                  <a:pt x="457912" y="15725"/>
                </a:cubicBezTo>
                <a:cubicBezTo>
                  <a:pt x="582419" y="7890"/>
                  <a:pt x="576129" y="80076"/>
                  <a:pt x="649890" y="118576"/>
                </a:cubicBezTo>
                <a:cubicBezTo>
                  <a:pt x="752685" y="212503"/>
                  <a:pt x="968259" y="254200"/>
                  <a:pt x="907771" y="322186"/>
                </a:cubicBezTo>
                <a:cubicBezTo>
                  <a:pt x="946605" y="458267"/>
                  <a:pt x="715150" y="588331"/>
                  <a:pt x="457912" y="628648"/>
                </a:cubicBezTo>
                <a:cubicBezTo>
                  <a:pt x="135486" y="638701"/>
                  <a:pt x="3111" y="483245"/>
                  <a:pt x="8052" y="322186"/>
                </a:cubicBezTo>
                <a:close/>
              </a:path>
              <a:path w="915144" h="642420" fill="none" stroke="0" extrusionOk="0">
                <a:moveTo>
                  <a:pt x="8052" y="322186"/>
                </a:moveTo>
                <a:cubicBezTo>
                  <a:pt x="-33909" y="141562"/>
                  <a:pt x="196896" y="-73682"/>
                  <a:pt x="457912" y="15725"/>
                </a:cubicBezTo>
                <a:cubicBezTo>
                  <a:pt x="716919" y="-4746"/>
                  <a:pt x="838150" y="182453"/>
                  <a:pt x="907771" y="322186"/>
                </a:cubicBezTo>
                <a:cubicBezTo>
                  <a:pt x="927968" y="436025"/>
                  <a:pt x="626843" y="483382"/>
                  <a:pt x="546851" y="530733"/>
                </a:cubicBezTo>
                <a:cubicBezTo>
                  <a:pt x="470899" y="604974"/>
                  <a:pt x="581455" y="664213"/>
                  <a:pt x="457912" y="628648"/>
                </a:cubicBezTo>
                <a:cubicBezTo>
                  <a:pt x="190943" y="659890"/>
                  <a:pt x="15437" y="506708"/>
                  <a:pt x="8052" y="322186"/>
                </a:cubicBezTo>
                <a:close/>
              </a:path>
              <a:path w="915144" h="642420" fill="none" stroke="0" extrusionOk="0">
                <a:moveTo>
                  <a:pt x="8052" y="322186"/>
                </a:moveTo>
                <a:cubicBezTo>
                  <a:pt x="81650" y="186583"/>
                  <a:pt x="179115" y="-20054"/>
                  <a:pt x="457912" y="15725"/>
                </a:cubicBezTo>
                <a:cubicBezTo>
                  <a:pt x="682483" y="-15033"/>
                  <a:pt x="856608" y="167221"/>
                  <a:pt x="907771" y="322186"/>
                </a:cubicBezTo>
                <a:cubicBezTo>
                  <a:pt x="919254" y="469055"/>
                  <a:pt x="675039" y="711946"/>
                  <a:pt x="457912" y="628648"/>
                </a:cubicBezTo>
                <a:cubicBezTo>
                  <a:pt x="335155" y="666851"/>
                  <a:pt x="265628" y="503483"/>
                  <a:pt x="200265" y="465163"/>
                </a:cubicBezTo>
                <a:cubicBezTo>
                  <a:pt x="136841" y="417706"/>
                  <a:pt x="-38144" y="405270"/>
                  <a:pt x="8052" y="322186"/>
                </a:cubicBezTo>
                <a:close/>
              </a:path>
              <a:path w="915144" h="642420" fill="none" stroke="0" extrusionOk="0">
                <a:moveTo>
                  <a:pt x="8052" y="322186"/>
                </a:moveTo>
                <a:cubicBezTo>
                  <a:pt x="114186" y="161245"/>
                  <a:pt x="236706" y="-58179"/>
                  <a:pt x="457912" y="15725"/>
                </a:cubicBezTo>
                <a:cubicBezTo>
                  <a:pt x="668750" y="10890"/>
                  <a:pt x="884696" y="171017"/>
                  <a:pt x="907771" y="322186"/>
                </a:cubicBezTo>
                <a:cubicBezTo>
                  <a:pt x="879347" y="451269"/>
                  <a:pt x="678945" y="680614"/>
                  <a:pt x="457912" y="628648"/>
                </a:cubicBezTo>
                <a:cubicBezTo>
                  <a:pt x="253092" y="653367"/>
                  <a:pt x="105599" y="522405"/>
                  <a:pt x="8052" y="322186"/>
                </a:cubicBezTo>
                <a:close/>
              </a:path>
            </a:pathLst>
          </a:custGeom>
          <a:solidFill>
            <a:srgbClr val="8B657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957 w 1233332"/>
                      <a:gd name="connsiteY0" fmla="*/ 430641 h 863615"/>
                      <a:gd name="connsiteX1" fmla="*/ 615874 w 1233332"/>
                      <a:gd name="connsiteY1" fmla="*/ 15142 h 863615"/>
                      <a:gd name="connsiteX2" fmla="*/ 1225791 w 1233332"/>
                      <a:gd name="connsiteY2" fmla="*/ 430641 h 863615"/>
                      <a:gd name="connsiteX3" fmla="*/ 615874 w 1233332"/>
                      <a:gd name="connsiteY3" fmla="*/ 846140 h 863615"/>
                      <a:gd name="connsiteX4" fmla="*/ 5957 w 1233332"/>
                      <a:gd name="connsiteY4" fmla="*/ 430641 h 863615"/>
                      <a:gd name="connsiteX0" fmla="*/ 5957 w 1233332"/>
                      <a:gd name="connsiteY0" fmla="*/ 430641 h 863615"/>
                      <a:gd name="connsiteX1" fmla="*/ 615874 w 1233332"/>
                      <a:gd name="connsiteY1" fmla="*/ 15142 h 863615"/>
                      <a:gd name="connsiteX2" fmla="*/ 876158 w 1233332"/>
                      <a:gd name="connsiteY2" fmla="*/ 154588 h 863615"/>
                      <a:gd name="connsiteX3" fmla="*/ 1225791 w 1233332"/>
                      <a:gd name="connsiteY3" fmla="*/ 430641 h 863615"/>
                      <a:gd name="connsiteX4" fmla="*/ 615874 w 1233332"/>
                      <a:gd name="connsiteY4" fmla="*/ 846140 h 863615"/>
                      <a:gd name="connsiteX5" fmla="*/ 5957 w 1233332"/>
                      <a:gd name="connsiteY5" fmla="*/ 430641 h 863615"/>
                      <a:gd name="connsiteX0" fmla="*/ 5957 w 1233332"/>
                      <a:gd name="connsiteY0" fmla="*/ 430641 h 863615"/>
                      <a:gd name="connsiteX1" fmla="*/ 615874 w 1233332"/>
                      <a:gd name="connsiteY1" fmla="*/ 15142 h 863615"/>
                      <a:gd name="connsiteX2" fmla="*/ 1225791 w 1233332"/>
                      <a:gd name="connsiteY2" fmla="*/ 430641 h 863615"/>
                      <a:gd name="connsiteX3" fmla="*/ 736458 w 1233332"/>
                      <a:gd name="connsiteY3" fmla="*/ 713388 h 863615"/>
                      <a:gd name="connsiteX4" fmla="*/ 615874 w 1233332"/>
                      <a:gd name="connsiteY4" fmla="*/ 846140 h 863615"/>
                      <a:gd name="connsiteX5" fmla="*/ 5957 w 1233332"/>
                      <a:gd name="connsiteY5" fmla="*/ 430641 h 863615"/>
                      <a:gd name="connsiteX0" fmla="*/ 10918 w 1240748"/>
                      <a:gd name="connsiteY0" fmla="*/ 436819 h 870990"/>
                      <a:gd name="connsiteX1" fmla="*/ 620835 w 1240748"/>
                      <a:gd name="connsiteY1" fmla="*/ 21320 h 870990"/>
                      <a:gd name="connsiteX2" fmla="*/ 1230752 w 1240748"/>
                      <a:gd name="connsiteY2" fmla="*/ 436819 h 870990"/>
                      <a:gd name="connsiteX3" fmla="*/ 620835 w 1240748"/>
                      <a:gd name="connsiteY3" fmla="*/ 852318 h 870990"/>
                      <a:gd name="connsiteX4" fmla="*/ 10918 w 1240748"/>
                      <a:gd name="connsiteY4" fmla="*/ 436819 h 870990"/>
                      <a:gd name="connsiteX0" fmla="*/ 10918 w 1240748"/>
                      <a:gd name="connsiteY0" fmla="*/ 436819 h 870990"/>
                      <a:gd name="connsiteX1" fmla="*/ 620835 w 1240748"/>
                      <a:gd name="connsiteY1" fmla="*/ 21320 h 870990"/>
                      <a:gd name="connsiteX2" fmla="*/ 881119 w 1240748"/>
                      <a:gd name="connsiteY2" fmla="*/ 160766 h 870990"/>
                      <a:gd name="connsiteX3" fmla="*/ 1230752 w 1240748"/>
                      <a:gd name="connsiteY3" fmla="*/ 436819 h 870990"/>
                      <a:gd name="connsiteX4" fmla="*/ 620835 w 1240748"/>
                      <a:gd name="connsiteY4" fmla="*/ 852318 h 870990"/>
                      <a:gd name="connsiteX5" fmla="*/ 10918 w 1240748"/>
                      <a:gd name="connsiteY5" fmla="*/ 436819 h 870990"/>
                      <a:gd name="connsiteX0" fmla="*/ 10918 w 1240748"/>
                      <a:gd name="connsiteY0" fmla="*/ 436819 h 870990"/>
                      <a:gd name="connsiteX1" fmla="*/ 620835 w 1240748"/>
                      <a:gd name="connsiteY1" fmla="*/ 21320 h 870990"/>
                      <a:gd name="connsiteX2" fmla="*/ 1230752 w 1240748"/>
                      <a:gd name="connsiteY2" fmla="*/ 436819 h 870990"/>
                      <a:gd name="connsiteX3" fmla="*/ 741419 w 1240748"/>
                      <a:gd name="connsiteY3" fmla="*/ 719566 h 870990"/>
                      <a:gd name="connsiteX4" fmla="*/ 620835 w 1240748"/>
                      <a:gd name="connsiteY4" fmla="*/ 852318 h 870990"/>
                      <a:gd name="connsiteX5" fmla="*/ 10918 w 1240748"/>
                      <a:gd name="connsiteY5" fmla="*/ 436819 h 870990"/>
                      <a:gd name="connsiteX0" fmla="*/ 10918 w 1240748"/>
                      <a:gd name="connsiteY0" fmla="*/ 436819 h 870990"/>
                      <a:gd name="connsiteX1" fmla="*/ 620835 w 1240748"/>
                      <a:gd name="connsiteY1" fmla="*/ 21320 h 870990"/>
                      <a:gd name="connsiteX2" fmla="*/ 1230752 w 1240748"/>
                      <a:gd name="connsiteY2" fmla="*/ 436819 h 870990"/>
                      <a:gd name="connsiteX3" fmla="*/ 620835 w 1240748"/>
                      <a:gd name="connsiteY3" fmla="*/ 852318 h 870990"/>
                      <a:gd name="connsiteX4" fmla="*/ 271519 w 1240748"/>
                      <a:gd name="connsiteY4" fmla="*/ 630666 h 870990"/>
                      <a:gd name="connsiteX5" fmla="*/ 10918 w 1240748"/>
                      <a:gd name="connsiteY5" fmla="*/ 436819 h 870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0748" h="870990" fill="none" extrusionOk="0">
                        <a:moveTo>
                          <a:pt x="10918" y="436819"/>
                        </a:moveTo>
                        <a:cubicBezTo>
                          <a:pt x="166455" y="225796"/>
                          <a:pt x="335294" y="-84271"/>
                          <a:pt x="620835" y="21320"/>
                        </a:cubicBezTo>
                        <a:cubicBezTo>
                          <a:pt x="884832" y="10164"/>
                          <a:pt x="1204892" y="231692"/>
                          <a:pt x="1230752" y="436819"/>
                        </a:cubicBezTo>
                        <a:cubicBezTo>
                          <a:pt x="1221991" y="582751"/>
                          <a:pt x="925055" y="897662"/>
                          <a:pt x="620835" y="852318"/>
                        </a:cubicBezTo>
                        <a:cubicBezTo>
                          <a:pt x="374467" y="902971"/>
                          <a:pt x="100270" y="687776"/>
                          <a:pt x="10918" y="436819"/>
                        </a:cubicBezTo>
                        <a:close/>
                      </a:path>
                      <a:path w="1240748" h="870990" stroke="0" extrusionOk="0">
                        <a:moveTo>
                          <a:pt x="10918" y="436819"/>
                        </a:moveTo>
                        <a:cubicBezTo>
                          <a:pt x="-62533" y="175010"/>
                          <a:pt x="494473" y="82600"/>
                          <a:pt x="620835" y="21320"/>
                        </a:cubicBezTo>
                        <a:cubicBezTo>
                          <a:pt x="781352" y="-1641"/>
                          <a:pt x="780616" y="103420"/>
                          <a:pt x="881119" y="160766"/>
                        </a:cubicBezTo>
                        <a:cubicBezTo>
                          <a:pt x="1007094" y="267480"/>
                          <a:pt x="1298170" y="326769"/>
                          <a:pt x="1230752" y="436819"/>
                        </a:cubicBezTo>
                        <a:cubicBezTo>
                          <a:pt x="1257128" y="644324"/>
                          <a:pt x="963440" y="826619"/>
                          <a:pt x="620835" y="852318"/>
                        </a:cubicBezTo>
                        <a:cubicBezTo>
                          <a:pt x="222556" y="859567"/>
                          <a:pt x="11352" y="660103"/>
                          <a:pt x="10918" y="436819"/>
                        </a:cubicBezTo>
                        <a:close/>
                      </a:path>
                      <a:path w="1240748" h="870990" fill="none" stroke="0" extrusionOk="0">
                        <a:moveTo>
                          <a:pt x="10918" y="436819"/>
                        </a:moveTo>
                        <a:cubicBezTo>
                          <a:pt x="6614" y="195662"/>
                          <a:pt x="285079" y="-62948"/>
                          <a:pt x="620835" y="21320"/>
                        </a:cubicBezTo>
                        <a:cubicBezTo>
                          <a:pt x="970021" y="20295"/>
                          <a:pt x="1168404" y="228660"/>
                          <a:pt x="1230752" y="436819"/>
                        </a:cubicBezTo>
                        <a:cubicBezTo>
                          <a:pt x="1260653" y="586659"/>
                          <a:pt x="847721" y="653771"/>
                          <a:pt x="741419" y="719566"/>
                        </a:cubicBezTo>
                        <a:cubicBezTo>
                          <a:pt x="638753" y="812886"/>
                          <a:pt x="766633" y="913411"/>
                          <a:pt x="620835" y="852318"/>
                        </a:cubicBezTo>
                        <a:cubicBezTo>
                          <a:pt x="280434" y="860460"/>
                          <a:pt x="51971" y="685338"/>
                          <a:pt x="10918" y="436819"/>
                        </a:cubicBezTo>
                        <a:close/>
                      </a:path>
                      <a:path w="1240748" h="870990" fill="none" stroke="0" extrusionOk="0">
                        <a:moveTo>
                          <a:pt x="10918" y="436819"/>
                        </a:moveTo>
                        <a:cubicBezTo>
                          <a:pt x="87568" y="207164"/>
                          <a:pt x="272627" y="-42894"/>
                          <a:pt x="620835" y="21320"/>
                        </a:cubicBezTo>
                        <a:cubicBezTo>
                          <a:pt x="918984" y="15778"/>
                          <a:pt x="1193513" y="228536"/>
                          <a:pt x="1230752" y="436819"/>
                        </a:cubicBezTo>
                        <a:cubicBezTo>
                          <a:pt x="1212371" y="606714"/>
                          <a:pt x="923194" y="941161"/>
                          <a:pt x="620835" y="852318"/>
                        </a:cubicBezTo>
                        <a:cubicBezTo>
                          <a:pt x="456730" y="899442"/>
                          <a:pt x="373172" y="699916"/>
                          <a:pt x="271519" y="630666"/>
                        </a:cubicBezTo>
                        <a:cubicBezTo>
                          <a:pt x="169866" y="561416"/>
                          <a:pt x="-51535" y="553193"/>
                          <a:pt x="10918" y="436819"/>
                        </a:cubicBez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03</a:t>
            </a:r>
            <a:endParaRPr lang="zh-CN" altLang="en-US" sz="2800" dirty="0"/>
          </a:p>
        </p:txBody>
      </p:sp>
      <p:sp>
        <p:nvSpPr>
          <p:cNvPr id="76" name="椭圆 2">
            <a:extLst>
              <a:ext uri="{FF2B5EF4-FFF2-40B4-BE49-F238E27FC236}">
                <a16:creationId xmlns:a16="http://schemas.microsoft.com/office/drawing/2014/main" id="{F7E2E51F-6505-4447-9746-0BD32F235B2D}"/>
              </a:ext>
            </a:extLst>
          </p:cNvPr>
          <p:cNvSpPr/>
          <p:nvPr/>
        </p:nvSpPr>
        <p:spPr>
          <a:xfrm>
            <a:off x="7511105" y="2944308"/>
            <a:ext cx="915144" cy="642420"/>
          </a:xfrm>
          <a:custGeom>
            <a:avLst/>
            <a:gdLst>
              <a:gd name="connsiteX0" fmla="*/ 8052 w 915144"/>
              <a:gd name="connsiteY0" fmla="*/ 322186 h 642420"/>
              <a:gd name="connsiteX1" fmla="*/ 457912 w 915144"/>
              <a:gd name="connsiteY1" fmla="*/ 15725 h 642420"/>
              <a:gd name="connsiteX2" fmla="*/ 907771 w 915144"/>
              <a:gd name="connsiteY2" fmla="*/ 322186 h 642420"/>
              <a:gd name="connsiteX3" fmla="*/ 457912 w 915144"/>
              <a:gd name="connsiteY3" fmla="*/ 628648 h 642420"/>
              <a:gd name="connsiteX4" fmla="*/ 8052 w 915144"/>
              <a:gd name="connsiteY4" fmla="*/ 322186 h 642420"/>
              <a:gd name="connsiteX0" fmla="*/ 8052 w 915144"/>
              <a:gd name="connsiteY0" fmla="*/ 322186 h 642420"/>
              <a:gd name="connsiteX1" fmla="*/ 457912 w 915144"/>
              <a:gd name="connsiteY1" fmla="*/ 15725 h 642420"/>
              <a:gd name="connsiteX2" fmla="*/ 649890 w 915144"/>
              <a:gd name="connsiteY2" fmla="*/ 118576 h 642420"/>
              <a:gd name="connsiteX3" fmla="*/ 907771 w 915144"/>
              <a:gd name="connsiteY3" fmla="*/ 322186 h 642420"/>
              <a:gd name="connsiteX4" fmla="*/ 457912 w 915144"/>
              <a:gd name="connsiteY4" fmla="*/ 628648 h 642420"/>
              <a:gd name="connsiteX5" fmla="*/ 8052 w 915144"/>
              <a:gd name="connsiteY5" fmla="*/ 322186 h 642420"/>
              <a:gd name="connsiteX0" fmla="*/ 8052 w 915144"/>
              <a:gd name="connsiteY0" fmla="*/ 322186 h 642420"/>
              <a:gd name="connsiteX1" fmla="*/ 457912 w 915144"/>
              <a:gd name="connsiteY1" fmla="*/ 15725 h 642420"/>
              <a:gd name="connsiteX2" fmla="*/ 907771 w 915144"/>
              <a:gd name="connsiteY2" fmla="*/ 322186 h 642420"/>
              <a:gd name="connsiteX3" fmla="*/ 546851 w 915144"/>
              <a:gd name="connsiteY3" fmla="*/ 530733 h 642420"/>
              <a:gd name="connsiteX4" fmla="*/ 457912 w 915144"/>
              <a:gd name="connsiteY4" fmla="*/ 628648 h 642420"/>
              <a:gd name="connsiteX5" fmla="*/ 8052 w 915144"/>
              <a:gd name="connsiteY5" fmla="*/ 322186 h 642420"/>
              <a:gd name="connsiteX0" fmla="*/ 8052 w 915144"/>
              <a:gd name="connsiteY0" fmla="*/ 322186 h 642420"/>
              <a:gd name="connsiteX1" fmla="*/ 457912 w 915144"/>
              <a:gd name="connsiteY1" fmla="*/ 15725 h 642420"/>
              <a:gd name="connsiteX2" fmla="*/ 907771 w 915144"/>
              <a:gd name="connsiteY2" fmla="*/ 322186 h 642420"/>
              <a:gd name="connsiteX3" fmla="*/ 457912 w 915144"/>
              <a:gd name="connsiteY3" fmla="*/ 628648 h 642420"/>
              <a:gd name="connsiteX4" fmla="*/ 200265 w 915144"/>
              <a:gd name="connsiteY4" fmla="*/ 465163 h 642420"/>
              <a:gd name="connsiteX5" fmla="*/ 8052 w 915144"/>
              <a:gd name="connsiteY5" fmla="*/ 322186 h 642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144" h="642420" fill="none" extrusionOk="0">
                <a:moveTo>
                  <a:pt x="8052" y="322186"/>
                </a:moveTo>
                <a:cubicBezTo>
                  <a:pt x="162924" y="171304"/>
                  <a:pt x="259969" y="-88221"/>
                  <a:pt x="457912" y="15725"/>
                </a:cubicBezTo>
                <a:cubicBezTo>
                  <a:pt x="645590" y="6418"/>
                  <a:pt x="876100" y="182750"/>
                  <a:pt x="907771" y="322186"/>
                </a:cubicBezTo>
                <a:cubicBezTo>
                  <a:pt x="897099" y="389672"/>
                  <a:pt x="679132" y="666489"/>
                  <a:pt x="457912" y="628648"/>
                </a:cubicBezTo>
                <a:cubicBezTo>
                  <a:pt x="284857" y="670856"/>
                  <a:pt x="94101" y="512130"/>
                  <a:pt x="8052" y="322186"/>
                </a:cubicBezTo>
                <a:close/>
              </a:path>
              <a:path w="915144" h="642420" stroke="0" extrusionOk="0">
                <a:moveTo>
                  <a:pt x="8052" y="322186"/>
                </a:moveTo>
                <a:cubicBezTo>
                  <a:pt x="-60612" y="126739"/>
                  <a:pt x="365702" y="61734"/>
                  <a:pt x="457912" y="15725"/>
                </a:cubicBezTo>
                <a:cubicBezTo>
                  <a:pt x="582419" y="7890"/>
                  <a:pt x="576129" y="80076"/>
                  <a:pt x="649890" y="118576"/>
                </a:cubicBezTo>
                <a:cubicBezTo>
                  <a:pt x="752685" y="212503"/>
                  <a:pt x="968259" y="254200"/>
                  <a:pt x="907771" y="322186"/>
                </a:cubicBezTo>
                <a:cubicBezTo>
                  <a:pt x="946605" y="458267"/>
                  <a:pt x="715150" y="588331"/>
                  <a:pt x="457912" y="628648"/>
                </a:cubicBezTo>
                <a:cubicBezTo>
                  <a:pt x="135486" y="638701"/>
                  <a:pt x="3111" y="483245"/>
                  <a:pt x="8052" y="322186"/>
                </a:cubicBezTo>
                <a:close/>
              </a:path>
              <a:path w="915144" h="642420" fill="none" stroke="0" extrusionOk="0">
                <a:moveTo>
                  <a:pt x="8052" y="322186"/>
                </a:moveTo>
                <a:cubicBezTo>
                  <a:pt x="-33909" y="141562"/>
                  <a:pt x="196896" y="-73682"/>
                  <a:pt x="457912" y="15725"/>
                </a:cubicBezTo>
                <a:cubicBezTo>
                  <a:pt x="716919" y="-4746"/>
                  <a:pt x="838150" y="182453"/>
                  <a:pt x="907771" y="322186"/>
                </a:cubicBezTo>
                <a:cubicBezTo>
                  <a:pt x="927968" y="436025"/>
                  <a:pt x="626843" y="483382"/>
                  <a:pt x="546851" y="530733"/>
                </a:cubicBezTo>
                <a:cubicBezTo>
                  <a:pt x="470899" y="604974"/>
                  <a:pt x="581455" y="664213"/>
                  <a:pt x="457912" y="628648"/>
                </a:cubicBezTo>
                <a:cubicBezTo>
                  <a:pt x="190943" y="659890"/>
                  <a:pt x="15437" y="506708"/>
                  <a:pt x="8052" y="322186"/>
                </a:cubicBezTo>
                <a:close/>
              </a:path>
              <a:path w="915144" h="642420" fill="none" stroke="0" extrusionOk="0">
                <a:moveTo>
                  <a:pt x="8052" y="322186"/>
                </a:moveTo>
                <a:cubicBezTo>
                  <a:pt x="81650" y="186583"/>
                  <a:pt x="179115" y="-20054"/>
                  <a:pt x="457912" y="15725"/>
                </a:cubicBezTo>
                <a:cubicBezTo>
                  <a:pt x="682483" y="-15033"/>
                  <a:pt x="856608" y="167221"/>
                  <a:pt x="907771" y="322186"/>
                </a:cubicBezTo>
                <a:cubicBezTo>
                  <a:pt x="919254" y="469055"/>
                  <a:pt x="675039" y="711946"/>
                  <a:pt x="457912" y="628648"/>
                </a:cubicBezTo>
                <a:cubicBezTo>
                  <a:pt x="335155" y="666851"/>
                  <a:pt x="265628" y="503483"/>
                  <a:pt x="200265" y="465163"/>
                </a:cubicBezTo>
                <a:cubicBezTo>
                  <a:pt x="136841" y="417706"/>
                  <a:pt x="-38144" y="405270"/>
                  <a:pt x="8052" y="322186"/>
                </a:cubicBezTo>
                <a:close/>
              </a:path>
              <a:path w="915144" h="642420" fill="none" stroke="0" extrusionOk="0">
                <a:moveTo>
                  <a:pt x="8052" y="322186"/>
                </a:moveTo>
                <a:cubicBezTo>
                  <a:pt x="114186" y="161245"/>
                  <a:pt x="236706" y="-58179"/>
                  <a:pt x="457912" y="15725"/>
                </a:cubicBezTo>
                <a:cubicBezTo>
                  <a:pt x="668750" y="10890"/>
                  <a:pt x="884696" y="171017"/>
                  <a:pt x="907771" y="322186"/>
                </a:cubicBezTo>
                <a:cubicBezTo>
                  <a:pt x="879347" y="451269"/>
                  <a:pt x="678945" y="680614"/>
                  <a:pt x="457912" y="628648"/>
                </a:cubicBezTo>
                <a:cubicBezTo>
                  <a:pt x="253092" y="653367"/>
                  <a:pt x="105599" y="522405"/>
                  <a:pt x="8052" y="322186"/>
                </a:cubicBezTo>
                <a:close/>
              </a:path>
            </a:pathLst>
          </a:custGeom>
          <a:solidFill>
            <a:srgbClr val="8B6571"/>
          </a:soli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5957 w 1233332"/>
                      <a:gd name="connsiteY0" fmla="*/ 430641 h 863615"/>
                      <a:gd name="connsiteX1" fmla="*/ 615874 w 1233332"/>
                      <a:gd name="connsiteY1" fmla="*/ 15142 h 863615"/>
                      <a:gd name="connsiteX2" fmla="*/ 1225791 w 1233332"/>
                      <a:gd name="connsiteY2" fmla="*/ 430641 h 863615"/>
                      <a:gd name="connsiteX3" fmla="*/ 615874 w 1233332"/>
                      <a:gd name="connsiteY3" fmla="*/ 846140 h 863615"/>
                      <a:gd name="connsiteX4" fmla="*/ 5957 w 1233332"/>
                      <a:gd name="connsiteY4" fmla="*/ 430641 h 863615"/>
                      <a:gd name="connsiteX0" fmla="*/ 5957 w 1233332"/>
                      <a:gd name="connsiteY0" fmla="*/ 430641 h 863615"/>
                      <a:gd name="connsiteX1" fmla="*/ 615874 w 1233332"/>
                      <a:gd name="connsiteY1" fmla="*/ 15142 h 863615"/>
                      <a:gd name="connsiteX2" fmla="*/ 876158 w 1233332"/>
                      <a:gd name="connsiteY2" fmla="*/ 154588 h 863615"/>
                      <a:gd name="connsiteX3" fmla="*/ 1225791 w 1233332"/>
                      <a:gd name="connsiteY3" fmla="*/ 430641 h 863615"/>
                      <a:gd name="connsiteX4" fmla="*/ 615874 w 1233332"/>
                      <a:gd name="connsiteY4" fmla="*/ 846140 h 863615"/>
                      <a:gd name="connsiteX5" fmla="*/ 5957 w 1233332"/>
                      <a:gd name="connsiteY5" fmla="*/ 430641 h 863615"/>
                      <a:gd name="connsiteX0" fmla="*/ 5957 w 1233332"/>
                      <a:gd name="connsiteY0" fmla="*/ 430641 h 863615"/>
                      <a:gd name="connsiteX1" fmla="*/ 615874 w 1233332"/>
                      <a:gd name="connsiteY1" fmla="*/ 15142 h 863615"/>
                      <a:gd name="connsiteX2" fmla="*/ 1225791 w 1233332"/>
                      <a:gd name="connsiteY2" fmla="*/ 430641 h 863615"/>
                      <a:gd name="connsiteX3" fmla="*/ 736458 w 1233332"/>
                      <a:gd name="connsiteY3" fmla="*/ 713388 h 863615"/>
                      <a:gd name="connsiteX4" fmla="*/ 615874 w 1233332"/>
                      <a:gd name="connsiteY4" fmla="*/ 846140 h 863615"/>
                      <a:gd name="connsiteX5" fmla="*/ 5957 w 1233332"/>
                      <a:gd name="connsiteY5" fmla="*/ 430641 h 863615"/>
                      <a:gd name="connsiteX0" fmla="*/ 10918 w 1240748"/>
                      <a:gd name="connsiteY0" fmla="*/ 436819 h 870990"/>
                      <a:gd name="connsiteX1" fmla="*/ 620835 w 1240748"/>
                      <a:gd name="connsiteY1" fmla="*/ 21320 h 870990"/>
                      <a:gd name="connsiteX2" fmla="*/ 1230752 w 1240748"/>
                      <a:gd name="connsiteY2" fmla="*/ 436819 h 870990"/>
                      <a:gd name="connsiteX3" fmla="*/ 620835 w 1240748"/>
                      <a:gd name="connsiteY3" fmla="*/ 852318 h 870990"/>
                      <a:gd name="connsiteX4" fmla="*/ 10918 w 1240748"/>
                      <a:gd name="connsiteY4" fmla="*/ 436819 h 870990"/>
                      <a:gd name="connsiteX0" fmla="*/ 10918 w 1240748"/>
                      <a:gd name="connsiteY0" fmla="*/ 436819 h 870990"/>
                      <a:gd name="connsiteX1" fmla="*/ 620835 w 1240748"/>
                      <a:gd name="connsiteY1" fmla="*/ 21320 h 870990"/>
                      <a:gd name="connsiteX2" fmla="*/ 881119 w 1240748"/>
                      <a:gd name="connsiteY2" fmla="*/ 160766 h 870990"/>
                      <a:gd name="connsiteX3" fmla="*/ 1230752 w 1240748"/>
                      <a:gd name="connsiteY3" fmla="*/ 436819 h 870990"/>
                      <a:gd name="connsiteX4" fmla="*/ 620835 w 1240748"/>
                      <a:gd name="connsiteY4" fmla="*/ 852318 h 870990"/>
                      <a:gd name="connsiteX5" fmla="*/ 10918 w 1240748"/>
                      <a:gd name="connsiteY5" fmla="*/ 436819 h 870990"/>
                      <a:gd name="connsiteX0" fmla="*/ 10918 w 1240748"/>
                      <a:gd name="connsiteY0" fmla="*/ 436819 h 870990"/>
                      <a:gd name="connsiteX1" fmla="*/ 620835 w 1240748"/>
                      <a:gd name="connsiteY1" fmla="*/ 21320 h 870990"/>
                      <a:gd name="connsiteX2" fmla="*/ 1230752 w 1240748"/>
                      <a:gd name="connsiteY2" fmla="*/ 436819 h 870990"/>
                      <a:gd name="connsiteX3" fmla="*/ 741419 w 1240748"/>
                      <a:gd name="connsiteY3" fmla="*/ 719566 h 870990"/>
                      <a:gd name="connsiteX4" fmla="*/ 620835 w 1240748"/>
                      <a:gd name="connsiteY4" fmla="*/ 852318 h 870990"/>
                      <a:gd name="connsiteX5" fmla="*/ 10918 w 1240748"/>
                      <a:gd name="connsiteY5" fmla="*/ 436819 h 870990"/>
                      <a:gd name="connsiteX0" fmla="*/ 10918 w 1240748"/>
                      <a:gd name="connsiteY0" fmla="*/ 436819 h 870990"/>
                      <a:gd name="connsiteX1" fmla="*/ 620835 w 1240748"/>
                      <a:gd name="connsiteY1" fmla="*/ 21320 h 870990"/>
                      <a:gd name="connsiteX2" fmla="*/ 1230752 w 1240748"/>
                      <a:gd name="connsiteY2" fmla="*/ 436819 h 870990"/>
                      <a:gd name="connsiteX3" fmla="*/ 620835 w 1240748"/>
                      <a:gd name="connsiteY3" fmla="*/ 852318 h 870990"/>
                      <a:gd name="connsiteX4" fmla="*/ 271519 w 1240748"/>
                      <a:gd name="connsiteY4" fmla="*/ 630666 h 870990"/>
                      <a:gd name="connsiteX5" fmla="*/ 10918 w 1240748"/>
                      <a:gd name="connsiteY5" fmla="*/ 436819 h 870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40748" h="870990" fill="none" extrusionOk="0">
                        <a:moveTo>
                          <a:pt x="10918" y="436819"/>
                        </a:moveTo>
                        <a:cubicBezTo>
                          <a:pt x="166455" y="225796"/>
                          <a:pt x="335294" y="-84271"/>
                          <a:pt x="620835" y="21320"/>
                        </a:cubicBezTo>
                        <a:cubicBezTo>
                          <a:pt x="884832" y="10164"/>
                          <a:pt x="1204892" y="231692"/>
                          <a:pt x="1230752" y="436819"/>
                        </a:cubicBezTo>
                        <a:cubicBezTo>
                          <a:pt x="1221991" y="582751"/>
                          <a:pt x="925055" y="897662"/>
                          <a:pt x="620835" y="852318"/>
                        </a:cubicBezTo>
                        <a:cubicBezTo>
                          <a:pt x="374467" y="902971"/>
                          <a:pt x="100270" y="687776"/>
                          <a:pt x="10918" y="436819"/>
                        </a:cubicBezTo>
                        <a:close/>
                      </a:path>
                      <a:path w="1240748" h="870990" stroke="0" extrusionOk="0">
                        <a:moveTo>
                          <a:pt x="10918" y="436819"/>
                        </a:moveTo>
                        <a:cubicBezTo>
                          <a:pt x="-62533" y="175010"/>
                          <a:pt x="494473" y="82600"/>
                          <a:pt x="620835" y="21320"/>
                        </a:cubicBezTo>
                        <a:cubicBezTo>
                          <a:pt x="781352" y="-1641"/>
                          <a:pt x="780616" y="103420"/>
                          <a:pt x="881119" y="160766"/>
                        </a:cubicBezTo>
                        <a:cubicBezTo>
                          <a:pt x="1007094" y="267480"/>
                          <a:pt x="1298170" y="326769"/>
                          <a:pt x="1230752" y="436819"/>
                        </a:cubicBezTo>
                        <a:cubicBezTo>
                          <a:pt x="1257128" y="644324"/>
                          <a:pt x="963440" y="826619"/>
                          <a:pt x="620835" y="852318"/>
                        </a:cubicBezTo>
                        <a:cubicBezTo>
                          <a:pt x="222556" y="859567"/>
                          <a:pt x="11352" y="660103"/>
                          <a:pt x="10918" y="436819"/>
                        </a:cubicBezTo>
                        <a:close/>
                      </a:path>
                      <a:path w="1240748" h="870990" fill="none" stroke="0" extrusionOk="0">
                        <a:moveTo>
                          <a:pt x="10918" y="436819"/>
                        </a:moveTo>
                        <a:cubicBezTo>
                          <a:pt x="6614" y="195662"/>
                          <a:pt x="285079" y="-62948"/>
                          <a:pt x="620835" y="21320"/>
                        </a:cubicBezTo>
                        <a:cubicBezTo>
                          <a:pt x="970021" y="20295"/>
                          <a:pt x="1168404" y="228660"/>
                          <a:pt x="1230752" y="436819"/>
                        </a:cubicBezTo>
                        <a:cubicBezTo>
                          <a:pt x="1260653" y="586659"/>
                          <a:pt x="847721" y="653771"/>
                          <a:pt x="741419" y="719566"/>
                        </a:cubicBezTo>
                        <a:cubicBezTo>
                          <a:pt x="638753" y="812886"/>
                          <a:pt x="766633" y="913411"/>
                          <a:pt x="620835" y="852318"/>
                        </a:cubicBezTo>
                        <a:cubicBezTo>
                          <a:pt x="280434" y="860460"/>
                          <a:pt x="51971" y="685338"/>
                          <a:pt x="10918" y="436819"/>
                        </a:cubicBezTo>
                        <a:close/>
                      </a:path>
                      <a:path w="1240748" h="870990" fill="none" stroke="0" extrusionOk="0">
                        <a:moveTo>
                          <a:pt x="10918" y="436819"/>
                        </a:moveTo>
                        <a:cubicBezTo>
                          <a:pt x="87568" y="207164"/>
                          <a:pt x="272627" y="-42894"/>
                          <a:pt x="620835" y="21320"/>
                        </a:cubicBezTo>
                        <a:cubicBezTo>
                          <a:pt x="918984" y="15778"/>
                          <a:pt x="1193513" y="228536"/>
                          <a:pt x="1230752" y="436819"/>
                        </a:cubicBezTo>
                        <a:cubicBezTo>
                          <a:pt x="1212371" y="606714"/>
                          <a:pt x="923194" y="941161"/>
                          <a:pt x="620835" y="852318"/>
                        </a:cubicBezTo>
                        <a:cubicBezTo>
                          <a:pt x="456730" y="899442"/>
                          <a:pt x="373172" y="699916"/>
                          <a:pt x="271519" y="630666"/>
                        </a:cubicBezTo>
                        <a:cubicBezTo>
                          <a:pt x="169866" y="561416"/>
                          <a:pt x="-51535" y="553193"/>
                          <a:pt x="10918" y="436819"/>
                        </a:cubicBezTo>
                        <a:close/>
                      </a:path>
                    </a:pathLst>
                  </a:cu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04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53743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>
            <a:extLst>
              <a:ext uri="{FF2B5EF4-FFF2-40B4-BE49-F238E27FC236}">
                <a16:creationId xmlns:a16="http://schemas.microsoft.com/office/drawing/2014/main" id="{7B5E65A0-08AE-471F-BAD5-53F8EAA8113A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03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9A47132-FC46-4133-8215-A3EF4846ED9A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存在问题不足</a:t>
            </a:r>
          </a:p>
        </p:txBody>
      </p:sp>
      <p:sp>
        <p:nvSpPr>
          <p:cNvPr id="5" name="Rectangle: Top Corners Rounded 31">
            <a:extLst>
              <a:ext uri="{FF2B5EF4-FFF2-40B4-BE49-F238E27FC236}">
                <a16:creationId xmlns:a16="http://schemas.microsoft.com/office/drawing/2014/main" id="{F9767CF2-5F0E-4907-91EE-5D5203ABAF9D}"/>
              </a:ext>
            </a:extLst>
          </p:cNvPr>
          <p:cNvSpPr/>
          <p:nvPr/>
        </p:nvSpPr>
        <p:spPr>
          <a:xfrm rot="5400000">
            <a:off x="6090448" y="-1196628"/>
            <a:ext cx="2552433" cy="8186519"/>
          </a:xfrm>
          <a:prstGeom prst="round2SameRect">
            <a:avLst>
              <a:gd name="adj1" fmla="val 5320"/>
              <a:gd name="adj2" fmla="val 0"/>
            </a:avLst>
          </a:prstGeom>
          <a:solidFill>
            <a:srgbClr val="D5AE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Rectangle: Top Corners Rounded 32">
            <a:extLst>
              <a:ext uri="{FF2B5EF4-FFF2-40B4-BE49-F238E27FC236}">
                <a16:creationId xmlns:a16="http://schemas.microsoft.com/office/drawing/2014/main" id="{4D6C5096-BC13-4BEC-B532-3540B750C47A}"/>
              </a:ext>
            </a:extLst>
          </p:cNvPr>
          <p:cNvSpPr/>
          <p:nvPr/>
        </p:nvSpPr>
        <p:spPr>
          <a:xfrm rot="16200000">
            <a:off x="929043" y="1828482"/>
            <a:ext cx="2552432" cy="2136290"/>
          </a:xfrm>
          <a:prstGeom prst="round2SameRect">
            <a:avLst>
              <a:gd name="adj1" fmla="val 5588"/>
              <a:gd name="adj2" fmla="val 0"/>
            </a:avLst>
          </a:prstGeom>
          <a:solidFill>
            <a:srgbClr val="8B65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7" name="Chart 66">
            <a:extLst>
              <a:ext uri="{FF2B5EF4-FFF2-40B4-BE49-F238E27FC236}">
                <a16:creationId xmlns:a16="http://schemas.microsoft.com/office/drawing/2014/main" id="{796F7EDD-5B3B-4A38-8CC9-A925CDE04A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98940409"/>
              </p:ext>
            </p:extLst>
          </p:nvPr>
        </p:nvGraphicFramePr>
        <p:xfrm>
          <a:off x="3535213" y="2228541"/>
          <a:ext cx="7924709" cy="1861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Group 2">
            <a:extLst>
              <a:ext uri="{FF2B5EF4-FFF2-40B4-BE49-F238E27FC236}">
                <a16:creationId xmlns:a16="http://schemas.microsoft.com/office/drawing/2014/main" id="{CE9474B0-0496-48E8-A11C-682D94C43EC2}"/>
              </a:ext>
            </a:extLst>
          </p:cNvPr>
          <p:cNvGrpSpPr/>
          <p:nvPr/>
        </p:nvGrpSpPr>
        <p:grpSpPr>
          <a:xfrm>
            <a:off x="1485794" y="1918543"/>
            <a:ext cx="1438931" cy="1979809"/>
            <a:chOff x="804946" y="1480392"/>
            <a:chExt cx="1278516" cy="1851522"/>
          </a:xfrm>
        </p:grpSpPr>
        <p:grpSp>
          <p:nvGrpSpPr>
            <p:cNvPr id="10" name="Group 229">
              <a:extLst>
                <a:ext uri="{FF2B5EF4-FFF2-40B4-BE49-F238E27FC236}">
                  <a16:creationId xmlns:a16="http://schemas.microsoft.com/office/drawing/2014/main" id="{4E789523-4C53-4FEA-8540-E6F09052F3F8}"/>
                </a:ext>
              </a:extLst>
            </p:cNvPr>
            <p:cNvGrpSpPr/>
            <p:nvPr/>
          </p:nvGrpSpPr>
          <p:grpSpPr>
            <a:xfrm>
              <a:off x="804946" y="1480392"/>
              <a:ext cx="1278516" cy="519909"/>
              <a:chOff x="1310790" y="4457699"/>
              <a:chExt cx="2628750" cy="519909"/>
            </a:xfrm>
          </p:grpSpPr>
          <p:sp>
            <p:nvSpPr>
              <p:cNvPr id="17" name="TextBox 242">
                <a:extLst>
                  <a:ext uri="{FF2B5EF4-FFF2-40B4-BE49-F238E27FC236}">
                    <a16:creationId xmlns:a16="http://schemas.microsoft.com/office/drawing/2014/main" id="{90242631-E5E2-487F-B545-401D1022D991}"/>
                  </a:ext>
                </a:extLst>
              </p:cNvPr>
              <p:cNvSpPr txBox="1"/>
              <p:nvPr/>
            </p:nvSpPr>
            <p:spPr>
              <a:xfrm>
                <a:off x="1310790" y="4457699"/>
                <a:ext cx="2628748" cy="259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填写段落标题</a:t>
                </a:r>
              </a:p>
            </p:txBody>
          </p:sp>
          <p:sp>
            <p:nvSpPr>
              <p:cNvPr id="18" name="Text Placeholder 4">
                <a:extLst>
                  <a:ext uri="{FF2B5EF4-FFF2-40B4-BE49-F238E27FC236}">
                    <a16:creationId xmlns:a16="http://schemas.microsoft.com/office/drawing/2014/main" id="{2B269AE5-B340-4E12-B1A9-F172CCB0839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10792" y="4709923"/>
                <a:ext cx="2628748" cy="267685"/>
              </a:xfrm>
              <a:prstGeom prst="rect">
                <a:avLst/>
              </a:prstGeom>
            </p:spPr>
            <p:txBody>
              <a:bodyPr anchor="ctr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05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5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5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5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5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$28,000,000</a:t>
                </a:r>
              </a:p>
            </p:txBody>
          </p:sp>
        </p:grpSp>
        <p:grpSp>
          <p:nvGrpSpPr>
            <p:cNvPr id="11" name="Group 244">
              <a:extLst>
                <a:ext uri="{FF2B5EF4-FFF2-40B4-BE49-F238E27FC236}">
                  <a16:creationId xmlns:a16="http://schemas.microsoft.com/office/drawing/2014/main" id="{90923A6F-8515-4A5C-915A-B34FA65068C3}"/>
                </a:ext>
              </a:extLst>
            </p:cNvPr>
            <p:cNvGrpSpPr/>
            <p:nvPr/>
          </p:nvGrpSpPr>
          <p:grpSpPr>
            <a:xfrm>
              <a:off x="804946" y="2146198"/>
              <a:ext cx="1278516" cy="519909"/>
              <a:chOff x="1310790" y="4457699"/>
              <a:chExt cx="2628750" cy="519909"/>
            </a:xfrm>
          </p:grpSpPr>
          <p:sp>
            <p:nvSpPr>
              <p:cNvPr id="15" name="TextBox 249">
                <a:extLst>
                  <a:ext uri="{FF2B5EF4-FFF2-40B4-BE49-F238E27FC236}">
                    <a16:creationId xmlns:a16="http://schemas.microsoft.com/office/drawing/2014/main" id="{426D8A21-80C3-4E3B-A3C6-DC144527D956}"/>
                  </a:ext>
                </a:extLst>
              </p:cNvPr>
              <p:cNvSpPr txBox="1"/>
              <p:nvPr/>
            </p:nvSpPr>
            <p:spPr>
              <a:xfrm>
                <a:off x="1310790" y="4457699"/>
                <a:ext cx="2628748" cy="259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填写段落标题</a:t>
                </a:r>
              </a:p>
            </p:txBody>
          </p:sp>
          <p:sp>
            <p:nvSpPr>
              <p:cNvPr id="16" name="Text Placeholder 4">
                <a:extLst>
                  <a:ext uri="{FF2B5EF4-FFF2-40B4-BE49-F238E27FC236}">
                    <a16:creationId xmlns:a16="http://schemas.microsoft.com/office/drawing/2014/main" id="{C0DD7352-5968-4E52-BB58-0520A41134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10792" y="4709923"/>
                <a:ext cx="2628748" cy="267685"/>
              </a:xfrm>
              <a:prstGeom prst="rect">
                <a:avLst/>
              </a:prstGeom>
            </p:spPr>
            <p:txBody>
              <a:bodyPr anchor="ctr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05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5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5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5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5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$28,000,000</a:t>
                </a:r>
              </a:p>
            </p:txBody>
          </p:sp>
        </p:grpSp>
        <p:grpSp>
          <p:nvGrpSpPr>
            <p:cNvPr id="12" name="Group 251">
              <a:extLst>
                <a:ext uri="{FF2B5EF4-FFF2-40B4-BE49-F238E27FC236}">
                  <a16:creationId xmlns:a16="http://schemas.microsoft.com/office/drawing/2014/main" id="{135D1BFA-1CDC-458E-8ECD-463B0B23BDE0}"/>
                </a:ext>
              </a:extLst>
            </p:cNvPr>
            <p:cNvGrpSpPr/>
            <p:nvPr/>
          </p:nvGrpSpPr>
          <p:grpSpPr>
            <a:xfrm>
              <a:off x="804946" y="2812005"/>
              <a:ext cx="1278516" cy="519909"/>
              <a:chOff x="1310790" y="4457699"/>
              <a:chExt cx="2628750" cy="519909"/>
            </a:xfrm>
          </p:grpSpPr>
          <p:sp>
            <p:nvSpPr>
              <p:cNvPr id="13" name="TextBox 252">
                <a:extLst>
                  <a:ext uri="{FF2B5EF4-FFF2-40B4-BE49-F238E27FC236}">
                    <a16:creationId xmlns:a16="http://schemas.microsoft.com/office/drawing/2014/main" id="{9E0325D2-AC1E-4749-9E12-3BE93902B5E4}"/>
                  </a:ext>
                </a:extLst>
              </p:cNvPr>
              <p:cNvSpPr txBox="1"/>
              <p:nvPr/>
            </p:nvSpPr>
            <p:spPr>
              <a:xfrm>
                <a:off x="1310790" y="4457699"/>
                <a:ext cx="2628748" cy="259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填写段落标题</a:t>
                </a:r>
              </a:p>
            </p:txBody>
          </p:sp>
          <p:sp>
            <p:nvSpPr>
              <p:cNvPr id="14" name="Text Placeholder 4">
                <a:extLst>
                  <a:ext uri="{FF2B5EF4-FFF2-40B4-BE49-F238E27FC236}">
                    <a16:creationId xmlns:a16="http://schemas.microsoft.com/office/drawing/2014/main" id="{735AEDA9-E796-43EE-8B1B-265BB37B5B3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310792" y="4709923"/>
                <a:ext cx="2628748" cy="267685"/>
              </a:xfrm>
              <a:prstGeom prst="rect">
                <a:avLst/>
              </a:prstGeom>
            </p:spPr>
            <p:txBody>
              <a:bodyPr anchor="ctr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105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5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5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5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05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$28,000,000</a:t>
                </a:r>
              </a:p>
            </p:txBody>
          </p:sp>
        </p:grpSp>
      </p:grpSp>
      <p:sp>
        <p:nvSpPr>
          <p:cNvPr id="9" name="TextBox 254">
            <a:extLst>
              <a:ext uri="{FF2B5EF4-FFF2-40B4-BE49-F238E27FC236}">
                <a16:creationId xmlns:a16="http://schemas.microsoft.com/office/drawing/2014/main" id="{D3DAC034-676A-4443-82DF-C0CFB77ABED3}"/>
              </a:ext>
            </a:extLst>
          </p:cNvPr>
          <p:cNvSpPr txBox="1"/>
          <p:nvPr/>
        </p:nvSpPr>
        <p:spPr>
          <a:xfrm>
            <a:off x="3608455" y="1729547"/>
            <a:ext cx="12927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填写段落标题</a:t>
            </a:r>
          </a:p>
        </p:txBody>
      </p:sp>
      <p:sp>
        <p:nvSpPr>
          <p:cNvPr id="19" name="TextBox 45">
            <a:extLst>
              <a:ext uri="{FF2B5EF4-FFF2-40B4-BE49-F238E27FC236}">
                <a16:creationId xmlns:a16="http://schemas.microsoft.com/office/drawing/2014/main" id="{14DFE641-BBAD-48F1-87F3-DC17BEAEC361}"/>
              </a:ext>
            </a:extLst>
          </p:cNvPr>
          <p:cNvSpPr txBox="1"/>
          <p:nvPr/>
        </p:nvSpPr>
        <p:spPr>
          <a:xfrm>
            <a:off x="1269594" y="4565242"/>
            <a:ext cx="1396536" cy="33380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TextBox 46">
            <a:extLst>
              <a:ext uri="{FF2B5EF4-FFF2-40B4-BE49-F238E27FC236}">
                <a16:creationId xmlns:a16="http://schemas.microsoft.com/office/drawing/2014/main" id="{547414FE-FA38-4AEA-B559-87369F9DFD66}"/>
              </a:ext>
            </a:extLst>
          </p:cNvPr>
          <p:cNvSpPr txBox="1"/>
          <p:nvPr/>
        </p:nvSpPr>
        <p:spPr>
          <a:xfrm>
            <a:off x="1269594" y="4941674"/>
            <a:ext cx="2909645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45">
            <a:extLst>
              <a:ext uri="{FF2B5EF4-FFF2-40B4-BE49-F238E27FC236}">
                <a16:creationId xmlns:a16="http://schemas.microsoft.com/office/drawing/2014/main" id="{B194FE66-626D-4D84-9F4D-0A4D7F55CAFA}"/>
              </a:ext>
            </a:extLst>
          </p:cNvPr>
          <p:cNvSpPr txBox="1"/>
          <p:nvPr/>
        </p:nvSpPr>
        <p:spPr>
          <a:xfrm>
            <a:off x="4788602" y="4565242"/>
            <a:ext cx="1396536" cy="33380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TextBox 46">
            <a:extLst>
              <a:ext uri="{FF2B5EF4-FFF2-40B4-BE49-F238E27FC236}">
                <a16:creationId xmlns:a16="http://schemas.microsoft.com/office/drawing/2014/main" id="{F4083A28-E2C8-41ED-AEAF-7F672E8B64D0}"/>
              </a:ext>
            </a:extLst>
          </p:cNvPr>
          <p:cNvSpPr txBox="1"/>
          <p:nvPr/>
        </p:nvSpPr>
        <p:spPr>
          <a:xfrm>
            <a:off x="4788602" y="4941674"/>
            <a:ext cx="2909645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45">
            <a:extLst>
              <a:ext uri="{FF2B5EF4-FFF2-40B4-BE49-F238E27FC236}">
                <a16:creationId xmlns:a16="http://schemas.microsoft.com/office/drawing/2014/main" id="{05846601-0F20-47D4-9955-E22AD86C75F6}"/>
              </a:ext>
            </a:extLst>
          </p:cNvPr>
          <p:cNvSpPr txBox="1"/>
          <p:nvPr/>
        </p:nvSpPr>
        <p:spPr>
          <a:xfrm>
            <a:off x="8307610" y="4565242"/>
            <a:ext cx="1396536" cy="33380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TextBox 46">
            <a:extLst>
              <a:ext uri="{FF2B5EF4-FFF2-40B4-BE49-F238E27FC236}">
                <a16:creationId xmlns:a16="http://schemas.microsoft.com/office/drawing/2014/main" id="{B279CCFA-4793-4A02-94EA-64D79C8B2FB2}"/>
              </a:ext>
            </a:extLst>
          </p:cNvPr>
          <p:cNvSpPr txBox="1"/>
          <p:nvPr/>
        </p:nvSpPr>
        <p:spPr>
          <a:xfrm>
            <a:off x="8307610" y="4941674"/>
            <a:ext cx="2909645" cy="47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270804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F4074A5E-4404-4311-9CDE-C5AF58ABC0F1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03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76D5373-91E3-4A4A-9F67-C24EAC400B3F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存在问题不足</a:t>
            </a: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78D233C9-3E8F-44F2-A866-B875694B3853}"/>
              </a:ext>
            </a:extLst>
          </p:cNvPr>
          <p:cNvGrpSpPr/>
          <p:nvPr/>
        </p:nvGrpSpPr>
        <p:grpSpPr>
          <a:xfrm>
            <a:off x="6405293" y="1248270"/>
            <a:ext cx="5660906" cy="2288529"/>
            <a:chOff x="14886979" y="3855494"/>
            <a:chExt cx="5660906" cy="2288529"/>
          </a:xfrm>
        </p:grpSpPr>
        <p:sp>
          <p:nvSpPr>
            <p:cNvPr id="96" name="TextBox 22">
              <a:extLst>
                <a:ext uri="{FF2B5EF4-FFF2-40B4-BE49-F238E27FC236}">
                  <a16:creationId xmlns:a16="http://schemas.microsoft.com/office/drawing/2014/main" id="{CBA49D9C-59B2-4072-A57F-A8396A929C87}"/>
                </a:ext>
              </a:extLst>
            </p:cNvPr>
            <p:cNvSpPr txBox="1"/>
            <p:nvPr/>
          </p:nvSpPr>
          <p:spPr>
            <a:xfrm>
              <a:off x="14960123" y="3855494"/>
              <a:ext cx="5587762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32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单击此处添加标题文本</a:t>
              </a:r>
              <a:endParaRPr lang="en-US" sz="3200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97" name="Straight Connector 23">
              <a:extLst>
                <a:ext uri="{FF2B5EF4-FFF2-40B4-BE49-F238E27FC236}">
                  <a16:creationId xmlns:a16="http://schemas.microsoft.com/office/drawing/2014/main" id="{E0E75B17-C643-408F-AF98-AAC4BC8ADB4E}"/>
                </a:ext>
              </a:extLst>
            </p:cNvPr>
            <p:cNvCxnSpPr/>
            <p:nvPr/>
          </p:nvCxnSpPr>
          <p:spPr>
            <a:xfrm>
              <a:off x="15032832" y="4793763"/>
              <a:ext cx="1622239" cy="0"/>
            </a:xfrm>
            <a:prstGeom prst="line">
              <a:avLst/>
            </a:prstGeom>
            <a:ln w="57150">
              <a:solidFill>
                <a:srgbClr val="8B65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80B75763-FF76-468B-8512-9066F6D2A9AF}"/>
                </a:ext>
              </a:extLst>
            </p:cNvPr>
            <p:cNvSpPr txBox="1"/>
            <p:nvPr/>
          </p:nvSpPr>
          <p:spPr>
            <a:xfrm>
              <a:off x="14897011" y="4333068"/>
              <a:ext cx="285699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2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558D109B-B848-4CAD-B1E8-E33C15CE43F6}"/>
                </a:ext>
              </a:extLst>
            </p:cNvPr>
            <p:cNvSpPr txBox="1"/>
            <p:nvPr/>
          </p:nvSpPr>
          <p:spPr>
            <a:xfrm>
              <a:off x="14886979" y="4970368"/>
              <a:ext cx="5043500" cy="1173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/>
                <a:t>200</a:t>
              </a:r>
              <a:r>
                <a:rPr lang="zh-CN" altLang="en-US" sz="1200" dirty="0"/>
                <a:t>字以内，据统计每页幻灯片的最好控制在</a:t>
              </a:r>
              <a:r>
                <a:rPr lang="en-US" altLang="zh-CN" sz="1200" dirty="0"/>
                <a:t>5</a:t>
              </a:r>
              <a:r>
                <a:rPr lang="zh-CN" altLang="en-US" sz="1200" dirty="0"/>
                <a:t>分钟之内。此处添加详细文本描述，建议与标题相关并符合整体语言风格，语言描述尽量简洁生动。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F7E74360-53F0-43EE-B98A-613B0FF10F20}"/>
              </a:ext>
            </a:extLst>
          </p:cNvPr>
          <p:cNvGrpSpPr/>
          <p:nvPr/>
        </p:nvGrpSpPr>
        <p:grpSpPr>
          <a:xfrm>
            <a:off x="303169" y="1265964"/>
            <a:ext cx="5792831" cy="4761530"/>
            <a:chOff x="2616232" y="1990829"/>
            <a:chExt cx="5029262" cy="4134065"/>
          </a:xfrm>
          <a:solidFill>
            <a:srgbClr val="D5AEB2"/>
          </a:solidFill>
        </p:grpSpPr>
        <p:sp>
          <p:nvSpPr>
            <p:cNvPr id="101" name="江西">
              <a:extLst>
                <a:ext uri="{FF2B5EF4-FFF2-40B4-BE49-F238E27FC236}">
                  <a16:creationId xmlns:a16="http://schemas.microsoft.com/office/drawing/2014/main" id="{CD8E3385-6732-4BAD-997E-226D6319E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2425" y="4743697"/>
              <a:ext cx="485781" cy="64773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75">
              <a:extLst>
                <a:ext uri="{FF2B5EF4-FFF2-40B4-BE49-F238E27FC236}">
                  <a16:creationId xmlns:a16="http://schemas.microsoft.com/office/drawing/2014/main" id="{BC63EA79-E5BD-459E-BBF9-C224B614C8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9576" y="5620043"/>
              <a:ext cx="57151" cy="47628"/>
            </a:xfrm>
            <a:custGeom>
              <a:avLst/>
              <a:gdLst>
                <a:gd name="T0" fmla="*/ 154 w 213"/>
                <a:gd name="T1" fmla="*/ 3 h 153"/>
                <a:gd name="T2" fmla="*/ 166 w 213"/>
                <a:gd name="T3" fmla="*/ 5 h 153"/>
                <a:gd name="T4" fmla="*/ 175 w 213"/>
                <a:gd name="T5" fmla="*/ 13 h 153"/>
                <a:gd name="T6" fmla="*/ 182 w 213"/>
                <a:gd name="T7" fmla="*/ 17 h 153"/>
                <a:gd name="T8" fmla="*/ 162 w 213"/>
                <a:gd name="T9" fmla="*/ 26 h 153"/>
                <a:gd name="T10" fmla="*/ 132 w 213"/>
                <a:gd name="T11" fmla="*/ 33 h 153"/>
                <a:gd name="T12" fmla="*/ 135 w 213"/>
                <a:gd name="T13" fmla="*/ 43 h 153"/>
                <a:gd name="T14" fmla="*/ 141 w 213"/>
                <a:gd name="T15" fmla="*/ 55 h 153"/>
                <a:gd name="T16" fmla="*/ 151 w 213"/>
                <a:gd name="T17" fmla="*/ 46 h 153"/>
                <a:gd name="T18" fmla="*/ 169 w 213"/>
                <a:gd name="T19" fmla="*/ 40 h 153"/>
                <a:gd name="T20" fmla="*/ 180 w 213"/>
                <a:gd name="T21" fmla="*/ 29 h 153"/>
                <a:gd name="T22" fmla="*/ 189 w 213"/>
                <a:gd name="T23" fmla="*/ 28 h 153"/>
                <a:gd name="T24" fmla="*/ 195 w 213"/>
                <a:gd name="T25" fmla="*/ 38 h 153"/>
                <a:gd name="T26" fmla="*/ 200 w 213"/>
                <a:gd name="T27" fmla="*/ 41 h 153"/>
                <a:gd name="T28" fmla="*/ 209 w 213"/>
                <a:gd name="T29" fmla="*/ 34 h 153"/>
                <a:gd name="T30" fmla="*/ 212 w 213"/>
                <a:gd name="T31" fmla="*/ 46 h 153"/>
                <a:gd name="T32" fmla="*/ 204 w 213"/>
                <a:gd name="T33" fmla="*/ 63 h 153"/>
                <a:gd name="T34" fmla="*/ 188 w 213"/>
                <a:gd name="T35" fmla="*/ 60 h 153"/>
                <a:gd name="T36" fmla="*/ 168 w 213"/>
                <a:gd name="T37" fmla="*/ 60 h 153"/>
                <a:gd name="T38" fmla="*/ 167 w 213"/>
                <a:gd name="T39" fmla="*/ 78 h 153"/>
                <a:gd name="T40" fmla="*/ 177 w 213"/>
                <a:gd name="T41" fmla="*/ 89 h 153"/>
                <a:gd name="T42" fmla="*/ 183 w 213"/>
                <a:gd name="T43" fmla="*/ 117 h 153"/>
                <a:gd name="T44" fmla="*/ 179 w 213"/>
                <a:gd name="T45" fmla="*/ 118 h 153"/>
                <a:gd name="T46" fmla="*/ 170 w 213"/>
                <a:gd name="T47" fmla="*/ 102 h 153"/>
                <a:gd name="T48" fmla="*/ 158 w 213"/>
                <a:gd name="T49" fmla="*/ 105 h 153"/>
                <a:gd name="T50" fmla="*/ 162 w 213"/>
                <a:gd name="T51" fmla="*/ 133 h 153"/>
                <a:gd name="T52" fmla="*/ 149 w 213"/>
                <a:gd name="T53" fmla="*/ 146 h 153"/>
                <a:gd name="T54" fmla="*/ 126 w 213"/>
                <a:gd name="T55" fmla="*/ 141 h 153"/>
                <a:gd name="T56" fmla="*/ 120 w 213"/>
                <a:gd name="T57" fmla="*/ 146 h 153"/>
                <a:gd name="T58" fmla="*/ 113 w 213"/>
                <a:gd name="T59" fmla="*/ 152 h 153"/>
                <a:gd name="T60" fmla="*/ 108 w 213"/>
                <a:gd name="T61" fmla="*/ 146 h 153"/>
                <a:gd name="T62" fmla="*/ 112 w 213"/>
                <a:gd name="T63" fmla="*/ 121 h 153"/>
                <a:gd name="T64" fmla="*/ 111 w 213"/>
                <a:gd name="T65" fmla="*/ 108 h 153"/>
                <a:gd name="T66" fmla="*/ 123 w 213"/>
                <a:gd name="T67" fmla="*/ 108 h 153"/>
                <a:gd name="T68" fmla="*/ 133 w 213"/>
                <a:gd name="T69" fmla="*/ 105 h 153"/>
                <a:gd name="T70" fmla="*/ 131 w 213"/>
                <a:gd name="T71" fmla="*/ 99 h 153"/>
                <a:gd name="T72" fmla="*/ 122 w 213"/>
                <a:gd name="T73" fmla="*/ 95 h 153"/>
                <a:gd name="T74" fmla="*/ 112 w 213"/>
                <a:gd name="T75" fmla="*/ 73 h 153"/>
                <a:gd name="T76" fmla="*/ 91 w 213"/>
                <a:gd name="T77" fmla="*/ 70 h 153"/>
                <a:gd name="T78" fmla="*/ 48 w 213"/>
                <a:gd name="T79" fmla="*/ 76 h 153"/>
                <a:gd name="T80" fmla="*/ 19 w 213"/>
                <a:gd name="T81" fmla="*/ 73 h 153"/>
                <a:gd name="T82" fmla="*/ 20 w 213"/>
                <a:gd name="T83" fmla="*/ 60 h 153"/>
                <a:gd name="T84" fmla="*/ 56 w 213"/>
                <a:gd name="T85" fmla="*/ 34 h 153"/>
                <a:gd name="T86" fmla="*/ 75 w 213"/>
                <a:gd name="T87" fmla="*/ 27 h 153"/>
                <a:gd name="T88" fmla="*/ 81 w 213"/>
                <a:gd name="T89" fmla="*/ 14 h 153"/>
                <a:gd name="T90" fmla="*/ 116 w 213"/>
                <a:gd name="T91" fmla="*/ 3 h 153"/>
                <a:gd name="T92" fmla="*/ 3 w 213"/>
                <a:gd name="T93" fmla="*/ 128 h 153"/>
                <a:gd name="T94" fmla="*/ 26 w 213"/>
                <a:gd name="T95" fmla="*/ 112 h 153"/>
                <a:gd name="T96" fmla="*/ 54 w 213"/>
                <a:gd name="T97" fmla="*/ 99 h 153"/>
                <a:gd name="T98" fmla="*/ 74 w 213"/>
                <a:gd name="T99" fmla="*/ 83 h 153"/>
                <a:gd name="T100" fmla="*/ 79 w 213"/>
                <a:gd name="T101" fmla="*/ 86 h 153"/>
                <a:gd name="T102" fmla="*/ 72 w 213"/>
                <a:gd name="T103" fmla="*/ 102 h 153"/>
                <a:gd name="T104" fmla="*/ 70 w 213"/>
                <a:gd name="T105" fmla="*/ 117 h 153"/>
                <a:gd name="T106" fmla="*/ 63 w 213"/>
                <a:gd name="T107" fmla="*/ 123 h 153"/>
                <a:gd name="T108" fmla="*/ 66 w 213"/>
                <a:gd name="T109" fmla="*/ 137 h 153"/>
                <a:gd name="T110" fmla="*/ 57 w 213"/>
                <a:gd name="T111" fmla="*/ 142 h 153"/>
                <a:gd name="T112" fmla="*/ 45 w 213"/>
                <a:gd name="T113" fmla="*/ 134 h 153"/>
                <a:gd name="T114" fmla="*/ 35 w 213"/>
                <a:gd name="T115" fmla="*/ 139 h 153"/>
                <a:gd name="T116" fmla="*/ 10 w 213"/>
                <a:gd name="T117" fmla="*/ 149 h 153"/>
                <a:gd name="T118" fmla="*/ 0 w 213"/>
                <a:gd name="T119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53">
                  <a:moveTo>
                    <a:pt x="149" y="0"/>
                  </a:moveTo>
                  <a:lnTo>
                    <a:pt x="150" y="2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60" y="3"/>
                  </a:lnTo>
                  <a:lnTo>
                    <a:pt x="163" y="4"/>
                  </a:lnTo>
                  <a:lnTo>
                    <a:pt x="166" y="5"/>
                  </a:lnTo>
                  <a:lnTo>
                    <a:pt x="167" y="9"/>
                  </a:lnTo>
                  <a:lnTo>
                    <a:pt x="168" y="10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3"/>
                  </a:lnTo>
                  <a:lnTo>
                    <a:pt x="182" y="14"/>
                  </a:lnTo>
                  <a:lnTo>
                    <a:pt x="183" y="15"/>
                  </a:lnTo>
                  <a:lnTo>
                    <a:pt x="182" y="17"/>
                  </a:lnTo>
                  <a:lnTo>
                    <a:pt x="177" y="20"/>
                  </a:lnTo>
                  <a:lnTo>
                    <a:pt x="173" y="22"/>
                  </a:lnTo>
                  <a:lnTo>
                    <a:pt x="168" y="24"/>
                  </a:lnTo>
                  <a:lnTo>
                    <a:pt x="162" y="26"/>
                  </a:lnTo>
                  <a:lnTo>
                    <a:pt x="152" y="27"/>
                  </a:lnTo>
                  <a:lnTo>
                    <a:pt x="142" y="28"/>
                  </a:lnTo>
                  <a:lnTo>
                    <a:pt x="135" y="32"/>
                  </a:lnTo>
                  <a:lnTo>
                    <a:pt x="132" y="33"/>
                  </a:lnTo>
                  <a:lnTo>
                    <a:pt x="130" y="34"/>
                  </a:lnTo>
                  <a:lnTo>
                    <a:pt x="130" y="36"/>
                  </a:lnTo>
                  <a:lnTo>
                    <a:pt x="131" y="38"/>
                  </a:lnTo>
                  <a:lnTo>
                    <a:pt x="135" y="43"/>
                  </a:lnTo>
                  <a:lnTo>
                    <a:pt x="137" y="52"/>
                  </a:lnTo>
                  <a:lnTo>
                    <a:pt x="138" y="54"/>
                  </a:lnTo>
                  <a:lnTo>
                    <a:pt x="139" y="55"/>
                  </a:lnTo>
                  <a:lnTo>
                    <a:pt x="141" y="55"/>
                  </a:lnTo>
                  <a:lnTo>
                    <a:pt x="142" y="55"/>
                  </a:lnTo>
                  <a:lnTo>
                    <a:pt x="145" y="54"/>
                  </a:lnTo>
                  <a:lnTo>
                    <a:pt x="148" y="51"/>
                  </a:lnTo>
                  <a:lnTo>
                    <a:pt x="151" y="46"/>
                  </a:lnTo>
                  <a:lnTo>
                    <a:pt x="156" y="42"/>
                  </a:lnTo>
                  <a:lnTo>
                    <a:pt x="161" y="41"/>
                  </a:lnTo>
                  <a:lnTo>
                    <a:pt x="164" y="40"/>
                  </a:lnTo>
                  <a:lnTo>
                    <a:pt x="169" y="40"/>
                  </a:lnTo>
                  <a:lnTo>
                    <a:pt x="173" y="39"/>
                  </a:lnTo>
                  <a:lnTo>
                    <a:pt x="175" y="36"/>
                  </a:lnTo>
                  <a:lnTo>
                    <a:pt x="179" y="32"/>
                  </a:lnTo>
                  <a:lnTo>
                    <a:pt x="180" y="29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87" y="27"/>
                  </a:lnTo>
                  <a:lnTo>
                    <a:pt x="189" y="28"/>
                  </a:lnTo>
                  <a:lnTo>
                    <a:pt x="192" y="29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8"/>
                  </a:lnTo>
                  <a:lnTo>
                    <a:pt x="196" y="40"/>
                  </a:lnTo>
                  <a:lnTo>
                    <a:pt x="198" y="41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39"/>
                  </a:lnTo>
                  <a:lnTo>
                    <a:pt x="204" y="36"/>
                  </a:lnTo>
                  <a:lnTo>
                    <a:pt x="207" y="34"/>
                  </a:lnTo>
                  <a:lnTo>
                    <a:pt x="209" y="34"/>
                  </a:lnTo>
                  <a:lnTo>
                    <a:pt x="212" y="35"/>
                  </a:lnTo>
                  <a:lnTo>
                    <a:pt x="213" y="38"/>
                  </a:lnTo>
                  <a:lnTo>
                    <a:pt x="213" y="41"/>
                  </a:lnTo>
                  <a:lnTo>
                    <a:pt x="212" y="46"/>
                  </a:lnTo>
                  <a:lnTo>
                    <a:pt x="209" y="51"/>
                  </a:lnTo>
                  <a:lnTo>
                    <a:pt x="208" y="55"/>
                  </a:lnTo>
                  <a:lnTo>
                    <a:pt x="206" y="61"/>
                  </a:lnTo>
                  <a:lnTo>
                    <a:pt x="204" y="63"/>
                  </a:lnTo>
                  <a:lnTo>
                    <a:pt x="201" y="64"/>
                  </a:lnTo>
                  <a:lnTo>
                    <a:pt x="199" y="65"/>
                  </a:lnTo>
                  <a:lnTo>
                    <a:pt x="196" y="64"/>
                  </a:lnTo>
                  <a:lnTo>
                    <a:pt x="188" y="60"/>
                  </a:lnTo>
                  <a:lnTo>
                    <a:pt x="180" y="59"/>
                  </a:lnTo>
                  <a:lnTo>
                    <a:pt x="175" y="59"/>
                  </a:lnTo>
                  <a:lnTo>
                    <a:pt x="171" y="59"/>
                  </a:lnTo>
                  <a:lnTo>
                    <a:pt x="168" y="60"/>
                  </a:lnTo>
                  <a:lnTo>
                    <a:pt x="167" y="63"/>
                  </a:lnTo>
                  <a:lnTo>
                    <a:pt x="166" y="67"/>
                  </a:lnTo>
                  <a:lnTo>
                    <a:pt x="166" y="74"/>
                  </a:lnTo>
                  <a:lnTo>
                    <a:pt x="167" y="78"/>
                  </a:lnTo>
                  <a:lnTo>
                    <a:pt x="168" y="80"/>
                  </a:lnTo>
                  <a:lnTo>
                    <a:pt x="170" y="83"/>
                  </a:lnTo>
                  <a:lnTo>
                    <a:pt x="173" y="85"/>
                  </a:lnTo>
                  <a:lnTo>
                    <a:pt x="177" y="89"/>
                  </a:lnTo>
                  <a:lnTo>
                    <a:pt x="181" y="95"/>
                  </a:lnTo>
                  <a:lnTo>
                    <a:pt x="183" y="101"/>
                  </a:lnTo>
                  <a:lnTo>
                    <a:pt x="183" y="110"/>
                  </a:lnTo>
                  <a:lnTo>
                    <a:pt x="183" y="117"/>
                  </a:lnTo>
                  <a:lnTo>
                    <a:pt x="181" y="121"/>
                  </a:lnTo>
                  <a:lnTo>
                    <a:pt x="180" y="121"/>
                  </a:lnTo>
                  <a:lnTo>
                    <a:pt x="179" y="120"/>
                  </a:lnTo>
                  <a:lnTo>
                    <a:pt x="179" y="118"/>
                  </a:lnTo>
                  <a:lnTo>
                    <a:pt x="177" y="117"/>
                  </a:lnTo>
                  <a:lnTo>
                    <a:pt x="176" y="112"/>
                  </a:lnTo>
                  <a:lnTo>
                    <a:pt x="174" y="106"/>
                  </a:lnTo>
                  <a:lnTo>
                    <a:pt x="170" y="102"/>
                  </a:lnTo>
                  <a:lnTo>
                    <a:pt x="166" y="99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8" y="105"/>
                  </a:lnTo>
                  <a:lnTo>
                    <a:pt x="160" y="111"/>
                  </a:lnTo>
                  <a:lnTo>
                    <a:pt x="162" y="118"/>
                  </a:lnTo>
                  <a:lnTo>
                    <a:pt x="162" y="128"/>
                  </a:lnTo>
                  <a:lnTo>
                    <a:pt x="162" y="133"/>
                  </a:lnTo>
                  <a:lnTo>
                    <a:pt x="161" y="137"/>
                  </a:lnTo>
                  <a:lnTo>
                    <a:pt x="158" y="141"/>
                  </a:lnTo>
                  <a:lnTo>
                    <a:pt x="156" y="143"/>
                  </a:lnTo>
                  <a:lnTo>
                    <a:pt x="149" y="146"/>
                  </a:lnTo>
                  <a:lnTo>
                    <a:pt x="142" y="146"/>
                  </a:lnTo>
                  <a:lnTo>
                    <a:pt x="135" y="145"/>
                  </a:lnTo>
                  <a:lnTo>
                    <a:pt x="129" y="142"/>
                  </a:lnTo>
                  <a:lnTo>
                    <a:pt x="126" y="141"/>
                  </a:lnTo>
                  <a:lnTo>
                    <a:pt x="125" y="141"/>
                  </a:lnTo>
                  <a:lnTo>
                    <a:pt x="124" y="141"/>
                  </a:lnTo>
                  <a:lnTo>
                    <a:pt x="123" y="142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7" y="152"/>
                  </a:lnTo>
                  <a:lnTo>
                    <a:pt x="116" y="153"/>
                  </a:lnTo>
                  <a:lnTo>
                    <a:pt x="113" y="152"/>
                  </a:lnTo>
                  <a:lnTo>
                    <a:pt x="112" y="152"/>
                  </a:lnTo>
                  <a:lnTo>
                    <a:pt x="111" y="150"/>
                  </a:lnTo>
                  <a:lnTo>
                    <a:pt x="108" y="148"/>
                  </a:lnTo>
                  <a:lnTo>
                    <a:pt x="108" y="146"/>
                  </a:lnTo>
                  <a:lnTo>
                    <a:pt x="108" y="143"/>
                  </a:lnTo>
                  <a:lnTo>
                    <a:pt x="111" y="135"/>
                  </a:lnTo>
                  <a:lnTo>
                    <a:pt x="113" y="126"/>
                  </a:lnTo>
                  <a:lnTo>
                    <a:pt x="112" y="121"/>
                  </a:lnTo>
                  <a:lnTo>
                    <a:pt x="110" y="116"/>
                  </a:lnTo>
                  <a:lnTo>
                    <a:pt x="108" y="112"/>
                  </a:lnTo>
                  <a:lnTo>
                    <a:pt x="110" y="109"/>
                  </a:lnTo>
                  <a:lnTo>
                    <a:pt x="111" y="108"/>
                  </a:lnTo>
                  <a:lnTo>
                    <a:pt x="113" y="106"/>
                  </a:lnTo>
                  <a:lnTo>
                    <a:pt x="114" y="106"/>
                  </a:lnTo>
                  <a:lnTo>
                    <a:pt x="118" y="106"/>
                  </a:lnTo>
                  <a:lnTo>
                    <a:pt x="123" y="108"/>
                  </a:lnTo>
                  <a:lnTo>
                    <a:pt x="127" y="109"/>
                  </a:lnTo>
                  <a:lnTo>
                    <a:pt x="130" y="108"/>
                  </a:lnTo>
                  <a:lnTo>
                    <a:pt x="132" y="108"/>
                  </a:lnTo>
                  <a:lnTo>
                    <a:pt x="133" y="105"/>
                  </a:lnTo>
                  <a:lnTo>
                    <a:pt x="133" y="104"/>
                  </a:lnTo>
                  <a:lnTo>
                    <a:pt x="133" y="103"/>
                  </a:lnTo>
                  <a:lnTo>
                    <a:pt x="133" y="101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6" y="98"/>
                  </a:lnTo>
                  <a:lnTo>
                    <a:pt x="124" y="97"/>
                  </a:lnTo>
                  <a:lnTo>
                    <a:pt x="122" y="95"/>
                  </a:lnTo>
                  <a:lnTo>
                    <a:pt x="119" y="92"/>
                  </a:lnTo>
                  <a:lnTo>
                    <a:pt x="114" y="85"/>
                  </a:lnTo>
                  <a:lnTo>
                    <a:pt x="113" y="77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6" y="70"/>
                  </a:lnTo>
                  <a:lnTo>
                    <a:pt x="101" y="68"/>
                  </a:lnTo>
                  <a:lnTo>
                    <a:pt x="91" y="70"/>
                  </a:lnTo>
                  <a:lnTo>
                    <a:pt x="79" y="72"/>
                  </a:lnTo>
                  <a:lnTo>
                    <a:pt x="68" y="76"/>
                  </a:lnTo>
                  <a:lnTo>
                    <a:pt x="57" y="76"/>
                  </a:lnTo>
                  <a:lnTo>
                    <a:pt x="48" y="76"/>
                  </a:lnTo>
                  <a:lnTo>
                    <a:pt x="37" y="76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8" y="72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20" y="60"/>
                  </a:lnTo>
                  <a:lnTo>
                    <a:pt x="28" y="52"/>
                  </a:lnTo>
                  <a:lnTo>
                    <a:pt x="35" y="45"/>
                  </a:lnTo>
                  <a:lnTo>
                    <a:pt x="43" y="40"/>
                  </a:lnTo>
                  <a:lnTo>
                    <a:pt x="56" y="34"/>
                  </a:lnTo>
                  <a:lnTo>
                    <a:pt x="66" y="32"/>
                  </a:lnTo>
                  <a:lnTo>
                    <a:pt x="69" y="30"/>
                  </a:lnTo>
                  <a:lnTo>
                    <a:pt x="73" y="29"/>
                  </a:lnTo>
                  <a:lnTo>
                    <a:pt x="75" y="27"/>
                  </a:lnTo>
                  <a:lnTo>
                    <a:pt x="78" y="23"/>
                  </a:lnTo>
                  <a:lnTo>
                    <a:pt x="80" y="19"/>
                  </a:lnTo>
                  <a:lnTo>
                    <a:pt x="80" y="16"/>
                  </a:lnTo>
                  <a:lnTo>
                    <a:pt x="81" y="14"/>
                  </a:lnTo>
                  <a:lnTo>
                    <a:pt x="88" y="10"/>
                  </a:lnTo>
                  <a:lnTo>
                    <a:pt x="97" y="7"/>
                  </a:lnTo>
                  <a:lnTo>
                    <a:pt x="105" y="4"/>
                  </a:lnTo>
                  <a:lnTo>
                    <a:pt x="116" y="3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49" y="0"/>
                  </a:lnTo>
                  <a:close/>
                  <a:moveTo>
                    <a:pt x="3" y="128"/>
                  </a:moveTo>
                  <a:lnTo>
                    <a:pt x="6" y="123"/>
                  </a:lnTo>
                  <a:lnTo>
                    <a:pt x="11" y="118"/>
                  </a:lnTo>
                  <a:lnTo>
                    <a:pt x="18" y="115"/>
                  </a:lnTo>
                  <a:lnTo>
                    <a:pt x="26" y="112"/>
                  </a:lnTo>
                  <a:lnTo>
                    <a:pt x="35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4" y="99"/>
                  </a:lnTo>
                  <a:lnTo>
                    <a:pt x="59" y="93"/>
                  </a:lnTo>
                  <a:lnTo>
                    <a:pt x="64" y="89"/>
                  </a:lnTo>
                  <a:lnTo>
                    <a:pt x="69" y="85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6"/>
                  </a:lnTo>
                  <a:lnTo>
                    <a:pt x="78" y="91"/>
                  </a:lnTo>
                  <a:lnTo>
                    <a:pt x="75" y="95"/>
                  </a:lnTo>
                  <a:lnTo>
                    <a:pt x="73" y="98"/>
                  </a:lnTo>
                  <a:lnTo>
                    <a:pt x="72" y="102"/>
                  </a:lnTo>
                  <a:lnTo>
                    <a:pt x="72" y="105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0" y="117"/>
                  </a:lnTo>
                  <a:lnTo>
                    <a:pt x="69" y="120"/>
                  </a:lnTo>
                  <a:lnTo>
                    <a:pt x="66" y="120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7"/>
                  </a:lnTo>
                  <a:lnTo>
                    <a:pt x="63" y="131"/>
                  </a:lnTo>
                  <a:lnTo>
                    <a:pt x="64" y="135"/>
                  </a:lnTo>
                  <a:lnTo>
                    <a:pt x="66" y="137"/>
                  </a:lnTo>
                  <a:lnTo>
                    <a:pt x="64" y="140"/>
                  </a:lnTo>
                  <a:lnTo>
                    <a:pt x="63" y="142"/>
                  </a:lnTo>
                  <a:lnTo>
                    <a:pt x="60" y="143"/>
                  </a:lnTo>
                  <a:lnTo>
                    <a:pt x="57" y="142"/>
                  </a:lnTo>
                  <a:lnTo>
                    <a:pt x="55" y="141"/>
                  </a:lnTo>
                  <a:lnTo>
                    <a:pt x="53" y="139"/>
                  </a:lnTo>
                  <a:lnTo>
                    <a:pt x="49" y="136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39" y="135"/>
                  </a:lnTo>
                  <a:lnTo>
                    <a:pt x="37" y="136"/>
                  </a:lnTo>
                  <a:lnTo>
                    <a:pt x="35" y="139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19" y="149"/>
                  </a:lnTo>
                  <a:lnTo>
                    <a:pt x="10" y="149"/>
                  </a:lnTo>
                  <a:lnTo>
                    <a:pt x="5" y="148"/>
                  </a:lnTo>
                  <a:lnTo>
                    <a:pt x="1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34"/>
                  </a:lnTo>
                  <a:lnTo>
                    <a:pt x="3" y="1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上海">
              <a:extLst>
                <a:ext uri="{FF2B5EF4-FFF2-40B4-BE49-F238E27FC236}">
                  <a16:creationId xmlns:a16="http://schemas.microsoft.com/office/drawing/2014/main" id="{552D0525-2A0D-4EF4-8CBF-6CB846C95A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7759" y="4496035"/>
              <a:ext cx="95251" cy="133357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黑龙江">
              <a:extLst>
                <a:ext uri="{FF2B5EF4-FFF2-40B4-BE49-F238E27FC236}">
                  <a16:creationId xmlns:a16="http://schemas.microsoft.com/office/drawing/2014/main" id="{54D05AB9-97B7-49D6-86BA-25B2C30F2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105" y="1990829"/>
              <a:ext cx="1095389" cy="1057330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湖北">
              <a:extLst>
                <a:ext uri="{FF2B5EF4-FFF2-40B4-BE49-F238E27FC236}">
                  <a16:creationId xmlns:a16="http://schemas.microsoft.com/office/drawing/2014/main" id="{24472ADE-63FC-430F-BBC2-3041D7BC1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8543" y="4400780"/>
              <a:ext cx="762009" cy="476275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山东">
              <a:extLst>
                <a:ext uri="{FF2B5EF4-FFF2-40B4-BE49-F238E27FC236}">
                  <a16:creationId xmlns:a16="http://schemas.microsoft.com/office/drawing/2014/main" id="{934F179F-EEC8-477C-B82C-11C5FEAA6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8151" y="3791148"/>
              <a:ext cx="685808" cy="438173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安徽">
              <a:extLst>
                <a:ext uri="{FF2B5EF4-FFF2-40B4-BE49-F238E27FC236}">
                  <a16:creationId xmlns:a16="http://schemas.microsoft.com/office/drawing/2014/main" id="{6F7B4BA4-8B0E-44D3-BECA-FE1AB6ECC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201" y="4210270"/>
              <a:ext cx="466731" cy="600106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山西">
              <a:extLst>
                <a:ext uri="{FF2B5EF4-FFF2-40B4-BE49-F238E27FC236}">
                  <a16:creationId xmlns:a16="http://schemas.microsoft.com/office/drawing/2014/main" id="{02D33EBC-2D1D-44E0-914C-EF34AA308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9046" y="3514908"/>
              <a:ext cx="371479" cy="723938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吉林">
              <a:extLst>
                <a:ext uri="{FF2B5EF4-FFF2-40B4-BE49-F238E27FC236}">
                  <a16:creationId xmlns:a16="http://schemas.microsoft.com/office/drawing/2014/main" id="{78D38766-5699-46EB-A3CC-71B1E2260BB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932" y="2800496"/>
              <a:ext cx="809635" cy="600106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湖南">
              <a:extLst>
                <a:ext uri="{FF2B5EF4-FFF2-40B4-BE49-F238E27FC236}">
                  <a16:creationId xmlns:a16="http://schemas.microsoft.com/office/drawing/2014/main" id="{87D19B5D-2927-4924-B28E-CDA476C9F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69" y="4762749"/>
              <a:ext cx="552457" cy="62868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江苏">
              <a:extLst>
                <a:ext uri="{FF2B5EF4-FFF2-40B4-BE49-F238E27FC236}">
                  <a16:creationId xmlns:a16="http://schemas.microsoft.com/office/drawing/2014/main" id="{D5BFE280-DD38-4B4C-90C1-77BD683B1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1028" y="4143591"/>
              <a:ext cx="552457" cy="485801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福建">
              <a:extLst>
                <a:ext uri="{FF2B5EF4-FFF2-40B4-BE49-F238E27FC236}">
                  <a16:creationId xmlns:a16="http://schemas.microsoft.com/office/drawing/2014/main" id="{1E2F91B6-AC87-4E9A-B6BC-E2C8662F4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078" y="4934208"/>
              <a:ext cx="447680" cy="542954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河南">
              <a:extLst>
                <a:ext uri="{FF2B5EF4-FFF2-40B4-BE49-F238E27FC236}">
                  <a16:creationId xmlns:a16="http://schemas.microsoft.com/office/drawing/2014/main" id="{135AE185-9462-4A37-8D62-07F73162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71" y="4029286"/>
              <a:ext cx="581032" cy="571530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辽宁">
              <a:extLst>
                <a:ext uri="{FF2B5EF4-FFF2-40B4-BE49-F238E27FC236}">
                  <a16:creationId xmlns:a16="http://schemas.microsoft.com/office/drawing/2014/main" id="{339C67DE-6E7B-420A-8717-26DB41B1EB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2955" y="3124363"/>
              <a:ext cx="590558" cy="581055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浙江">
              <a:extLst>
                <a:ext uri="{FF2B5EF4-FFF2-40B4-BE49-F238E27FC236}">
                  <a16:creationId xmlns:a16="http://schemas.microsoft.com/office/drawing/2014/main" id="{BCB2EEA5-2C4C-4B4E-A14F-56F2D1A37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0581" y="4591290"/>
              <a:ext cx="390530" cy="457224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广东">
              <a:extLst>
                <a:ext uri="{FF2B5EF4-FFF2-40B4-BE49-F238E27FC236}">
                  <a16:creationId xmlns:a16="http://schemas.microsoft.com/office/drawing/2014/main" id="{914944D3-DCFA-4415-9483-CF53D1B621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2370" y="5286651"/>
              <a:ext cx="790585" cy="609632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天津">
              <a:extLst>
                <a:ext uri="{FF2B5EF4-FFF2-40B4-BE49-F238E27FC236}">
                  <a16:creationId xmlns:a16="http://schemas.microsoft.com/office/drawing/2014/main" id="{7F28BAC6-4794-45C4-960C-481011D45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1028" y="3562536"/>
              <a:ext cx="114301" cy="190510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北京">
              <a:extLst>
                <a:ext uri="{FF2B5EF4-FFF2-40B4-BE49-F238E27FC236}">
                  <a16:creationId xmlns:a16="http://schemas.microsoft.com/office/drawing/2014/main" id="{E051B3B8-0BB2-440B-A3E9-C255E6B0EF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201" y="3467281"/>
              <a:ext cx="171452" cy="190510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河北">
              <a:extLst>
                <a:ext uri="{FF2B5EF4-FFF2-40B4-BE49-F238E27FC236}">
                  <a16:creationId xmlns:a16="http://schemas.microsoft.com/office/drawing/2014/main" id="{983587B5-2E5A-46AB-B89B-46A3A3E3B6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4799" y="3286297"/>
              <a:ext cx="542932" cy="762040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内蒙古">
              <a:extLst>
                <a:ext uri="{FF2B5EF4-FFF2-40B4-BE49-F238E27FC236}">
                  <a16:creationId xmlns:a16="http://schemas.microsoft.com/office/drawing/2014/main" id="{AE11500E-A0A5-4613-959C-DBCBE7B10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3658" y="2038457"/>
              <a:ext cx="2247928" cy="1857472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陕西">
              <a:extLst>
                <a:ext uri="{FF2B5EF4-FFF2-40B4-BE49-F238E27FC236}">
                  <a16:creationId xmlns:a16="http://schemas.microsoft.com/office/drawing/2014/main" id="{5B78C30F-29CB-486A-877E-5FB92B992F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365" y="3657791"/>
              <a:ext cx="533406" cy="923973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重庆">
              <a:extLst>
                <a:ext uri="{FF2B5EF4-FFF2-40B4-BE49-F238E27FC236}">
                  <a16:creationId xmlns:a16="http://schemas.microsoft.com/office/drawing/2014/main" id="{9DD31544-666B-423A-ACCC-A62C17119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790" y="4524612"/>
              <a:ext cx="466731" cy="457224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广西">
              <a:extLst>
                <a:ext uri="{FF2B5EF4-FFF2-40B4-BE49-F238E27FC236}">
                  <a16:creationId xmlns:a16="http://schemas.microsoft.com/office/drawing/2014/main" id="{F0A05A14-C55F-4B36-ABBC-6743B8915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8963" y="5191396"/>
              <a:ext cx="790585" cy="571530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云南">
              <a:extLst>
                <a:ext uri="{FF2B5EF4-FFF2-40B4-BE49-F238E27FC236}">
                  <a16:creationId xmlns:a16="http://schemas.microsoft.com/office/drawing/2014/main" id="{3807EB19-A0CF-44EE-B53C-7788FFA264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529" y="4800851"/>
              <a:ext cx="904887" cy="952550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青海">
              <a:extLst>
                <a:ext uri="{FF2B5EF4-FFF2-40B4-BE49-F238E27FC236}">
                  <a16:creationId xmlns:a16="http://schemas.microsoft.com/office/drawing/2014/main" id="{33A4CFA3-3E54-4E73-8846-32F3B877D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4497" y="3581587"/>
              <a:ext cx="1257316" cy="914448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西藏">
              <a:extLst>
                <a:ext uri="{FF2B5EF4-FFF2-40B4-BE49-F238E27FC236}">
                  <a16:creationId xmlns:a16="http://schemas.microsoft.com/office/drawing/2014/main" id="{073C600F-C618-4D9B-A005-D289AF36E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8159" y="3743521"/>
              <a:ext cx="1895498" cy="124784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新疆">
              <a:extLst>
                <a:ext uri="{FF2B5EF4-FFF2-40B4-BE49-F238E27FC236}">
                  <a16:creationId xmlns:a16="http://schemas.microsoft.com/office/drawing/2014/main" id="{E217D640-261D-4A67-9553-EF1A30506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232" y="2352798"/>
              <a:ext cx="2000275" cy="1552656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宁夏">
              <a:extLst>
                <a:ext uri="{FF2B5EF4-FFF2-40B4-BE49-F238E27FC236}">
                  <a16:creationId xmlns:a16="http://schemas.microsoft.com/office/drawing/2014/main" id="{AE8F909D-7B08-4616-BAC8-62ED11740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115" y="3676842"/>
              <a:ext cx="314329" cy="485801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甘肃">
              <a:extLst>
                <a:ext uri="{FF2B5EF4-FFF2-40B4-BE49-F238E27FC236}">
                  <a16:creationId xmlns:a16="http://schemas.microsoft.com/office/drawing/2014/main" id="{F52642F4-2FC8-4192-BE6D-1F74103137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928" y="3210093"/>
              <a:ext cx="1419243" cy="1257366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四川">
              <a:extLst>
                <a:ext uri="{FF2B5EF4-FFF2-40B4-BE49-F238E27FC236}">
                  <a16:creationId xmlns:a16="http://schemas.microsoft.com/office/drawing/2014/main" id="{B970F435-789A-4B9D-A932-32A27243D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832" y="4210270"/>
              <a:ext cx="1057288" cy="981126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贵州">
              <a:extLst>
                <a:ext uri="{FF2B5EF4-FFF2-40B4-BE49-F238E27FC236}">
                  <a16:creationId xmlns:a16="http://schemas.microsoft.com/office/drawing/2014/main" id="{1F453D6E-5BED-4229-B77F-F864E97D1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764" y="4867529"/>
              <a:ext cx="600083" cy="514377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05">
              <a:extLst>
                <a:ext uri="{FF2B5EF4-FFF2-40B4-BE49-F238E27FC236}">
                  <a16:creationId xmlns:a16="http://schemas.microsoft.com/office/drawing/2014/main" id="{3D1B5ADB-F03B-4B6A-A43F-B8F4EE21F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9577" y="5639095"/>
              <a:ext cx="19050" cy="19051"/>
            </a:xfrm>
            <a:custGeom>
              <a:avLst/>
              <a:gdLst>
                <a:gd name="T0" fmla="*/ 2 w 78"/>
                <a:gd name="T1" fmla="*/ 44 h 64"/>
                <a:gd name="T2" fmla="*/ 5 w 78"/>
                <a:gd name="T3" fmla="*/ 38 h 64"/>
                <a:gd name="T4" fmla="*/ 10 w 78"/>
                <a:gd name="T5" fmla="*/ 34 h 64"/>
                <a:gd name="T6" fmla="*/ 17 w 78"/>
                <a:gd name="T7" fmla="*/ 29 h 64"/>
                <a:gd name="T8" fmla="*/ 26 w 78"/>
                <a:gd name="T9" fmla="*/ 27 h 64"/>
                <a:gd name="T10" fmla="*/ 34 w 78"/>
                <a:gd name="T11" fmla="*/ 26 h 64"/>
                <a:gd name="T12" fmla="*/ 41 w 78"/>
                <a:gd name="T13" fmla="*/ 22 h 64"/>
                <a:gd name="T14" fmla="*/ 48 w 78"/>
                <a:gd name="T15" fmla="*/ 19 h 64"/>
                <a:gd name="T16" fmla="*/ 53 w 78"/>
                <a:gd name="T17" fmla="*/ 14 h 64"/>
                <a:gd name="T18" fmla="*/ 60 w 78"/>
                <a:gd name="T19" fmla="*/ 7 h 64"/>
                <a:gd name="T20" fmla="*/ 70 w 78"/>
                <a:gd name="T21" fmla="*/ 1 h 64"/>
                <a:gd name="T22" fmla="*/ 73 w 78"/>
                <a:gd name="T23" fmla="*/ 0 h 64"/>
                <a:gd name="T24" fmla="*/ 77 w 78"/>
                <a:gd name="T25" fmla="*/ 1 h 64"/>
                <a:gd name="T26" fmla="*/ 78 w 78"/>
                <a:gd name="T27" fmla="*/ 4 h 64"/>
                <a:gd name="T28" fmla="*/ 78 w 78"/>
                <a:gd name="T29" fmla="*/ 13 h 64"/>
                <a:gd name="T30" fmla="*/ 76 w 78"/>
                <a:gd name="T31" fmla="*/ 21 h 64"/>
                <a:gd name="T32" fmla="*/ 73 w 78"/>
                <a:gd name="T33" fmla="*/ 31 h 64"/>
                <a:gd name="T34" fmla="*/ 70 w 78"/>
                <a:gd name="T35" fmla="*/ 40 h 64"/>
                <a:gd name="T36" fmla="*/ 67 w 78"/>
                <a:gd name="T37" fmla="*/ 48 h 64"/>
                <a:gd name="T38" fmla="*/ 64 w 78"/>
                <a:gd name="T39" fmla="*/ 54 h 64"/>
                <a:gd name="T40" fmla="*/ 60 w 78"/>
                <a:gd name="T41" fmla="*/ 57 h 64"/>
                <a:gd name="T42" fmla="*/ 58 w 78"/>
                <a:gd name="T43" fmla="*/ 58 h 64"/>
                <a:gd name="T44" fmla="*/ 54 w 78"/>
                <a:gd name="T45" fmla="*/ 57 h 64"/>
                <a:gd name="T46" fmla="*/ 51 w 78"/>
                <a:gd name="T47" fmla="*/ 54 h 64"/>
                <a:gd name="T48" fmla="*/ 46 w 78"/>
                <a:gd name="T49" fmla="*/ 53 h 64"/>
                <a:gd name="T50" fmla="*/ 41 w 78"/>
                <a:gd name="T51" fmla="*/ 52 h 64"/>
                <a:gd name="T52" fmla="*/ 35 w 78"/>
                <a:gd name="T53" fmla="*/ 53 h 64"/>
                <a:gd name="T54" fmla="*/ 21 w 78"/>
                <a:gd name="T55" fmla="*/ 59 h 64"/>
                <a:gd name="T56" fmla="*/ 7 w 78"/>
                <a:gd name="T57" fmla="*/ 64 h 64"/>
                <a:gd name="T58" fmla="*/ 4 w 78"/>
                <a:gd name="T59" fmla="*/ 64 h 64"/>
                <a:gd name="T60" fmla="*/ 2 w 78"/>
                <a:gd name="T61" fmla="*/ 64 h 64"/>
                <a:gd name="T62" fmla="*/ 1 w 78"/>
                <a:gd name="T63" fmla="*/ 63 h 64"/>
                <a:gd name="T64" fmla="*/ 0 w 78"/>
                <a:gd name="T65" fmla="*/ 60 h 64"/>
                <a:gd name="T66" fmla="*/ 0 w 78"/>
                <a:gd name="T67" fmla="*/ 58 h 64"/>
                <a:gd name="T68" fmla="*/ 0 w 78"/>
                <a:gd name="T69" fmla="*/ 54 h 64"/>
                <a:gd name="T70" fmla="*/ 1 w 78"/>
                <a:gd name="T71" fmla="*/ 50 h 64"/>
                <a:gd name="T72" fmla="*/ 2 w 78"/>
                <a:gd name="T73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64">
                  <a:moveTo>
                    <a:pt x="2" y="44"/>
                  </a:moveTo>
                  <a:lnTo>
                    <a:pt x="5" y="38"/>
                  </a:lnTo>
                  <a:lnTo>
                    <a:pt x="10" y="34"/>
                  </a:lnTo>
                  <a:lnTo>
                    <a:pt x="17" y="29"/>
                  </a:lnTo>
                  <a:lnTo>
                    <a:pt x="26" y="27"/>
                  </a:lnTo>
                  <a:lnTo>
                    <a:pt x="34" y="26"/>
                  </a:lnTo>
                  <a:lnTo>
                    <a:pt x="41" y="22"/>
                  </a:lnTo>
                  <a:lnTo>
                    <a:pt x="48" y="19"/>
                  </a:lnTo>
                  <a:lnTo>
                    <a:pt x="53" y="14"/>
                  </a:lnTo>
                  <a:lnTo>
                    <a:pt x="60" y="7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78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70" y="40"/>
                  </a:lnTo>
                  <a:lnTo>
                    <a:pt x="67" y="48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51" y="54"/>
                  </a:lnTo>
                  <a:lnTo>
                    <a:pt x="46" y="53"/>
                  </a:lnTo>
                  <a:lnTo>
                    <a:pt x="41" y="52"/>
                  </a:lnTo>
                  <a:lnTo>
                    <a:pt x="35" y="53"/>
                  </a:lnTo>
                  <a:lnTo>
                    <a:pt x="21" y="59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2" y="4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台湾">
              <a:extLst>
                <a:ext uri="{FF2B5EF4-FFF2-40B4-BE49-F238E27FC236}">
                  <a16:creationId xmlns:a16="http://schemas.microsoft.com/office/drawing/2014/main" id="{AE419DEC-C054-4C9C-8DC0-01B55003E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285" y="5248550"/>
              <a:ext cx="171452" cy="390545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海南">
              <a:extLst>
                <a:ext uri="{FF2B5EF4-FFF2-40B4-BE49-F238E27FC236}">
                  <a16:creationId xmlns:a16="http://schemas.microsoft.com/office/drawing/2014/main" id="{9806D599-8CE2-4202-889D-9F46B6B55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069" y="5905808"/>
              <a:ext cx="266703" cy="219086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08">
              <a:extLst>
                <a:ext uri="{FF2B5EF4-FFF2-40B4-BE49-F238E27FC236}">
                  <a16:creationId xmlns:a16="http://schemas.microsoft.com/office/drawing/2014/main" id="{471B9A90-B832-4C2F-9B36-0687B09DC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304" y="4496041"/>
              <a:ext cx="76201" cy="38102"/>
            </a:xfrm>
            <a:custGeom>
              <a:avLst/>
              <a:gdLst>
                <a:gd name="T0" fmla="*/ 147 w 268"/>
                <a:gd name="T1" fmla="*/ 108 h 134"/>
                <a:gd name="T2" fmla="*/ 129 w 268"/>
                <a:gd name="T3" fmla="*/ 101 h 134"/>
                <a:gd name="T4" fmla="*/ 104 w 268"/>
                <a:gd name="T5" fmla="*/ 93 h 134"/>
                <a:gd name="T6" fmla="*/ 79 w 268"/>
                <a:gd name="T7" fmla="*/ 85 h 134"/>
                <a:gd name="T8" fmla="*/ 61 w 268"/>
                <a:gd name="T9" fmla="*/ 76 h 134"/>
                <a:gd name="T10" fmla="*/ 50 w 268"/>
                <a:gd name="T11" fmla="*/ 68 h 134"/>
                <a:gd name="T12" fmla="*/ 41 w 268"/>
                <a:gd name="T13" fmla="*/ 60 h 134"/>
                <a:gd name="T14" fmla="*/ 34 w 268"/>
                <a:gd name="T15" fmla="*/ 52 h 134"/>
                <a:gd name="T16" fmla="*/ 25 w 268"/>
                <a:gd name="T17" fmla="*/ 48 h 134"/>
                <a:gd name="T18" fmla="*/ 17 w 268"/>
                <a:gd name="T19" fmla="*/ 44 h 134"/>
                <a:gd name="T20" fmla="*/ 10 w 268"/>
                <a:gd name="T21" fmla="*/ 42 h 134"/>
                <a:gd name="T22" fmla="*/ 4 w 268"/>
                <a:gd name="T23" fmla="*/ 38 h 134"/>
                <a:gd name="T24" fmla="*/ 2 w 268"/>
                <a:gd name="T25" fmla="*/ 33 h 134"/>
                <a:gd name="T26" fmla="*/ 0 w 268"/>
                <a:gd name="T27" fmla="*/ 31 h 134"/>
                <a:gd name="T28" fmla="*/ 0 w 268"/>
                <a:gd name="T29" fmla="*/ 28 h 134"/>
                <a:gd name="T30" fmla="*/ 2 w 268"/>
                <a:gd name="T31" fmla="*/ 25 h 134"/>
                <a:gd name="T32" fmla="*/ 3 w 268"/>
                <a:gd name="T33" fmla="*/ 22 h 134"/>
                <a:gd name="T34" fmla="*/ 9 w 268"/>
                <a:gd name="T35" fmla="*/ 16 h 134"/>
                <a:gd name="T36" fmla="*/ 16 w 268"/>
                <a:gd name="T37" fmla="*/ 10 h 134"/>
                <a:gd name="T38" fmla="*/ 22 w 268"/>
                <a:gd name="T39" fmla="*/ 7 h 134"/>
                <a:gd name="T40" fmla="*/ 29 w 268"/>
                <a:gd name="T41" fmla="*/ 5 h 134"/>
                <a:gd name="T42" fmla="*/ 37 w 268"/>
                <a:gd name="T43" fmla="*/ 3 h 134"/>
                <a:gd name="T44" fmla="*/ 46 w 268"/>
                <a:gd name="T45" fmla="*/ 1 h 134"/>
                <a:gd name="T46" fmla="*/ 54 w 268"/>
                <a:gd name="T47" fmla="*/ 0 h 134"/>
                <a:gd name="T48" fmla="*/ 62 w 268"/>
                <a:gd name="T49" fmla="*/ 0 h 134"/>
                <a:gd name="T50" fmla="*/ 69 w 268"/>
                <a:gd name="T51" fmla="*/ 1 h 134"/>
                <a:gd name="T52" fmla="*/ 74 w 268"/>
                <a:gd name="T53" fmla="*/ 5 h 134"/>
                <a:gd name="T54" fmla="*/ 83 w 268"/>
                <a:gd name="T55" fmla="*/ 13 h 134"/>
                <a:gd name="T56" fmla="*/ 91 w 268"/>
                <a:gd name="T57" fmla="*/ 20 h 134"/>
                <a:gd name="T58" fmla="*/ 100 w 268"/>
                <a:gd name="T59" fmla="*/ 26 h 134"/>
                <a:gd name="T60" fmla="*/ 111 w 268"/>
                <a:gd name="T61" fmla="*/ 31 h 134"/>
                <a:gd name="T62" fmla="*/ 123 w 268"/>
                <a:gd name="T63" fmla="*/ 35 h 134"/>
                <a:gd name="T64" fmla="*/ 135 w 268"/>
                <a:gd name="T65" fmla="*/ 39 h 134"/>
                <a:gd name="T66" fmla="*/ 140 w 268"/>
                <a:gd name="T67" fmla="*/ 42 h 134"/>
                <a:gd name="T68" fmla="*/ 144 w 268"/>
                <a:gd name="T69" fmla="*/ 44 h 134"/>
                <a:gd name="T70" fmla="*/ 148 w 268"/>
                <a:gd name="T71" fmla="*/ 48 h 134"/>
                <a:gd name="T72" fmla="*/ 151 w 268"/>
                <a:gd name="T73" fmla="*/ 52 h 134"/>
                <a:gd name="T74" fmla="*/ 156 w 268"/>
                <a:gd name="T75" fmla="*/ 57 h 134"/>
                <a:gd name="T76" fmla="*/ 161 w 268"/>
                <a:gd name="T77" fmla="*/ 61 h 134"/>
                <a:gd name="T78" fmla="*/ 168 w 268"/>
                <a:gd name="T79" fmla="*/ 66 h 134"/>
                <a:gd name="T80" fmla="*/ 176 w 268"/>
                <a:gd name="T81" fmla="*/ 69 h 134"/>
                <a:gd name="T82" fmla="*/ 192 w 268"/>
                <a:gd name="T83" fmla="*/ 75 h 134"/>
                <a:gd name="T84" fmla="*/ 209 w 268"/>
                <a:gd name="T85" fmla="*/ 80 h 134"/>
                <a:gd name="T86" fmla="*/ 224 w 268"/>
                <a:gd name="T87" fmla="*/ 83 h 134"/>
                <a:gd name="T88" fmla="*/ 242 w 268"/>
                <a:gd name="T89" fmla="*/ 87 h 134"/>
                <a:gd name="T90" fmla="*/ 250 w 268"/>
                <a:gd name="T91" fmla="*/ 88 h 134"/>
                <a:gd name="T92" fmla="*/ 257 w 268"/>
                <a:gd name="T93" fmla="*/ 91 h 134"/>
                <a:gd name="T94" fmla="*/ 262 w 268"/>
                <a:gd name="T95" fmla="*/ 94 h 134"/>
                <a:gd name="T96" fmla="*/ 267 w 268"/>
                <a:gd name="T97" fmla="*/ 99 h 134"/>
                <a:gd name="T98" fmla="*/ 268 w 268"/>
                <a:gd name="T99" fmla="*/ 104 h 134"/>
                <a:gd name="T100" fmla="*/ 268 w 268"/>
                <a:gd name="T101" fmla="*/ 110 h 134"/>
                <a:gd name="T102" fmla="*/ 267 w 268"/>
                <a:gd name="T103" fmla="*/ 114 h 134"/>
                <a:gd name="T104" fmla="*/ 263 w 268"/>
                <a:gd name="T105" fmla="*/ 119 h 134"/>
                <a:gd name="T106" fmla="*/ 255 w 268"/>
                <a:gd name="T107" fmla="*/ 127 h 134"/>
                <a:gd name="T108" fmla="*/ 245 w 268"/>
                <a:gd name="T109" fmla="*/ 133 h 134"/>
                <a:gd name="T110" fmla="*/ 239 w 268"/>
                <a:gd name="T111" fmla="*/ 134 h 134"/>
                <a:gd name="T112" fmla="*/ 229 w 268"/>
                <a:gd name="T113" fmla="*/ 133 h 134"/>
                <a:gd name="T114" fmla="*/ 216 w 268"/>
                <a:gd name="T115" fmla="*/ 131 h 134"/>
                <a:gd name="T116" fmla="*/ 200 w 268"/>
                <a:gd name="T117" fmla="*/ 126 h 134"/>
                <a:gd name="T118" fmla="*/ 169 w 268"/>
                <a:gd name="T119" fmla="*/ 117 h 134"/>
                <a:gd name="T120" fmla="*/ 147 w 268"/>
                <a:gd name="T121" fmla="*/ 10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8" h="134">
                  <a:moveTo>
                    <a:pt x="147" y="108"/>
                  </a:moveTo>
                  <a:lnTo>
                    <a:pt x="129" y="101"/>
                  </a:lnTo>
                  <a:lnTo>
                    <a:pt x="104" y="93"/>
                  </a:lnTo>
                  <a:lnTo>
                    <a:pt x="79" y="85"/>
                  </a:lnTo>
                  <a:lnTo>
                    <a:pt x="61" y="76"/>
                  </a:lnTo>
                  <a:lnTo>
                    <a:pt x="50" y="68"/>
                  </a:lnTo>
                  <a:lnTo>
                    <a:pt x="41" y="60"/>
                  </a:lnTo>
                  <a:lnTo>
                    <a:pt x="34" y="52"/>
                  </a:lnTo>
                  <a:lnTo>
                    <a:pt x="25" y="48"/>
                  </a:lnTo>
                  <a:lnTo>
                    <a:pt x="17" y="44"/>
                  </a:lnTo>
                  <a:lnTo>
                    <a:pt x="10" y="42"/>
                  </a:lnTo>
                  <a:lnTo>
                    <a:pt x="4" y="38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3" y="22"/>
                  </a:lnTo>
                  <a:lnTo>
                    <a:pt x="9" y="16"/>
                  </a:lnTo>
                  <a:lnTo>
                    <a:pt x="16" y="10"/>
                  </a:lnTo>
                  <a:lnTo>
                    <a:pt x="22" y="7"/>
                  </a:lnTo>
                  <a:lnTo>
                    <a:pt x="29" y="5"/>
                  </a:lnTo>
                  <a:lnTo>
                    <a:pt x="37" y="3"/>
                  </a:lnTo>
                  <a:lnTo>
                    <a:pt x="46" y="1"/>
                  </a:lnTo>
                  <a:lnTo>
                    <a:pt x="54" y="0"/>
                  </a:lnTo>
                  <a:lnTo>
                    <a:pt x="62" y="0"/>
                  </a:lnTo>
                  <a:lnTo>
                    <a:pt x="69" y="1"/>
                  </a:lnTo>
                  <a:lnTo>
                    <a:pt x="74" y="5"/>
                  </a:lnTo>
                  <a:lnTo>
                    <a:pt x="83" y="13"/>
                  </a:lnTo>
                  <a:lnTo>
                    <a:pt x="91" y="20"/>
                  </a:lnTo>
                  <a:lnTo>
                    <a:pt x="100" y="26"/>
                  </a:lnTo>
                  <a:lnTo>
                    <a:pt x="111" y="31"/>
                  </a:lnTo>
                  <a:lnTo>
                    <a:pt x="123" y="35"/>
                  </a:lnTo>
                  <a:lnTo>
                    <a:pt x="135" y="39"/>
                  </a:lnTo>
                  <a:lnTo>
                    <a:pt x="140" y="42"/>
                  </a:lnTo>
                  <a:lnTo>
                    <a:pt x="144" y="44"/>
                  </a:lnTo>
                  <a:lnTo>
                    <a:pt x="148" y="48"/>
                  </a:lnTo>
                  <a:lnTo>
                    <a:pt x="151" y="52"/>
                  </a:lnTo>
                  <a:lnTo>
                    <a:pt x="156" y="57"/>
                  </a:lnTo>
                  <a:lnTo>
                    <a:pt x="161" y="61"/>
                  </a:lnTo>
                  <a:lnTo>
                    <a:pt x="168" y="66"/>
                  </a:lnTo>
                  <a:lnTo>
                    <a:pt x="176" y="69"/>
                  </a:lnTo>
                  <a:lnTo>
                    <a:pt x="192" y="75"/>
                  </a:lnTo>
                  <a:lnTo>
                    <a:pt x="209" y="80"/>
                  </a:lnTo>
                  <a:lnTo>
                    <a:pt x="224" y="83"/>
                  </a:lnTo>
                  <a:lnTo>
                    <a:pt x="242" y="87"/>
                  </a:lnTo>
                  <a:lnTo>
                    <a:pt x="250" y="88"/>
                  </a:lnTo>
                  <a:lnTo>
                    <a:pt x="257" y="91"/>
                  </a:lnTo>
                  <a:lnTo>
                    <a:pt x="262" y="94"/>
                  </a:lnTo>
                  <a:lnTo>
                    <a:pt x="267" y="99"/>
                  </a:lnTo>
                  <a:lnTo>
                    <a:pt x="268" y="104"/>
                  </a:lnTo>
                  <a:lnTo>
                    <a:pt x="268" y="110"/>
                  </a:lnTo>
                  <a:lnTo>
                    <a:pt x="267" y="114"/>
                  </a:lnTo>
                  <a:lnTo>
                    <a:pt x="263" y="119"/>
                  </a:lnTo>
                  <a:lnTo>
                    <a:pt x="255" y="127"/>
                  </a:lnTo>
                  <a:lnTo>
                    <a:pt x="245" y="133"/>
                  </a:lnTo>
                  <a:lnTo>
                    <a:pt x="239" y="134"/>
                  </a:lnTo>
                  <a:lnTo>
                    <a:pt x="229" y="133"/>
                  </a:lnTo>
                  <a:lnTo>
                    <a:pt x="216" y="131"/>
                  </a:lnTo>
                  <a:lnTo>
                    <a:pt x="200" y="126"/>
                  </a:lnTo>
                  <a:lnTo>
                    <a:pt x="169" y="117"/>
                  </a:lnTo>
                  <a:lnTo>
                    <a:pt x="147" y="10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109">
              <a:extLst>
                <a:ext uri="{FF2B5EF4-FFF2-40B4-BE49-F238E27FC236}">
                  <a16:creationId xmlns:a16="http://schemas.microsoft.com/office/drawing/2014/main" id="{5B5AAB65-048F-466F-8E8D-01F8FFC22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4995" y="4543538"/>
              <a:ext cx="19051" cy="9525"/>
            </a:xfrm>
            <a:custGeom>
              <a:avLst/>
              <a:gdLst>
                <a:gd name="T0" fmla="*/ 27 w 68"/>
                <a:gd name="T1" fmla="*/ 22 h 35"/>
                <a:gd name="T2" fmla="*/ 15 w 68"/>
                <a:gd name="T3" fmla="*/ 16 h 35"/>
                <a:gd name="T4" fmla="*/ 2 w 68"/>
                <a:gd name="T5" fmla="*/ 9 h 35"/>
                <a:gd name="T6" fmla="*/ 1 w 68"/>
                <a:gd name="T7" fmla="*/ 8 h 35"/>
                <a:gd name="T8" fmla="*/ 0 w 68"/>
                <a:gd name="T9" fmla="*/ 6 h 35"/>
                <a:gd name="T10" fmla="*/ 0 w 68"/>
                <a:gd name="T11" fmla="*/ 3 h 35"/>
                <a:gd name="T12" fmla="*/ 1 w 68"/>
                <a:gd name="T13" fmla="*/ 2 h 35"/>
                <a:gd name="T14" fmla="*/ 6 w 68"/>
                <a:gd name="T15" fmla="*/ 0 h 35"/>
                <a:gd name="T16" fmla="*/ 13 w 68"/>
                <a:gd name="T17" fmla="*/ 0 h 35"/>
                <a:gd name="T18" fmla="*/ 23 w 68"/>
                <a:gd name="T19" fmla="*/ 2 h 35"/>
                <a:gd name="T20" fmla="*/ 34 w 68"/>
                <a:gd name="T21" fmla="*/ 7 h 35"/>
                <a:gd name="T22" fmla="*/ 45 w 68"/>
                <a:gd name="T23" fmla="*/ 10 h 35"/>
                <a:gd name="T24" fmla="*/ 53 w 68"/>
                <a:gd name="T25" fmla="*/ 14 h 35"/>
                <a:gd name="T26" fmla="*/ 59 w 68"/>
                <a:gd name="T27" fmla="*/ 18 h 35"/>
                <a:gd name="T28" fmla="*/ 64 w 68"/>
                <a:gd name="T29" fmla="*/ 23 h 35"/>
                <a:gd name="T30" fmla="*/ 65 w 68"/>
                <a:gd name="T31" fmla="*/ 26 h 35"/>
                <a:gd name="T32" fmla="*/ 66 w 68"/>
                <a:gd name="T33" fmla="*/ 28 h 35"/>
                <a:gd name="T34" fmla="*/ 68 w 68"/>
                <a:gd name="T35" fmla="*/ 32 h 35"/>
                <a:gd name="T36" fmla="*/ 66 w 68"/>
                <a:gd name="T37" fmla="*/ 34 h 35"/>
                <a:gd name="T38" fmla="*/ 65 w 68"/>
                <a:gd name="T39" fmla="*/ 35 h 35"/>
                <a:gd name="T40" fmla="*/ 61 w 68"/>
                <a:gd name="T41" fmla="*/ 35 h 35"/>
                <a:gd name="T42" fmla="*/ 56 w 68"/>
                <a:gd name="T43" fmla="*/ 34 h 35"/>
                <a:gd name="T44" fmla="*/ 50 w 68"/>
                <a:gd name="T45" fmla="*/ 33 h 35"/>
                <a:gd name="T46" fmla="*/ 37 w 68"/>
                <a:gd name="T47" fmla="*/ 28 h 35"/>
                <a:gd name="T48" fmla="*/ 27 w 68"/>
                <a:gd name="T49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35">
                  <a:moveTo>
                    <a:pt x="27" y="22"/>
                  </a:moveTo>
                  <a:lnTo>
                    <a:pt x="15" y="16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3" y="2"/>
                  </a:lnTo>
                  <a:lnTo>
                    <a:pt x="34" y="7"/>
                  </a:lnTo>
                  <a:lnTo>
                    <a:pt x="45" y="10"/>
                  </a:lnTo>
                  <a:lnTo>
                    <a:pt x="53" y="14"/>
                  </a:lnTo>
                  <a:lnTo>
                    <a:pt x="59" y="18"/>
                  </a:lnTo>
                  <a:lnTo>
                    <a:pt x="64" y="23"/>
                  </a:lnTo>
                  <a:lnTo>
                    <a:pt x="65" y="26"/>
                  </a:lnTo>
                  <a:lnTo>
                    <a:pt x="66" y="28"/>
                  </a:lnTo>
                  <a:lnTo>
                    <a:pt x="68" y="32"/>
                  </a:lnTo>
                  <a:lnTo>
                    <a:pt x="66" y="34"/>
                  </a:lnTo>
                  <a:lnTo>
                    <a:pt x="65" y="35"/>
                  </a:lnTo>
                  <a:lnTo>
                    <a:pt x="61" y="35"/>
                  </a:lnTo>
                  <a:lnTo>
                    <a:pt x="56" y="34"/>
                  </a:lnTo>
                  <a:lnTo>
                    <a:pt x="50" y="33"/>
                  </a:lnTo>
                  <a:lnTo>
                    <a:pt x="37" y="28"/>
                  </a:lnTo>
                  <a:lnTo>
                    <a:pt x="27" y="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Freeform 110">
              <a:extLst>
                <a:ext uri="{FF2B5EF4-FFF2-40B4-BE49-F238E27FC236}">
                  <a16:creationId xmlns:a16="http://schemas.microsoft.com/office/drawing/2014/main" id="{3573159D-C674-476C-8BCA-D0E91B55C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3875" y="4543425"/>
              <a:ext cx="9525" cy="9525"/>
            </a:xfrm>
            <a:custGeom>
              <a:avLst/>
              <a:gdLst>
                <a:gd name="T0" fmla="*/ 19 w 25"/>
                <a:gd name="T1" fmla="*/ 24 h 24"/>
                <a:gd name="T2" fmla="*/ 16 w 25"/>
                <a:gd name="T3" fmla="*/ 23 h 24"/>
                <a:gd name="T4" fmla="*/ 12 w 25"/>
                <a:gd name="T5" fmla="*/ 21 h 24"/>
                <a:gd name="T6" fmla="*/ 9 w 25"/>
                <a:gd name="T7" fmla="*/ 18 h 24"/>
                <a:gd name="T8" fmla="*/ 5 w 25"/>
                <a:gd name="T9" fmla="*/ 13 h 24"/>
                <a:gd name="T10" fmla="*/ 3 w 25"/>
                <a:gd name="T11" fmla="*/ 10 h 24"/>
                <a:gd name="T12" fmla="*/ 0 w 25"/>
                <a:gd name="T13" fmla="*/ 5 h 24"/>
                <a:gd name="T14" fmla="*/ 0 w 25"/>
                <a:gd name="T15" fmla="*/ 3 h 24"/>
                <a:gd name="T16" fmla="*/ 0 w 25"/>
                <a:gd name="T17" fmla="*/ 2 h 24"/>
                <a:gd name="T18" fmla="*/ 2 w 25"/>
                <a:gd name="T19" fmla="*/ 0 h 24"/>
                <a:gd name="T20" fmla="*/ 3 w 25"/>
                <a:gd name="T21" fmla="*/ 0 h 24"/>
                <a:gd name="T22" fmla="*/ 8 w 25"/>
                <a:gd name="T23" fmla="*/ 0 h 24"/>
                <a:gd name="T24" fmla="*/ 13 w 25"/>
                <a:gd name="T25" fmla="*/ 3 h 24"/>
                <a:gd name="T26" fmla="*/ 17 w 25"/>
                <a:gd name="T27" fmla="*/ 4 h 24"/>
                <a:gd name="T28" fmla="*/ 19 w 25"/>
                <a:gd name="T29" fmla="*/ 6 h 24"/>
                <a:gd name="T30" fmla="*/ 22 w 25"/>
                <a:gd name="T31" fmla="*/ 9 h 24"/>
                <a:gd name="T32" fmla="*/ 24 w 25"/>
                <a:gd name="T33" fmla="*/ 11 h 24"/>
                <a:gd name="T34" fmla="*/ 25 w 25"/>
                <a:gd name="T35" fmla="*/ 17 h 24"/>
                <a:gd name="T36" fmla="*/ 24 w 25"/>
                <a:gd name="T37" fmla="*/ 21 h 24"/>
                <a:gd name="T38" fmla="*/ 22 w 25"/>
                <a:gd name="T39" fmla="*/ 23 h 24"/>
                <a:gd name="T40" fmla="*/ 19 w 25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24">
                  <a:moveTo>
                    <a:pt x="19" y="24"/>
                  </a:moveTo>
                  <a:lnTo>
                    <a:pt x="16" y="23"/>
                  </a:lnTo>
                  <a:lnTo>
                    <a:pt x="12" y="21"/>
                  </a:lnTo>
                  <a:lnTo>
                    <a:pt x="9" y="18"/>
                  </a:lnTo>
                  <a:lnTo>
                    <a:pt x="5" y="13"/>
                  </a:lnTo>
                  <a:lnTo>
                    <a:pt x="3" y="10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3" y="3"/>
                  </a:lnTo>
                  <a:lnTo>
                    <a:pt x="17" y="4"/>
                  </a:lnTo>
                  <a:lnTo>
                    <a:pt x="19" y="6"/>
                  </a:lnTo>
                  <a:lnTo>
                    <a:pt x="22" y="9"/>
                  </a:lnTo>
                  <a:lnTo>
                    <a:pt x="24" y="11"/>
                  </a:lnTo>
                  <a:lnTo>
                    <a:pt x="25" y="17"/>
                  </a:lnTo>
                  <a:lnTo>
                    <a:pt x="24" y="21"/>
                  </a:lnTo>
                  <a:lnTo>
                    <a:pt x="22" y="23"/>
                  </a:lnTo>
                  <a:lnTo>
                    <a:pt x="19" y="2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302E8755-1A01-4D10-AA42-9C34CF74F58B}"/>
              </a:ext>
            </a:extLst>
          </p:cNvPr>
          <p:cNvGrpSpPr/>
          <p:nvPr/>
        </p:nvGrpSpPr>
        <p:grpSpPr>
          <a:xfrm>
            <a:off x="5465151" y="5570294"/>
            <a:ext cx="609600" cy="866775"/>
            <a:chOff x="4267200" y="2995612"/>
            <a:chExt cx="609600" cy="866775"/>
          </a:xfrm>
        </p:grpSpPr>
        <p:sp>
          <p:nvSpPr>
            <p:cNvPr id="139" name="Freeform 71">
              <a:extLst>
                <a:ext uri="{FF2B5EF4-FFF2-40B4-BE49-F238E27FC236}">
                  <a16:creationId xmlns:a16="http://schemas.microsoft.com/office/drawing/2014/main" id="{265A422D-E03B-4AE9-9BC4-50F40502B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7200" y="2995612"/>
              <a:ext cx="561975" cy="314325"/>
            </a:xfrm>
            <a:custGeom>
              <a:avLst/>
              <a:gdLst>
                <a:gd name="T0" fmla="*/ 2147483647 w 298"/>
                <a:gd name="T1" fmla="*/ 2147483647 h 172"/>
                <a:gd name="T2" fmla="*/ 2147483647 w 298"/>
                <a:gd name="T3" fmla="*/ 2147483647 h 172"/>
                <a:gd name="T4" fmla="*/ 2147483647 w 298"/>
                <a:gd name="T5" fmla="*/ 2147483647 h 172"/>
                <a:gd name="T6" fmla="*/ 2147483647 w 298"/>
                <a:gd name="T7" fmla="*/ 2147483647 h 172"/>
                <a:gd name="T8" fmla="*/ 2147483647 w 298"/>
                <a:gd name="T9" fmla="*/ 2147483647 h 172"/>
                <a:gd name="T10" fmla="*/ 2147483647 w 298"/>
                <a:gd name="T11" fmla="*/ 2147483647 h 172"/>
                <a:gd name="T12" fmla="*/ 2147483647 w 298"/>
                <a:gd name="T13" fmla="*/ 0 h 172"/>
                <a:gd name="T14" fmla="*/ 2147483647 w 298"/>
                <a:gd name="T15" fmla="*/ 2147483647 h 172"/>
                <a:gd name="T16" fmla="*/ 2147483647 w 298"/>
                <a:gd name="T17" fmla="*/ 2147483647 h 172"/>
                <a:gd name="T18" fmla="*/ 2147483647 w 298"/>
                <a:gd name="T19" fmla="*/ 2147483647 h 172"/>
                <a:gd name="T20" fmla="*/ 2147483647 w 298"/>
                <a:gd name="T21" fmla="*/ 2147483647 h 172"/>
                <a:gd name="T22" fmla="*/ 2147483647 w 298"/>
                <a:gd name="T23" fmla="*/ 0 h 172"/>
                <a:gd name="T24" fmla="*/ 2147483647 w 298"/>
                <a:gd name="T25" fmla="*/ 2147483647 h 172"/>
                <a:gd name="T26" fmla="*/ 2147483647 w 298"/>
                <a:gd name="T27" fmla="*/ 2147483647 h 172"/>
                <a:gd name="T28" fmla="*/ 2147483647 w 298"/>
                <a:gd name="T29" fmla="*/ 2147483647 h 172"/>
                <a:gd name="T30" fmla="*/ 2147483647 w 298"/>
                <a:gd name="T31" fmla="*/ 0 h 172"/>
                <a:gd name="T32" fmla="*/ 2147483647 w 298"/>
                <a:gd name="T33" fmla="*/ 2147483647 h 172"/>
                <a:gd name="T34" fmla="*/ 2147483647 w 298"/>
                <a:gd name="T35" fmla="*/ 2147483647 h 172"/>
                <a:gd name="T36" fmla="*/ 2147483647 w 298"/>
                <a:gd name="T37" fmla="*/ 2147483647 h 172"/>
                <a:gd name="T38" fmla="*/ 2147483647 w 298"/>
                <a:gd name="T39" fmla="*/ 2147483647 h 172"/>
                <a:gd name="T40" fmla="*/ 0 w 298"/>
                <a:gd name="T41" fmla="*/ 2147483647 h 172"/>
                <a:gd name="T42" fmla="*/ 2147483647 w 298"/>
                <a:gd name="T43" fmla="*/ 2147483647 h 172"/>
                <a:gd name="T44" fmla="*/ 2147483647 w 298"/>
                <a:gd name="T45" fmla="*/ 2147483647 h 172"/>
                <a:gd name="T46" fmla="*/ 2147483647 w 298"/>
                <a:gd name="T47" fmla="*/ 2147483647 h 172"/>
                <a:gd name="T48" fmla="*/ 2147483647 w 298"/>
                <a:gd name="T49" fmla="*/ 2147483647 h 172"/>
                <a:gd name="T50" fmla="*/ 2147483647 w 298"/>
                <a:gd name="T51" fmla="*/ 2147483647 h 172"/>
                <a:gd name="T52" fmla="*/ 2147483647 w 298"/>
                <a:gd name="T53" fmla="*/ 2147483647 h 172"/>
                <a:gd name="T54" fmla="*/ 2147483647 w 298"/>
                <a:gd name="T55" fmla="*/ 2147483647 h 172"/>
                <a:gd name="T56" fmla="*/ 2147483647 w 298"/>
                <a:gd name="T57" fmla="*/ 2147483647 h 172"/>
                <a:gd name="T58" fmla="*/ 2147483647 w 298"/>
                <a:gd name="T59" fmla="*/ 2147483647 h 172"/>
                <a:gd name="T60" fmla="*/ 2147483647 w 298"/>
                <a:gd name="T61" fmla="*/ 2147483647 h 172"/>
                <a:gd name="T62" fmla="*/ 2147483647 w 298"/>
                <a:gd name="T63" fmla="*/ 2147483647 h 172"/>
                <a:gd name="T64" fmla="*/ 2147483647 w 298"/>
                <a:gd name="T65" fmla="*/ 2147483647 h 172"/>
                <a:gd name="T66" fmla="*/ 2147483647 w 298"/>
                <a:gd name="T67" fmla="*/ 2147483647 h 172"/>
                <a:gd name="T68" fmla="*/ 2147483647 w 298"/>
                <a:gd name="T69" fmla="*/ 2147483647 h 172"/>
                <a:gd name="T70" fmla="*/ 2147483647 w 298"/>
                <a:gd name="T71" fmla="*/ 2147483647 h 172"/>
                <a:gd name="T72" fmla="*/ 2147483647 w 298"/>
                <a:gd name="T73" fmla="*/ 2147483647 h 172"/>
                <a:gd name="T74" fmla="*/ 2147483647 w 298"/>
                <a:gd name="T75" fmla="*/ 2147483647 h 172"/>
                <a:gd name="T76" fmla="*/ 2147483647 w 298"/>
                <a:gd name="T77" fmla="*/ 2147483647 h 172"/>
                <a:gd name="T78" fmla="*/ 2147483647 w 298"/>
                <a:gd name="T79" fmla="*/ 2147483647 h 172"/>
                <a:gd name="T80" fmla="*/ 2147483647 w 298"/>
                <a:gd name="T81" fmla="*/ 2147483647 h 172"/>
                <a:gd name="T82" fmla="*/ 2147483647 w 298"/>
                <a:gd name="T83" fmla="*/ 2147483647 h 172"/>
                <a:gd name="T84" fmla="*/ 2147483647 w 298"/>
                <a:gd name="T85" fmla="*/ 2147483647 h 172"/>
                <a:gd name="T86" fmla="*/ 2147483647 w 298"/>
                <a:gd name="T87" fmla="*/ 2147483647 h 172"/>
                <a:gd name="T88" fmla="*/ 2147483647 w 298"/>
                <a:gd name="T89" fmla="*/ 2147483647 h 172"/>
                <a:gd name="T90" fmla="*/ 2147483647 w 298"/>
                <a:gd name="T91" fmla="*/ 2147483647 h 172"/>
                <a:gd name="T92" fmla="*/ 2147483647 w 298"/>
                <a:gd name="T93" fmla="*/ 2147483647 h 172"/>
                <a:gd name="T94" fmla="*/ 2147483647 w 298"/>
                <a:gd name="T95" fmla="*/ 2147483647 h 172"/>
                <a:gd name="T96" fmla="*/ 2147483647 w 298"/>
                <a:gd name="T97" fmla="*/ 2147483647 h 172"/>
                <a:gd name="T98" fmla="*/ 2147483647 w 298"/>
                <a:gd name="T99" fmla="*/ 2147483647 h 172"/>
                <a:gd name="T100" fmla="*/ 2147483647 w 298"/>
                <a:gd name="T101" fmla="*/ 2147483647 h 1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98"/>
                <a:gd name="T154" fmla="*/ 0 h 172"/>
                <a:gd name="T155" fmla="*/ 298 w 298"/>
                <a:gd name="T156" fmla="*/ 172 h 17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98" h="172">
                  <a:moveTo>
                    <a:pt x="77" y="172"/>
                  </a:moveTo>
                  <a:cubicBezTo>
                    <a:pt x="74" y="171"/>
                    <a:pt x="71" y="170"/>
                    <a:pt x="66" y="169"/>
                  </a:cubicBezTo>
                  <a:cubicBezTo>
                    <a:pt x="61" y="164"/>
                    <a:pt x="63" y="161"/>
                    <a:pt x="63" y="156"/>
                  </a:cubicBezTo>
                  <a:cubicBezTo>
                    <a:pt x="64" y="151"/>
                    <a:pt x="63" y="152"/>
                    <a:pt x="69" y="151"/>
                  </a:cubicBezTo>
                  <a:cubicBezTo>
                    <a:pt x="69" y="150"/>
                    <a:pt x="70" y="149"/>
                    <a:pt x="71" y="149"/>
                  </a:cubicBezTo>
                  <a:cubicBezTo>
                    <a:pt x="71" y="147"/>
                    <a:pt x="71" y="144"/>
                    <a:pt x="71" y="142"/>
                  </a:cubicBezTo>
                  <a:cubicBezTo>
                    <a:pt x="71" y="142"/>
                    <a:pt x="71" y="142"/>
                    <a:pt x="72" y="142"/>
                  </a:cubicBezTo>
                  <a:cubicBezTo>
                    <a:pt x="73" y="142"/>
                    <a:pt x="75" y="143"/>
                    <a:pt x="78" y="142"/>
                  </a:cubicBezTo>
                  <a:cubicBezTo>
                    <a:pt x="81" y="141"/>
                    <a:pt x="83" y="139"/>
                    <a:pt x="86" y="137"/>
                  </a:cubicBezTo>
                  <a:cubicBezTo>
                    <a:pt x="91" y="137"/>
                    <a:pt x="96" y="137"/>
                    <a:pt x="101" y="137"/>
                  </a:cubicBezTo>
                  <a:cubicBezTo>
                    <a:pt x="102" y="137"/>
                    <a:pt x="105" y="139"/>
                    <a:pt x="105" y="143"/>
                  </a:cubicBezTo>
                  <a:cubicBezTo>
                    <a:pt x="104" y="146"/>
                    <a:pt x="103" y="148"/>
                    <a:pt x="101" y="150"/>
                  </a:cubicBezTo>
                  <a:cubicBezTo>
                    <a:pt x="99" y="153"/>
                    <a:pt x="97" y="156"/>
                    <a:pt x="96" y="161"/>
                  </a:cubicBezTo>
                  <a:cubicBezTo>
                    <a:pt x="90" y="164"/>
                    <a:pt x="85" y="167"/>
                    <a:pt x="80" y="171"/>
                  </a:cubicBezTo>
                  <a:cubicBezTo>
                    <a:pt x="79" y="172"/>
                    <a:pt x="78" y="172"/>
                    <a:pt x="77" y="172"/>
                  </a:cubicBezTo>
                  <a:close/>
                  <a:moveTo>
                    <a:pt x="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2"/>
                    <a:pt x="73" y="5"/>
                    <a:pt x="73" y="8"/>
                  </a:cubicBezTo>
                  <a:cubicBezTo>
                    <a:pt x="73" y="10"/>
                    <a:pt x="74" y="11"/>
                    <a:pt x="77" y="13"/>
                  </a:cubicBezTo>
                  <a:cubicBezTo>
                    <a:pt x="77" y="14"/>
                    <a:pt x="78" y="15"/>
                    <a:pt x="79" y="17"/>
                  </a:cubicBezTo>
                  <a:cubicBezTo>
                    <a:pt x="75" y="17"/>
                    <a:pt x="73" y="19"/>
                    <a:pt x="70" y="20"/>
                  </a:cubicBezTo>
                  <a:cubicBezTo>
                    <a:pt x="66" y="25"/>
                    <a:pt x="61" y="27"/>
                    <a:pt x="57" y="31"/>
                  </a:cubicBezTo>
                  <a:cubicBezTo>
                    <a:pt x="54" y="33"/>
                    <a:pt x="50" y="34"/>
                    <a:pt x="47" y="33"/>
                  </a:cubicBezTo>
                  <a:cubicBezTo>
                    <a:pt x="45" y="33"/>
                    <a:pt x="44" y="32"/>
                    <a:pt x="41" y="31"/>
                  </a:cubicBezTo>
                  <a:cubicBezTo>
                    <a:pt x="37" y="25"/>
                    <a:pt x="37" y="27"/>
                    <a:pt x="33" y="26"/>
                  </a:cubicBezTo>
                  <a:cubicBezTo>
                    <a:pt x="32" y="27"/>
                    <a:pt x="31" y="27"/>
                    <a:pt x="31" y="29"/>
                  </a:cubicBezTo>
                  <a:cubicBezTo>
                    <a:pt x="31" y="30"/>
                    <a:pt x="31" y="31"/>
                    <a:pt x="31" y="32"/>
                  </a:cubicBezTo>
                  <a:cubicBezTo>
                    <a:pt x="28" y="35"/>
                    <a:pt x="24" y="38"/>
                    <a:pt x="22" y="42"/>
                  </a:cubicBezTo>
                  <a:cubicBezTo>
                    <a:pt x="19" y="43"/>
                    <a:pt x="16" y="43"/>
                    <a:pt x="15" y="44"/>
                  </a:cubicBezTo>
                  <a:cubicBezTo>
                    <a:pt x="10" y="42"/>
                    <a:pt x="9" y="40"/>
                    <a:pt x="7" y="38"/>
                  </a:cubicBezTo>
                  <a:cubicBezTo>
                    <a:pt x="6" y="38"/>
                    <a:pt x="5" y="37"/>
                    <a:pt x="4" y="37"/>
                  </a:cubicBezTo>
                  <a:cubicBezTo>
                    <a:pt x="2" y="37"/>
                    <a:pt x="1" y="37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74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2"/>
                    <a:pt x="154" y="3"/>
                    <a:pt x="154" y="4"/>
                  </a:cubicBezTo>
                  <a:cubicBezTo>
                    <a:pt x="156" y="8"/>
                    <a:pt x="156" y="10"/>
                    <a:pt x="155" y="14"/>
                  </a:cubicBezTo>
                  <a:cubicBezTo>
                    <a:pt x="155" y="17"/>
                    <a:pt x="155" y="20"/>
                    <a:pt x="156" y="25"/>
                  </a:cubicBezTo>
                  <a:cubicBezTo>
                    <a:pt x="150" y="25"/>
                    <a:pt x="144" y="25"/>
                    <a:pt x="137" y="25"/>
                  </a:cubicBezTo>
                  <a:cubicBezTo>
                    <a:pt x="135" y="27"/>
                    <a:pt x="138" y="31"/>
                    <a:pt x="140" y="33"/>
                  </a:cubicBezTo>
                  <a:cubicBezTo>
                    <a:pt x="140" y="34"/>
                    <a:pt x="139" y="35"/>
                    <a:pt x="139" y="36"/>
                  </a:cubicBezTo>
                  <a:cubicBezTo>
                    <a:pt x="137" y="36"/>
                    <a:pt x="133" y="31"/>
                    <a:pt x="133" y="31"/>
                  </a:cubicBezTo>
                  <a:cubicBezTo>
                    <a:pt x="131" y="31"/>
                    <a:pt x="129" y="31"/>
                    <a:pt x="127" y="31"/>
                  </a:cubicBezTo>
                  <a:cubicBezTo>
                    <a:pt x="126" y="32"/>
                    <a:pt x="125" y="34"/>
                    <a:pt x="124" y="36"/>
                  </a:cubicBezTo>
                  <a:cubicBezTo>
                    <a:pt x="124" y="37"/>
                    <a:pt x="124" y="41"/>
                    <a:pt x="121" y="43"/>
                  </a:cubicBezTo>
                  <a:cubicBezTo>
                    <a:pt x="118" y="40"/>
                    <a:pt x="114" y="42"/>
                    <a:pt x="112" y="42"/>
                  </a:cubicBezTo>
                  <a:cubicBezTo>
                    <a:pt x="111" y="42"/>
                    <a:pt x="111" y="41"/>
                    <a:pt x="110" y="40"/>
                  </a:cubicBezTo>
                  <a:cubicBezTo>
                    <a:pt x="110" y="34"/>
                    <a:pt x="106" y="35"/>
                    <a:pt x="104" y="35"/>
                  </a:cubicBezTo>
                  <a:cubicBezTo>
                    <a:pt x="104" y="35"/>
                    <a:pt x="104" y="34"/>
                    <a:pt x="104" y="33"/>
                  </a:cubicBezTo>
                  <a:cubicBezTo>
                    <a:pt x="106" y="29"/>
                    <a:pt x="109" y="24"/>
                    <a:pt x="109" y="20"/>
                  </a:cubicBezTo>
                  <a:cubicBezTo>
                    <a:pt x="107" y="17"/>
                    <a:pt x="104" y="15"/>
                    <a:pt x="104" y="12"/>
                  </a:cubicBezTo>
                  <a:cubicBezTo>
                    <a:pt x="102" y="9"/>
                    <a:pt x="101" y="10"/>
                    <a:pt x="99" y="10"/>
                  </a:cubicBezTo>
                  <a:cubicBezTo>
                    <a:pt x="97" y="11"/>
                    <a:pt x="95" y="11"/>
                    <a:pt x="93" y="11"/>
                  </a:cubicBezTo>
                  <a:cubicBezTo>
                    <a:pt x="90" y="14"/>
                    <a:pt x="88" y="15"/>
                    <a:pt x="86" y="16"/>
                  </a:cubicBezTo>
                  <a:cubicBezTo>
                    <a:pt x="84" y="16"/>
                    <a:pt x="82" y="17"/>
                    <a:pt x="80" y="17"/>
                  </a:cubicBezTo>
                  <a:cubicBezTo>
                    <a:pt x="80" y="12"/>
                    <a:pt x="77" y="11"/>
                    <a:pt x="75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5"/>
                    <a:pt x="74" y="2"/>
                    <a:pt x="74" y="0"/>
                  </a:cubicBezTo>
                  <a:close/>
                  <a:moveTo>
                    <a:pt x="155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1"/>
                    <a:pt x="200" y="1"/>
                    <a:pt x="200" y="2"/>
                  </a:cubicBezTo>
                  <a:cubicBezTo>
                    <a:pt x="200" y="3"/>
                    <a:pt x="200" y="6"/>
                    <a:pt x="199" y="7"/>
                  </a:cubicBezTo>
                  <a:cubicBezTo>
                    <a:pt x="195" y="11"/>
                    <a:pt x="194" y="11"/>
                    <a:pt x="194" y="17"/>
                  </a:cubicBezTo>
                  <a:cubicBezTo>
                    <a:pt x="194" y="18"/>
                    <a:pt x="195" y="19"/>
                    <a:pt x="195" y="20"/>
                  </a:cubicBezTo>
                  <a:cubicBezTo>
                    <a:pt x="194" y="23"/>
                    <a:pt x="192" y="29"/>
                    <a:pt x="193" y="33"/>
                  </a:cubicBezTo>
                  <a:cubicBezTo>
                    <a:pt x="193" y="34"/>
                    <a:pt x="193" y="35"/>
                    <a:pt x="194" y="35"/>
                  </a:cubicBezTo>
                  <a:cubicBezTo>
                    <a:pt x="192" y="36"/>
                    <a:pt x="189" y="37"/>
                    <a:pt x="187" y="39"/>
                  </a:cubicBezTo>
                  <a:cubicBezTo>
                    <a:pt x="183" y="35"/>
                    <a:pt x="179" y="38"/>
                    <a:pt x="174" y="40"/>
                  </a:cubicBezTo>
                  <a:cubicBezTo>
                    <a:pt x="172" y="40"/>
                    <a:pt x="171" y="41"/>
                    <a:pt x="169" y="41"/>
                  </a:cubicBezTo>
                  <a:cubicBezTo>
                    <a:pt x="168" y="40"/>
                    <a:pt x="165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7" y="36"/>
                    <a:pt x="170" y="33"/>
                    <a:pt x="172" y="30"/>
                  </a:cubicBezTo>
                  <a:cubicBezTo>
                    <a:pt x="172" y="26"/>
                    <a:pt x="171" y="25"/>
                    <a:pt x="171" y="24"/>
                  </a:cubicBezTo>
                  <a:cubicBezTo>
                    <a:pt x="167" y="24"/>
                    <a:pt x="165" y="24"/>
                    <a:pt x="163" y="25"/>
                  </a:cubicBezTo>
                  <a:cubicBezTo>
                    <a:pt x="162" y="25"/>
                    <a:pt x="160" y="25"/>
                    <a:pt x="158" y="26"/>
                  </a:cubicBezTo>
                  <a:cubicBezTo>
                    <a:pt x="158" y="23"/>
                    <a:pt x="157" y="21"/>
                    <a:pt x="156" y="19"/>
                  </a:cubicBezTo>
                  <a:cubicBezTo>
                    <a:pt x="156" y="14"/>
                    <a:pt x="158" y="10"/>
                    <a:pt x="157" y="4"/>
                  </a:cubicBezTo>
                  <a:cubicBezTo>
                    <a:pt x="156" y="4"/>
                    <a:pt x="156" y="3"/>
                    <a:pt x="155" y="3"/>
                  </a:cubicBezTo>
                  <a:cubicBezTo>
                    <a:pt x="155" y="2"/>
                    <a:pt x="155" y="1"/>
                    <a:pt x="155" y="0"/>
                  </a:cubicBezTo>
                  <a:close/>
                  <a:moveTo>
                    <a:pt x="202" y="0"/>
                  </a:moveTo>
                  <a:cubicBezTo>
                    <a:pt x="255" y="0"/>
                    <a:pt x="255" y="0"/>
                    <a:pt x="255" y="0"/>
                  </a:cubicBezTo>
                  <a:cubicBezTo>
                    <a:pt x="254" y="4"/>
                    <a:pt x="252" y="8"/>
                    <a:pt x="254" y="12"/>
                  </a:cubicBezTo>
                  <a:cubicBezTo>
                    <a:pt x="255" y="12"/>
                    <a:pt x="255" y="13"/>
                    <a:pt x="256" y="13"/>
                  </a:cubicBezTo>
                  <a:cubicBezTo>
                    <a:pt x="256" y="14"/>
                    <a:pt x="256" y="14"/>
                    <a:pt x="256" y="14"/>
                  </a:cubicBezTo>
                  <a:cubicBezTo>
                    <a:pt x="255" y="13"/>
                    <a:pt x="255" y="13"/>
                    <a:pt x="255" y="13"/>
                  </a:cubicBezTo>
                  <a:cubicBezTo>
                    <a:pt x="254" y="13"/>
                    <a:pt x="252" y="13"/>
                    <a:pt x="250" y="14"/>
                  </a:cubicBezTo>
                  <a:cubicBezTo>
                    <a:pt x="249" y="15"/>
                    <a:pt x="250" y="15"/>
                    <a:pt x="250" y="18"/>
                  </a:cubicBezTo>
                  <a:cubicBezTo>
                    <a:pt x="245" y="22"/>
                    <a:pt x="246" y="20"/>
                    <a:pt x="245" y="27"/>
                  </a:cubicBezTo>
                  <a:cubicBezTo>
                    <a:pt x="244" y="29"/>
                    <a:pt x="242" y="30"/>
                    <a:pt x="241" y="31"/>
                  </a:cubicBezTo>
                  <a:cubicBezTo>
                    <a:pt x="238" y="31"/>
                    <a:pt x="236" y="32"/>
                    <a:pt x="235" y="32"/>
                  </a:cubicBezTo>
                  <a:cubicBezTo>
                    <a:pt x="233" y="33"/>
                    <a:pt x="233" y="35"/>
                    <a:pt x="236" y="37"/>
                  </a:cubicBezTo>
                  <a:cubicBezTo>
                    <a:pt x="230" y="38"/>
                    <a:pt x="227" y="43"/>
                    <a:pt x="224" y="47"/>
                  </a:cubicBezTo>
                  <a:cubicBezTo>
                    <a:pt x="224" y="47"/>
                    <a:pt x="224" y="48"/>
                    <a:pt x="223" y="49"/>
                  </a:cubicBezTo>
                  <a:cubicBezTo>
                    <a:pt x="222" y="52"/>
                    <a:pt x="220" y="53"/>
                    <a:pt x="218" y="54"/>
                  </a:cubicBezTo>
                  <a:cubicBezTo>
                    <a:pt x="218" y="50"/>
                    <a:pt x="216" y="48"/>
                    <a:pt x="214" y="47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11" y="42"/>
                    <a:pt x="208" y="38"/>
                    <a:pt x="204" y="34"/>
                  </a:cubicBezTo>
                  <a:cubicBezTo>
                    <a:pt x="200" y="33"/>
                    <a:pt x="197" y="34"/>
                    <a:pt x="195" y="33"/>
                  </a:cubicBezTo>
                  <a:cubicBezTo>
                    <a:pt x="194" y="29"/>
                    <a:pt x="195" y="26"/>
                    <a:pt x="196" y="22"/>
                  </a:cubicBezTo>
                  <a:cubicBezTo>
                    <a:pt x="197" y="19"/>
                    <a:pt x="196" y="16"/>
                    <a:pt x="196" y="14"/>
                  </a:cubicBezTo>
                  <a:cubicBezTo>
                    <a:pt x="198" y="11"/>
                    <a:pt x="200" y="9"/>
                    <a:pt x="201" y="7"/>
                  </a:cubicBezTo>
                  <a:cubicBezTo>
                    <a:pt x="201" y="6"/>
                    <a:pt x="202" y="4"/>
                    <a:pt x="202" y="2"/>
                  </a:cubicBezTo>
                  <a:cubicBezTo>
                    <a:pt x="202" y="2"/>
                    <a:pt x="202" y="1"/>
                    <a:pt x="202" y="0"/>
                  </a:cubicBezTo>
                  <a:close/>
                  <a:moveTo>
                    <a:pt x="0" y="7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6"/>
                    <a:pt x="4" y="56"/>
                    <a:pt x="6" y="57"/>
                  </a:cubicBezTo>
                  <a:cubicBezTo>
                    <a:pt x="7" y="57"/>
                    <a:pt x="8" y="58"/>
                    <a:pt x="10" y="59"/>
                  </a:cubicBezTo>
                  <a:cubicBezTo>
                    <a:pt x="11" y="59"/>
                    <a:pt x="13" y="59"/>
                    <a:pt x="14" y="59"/>
                  </a:cubicBezTo>
                  <a:cubicBezTo>
                    <a:pt x="14" y="61"/>
                    <a:pt x="15" y="62"/>
                    <a:pt x="15" y="63"/>
                  </a:cubicBezTo>
                  <a:cubicBezTo>
                    <a:pt x="14" y="64"/>
                    <a:pt x="14" y="65"/>
                    <a:pt x="13" y="66"/>
                  </a:cubicBezTo>
                  <a:cubicBezTo>
                    <a:pt x="11" y="68"/>
                    <a:pt x="9" y="69"/>
                    <a:pt x="7" y="69"/>
                  </a:cubicBezTo>
                  <a:cubicBezTo>
                    <a:pt x="4" y="69"/>
                    <a:pt x="2" y="70"/>
                    <a:pt x="0" y="70"/>
                  </a:cubicBezTo>
                  <a:close/>
                  <a:moveTo>
                    <a:pt x="0" y="53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" y="39"/>
                    <a:pt x="1" y="39"/>
                    <a:pt x="2" y="39"/>
                  </a:cubicBezTo>
                  <a:cubicBezTo>
                    <a:pt x="4" y="39"/>
                    <a:pt x="5" y="40"/>
                    <a:pt x="7" y="40"/>
                  </a:cubicBezTo>
                  <a:cubicBezTo>
                    <a:pt x="8" y="42"/>
                    <a:pt x="10" y="43"/>
                    <a:pt x="12" y="45"/>
                  </a:cubicBezTo>
                  <a:cubicBezTo>
                    <a:pt x="14" y="45"/>
                    <a:pt x="16" y="46"/>
                    <a:pt x="21" y="45"/>
                  </a:cubicBezTo>
                  <a:cubicBezTo>
                    <a:pt x="25" y="42"/>
                    <a:pt x="29" y="36"/>
                    <a:pt x="33" y="33"/>
                  </a:cubicBezTo>
                  <a:cubicBezTo>
                    <a:pt x="33" y="32"/>
                    <a:pt x="33" y="31"/>
                    <a:pt x="33" y="29"/>
                  </a:cubicBezTo>
                  <a:cubicBezTo>
                    <a:pt x="34" y="29"/>
                    <a:pt x="35" y="29"/>
                    <a:pt x="37" y="29"/>
                  </a:cubicBezTo>
                  <a:cubicBezTo>
                    <a:pt x="37" y="30"/>
                    <a:pt x="38" y="30"/>
                    <a:pt x="38" y="31"/>
                  </a:cubicBezTo>
                  <a:cubicBezTo>
                    <a:pt x="40" y="32"/>
                    <a:pt x="44" y="34"/>
                    <a:pt x="48" y="36"/>
                  </a:cubicBezTo>
                  <a:cubicBezTo>
                    <a:pt x="49" y="36"/>
                    <a:pt x="50" y="36"/>
                    <a:pt x="51" y="36"/>
                  </a:cubicBezTo>
                  <a:cubicBezTo>
                    <a:pt x="53" y="35"/>
                    <a:pt x="55" y="34"/>
                    <a:pt x="58" y="33"/>
                  </a:cubicBezTo>
                  <a:cubicBezTo>
                    <a:pt x="61" y="30"/>
                    <a:pt x="63" y="29"/>
                    <a:pt x="68" y="26"/>
                  </a:cubicBezTo>
                  <a:cubicBezTo>
                    <a:pt x="68" y="25"/>
                    <a:pt x="69" y="25"/>
                    <a:pt x="70" y="24"/>
                  </a:cubicBezTo>
                  <a:cubicBezTo>
                    <a:pt x="73" y="20"/>
                    <a:pt x="75" y="19"/>
                    <a:pt x="80" y="18"/>
                  </a:cubicBezTo>
                  <a:cubicBezTo>
                    <a:pt x="82" y="18"/>
                    <a:pt x="84" y="18"/>
                    <a:pt x="87" y="18"/>
                  </a:cubicBezTo>
                  <a:cubicBezTo>
                    <a:pt x="93" y="15"/>
                    <a:pt x="94" y="12"/>
                    <a:pt x="101" y="12"/>
                  </a:cubicBezTo>
                  <a:cubicBezTo>
                    <a:pt x="102" y="14"/>
                    <a:pt x="103" y="16"/>
                    <a:pt x="105" y="18"/>
                  </a:cubicBezTo>
                  <a:cubicBezTo>
                    <a:pt x="106" y="19"/>
                    <a:pt x="107" y="20"/>
                    <a:pt x="108" y="21"/>
                  </a:cubicBezTo>
                  <a:cubicBezTo>
                    <a:pt x="106" y="24"/>
                    <a:pt x="104" y="27"/>
                    <a:pt x="102" y="32"/>
                  </a:cubicBezTo>
                  <a:cubicBezTo>
                    <a:pt x="102" y="33"/>
                    <a:pt x="102" y="35"/>
                    <a:pt x="102" y="36"/>
                  </a:cubicBezTo>
                  <a:cubicBezTo>
                    <a:pt x="103" y="37"/>
                    <a:pt x="105" y="37"/>
                    <a:pt x="108" y="37"/>
                  </a:cubicBezTo>
                  <a:cubicBezTo>
                    <a:pt x="108" y="39"/>
                    <a:pt x="109" y="40"/>
                    <a:pt x="109" y="42"/>
                  </a:cubicBezTo>
                  <a:cubicBezTo>
                    <a:pt x="110" y="43"/>
                    <a:pt x="110" y="43"/>
                    <a:pt x="111" y="44"/>
                  </a:cubicBezTo>
                  <a:cubicBezTo>
                    <a:pt x="113" y="44"/>
                    <a:pt x="116" y="43"/>
                    <a:pt x="119" y="43"/>
                  </a:cubicBezTo>
                  <a:cubicBezTo>
                    <a:pt x="121" y="45"/>
                    <a:pt x="121" y="49"/>
                    <a:pt x="121" y="54"/>
                  </a:cubicBezTo>
                  <a:cubicBezTo>
                    <a:pt x="121" y="55"/>
                    <a:pt x="120" y="56"/>
                    <a:pt x="118" y="57"/>
                  </a:cubicBezTo>
                  <a:cubicBezTo>
                    <a:pt x="118" y="58"/>
                    <a:pt x="116" y="58"/>
                    <a:pt x="115" y="58"/>
                  </a:cubicBezTo>
                  <a:cubicBezTo>
                    <a:pt x="115" y="61"/>
                    <a:pt x="115" y="64"/>
                    <a:pt x="114" y="66"/>
                  </a:cubicBezTo>
                  <a:cubicBezTo>
                    <a:pt x="114" y="68"/>
                    <a:pt x="113" y="69"/>
                    <a:pt x="112" y="71"/>
                  </a:cubicBezTo>
                  <a:cubicBezTo>
                    <a:pt x="111" y="71"/>
                    <a:pt x="109" y="72"/>
                    <a:pt x="109" y="74"/>
                  </a:cubicBezTo>
                  <a:cubicBezTo>
                    <a:pt x="105" y="74"/>
                    <a:pt x="102" y="83"/>
                    <a:pt x="99" y="85"/>
                  </a:cubicBezTo>
                  <a:cubicBezTo>
                    <a:pt x="99" y="86"/>
                    <a:pt x="96" y="87"/>
                    <a:pt x="96" y="87"/>
                  </a:cubicBezTo>
                  <a:cubicBezTo>
                    <a:pt x="94" y="89"/>
                    <a:pt x="91" y="91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87" y="94"/>
                    <a:pt x="85" y="97"/>
                    <a:pt x="84" y="99"/>
                  </a:cubicBezTo>
                  <a:cubicBezTo>
                    <a:pt x="83" y="101"/>
                    <a:pt x="82" y="103"/>
                    <a:pt x="81" y="105"/>
                  </a:cubicBezTo>
                  <a:cubicBezTo>
                    <a:pt x="77" y="106"/>
                    <a:pt x="75" y="107"/>
                    <a:pt x="73" y="109"/>
                  </a:cubicBezTo>
                  <a:cubicBezTo>
                    <a:pt x="71" y="109"/>
                    <a:pt x="71" y="109"/>
                    <a:pt x="70" y="109"/>
                  </a:cubicBezTo>
                  <a:cubicBezTo>
                    <a:pt x="70" y="108"/>
                    <a:pt x="70" y="107"/>
                    <a:pt x="70" y="106"/>
                  </a:cubicBezTo>
                  <a:cubicBezTo>
                    <a:pt x="69" y="106"/>
                    <a:pt x="69" y="105"/>
                    <a:pt x="68" y="105"/>
                  </a:cubicBezTo>
                  <a:cubicBezTo>
                    <a:pt x="66" y="105"/>
                    <a:pt x="66" y="104"/>
                    <a:pt x="65" y="104"/>
                  </a:cubicBezTo>
                  <a:cubicBezTo>
                    <a:pt x="64" y="100"/>
                    <a:pt x="62" y="100"/>
                    <a:pt x="60" y="101"/>
                  </a:cubicBezTo>
                  <a:cubicBezTo>
                    <a:pt x="59" y="103"/>
                    <a:pt x="59" y="104"/>
                    <a:pt x="59" y="105"/>
                  </a:cubicBezTo>
                  <a:cubicBezTo>
                    <a:pt x="55" y="106"/>
                    <a:pt x="51" y="106"/>
                    <a:pt x="47" y="106"/>
                  </a:cubicBezTo>
                  <a:cubicBezTo>
                    <a:pt x="45" y="106"/>
                    <a:pt x="42" y="105"/>
                    <a:pt x="39" y="105"/>
                  </a:cubicBezTo>
                  <a:cubicBezTo>
                    <a:pt x="37" y="104"/>
                    <a:pt x="36" y="104"/>
                    <a:pt x="34" y="104"/>
                  </a:cubicBezTo>
                  <a:cubicBezTo>
                    <a:pt x="32" y="102"/>
                    <a:pt x="31" y="101"/>
                    <a:pt x="29" y="99"/>
                  </a:cubicBezTo>
                  <a:cubicBezTo>
                    <a:pt x="29" y="97"/>
                    <a:pt x="28" y="96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5" y="91"/>
                    <a:pt x="27" y="90"/>
                    <a:pt x="28" y="87"/>
                  </a:cubicBezTo>
                  <a:cubicBezTo>
                    <a:pt x="28" y="86"/>
                    <a:pt x="28" y="84"/>
                    <a:pt x="28" y="83"/>
                  </a:cubicBezTo>
                  <a:cubicBezTo>
                    <a:pt x="27" y="82"/>
                    <a:pt x="25" y="81"/>
                    <a:pt x="24" y="80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17" y="79"/>
                    <a:pt x="13" y="79"/>
                    <a:pt x="9" y="78"/>
                  </a:cubicBezTo>
                  <a:cubicBezTo>
                    <a:pt x="8" y="78"/>
                    <a:pt x="7" y="77"/>
                    <a:pt x="5" y="77"/>
                  </a:cubicBezTo>
                  <a:cubicBezTo>
                    <a:pt x="5" y="74"/>
                    <a:pt x="4" y="73"/>
                    <a:pt x="4" y="71"/>
                  </a:cubicBezTo>
                  <a:cubicBezTo>
                    <a:pt x="5" y="71"/>
                    <a:pt x="7" y="71"/>
                    <a:pt x="9" y="71"/>
                  </a:cubicBezTo>
                  <a:cubicBezTo>
                    <a:pt x="11" y="71"/>
                    <a:pt x="13" y="68"/>
                    <a:pt x="15" y="67"/>
                  </a:cubicBezTo>
                  <a:cubicBezTo>
                    <a:pt x="17" y="63"/>
                    <a:pt x="17" y="60"/>
                    <a:pt x="15" y="58"/>
                  </a:cubicBezTo>
                  <a:cubicBezTo>
                    <a:pt x="14" y="58"/>
                    <a:pt x="12" y="58"/>
                    <a:pt x="11" y="58"/>
                  </a:cubicBezTo>
                  <a:cubicBezTo>
                    <a:pt x="7" y="55"/>
                    <a:pt x="4" y="54"/>
                    <a:pt x="0" y="53"/>
                  </a:cubicBezTo>
                  <a:close/>
                  <a:moveTo>
                    <a:pt x="89" y="131"/>
                  </a:moveTo>
                  <a:cubicBezTo>
                    <a:pt x="85" y="128"/>
                    <a:pt x="85" y="126"/>
                    <a:pt x="84" y="124"/>
                  </a:cubicBezTo>
                  <a:cubicBezTo>
                    <a:pt x="83" y="120"/>
                    <a:pt x="81" y="118"/>
                    <a:pt x="80" y="116"/>
                  </a:cubicBezTo>
                  <a:cubicBezTo>
                    <a:pt x="80" y="111"/>
                    <a:pt x="80" y="112"/>
                    <a:pt x="83" y="109"/>
                  </a:cubicBezTo>
                  <a:cubicBezTo>
                    <a:pt x="84" y="101"/>
                    <a:pt x="84" y="100"/>
                    <a:pt x="91" y="94"/>
                  </a:cubicBezTo>
                  <a:cubicBezTo>
                    <a:pt x="95" y="91"/>
                    <a:pt x="98" y="88"/>
                    <a:pt x="102" y="85"/>
                  </a:cubicBezTo>
                  <a:cubicBezTo>
                    <a:pt x="105" y="81"/>
                    <a:pt x="108" y="78"/>
                    <a:pt x="112" y="73"/>
                  </a:cubicBezTo>
                  <a:cubicBezTo>
                    <a:pt x="115" y="71"/>
                    <a:pt x="115" y="69"/>
                    <a:pt x="116" y="66"/>
                  </a:cubicBezTo>
                  <a:cubicBezTo>
                    <a:pt x="116" y="58"/>
                    <a:pt x="119" y="60"/>
                    <a:pt x="123" y="55"/>
                  </a:cubicBezTo>
                  <a:cubicBezTo>
                    <a:pt x="123" y="52"/>
                    <a:pt x="123" y="47"/>
                    <a:pt x="123" y="44"/>
                  </a:cubicBezTo>
                  <a:cubicBezTo>
                    <a:pt x="125" y="42"/>
                    <a:pt x="125" y="39"/>
                    <a:pt x="126" y="37"/>
                  </a:cubicBezTo>
                  <a:cubicBezTo>
                    <a:pt x="126" y="35"/>
                    <a:pt x="127" y="34"/>
                    <a:pt x="128" y="33"/>
                  </a:cubicBezTo>
                  <a:cubicBezTo>
                    <a:pt x="129" y="33"/>
                    <a:pt x="130" y="33"/>
                    <a:pt x="131" y="33"/>
                  </a:cubicBezTo>
                  <a:cubicBezTo>
                    <a:pt x="133" y="34"/>
                    <a:pt x="135" y="36"/>
                    <a:pt x="137" y="38"/>
                  </a:cubicBezTo>
                  <a:cubicBezTo>
                    <a:pt x="138" y="38"/>
                    <a:pt x="139" y="38"/>
                    <a:pt x="140" y="38"/>
                  </a:cubicBezTo>
                  <a:cubicBezTo>
                    <a:pt x="143" y="36"/>
                    <a:pt x="143" y="33"/>
                    <a:pt x="143" y="32"/>
                  </a:cubicBezTo>
                  <a:cubicBezTo>
                    <a:pt x="142" y="31"/>
                    <a:pt x="139" y="29"/>
                    <a:pt x="138" y="27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6" y="27"/>
                    <a:pt x="151" y="27"/>
                    <a:pt x="156" y="27"/>
                  </a:cubicBezTo>
                  <a:cubicBezTo>
                    <a:pt x="158" y="29"/>
                    <a:pt x="164" y="29"/>
                    <a:pt x="168" y="25"/>
                  </a:cubicBezTo>
                  <a:cubicBezTo>
                    <a:pt x="169" y="25"/>
                    <a:pt x="169" y="25"/>
                    <a:pt x="170" y="25"/>
                  </a:cubicBezTo>
                  <a:cubicBezTo>
                    <a:pt x="170" y="27"/>
                    <a:pt x="170" y="29"/>
                    <a:pt x="170" y="30"/>
                  </a:cubicBezTo>
                  <a:cubicBezTo>
                    <a:pt x="168" y="32"/>
                    <a:pt x="164" y="35"/>
                    <a:pt x="162" y="38"/>
                  </a:cubicBezTo>
                  <a:cubicBezTo>
                    <a:pt x="162" y="42"/>
                    <a:pt x="163" y="43"/>
                    <a:pt x="171" y="43"/>
                  </a:cubicBezTo>
                  <a:cubicBezTo>
                    <a:pt x="174" y="41"/>
                    <a:pt x="177" y="40"/>
                    <a:pt x="181" y="39"/>
                  </a:cubicBezTo>
                  <a:cubicBezTo>
                    <a:pt x="182" y="39"/>
                    <a:pt x="183" y="39"/>
                    <a:pt x="184" y="39"/>
                  </a:cubicBezTo>
                  <a:cubicBezTo>
                    <a:pt x="184" y="39"/>
                    <a:pt x="185" y="40"/>
                    <a:pt x="186" y="40"/>
                  </a:cubicBezTo>
                  <a:cubicBezTo>
                    <a:pt x="192" y="40"/>
                    <a:pt x="195" y="33"/>
                    <a:pt x="203" y="36"/>
                  </a:cubicBezTo>
                  <a:cubicBezTo>
                    <a:pt x="205" y="38"/>
                    <a:pt x="206" y="40"/>
                    <a:pt x="208" y="42"/>
                  </a:cubicBezTo>
                  <a:cubicBezTo>
                    <a:pt x="210" y="45"/>
                    <a:pt x="213" y="48"/>
                    <a:pt x="216" y="53"/>
                  </a:cubicBezTo>
                  <a:cubicBezTo>
                    <a:pt x="216" y="54"/>
                    <a:pt x="216" y="54"/>
                    <a:pt x="216" y="55"/>
                  </a:cubicBezTo>
                  <a:cubicBezTo>
                    <a:pt x="212" y="55"/>
                    <a:pt x="212" y="56"/>
                    <a:pt x="210" y="57"/>
                  </a:cubicBezTo>
                  <a:cubicBezTo>
                    <a:pt x="208" y="59"/>
                    <a:pt x="203" y="60"/>
                    <a:pt x="206" y="65"/>
                  </a:cubicBezTo>
                  <a:cubicBezTo>
                    <a:pt x="206" y="65"/>
                    <a:pt x="206" y="65"/>
                    <a:pt x="206" y="66"/>
                  </a:cubicBezTo>
                  <a:cubicBezTo>
                    <a:pt x="201" y="68"/>
                    <a:pt x="195" y="72"/>
                    <a:pt x="189" y="76"/>
                  </a:cubicBezTo>
                  <a:cubicBezTo>
                    <a:pt x="189" y="76"/>
                    <a:pt x="188" y="77"/>
                    <a:pt x="187" y="78"/>
                  </a:cubicBezTo>
                  <a:cubicBezTo>
                    <a:pt x="185" y="78"/>
                    <a:pt x="184" y="77"/>
                    <a:pt x="184" y="77"/>
                  </a:cubicBezTo>
                  <a:cubicBezTo>
                    <a:pt x="183" y="77"/>
                    <a:pt x="182" y="77"/>
                    <a:pt x="181" y="77"/>
                  </a:cubicBezTo>
                  <a:cubicBezTo>
                    <a:pt x="180" y="77"/>
                    <a:pt x="179" y="78"/>
                    <a:pt x="179" y="79"/>
                  </a:cubicBezTo>
                  <a:cubicBezTo>
                    <a:pt x="178" y="79"/>
                    <a:pt x="177" y="79"/>
                    <a:pt x="177" y="79"/>
                  </a:cubicBezTo>
                  <a:cubicBezTo>
                    <a:pt x="174" y="76"/>
                    <a:pt x="173" y="77"/>
                    <a:pt x="171" y="77"/>
                  </a:cubicBezTo>
                  <a:cubicBezTo>
                    <a:pt x="171" y="79"/>
                    <a:pt x="171" y="80"/>
                    <a:pt x="171" y="82"/>
                  </a:cubicBezTo>
                  <a:cubicBezTo>
                    <a:pt x="169" y="84"/>
                    <a:pt x="167" y="81"/>
                    <a:pt x="165" y="86"/>
                  </a:cubicBezTo>
                  <a:cubicBezTo>
                    <a:pt x="161" y="86"/>
                    <a:pt x="162" y="85"/>
                    <a:pt x="161" y="83"/>
                  </a:cubicBezTo>
                  <a:cubicBezTo>
                    <a:pt x="160" y="83"/>
                    <a:pt x="160" y="83"/>
                    <a:pt x="160" y="83"/>
                  </a:cubicBezTo>
                  <a:cubicBezTo>
                    <a:pt x="158" y="81"/>
                    <a:pt x="157" y="80"/>
                    <a:pt x="155" y="79"/>
                  </a:cubicBezTo>
                  <a:cubicBezTo>
                    <a:pt x="155" y="79"/>
                    <a:pt x="154" y="79"/>
                    <a:pt x="153" y="79"/>
                  </a:cubicBezTo>
                  <a:cubicBezTo>
                    <a:pt x="152" y="81"/>
                    <a:pt x="152" y="81"/>
                    <a:pt x="151" y="83"/>
                  </a:cubicBezTo>
                  <a:cubicBezTo>
                    <a:pt x="150" y="85"/>
                    <a:pt x="148" y="87"/>
                    <a:pt x="147" y="89"/>
                  </a:cubicBezTo>
                  <a:cubicBezTo>
                    <a:pt x="143" y="91"/>
                    <a:pt x="143" y="91"/>
                    <a:pt x="140" y="94"/>
                  </a:cubicBezTo>
                  <a:cubicBezTo>
                    <a:pt x="139" y="94"/>
                    <a:pt x="138" y="95"/>
                    <a:pt x="136" y="95"/>
                  </a:cubicBezTo>
                  <a:cubicBezTo>
                    <a:pt x="135" y="96"/>
                    <a:pt x="134" y="97"/>
                    <a:pt x="133" y="99"/>
                  </a:cubicBezTo>
                  <a:cubicBezTo>
                    <a:pt x="128" y="99"/>
                    <a:pt x="127" y="99"/>
                    <a:pt x="125" y="101"/>
                  </a:cubicBezTo>
                  <a:cubicBezTo>
                    <a:pt x="125" y="101"/>
                    <a:pt x="125" y="102"/>
                    <a:pt x="124" y="103"/>
                  </a:cubicBezTo>
                  <a:cubicBezTo>
                    <a:pt x="124" y="103"/>
                    <a:pt x="123" y="103"/>
                    <a:pt x="122" y="103"/>
                  </a:cubicBezTo>
                  <a:cubicBezTo>
                    <a:pt x="118" y="101"/>
                    <a:pt x="118" y="102"/>
                    <a:pt x="114" y="103"/>
                  </a:cubicBezTo>
                  <a:cubicBezTo>
                    <a:pt x="110" y="104"/>
                    <a:pt x="107" y="105"/>
                    <a:pt x="104" y="106"/>
                  </a:cubicBezTo>
                  <a:cubicBezTo>
                    <a:pt x="99" y="107"/>
                    <a:pt x="97" y="107"/>
                    <a:pt x="94" y="110"/>
                  </a:cubicBezTo>
                  <a:cubicBezTo>
                    <a:pt x="94" y="112"/>
                    <a:pt x="93" y="113"/>
                    <a:pt x="93" y="114"/>
                  </a:cubicBezTo>
                  <a:cubicBezTo>
                    <a:pt x="89" y="116"/>
                    <a:pt x="88" y="116"/>
                    <a:pt x="88" y="120"/>
                  </a:cubicBezTo>
                  <a:cubicBezTo>
                    <a:pt x="90" y="122"/>
                    <a:pt x="95" y="125"/>
                    <a:pt x="95" y="129"/>
                  </a:cubicBezTo>
                  <a:cubicBezTo>
                    <a:pt x="93" y="130"/>
                    <a:pt x="90" y="131"/>
                    <a:pt x="89" y="131"/>
                  </a:cubicBezTo>
                  <a:close/>
                  <a:moveTo>
                    <a:pt x="283" y="82"/>
                  </a:moveTo>
                  <a:cubicBezTo>
                    <a:pt x="281" y="79"/>
                    <a:pt x="280" y="77"/>
                    <a:pt x="278" y="74"/>
                  </a:cubicBezTo>
                  <a:cubicBezTo>
                    <a:pt x="277" y="73"/>
                    <a:pt x="276" y="73"/>
                    <a:pt x="275" y="73"/>
                  </a:cubicBezTo>
                  <a:cubicBezTo>
                    <a:pt x="274" y="69"/>
                    <a:pt x="272" y="66"/>
                    <a:pt x="271" y="65"/>
                  </a:cubicBezTo>
                  <a:cubicBezTo>
                    <a:pt x="270" y="64"/>
                    <a:pt x="270" y="63"/>
                    <a:pt x="270" y="61"/>
                  </a:cubicBezTo>
                  <a:cubicBezTo>
                    <a:pt x="271" y="58"/>
                    <a:pt x="272" y="55"/>
                    <a:pt x="272" y="52"/>
                  </a:cubicBezTo>
                  <a:cubicBezTo>
                    <a:pt x="270" y="44"/>
                    <a:pt x="273" y="43"/>
                    <a:pt x="276" y="39"/>
                  </a:cubicBezTo>
                  <a:cubicBezTo>
                    <a:pt x="276" y="37"/>
                    <a:pt x="276" y="35"/>
                    <a:pt x="277" y="33"/>
                  </a:cubicBezTo>
                  <a:cubicBezTo>
                    <a:pt x="279" y="26"/>
                    <a:pt x="280" y="23"/>
                    <a:pt x="284" y="19"/>
                  </a:cubicBezTo>
                  <a:cubicBezTo>
                    <a:pt x="286" y="17"/>
                    <a:pt x="288" y="16"/>
                    <a:pt x="291" y="14"/>
                  </a:cubicBezTo>
                  <a:cubicBezTo>
                    <a:pt x="293" y="14"/>
                    <a:pt x="294" y="14"/>
                    <a:pt x="296" y="14"/>
                  </a:cubicBezTo>
                  <a:cubicBezTo>
                    <a:pt x="296" y="15"/>
                    <a:pt x="298" y="19"/>
                    <a:pt x="297" y="21"/>
                  </a:cubicBezTo>
                  <a:cubicBezTo>
                    <a:pt x="294" y="26"/>
                    <a:pt x="296" y="36"/>
                    <a:pt x="296" y="44"/>
                  </a:cubicBezTo>
                  <a:cubicBezTo>
                    <a:pt x="294" y="49"/>
                    <a:pt x="291" y="56"/>
                    <a:pt x="287" y="61"/>
                  </a:cubicBezTo>
                  <a:cubicBezTo>
                    <a:pt x="287" y="62"/>
                    <a:pt x="287" y="63"/>
                    <a:pt x="286" y="64"/>
                  </a:cubicBezTo>
                  <a:cubicBezTo>
                    <a:pt x="286" y="69"/>
                    <a:pt x="285" y="76"/>
                    <a:pt x="285" y="81"/>
                  </a:cubicBezTo>
                  <a:cubicBezTo>
                    <a:pt x="284" y="81"/>
                    <a:pt x="283" y="82"/>
                    <a:pt x="283" y="82"/>
                  </a:cubicBezTo>
                  <a:close/>
                </a:path>
              </a:pathLst>
            </a:custGeom>
            <a:solidFill>
              <a:srgbClr val="D5AEB2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square" lIns="91440" tIns="45720" rIns="91440" bIns="45720" anchor="t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</p:txBody>
        </p:sp>
        <p:sp>
          <p:nvSpPr>
            <p:cNvPr id="140" name="Freeform 72">
              <a:extLst>
                <a:ext uri="{FF2B5EF4-FFF2-40B4-BE49-F238E27FC236}">
                  <a16:creationId xmlns:a16="http://schemas.microsoft.com/office/drawing/2014/main" id="{F166B8E3-7CF2-4693-869D-BD676FA73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2925" y="3043237"/>
              <a:ext cx="514350" cy="819150"/>
            </a:xfrm>
            <a:custGeom>
              <a:avLst/>
              <a:gdLst>
                <a:gd name="T0" fmla="*/ 2147483647 w 273"/>
                <a:gd name="T1" fmla="*/ 2147483647 h 447"/>
                <a:gd name="T2" fmla="*/ 2147483647 w 273"/>
                <a:gd name="T3" fmla="*/ 2147483647 h 447"/>
                <a:gd name="T4" fmla="*/ 2147483647 w 273"/>
                <a:gd name="T5" fmla="*/ 2147483647 h 447"/>
                <a:gd name="T6" fmla="*/ 2147483647 w 273"/>
                <a:gd name="T7" fmla="*/ 2147483647 h 447"/>
                <a:gd name="T8" fmla="*/ 2147483647 w 273"/>
                <a:gd name="T9" fmla="*/ 0 h 4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3"/>
                <a:gd name="T16" fmla="*/ 0 h 447"/>
                <a:gd name="T17" fmla="*/ 273 w 273"/>
                <a:gd name="T18" fmla="*/ 447 h 4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3" h="447">
                  <a:moveTo>
                    <a:pt x="25" y="168"/>
                  </a:moveTo>
                  <a:cubicBezTo>
                    <a:pt x="85" y="287"/>
                    <a:pt x="11" y="300"/>
                    <a:pt x="5" y="359"/>
                  </a:cubicBezTo>
                  <a:cubicBezTo>
                    <a:pt x="0" y="380"/>
                    <a:pt x="15" y="447"/>
                    <a:pt x="110" y="415"/>
                  </a:cubicBezTo>
                  <a:cubicBezTo>
                    <a:pt x="237" y="320"/>
                    <a:pt x="208" y="234"/>
                    <a:pt x="218" y="147"/>
                  </a:cubicBezTo>
                  <a:cubicBezTo>
                    <a:pt x="233" y="68"/>
                    <a:pt x="273" y="78"/>
                    <a:pt x="262" y="0"/>
                  </a:cubicBezTo>
                </a:path>
              </a:pathLst>
            </a:cu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99CCFF" mc:Ignorable="a14" a14:legacySpreadsheetColorIndex="44"/>
                  </a:solidFill>
                </a14:hiddenFill>
              </a:ext>
            </a:extLst>
          </p:spPr>
          <p:txBody>
            <a:bodyPr wrap="square" lIns="91440" tIns="45720" rIns="91440" bIns="45720" anchor="t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</p:txBody>
        </p:sp>
        <p:sp>
          <p:nvSpPr>
            <p:cNvPr id="141" name="Freeform 70">
              <a:extLst>
                <a:ext uri="{FF2B5EF4-FFF2-40B4-BE49-F238E27FC236}">
                  <a16:creationId xmlns:a16="http://schemas.microsoft.com/office/drawing/2014/main" id="{39145D8C-0D09-4207-AD05-9C9AF1BCC4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7200" y="2995612"/>
              <a:ext cx="609600" cy="847725"/>
            </a:xfrm>
            <a:custGeom>
              <a:avLst/>
              <a:gdLst>
                <a:gd name="T0" fmla="*/ 0 w 544"/>
                <a:gd name="T1" fmla="*/ 0 h 759"/>
                <a:gd name="T2" fmla="*/ 2147483647 w 544"/>
                <a:gd name="T3" fmla="*/ 0 h 759"/>
                <a:gd name="T4" fmla="*/ 2147483647 w 544"/>
                <a:gd name="T5" fmla="*/ 2147483647 h 759"/>
                <a:gd name="T6" fmla="*/ 0 w 544"/>
                <a:gd name="T7" fmla="*/ 2147483647 h 759"/>
                <a:gd name="T8" fmla="*/ 0 w 544"/>
                <a:gd name="T9" fmla="*/ 0 h 759"/>
                <a:gd name="T10" fmla="*/ 0 w 544"/>
                <a:gd name="T11" fmla="*/ 0 h 7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4"/>
                <a:gd name="T19" fmla="*/ 0 h 759"/>
                <a:gd name="T20" fmla="*/ 544 w 544"/>
                <a:gd name="T21" fmla="*/ 759 h 7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4" h="759">
                  <a:moveTo>
                    <a:pt x="0" y="0"/>
                  </a:moveTo>
                  <a:lnTo>
                    <a:pt x="544" y="0"/>
                  </a:lnTo>
                  <a:lnTo>
                    <a:pt x="544" y="759"/>
                  </a:lnTo>
                  <a:lnTo>
                    <a:pt x="0" y="75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99CCFF" mc:Ignorable="a14" a14:legacySpreadsheetColorIndex="44"/>
                  </a:solidFill>
                </a14:hiddenFill>
              </a:ext>
            </a:extLst>
          </p:spPr>
          <p:txBody>
            <a:bodyPr wrap="square" lIns="91440" tIns="45720" rIns="91440" bIns="45720" anchor="t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</p:txBody>
        </p:sp>
      </p:grpSp>
      <p:sp>
        <p:nvSpPr>
          <p:cNvPr id="142" name="广东">
            <a:extLst>
              <a:ext uri="{FF2B5EF4-FFF2-40B4-BE49-F238E27FC236}">
                <a16:creationId xmlns:a16="http://schemas.microsoft.com/office/drawing/2014/main" id="{967F47BE-121F-4829-B350-F90CD859B2EC}"/>
              </a:ext>
            </a:extLst>
          </p:cNvPr>
          <p:cNvSpPr>
            <a:spLocks noEditPoints="1"/>
          </p:cNvSpPr>
          <p:nvPr/>
        </p:nvSpPr>
        <p:spPr bwMode="auto">
          <a:xfrm>
            <a:off x="6546557" y="3821544"/>
            <a:ext cx="910616" cy="702161"/>
          </a:xfrm>
          <a:custGeom>
            <a:avLst/>
            <a:gdLst>
              <a:gd name="T0" fmla="*/ 1983 w 2993"/>
              <a:gd name="T1" fmla="*/ 1253 h 2287"/>
              <a:gd name="T2" fmla="*/ 2080 w 2993"/>
              <a:gd name="T3" fmla="*/ 1133 h 2287"/>
              <a:gd name="T4" fmla="*/ 2127 w 2993"/>
              <a:gd name="T5" fmla="*/ 1209 h 2287"/>
              <a:gd name="T6" fmla="*/ 2356 w 2993"/>
              <a:gd name="T7" fmla="*/ 1181 h 2287"/>
              <a:gd name="T8" fmla="*/ 2480 w 2993"/>
              <a:gd name="T9" fmla="*/ 1152 h 2287"/>
              <a:gd name="T10" fmla="*/ 2738 w 2993"/>
              <a:gd name="T11" fmla="*/ 1021 h 2287"/>
              <a:gd name="T12" fmla="*/ 2854 w 2993"/>
              <a:gd name="T13" fmla="*/ 891 h 2287"/>
              <a:gd name="T14" fmla="*/ 2844 w 2993"/>
              <a:gd name="T15" fmla="*/ 848 h 2287"/>
              <a:gd name="T16" fmla="*/ 2946 w 2993"/>
              <a:gd name="T17" fmla="*/ 699 h 2287"/>
              <a:gd name="T18" fmla="*/ 2872 w 2993"/>
              <a:gd name="T19" fmla="*/ 454 h 2287"/>
              <a:gd name="T20" fmla="*/ 2773 w 2993"/>
              <a:gd name="T21" fmla="*/ 297 h 2287"/>
              <a:gd name="T22" fmla="*/ 2603 w 2993"/>
              <a:gd name="T23" fmla="*/ 246 h 2287"/>
              <a:gd name="T24" fmla="*/ 2417 w 2993"/>
              <a:gd name="T25" fmla="*/ 227 h 2287"/>
              <a:gd name="T26" fmla="*/ 2342 w 2993"/>
              <a:gd name="T27" fmla="*/ 335 h 2287"/>
              <a:gd name="T28" fmla="*/ 2086 w 2993"/>
              <a:gd name="T29" fmla="*/ 337 h 2287"/>
              <a:gd name="T30" fmla="*/ 1904 w 2993"/>
              <a:gd name="T31" fmla="*/ 415 h 2287"/>
              <a:gd name="T32" fmla="*/ 1849 w 2993"/>
              <a:gd name="T33" fmla="*/ 309 h 2287"/>
              <a:gd name="T34" fmla="*/ 1992 w 2993"/>
              <a:gd name="T35" fmla="*/ 90 h 2287"/>
              <a:gd name="T36" fmla="*/ 1765 w 2993"/>
              <a:gd name="T37" fmla="*/ 66 h 2287"/>
              <a:gd name="T38" fmla="*/ 1610 w 2993"/>
              <a:gd name="T39" fmla="*/ 65 h 2287"/>
              <a:gd name="T40" fmla="*/ 1415 w 2993"/>
              <a:gd name="T41" fmla="*/ 0 h 2287"/>
              <a:gd name="T42" fmla="*/ 1315 w 2993"/>
              <a:gd name="T43" fmla="*/ 121 h 2287"/>
              <a:gd name="T44" fmla="*/ 1253 w 2993"/>
              <a:gd name="T45" fmla="*/ 274 h 2287"/>
              <a:gd name="T46" fmla="*/ 999 w 2993"/>
              <a:gd name="T47" fmla="*/ 159 h 2287"/>
              <a:gd name="T48" fmla="*/ 901 w 2993"/>
              <a:gd name="T49" fmla="*/ 417 h 2287"/>
              <a:gd name="T50" fmla="*/ 909 w 2993"/>
              <a:gd name="T51" fmla="*/ 657 h 2287"/>
              <a:gd name="T52" fmla="*/ 793 w 2993"/>
              <a:gd name="T53" fmla="*/ 809 h 2287"/>
              <a:gd name="T54" fmla="*/ 716 w 2993"/>
              <a:gd name="T55" fmla="*/ 1086 h 2287"/>
              <a:gd name="T56" fmla="*/ 506 w 2993"/>
              <a:gd name="T57" fmla="*/ 1278 h 2287"/>
              <a:gd name="T58" fmla="*/ 453 w 2993"/>
              <a:gd name="T59" fmla="*/ 1412 h 2287"/>
              <a:gd name="T60" fmla="*/ 285 w 2993"/>
              <a:gd name="T61" fmla="*/ 1453 h 2287"/>
              <a:gd name="T62" fmla="*/ 212 w 2993"/>
              <a:gd name="T63" fmla="*/ 1574 h 2287"/>
              <a:gd name="T64" fmla="*/ 40 w 2993"/>
              <a:gd name="T65" fmla="*/ 1698 h 2287"/>
              <a:gd name="T66" fmla="*/ 86 w 2993"/>
              <a:gd name="T67" fmla="*/ 1807 h 2287"/>
              <a:gd name="T68" fmla="*/ 27 w 2993"/>
              <a:gd name="T69" fmla="*/ 2081 h 2287"/>
              <a:gd name="T70" fmla="*/ 234 w 2993"/>
              <a:gd name="T71" fmla="*/ 2275 h 2287"/>
              <a:gd name="T72" fmla="*/ 285 w 2993"/>
              <a:gd name="T73" fmla="*/ 2113 h 2287"/>
              <a:gd name="T74" fmla="*/ 297 w 2993"/>
              <a:gd name="T75" fmla="*/ 2077 h 2287"/>
              <a:gd name="T76" fmla="*/ 266 w 2993"/>
              <a:gd name="T77" fmla="*/ 1930 h 2287"/>
              <a:gd name="T78" fmla="*/ 366 w 2993"/>
              <a:gd name="T79" fmla="*/ 1948 h 2287"/>
              <a:gd name="T80" fmla="*/ 325 w 2993"/>
              <a:gd name="T81" fmla="*/ 1792 h 2287"/>
              <a:gd name="T82" fmla="*/ 371 w 2993"/>
              <a:gd name="T83" fmla="*/ 1847 h 2287"/>
              <a:gd name="T84" fmla="*/ 403 w 2993"/>
              <a:gd name="T85" fmla="*/ 1860 h 2287"/>
              <a:gd name="T86" fmla="*/ 655 w 2993"/>
              <a:gd name="T87" fmla="*/ 1746 h 2287"/>
              <a:gd name="T88" fmla="*/ 742 w 2993"/>
              <a:gd name="T89" fmla="*/ 1733 h 2287"/>
              <a:gd name="T90" fmla="*/ 869 w 2993"/>
              <a:gd name="T91" fmla="*/ 1660 h 2287"/>
              <a:gd name="T92" fmla="*/ 898 w 2993"/>
              <a:gd name="T93" fmla="*/ 1658 h 2287"/>
              <a:gd name="T94" fmla="*/ 940 w 2993"/>
              <a:gd name="T95" fmla="*/ 1669 h 2287"/>
              <a:gd name="T96" fmla="*/ 965 w 2993"/>
              <a:gd name="T97" fmla="*/ 1603 h 2287"/>
              <a:gd name="T98" fmla="*/ 1103 w 2993"/>
              <a:gd name="T99" fmla="*/ 1553 h 2287"/>
              <a:gd name="T100" fmla="*/ 1131 w 2993"/>
              <a:gd name="T101" fmla="*/ 1574 h 2287"/>
              <a:gd name="T102" fmla="*/ 1322 w 2993"/>
              <a:gd name="T103" fmla="*/ 1575 h 2287"/>
              <a:gd name="T104" fmla="*/ 1375 w 2993"/>
              <a:gd name="T105" fmla="*/ 1307 h 2287"/>
              <a:gd name="T106" fmla="*/ 1511 w 2993"/>
              <a:gd name="T107" fmla="*/ 1424 h 2287"/>
              <a:gd name="T108" fmla="*/ 1551 w 2993"/>
              <a:gd name="T109" fmla="*/ 1433 h 2287"/>
              <a:gd name="T110" fmla="*/ 1591 w 2993"/>
              <a:gd name="T111" fmla="*/ 1270 h 2287"/>
              <a:gd name="T112" fmla="*/ 1587 w 2993"/>
              <a:gd name="T113" fmla="*/ 1162 h 2287"/>
              <a:gd name="T114" fmla="*/ 1594 w 2993"/>
              <a:gd name="T115" fmla="*/ 1093 h 2287"/>
              <a:gd name="T116" fmla="*/ 1723 w 2993"/>
              <a:gd name="T117" fmla="*/ 1284 h 2287"/>
              <a:gd name="T118" fmla="*/ 370 w 2993"/>
              <a:gd name="T119" fmla="*/ 1998 h 2287"/>
              <a:gd name="T120" fmla="*/ 1834 w 2993"/>
              <a:gd name="T121" fmla="*/ 1500 h 2287"/>
              <a:gd name="T122" fmla="*/ 1897 w 2993"/>
              <a:gd name="T123" fmla="*/ 1471 h 2287"/>
              <a:gd name="T124" fmla="*/ 2948 w 2993"/>
              <a:gd name="T125" fmla="*/ 801 h 2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93" h="2287">
                <a:moveTo>
                  <a:pt x="1852" y="1263"/>
                </a:moveTo>
                <a:lnTo>
                  <a:pt x="1853" y="1261"/>
                </a:lnTo>
                <a:lnTo>
                  <a:pt x="1854" y="1259"/>
                </a:lnTo>
                <a:lnTo>
                  <a:pt x="1858" y="1256"/>
                </a:lnTo>
                <a:lnTo>
                  <a:pt x="1863" y="1253"/>
                </a:lnTo>
                <a:lnTo>
                  <a:pt x="1875" y="1244"/>
                </a:lnTo>
                <a:lnTo>
                  <a:pt x="1890" y="1236"/>
                </a:lnTo>
                <a:lnTo>
                  <a:pt x="1895" y="1235"/>
                </a:lnTo>
                <a:lnTo>
                  <a:pt x="1901" y="1234"/>
                </a:lnTo>
                <a:lnTo>
                  <a:pt x="1906" y="1234"/>
                </a:lnTo>
                <a:lnTo>
                  <a:pt x="1910" y="1234"/>
                </a:lnTo>
                <a:lnTo>
                  <a:pt x="1922" y="1236"/>
                </a:lnTo>
                <a:lnTo>
                  <a:pt x="1937" y="1242"/>
                </a:lnTo>
                <a:lnTo>
                  <a:pt x="1944" y="1245"/>
                </a:lnTo>
                <a:lnTo>
                  <a:pt x="1948" y="1249"/>
                </a:lnTo>
                <a:lnTo>
                  <a:pt x="1951" y="1254"/>
                </a:lnTo>
                <a:lnTo>
                  <a:pt x="1953" y="1259"/>
                </a:lnTo>
                <a:lnTo>
                  <a:pt x="1956" y="1269"/>
                </a:lnTo>
                <a:lnTo>
                  <a:pt x="1956" y="1280"/>
                </a:lnTo>
                <a:lnTo>
                  <a:pt x="1957" y="1285"/>
                </a:lnTo>
                <a:lnTo>
                  <a:pt x="1958" y="1288"/>
                </a:lnTo>
                <a:lnTo>
                  <a:pt x="1959" y="1291"/>
                </a:lnTo>
                <a:lnTo>
                  <a:pt x="1961" y="1293"/>
                </a:lnTo>
                <a:lnTo>
                  <a:pt x="1964" y="1293"/>
                </a:lnTo>
                <a:lnTo>
                  <a:pt x="1966" y="1292"/>
                </a:lnTo>
                <a:lnTo>
                  <a:pt x="1970" y="1291"/>
                </a:lnTo>
                <a:lnTo>
                  <a:pt x="1973" y="1287"/>
                </a:lnTo>
                <a:lnTo>
                  <a:pt x="1990" y="1280"/>
                </a:lnTo>
                <a:lnTo>
                  <a:pt x="2003" y="1273"/>
                </a:lnTo>
                <a:lnTo>
                  <a:pt x="2003" y="1270"/>
                </a:lnTo>
                <a:lnTo>
                  <a:pt x="2003" y="1267"/>
                </a:lnTo>
                <a:lnTo>
                  <a:pt x="2002" y="1265"/>
                </a:lnTo>
                <a:lnTo>
                  <a:pt x="2001" y="1262"/>
                </a:lnTo>
                <a:lnTo>
                  <a:pt x="1996" y="1257"/>
                </a:lnTo>
                <a:lnTo>
                  <a:pt x="1989" y="1255"/>
                </a:lnTo>
                <a:lnTo>
                  <a:pt x="1983" y="1253"/>
                </a:lnTo>
                <a:lnTo>
                  <a:pt x="1978" y="1249"/>
                </a:lnTo>
                <a:lnTo>
                  <a:pt x="1977" y="1245"/>
                </a:lnTo>
                <a:lnTo>
                  <a:pt x="1977" y="1242"/>
                </a:lnTo>
                <a:lnTo>
                  <a:pt x="1978" y="1237"/>
                </a:lnTo>
                <a:lnTo>
                  <a:pt x="1980" y="1232"/>
                </a:lnTo>
                <a:lnTo>
                  <a:pt x="1985" y="1226"/>
                </a:lnTo>
                <a:lnTo>
                  <a:pt x="1990" y="1221"/>
                </a:lnTo>
                <a:lnTo>
                  <a:pt x="1990" y="1218"/>
                </a:lnTo>
                <a:lnTo>
                  <a:pt x="1989" y="1217"/>
                </a:lnTo>
                <a:lnTo>
                  <a:pt x="1986" y="1216"/>
                </a:lnTo>
                <a:lnTo>
                  <a:pt x="1983" y="1216"/>
                </a:lnTo>
                <a:lnTo>
                  <a:pt x="1975" y="1215"/>
                </a:lnTo>
                <a:lnTo>
                  <a:pt x="1967" y="1216"/>
                </a:lnTo>
                <a:lnTo>
                  <a:pt x="1964" y="1216"/>
                </a:lnTo>
                <a:lnTo>
                  <a:pt x="1961" y="1216"/>
                </a:lnTo>
                <a:lnTo>
                  <a:pt x="1960" y="1215"/>
                </a:lnTo>
                <a:lnTo>
                  <a:pt x="1958" y="1213"/>
                </a:lnTo>
                <a:lnTo>
                  <a:pt x="1957" y="1212"/>
                </a:lnTo>
                <a:lnTo>
                  <a:pt x="1957" y="1210"/>
                </a:lnTo>
                <a:lnTo>
                  <a:pt x="1957" y="1207"/>
                </a:lnTo>
                <a:lnTo>
                  <a:pt x="1957" y="1204"/>
                </a:lnTo>
                <a:lnTo>
                  <a:pt x="1959" y="1196"/>
                </a:lnTo>
                <a:lnTo>
                  <a:pt x="1964" y="1185"/>
                </a:lnTo>
                <a:lnTo>
                  <a:pt x="1967" y="1179"/>
                </a:lnTo>
                <a:lnTo>
                  <a:pt x="1971" y="1174"/>
                </a:lnTo>
                <a:lnTo>
                  <a:pt x="1976" y="1169"/>
                </a:lnTo>
                <a:lnTo>
                  <a:pt x="1982" y="1166"/>
                </a:lnTo>
                <a:lnTo>
                  <a:pt x="2002" y="1156"/>
                </a:lnTo>
                <a:lnTo>
                  <a:pt x="2028" y="1146"/>
                </a:lnTo>
                <a:lnTo>
                  <a:pt x="2052" y="1135"/>
                </a:lnTo>
                <a:lnTo>
                  <a:pt x="2066" y="1127"/>
                </a:lnTo>
                <a:lnTo>
                  <a:pt x="2070" y="1124"/>
                </a:lnTo>
                <a:lnTo>
                  <a:pt x="2073" y="1124"/>
                </a:lnTo>
                <a:lnTo>
                  <a:pt x="2077" y="1125"/>
                </a:lnTo>
                <a:lnTo>
                  <a:pt x="2079" y="1129"/>
                </a:lnTo>
                <a:lnTo>
                  <a:pt x="2080" y="1133"/>
                </a:lnTo>
                <a:lnTo>
                  <a:pt x="2082" y="1137"/>
                </a:lnTo>
                <a:lnTo>
                  <a:pt x="2082" y="1142"/>
                </a:lnTo>
                <a:lnTo>
                  <a:pt x="2079" y="1146"/>
                </a:lnTo>
                <a:lnTo>
                  <a:pt x="2064" y="1159"/>
                </a:lnTo>
                <a:lnTo>
                  <a:pt x="2052" y="1167"/>
                </a:lnTo>
                <a:lnTo>
                  <a:pt x="2051" y="1173"/>
                </a:lnTo>
                <a:lnTo>
                  <a:pt x="2052" y="1182"/>
                </a:lnTo>
                <a:lnTo>
                  <a:pt x="2053" y="1193"/>
                </a:lnTo>
                <a:lnTo>
                  <a:pt x="2053" y="1203"/>
                </a:lnTo>
                <a:lnTo>
                  <a:pt x="2053" y="1213"/>
                </a:lnTo>
                <a:lnTo>
                  <a:pt x="2054" y="1225"/>
                </a:lnTo>
                <a:lnTo>
                  <a:pt x="2055" y="1230"/>
                </a:lnTo>
                <a:lnTo>
                  <a:pt x="2058" y="1235"/>
                </a:lnTo>
                <a:lnTo>
                  <a:pt x="2059" y="1236"/>
                </a:lnTo>
                <a:lnTo>
                  <a:pt x="2061" y="1236"/>
                </a:lnTo>
                <a:lnTo>
                  <a:pt x="2063" y="1237"/>
                </a:lnTo>
                <a:lnTo>
                  <a:pt x="2065" y="1236"/>
                </a:lnTo>
                <a:lnTo>
                  <a:pt x="2076" y="1231"/>
                </a:lnTo>
                <a:lnTo>
                  <a:pt x="2089" y="1225"/>
                </a:lnTo>
                <a:lnTo>
                  <a:pt x="2095" y="1224"/>
                </a:lnTo>
                <a:lnTo>
                  <a:pt x="2101" y="1223"/>
                </a:lnTo>
                <a:lnTo>
                  <a:pt x="2102" y="1224"/>
                </a:lnTo>
                <a:lnTo>
                  <a:pt x="2104" y="1224"/>
                </a:lnTo>
                <a:lnTo>
                  <a:pt x="2105" y="1226"/>
                </a:lnTo>
                <a:lnTo>
                  <a:pt x="2108" y="1229"/>
                </a:lnTo>
                <a:lnTo>
                  <a:pt x="2111" y="1237"/>
                </a:lnTo>
                <a:lnTo>
                  <a:pt x="2115" y="1244"/>
                </a:lnTo>
                <a:lnTo>
                  <a:pt x="2117" y="1245"/>
                </a:lnTo>
                <a:lnTo>
                  <a:pt x="2118" y="1245"/>
                </a:lnTo>
                <a:lnTo>
                  <a:pt x="2120" y="1245"/>
                </a:lnTo>
                <a:lnTo>
                  <a:pt x="2122" y="1243"/>
                </a:lnTo>
                <a:lnTo>
                  <a:pt x="2123" y="1235"/>
                </a:lnTo>
                <a:lnTo>
                  <a:pt x="2123" y="1224"/>
                </a:lnTo>
                <a:lnTo>
                  <a:pt x="2123" y="1219"/>
                </a:lnTo>
                <a:lnTo>
                  <a:pt x="2124" y="1213"/>
                </a:lnTo>
                <a:lnTo>
                  <a:pt x="2127" y="1209"/>
                </a:lnTo>
                <a:lnTo>
                  <a:pt x="2130" y="1205"/>
                </a:lnTo>
                <a:lnTo>
                  <a:pt x="2134" y="1200"/>
                </a:lnTo>
                <a:lnTo>
                  <a:pt x="2141" y="1191"/>
                </a:lnTo>
                <a:lnTo>
                  <a:pt x="2149" y="1181"/>
                </a:lnTo>
                <a:lnTo>
                  <a:pt x="2158" y="1171"/>
                </a:lnTo>
                <a:lnTo>
                  <a:pt x="2161" y="1166"/>
                </a:lnTo>
                <a:lnTo>
                  <a:pt x="2164" y="1162"/>
                </a:lnTo>
                <a:lnTo>
                  <a:pt x="2165" y="1159"/>
                </a:lnTo>
                <a:lnTo>
                  <a:pt x="2165" y="1155"/>
                </a:lnTo>
                <a:lnTo>
                  <a:pt x="2165" y="1150"/>
                </a:lnTo>
                <a:lnTo>
                  <a:pt x="2165" y="1146"/>
                </a:lnTo>
                <a:lnTo>
                  <a:pt x="2166" y="1142"/>
                </a:lnTo>
                <a:lnTo>
                  <a:pt x="2168" y="1139"/>
                </a:lnTo>
                <a:lnTo>
                  <a:pt x="2171" y="1136"/>
                </a:lnTo>
                <a:lnTo>
                  <a:pt x="2174" y="1134"/>
                </a:lnTo>
                <a:lnTo>
                  <a:pt x="2179" y="1131"/>
                </a:lnTo>
                <a:lnTo>
                  <a:pt x="2184" y="1130"/>
                </a:lnTo>
                <a:lnTo>
                  <a:pt x="2194" y="1128"/>
                </a:lnTo>
                <a:lnTo>
                  <a:pt x="2206" y="1127"/>
                </a:lnTo>
                <a:lnTo>
                  <a:pt x="2219" y="1128"/>
                </a:lnTo>
                <a:lnTo>
                  <a:pt x="2233" y="1129"/>
                </a:lnTo>
                <a:lnTo>
                  <a:pt x="2255" y="1131"/>
                </a:lnTo>
                <a:lnTo>
                  <a:pt x="2271" y="1135"/>
                </a:lnTo>
                <a:lnTo>
                  <a:pt x="2275" y="1137"/>
                </a:lnTo>
                <a:lnTo>
                  <a:pt x="2280" y="1139"/>
                </a:lnTo>
                <a:lnTo>
                  <a:pt x="2282" y="1141"/>
                </a:lnTo>
                <a:lnTo>
                  <a:pt x="2284" y="1143"/>
                </a:lnTo>
                <a:lnTo>
                  <a:pt x="2286" y="1154"/>
                </a:lnTo>
                <a:lnTo>
                  <a:pt x="2293" y="1167"/>
                </a:lnTo>
                <a:lnTo>
                  <a:pt x="2300" y="1169"/>
                </a:lnTo>
                <a:lnTo>
                  <a:pt x="2317" y="1172"/>
                </a:lnTo>
                <a:lnTo>
                  <a:pt x="2326" y="1173"/>
                </a:lnTo>
                <a:lnTo>
                  <a:pt x="2336" y="1174"/>
                </a:lnTo>
                <a:lnTo>
                  <a:pt x="2344" y="1177"/>
                </a:lnTo>
                <a:lnTo>
                  <a:pt x="2353" y="1179"/>
                </a:lnTo>
                <a:lnTo>
                  <a:pt x="2356" y="1181"/>
                </a:lnTo>
                <a:lnTo>
                  <a:pt x="2360" y="1182"/>
                </a:lnTo>
                <a:lnTo>
                  <a:pt x="2363" y="1184"/>
                </a:lnTo>
                <a:lnTo>
                  <a:pt x="2367" y="1184"/>
                </a:lnTo>
                <a:lnTo>
                  <a:pt x="2372" y="1182"/>
                </a:lnTo>
                <a:lnTo>
                  <a:pt x="2375" y="1180"/>
                </a:lnTo>
                <a:lnTo>
                  <a:pt x="2380" y="1177"/>
                </a:lnTo>
                <a:lnTo>
                  <a:pt x="2385" y="1172"/>
                </a:lnTo>
                <a:lnTo>
                  <a:pt x="2386" y="1169"/>
                </a:lnTo>
                <a:lnTo>
                  <a:pt x="2387" y="1166"/>
                </a:lnTo>
                <a:lnTo>
                  <a:pt x="2387" y="1163"/>
                </a:lnTo>
                <a:lnTo>
                  <a:pt x="2386" y="1160"/>
                </a:lnTo>
                <a:lnTo>
                  <a:pt x="2383" y="1155"/>
                </a:lnTo>
                <a:lnTo>
                  <a:pt x="2378" y="1149"/>
                </a:lnTo>
                <a:lnTo>
                  <a:pt x="2364" y="1139"/>
                </a:lnTo>
                <a:lnTo>
                  <a:pt x="2353" y="1129"/>
                </a:lnTo>
                <a:lnTo>
                  <a:pt x="2349" y="1123"/>
                </a:lnTo>
                <a:lnTo>
                  <a:pt x="2347" y="1118"/>
                </a:lnTo>
                <a:lnTo>
                  <a:pt x="2345" y="1114"/>
                </a:lnTo>
                <a:lnTo>
                  <a:pt x="2345" y="1109"/>
                </a:lnTo>
                <a:lnTo>
                  <a:pt x="2347" y="1102"/>
                </a:lnTo>
                <a:lnTo>
                  <a:pt x="2349" y="1095"/>
                </a:lnTo>
                <a:lnTo>
                  <a:pt x="2353" y="1090"/>
                </a:lnTo>
                <a:lnTo>
                  <a:pt x="2357" y="1085"/>
                </a:lnTo>
                <a:lnTo>
                  <a:pt x="2360" y="1084"/>
                </a:lnTo>
                <a:lnTo>
                  <a:pt x="2363" y="1083"/>
                </a:lnTo>
                <a:lnTo>
                  <a:pt x="2367" y="1083"/>
                </a:lnTo>
                <a:lnTo>
                  <a:pt x="2370" y="1084"/>
                </a:lnTo>
                <a:lnTo>
                  <a:pt x="2388" y="1097"/>
                </a:lnTo>
                <a:lnTo>
                  <a:pt x="2416" y="1118"/>
                </a:lnTo>
                <a:lnTo>
                  <a:pt x="2430" y="1129"/>
                </a:lnTo>
                <a:lnTo>
                  <a:pt x="2444" y="1140"/>
                </a:lnTo>
                <a:lnTo>
                  <a:pt x="2458" y="1148"/>
                </a:lnTo>
                <a:lnTo>
                  <a:pt x="2471" y="1153"/>
                </a:lnTo>
                <a:lnTo>
                  <a:pt x="2475" y="1153"/>
                </a:lnTo>
                <a:lnTo>
                  <a:pt x="2477" y="1153"/>
                </a:lnTo>
                <a:lnTo>
                  <a:pt x="2480" y="1152"/>
                </a:lnTo>
                <a:lnTo>
                  <a:pt x="2482" y="1150"/>
                </a:lnTo>
                <a:lnTo>
                  <a:pt x="2487" y="1146"/>
                </a:lnTo>
                <a:lnTo>
                  <a:pt x="2490" y="1140"/>
                </a:lnTo>
                <a:lnTo>
                  <a:pt x="2498" y="1128"/>
                </a:lnTo>
                <a:lnTo>
                  <a:pt x="2500" y="1123"/>
                </a:lnTo>
                <a:lnTo>
                  <a:pt x="2515" y="1106"/>
                </a:lnTo>
                <a:lnTo>
                  <a:pt x="2529" y="1096"/>
                </a:lnTo>
                <a:lnTo>
                  <a:pt x="2539" y="1087"/>
                </a:lnTo>
                <a:lnTo>
                  <a:pt x="2546" y="1084"/>
                </a:lnTo>
                <a:lnTo>
                  <a:pt x="2552" y="1083"/>
                </a:lnTo>
                <a:lnTo>
                  <a:pt x="2558" y="1083"/>
                </a:lnTo>
                <a:lnTo>
                  <a:pt x="2576" y="1086"/>
                </a:lnTo>
                <a:lnTo>
                  <a:pt x="2590" y="1091"/>
                </a:lnTo>
                <a:lnTo>
                  <a:pt x="2594" y="1091"/>
                </a:lnTo>
                <a:lnTo>
                  <a:pt x="2597" y="1090"/>
                </a:lnTo>
                <a:lnTo>
                  <a:pt x="2600" y="1089"/>
                </a:lnTo>
                <a:lnTo>
                  <a:pt x="2602" y="1086"/>
                </a:lnTo>
                <a:lnTo>
                  <a:pt x="2607" y="1081"/>
                </a:lnTo>
                <a:lnTo>
                  <a:pt x="2611" y="1077"/>
                </a:lnTo>
                <a:lnTo>
                  <a:pt x="2619" y="1065"/>
                </a:lnTo>
                <a:lnTo>
                  <a:pt x="2633" y="1046"/>
                </a:lnTo>
                <a:lnTo>
                  <a:pt x="2641" y="1037"/>
                </a:lnTo>
                <a:lnTo>
                  <a:pt x="2650" y="1029"/>
                </a:lnTo>
                <a:lnTo>
                  <a:pt x="2657" y="1023"/>
                </a:lnTo>
                <a:lnTo>
                  <a:pt x="2663" y="1021"/>
                </a:lnTo>
                <a:lnTo>
                  <a:pt x="2666" y="1021"/>
                </a:lnTo>
                <a:lnTo>
                  <a:pt x="2671" y="1023"/>
                </a:lnTo>
                <a:lnTo>
                  <a:pt x="2676" y="1026"/>
                </a:lnTo>
                <a:lnTo>
                  <a:pt x="2681" y="1029"/>
                </a:lnTo>
                <a:lnTo>
                  <a:pt x="2688" y="1032"/>
                </a:lnTo>
                <a:lnTo>
                  <a:pt x="2695" y="1034"/>
                </a:lnTo>
                <a:lnTo>
                  <a:pt x="2703" y="1035"/>
                </a:lnTo>
                <a:lnTo>
                  <a:pt x="2714" y="1034"/>
                </a:lnTo>
                <a:lnTo>
                  <a:pt x="2721" y="1032"/>
                </a:lnTo>
                <a:lnTo>
                  <a:pt x="2729" y="1028"/>
                </a:lnTo>
                <a:lnTo>
                  <a:pt x="2738" y="1021"/>
                </a:lnTo>
                <a:lnTo>
                  <a:pt x="2746" y="1014"/>
                </a:lnTo>
                <a:lnTo>
                  <a:pt x="2762" y="999"/>
                </a:lnTo>
                <a:lnTo>
                  <a:pt x="2773" y="985"/>
                </a:lnTo>
                <a:lnTo>
                  <a:pt x="2775" y="983"/>
                </a:lnTo>
                <a:lnTo>
                  <a:pt x="2776" y="978"/>
                </a:lnTo>
                <a:lnTo>
                  <a:pt x="2776" y="973"/>
                </a:lnTo>
                <a:lnTo>
                  <a:pt x="2776" y="967"/>
                </a:lnTo>
                <a:lnTo>
                  <a:pt x="2775" y="954"/>
                </a:lnTo>
                <a:lnTo>
                  <a:pt x="2773" y="941"/>
                </a:lnTo>
                <a:lnTo>
                  <a:pt x="2772" y="928"/>
                </a:lnTo>
                <a:lnTo>
                  <a:pt x="2771" y="916"/>
                </a:lnTo>
                <a:lnTo>
                  <a:pt x="2771" y="911"/>
                </a:lnTo>
                <a:lnTo>
                  <a:pt x="2772" y="908"/>
                </a:lnTo>
                <a:lnTo>
                  <a:pt x="2773" y="906"/>
                </a:lnTo>
                <a:lnTo>
                  <a:pt x="2776" y="903"/>
                </a:lnTo>
                <a:lnTo>
                  <a:pt x="2779" y="903"/>
                </a:lnTo>
                <a:lnTo>
                  <a:pt x="2783" y="904"/>
                </a:lnTo>
                <a:lnTo>
                  <a:pt x="2785" y="908"/>
                </a:lnTo>
                <a:lnTo>
                  <a:pt x="2786" y="911"/>
                </a:lnTo>
                <a:lnTo>
                  <a:pt x="2790" y="921"/>
                </a:lnTo>
                <a:lnTo>
                  <a:pt x="2794" y="929"/>
                </a:lnTo>
                <a:lnTo>
                  <a:pt x="2795" y="931"/>
                </a:lnTo>
                <a:lnTo>
                  <a:pt x="2797" y="931"/>
                </a:lnTo>
                <a:lnTo>
                  <a:pt x="2801" y="931"/>
                </a:lnTo>
                <a:lnTo>
                  <a:pt x="2805" y="929"/>
                </a:lnTo>
                <a:lnTo>
                  <a:pt x="2815" y="927"/>
                </a:lnTo>
                <a:lnTo>
                  <a:pt x="2827" y="922"/>
                </a:lnTo>
                <a:lnTo>
                  <a:pt x="2847" y="913"/>
                </a:lnTo>
                <a:lnTo>
                  <a:pt x="2858" y="907"/>
                </a:lnTo>
                <a:lnTo>
                  <a:pt x="2861" y="903"/>
                </a:lnTo>
                <a:lnTo>
                  <a:pt x="2864" y="900"/>
                </a:lnTo>
                <a:lnTo>
                  <a:pt x="2864" y="897"/>
                </a:lnTo>
                <a:lnTo>
                  <a:pt x="2864" y="896"/>
                </a:lnTo>
                <a:lnTo>
                  <a:pt x="2861" y="895"/>
                </a:lnTo>
                <a:lnTo>
                  <a:pt x="2859" y="894"/>
                </a:lnTo>
                <a:lnTo>
                  <a:pt x="2854" y="891"/>
                </a:lnTo>
                <a:lnTo>
                  <a:pt x="2851" y="888"/>
                </a:lnTo>
                <a:lnTo>
                  <a:pt x="2848" y="883"/>
                </a:lnTo>
                <a:lnTo>
                  <a:pt x="2847" y="878"/>
                </a:lnTo>
                <a:lnTo>
                  <a:pt x="2846" y="876"/>
                </a:lnTo>
                <a:lnTo>
                  <a:pt x="2845" y="873"/>
                </a:lnTo>
                <a:lnTo>
                  <a:pt x="2842" y="872"/>
                </a:lnTo>
                <a:lnTo>
                  <a:pt x="2840" y="870"/>
                </a:lnTo>
                <a:lnTo>
                  <a:pt x="2834" y="869"/>
                </a:lnTo>
                <a:lnTo>
                  <a:pt x="2828" y="868"/>
                </a:lnTo>
                <a:lnTo>
                  <a:pt x="2819" y="869"/>
                </a:lnTo>
                <a:lnTo>
                  <a:pt x="2807" y="870"/>
                </a:lnTo>
                <a:lnTo>
                  <a:pt x="2794" y="871"/>
                </a:lnTo>
                <a:lnTo>
                  <a:pt x="2782" y="871"/>
                </a:lnTo>
                <a:lnTo>
                  <a:pt x="2777" y="871"/>
                </a:lnTo>
                <a:lnTo>
                  <a:pt x="2772" y="869"/>
                </a:lnTo>
                <a:lnTo>
                  <a:pt x="2767" y="865"/>
                </a:lnTo>
                <a:lnTo>
                  <a:pt x="2764" y="862"/>
                </a:lnTo>
                <a:lnTo>
                  <a:pt x="2760" y="857"/>
                </a:lnTo>
                <a:lnTo>
                  <a:pt x="2757" y="852"/>
                </a:lnTo>
                <a:lnTo>
                  <a:pt x="2754" y="847"/>
                </a:lnTo>
                <a:lnTo>
                  <a:pt x="2753" y="841"/>
                </a:lnTo>
                <a:lnTo>
                  <a:pt x="2753" y="837"/>
                </a:lnTo>
                <a:lnTo>
                  <a:pt x="2753" y="834"/>
                </a:lnTo>
                <a:lnTo>
                  <a:pt x="2754" y="832"/>
                </a:lnTo>
                <a:lnTo>
                  <a:pt x="2756" y="831"/>
                </a:lnTo>
                <a:lnTo>
                  <a:pt x="2759" y="832"/>
                </a:lnTo>
                <a:lnTo>
                  <a:pt x="2765" y="834"/>
                </a:lnTo>
                <a:lnTo>
                  <a:pt x="2773" y="839"/>
                </a:lnTo>
                <a:lnTo>
                  <a:pt x="2785" y="841"/>
                </a:lnTo>
                <a:lnTo>
                  <a:pt x="2797" y="844"/>
                </a:lnTo>
                <a:lnTo>
                  <a:pt x="2810" y="844"/>
                </a:lnTo>
                <a:lnTo>
                  <a:pt x="2821" y="845"/>
                </a:lnTo>
                <a:lnTo>
                  <a:pt x="2830" y="847"/>
                </a:lnTo>
                <a:lnTo>
                  <a:pt x="2835" y="848"/>
                </a:lnTo>
                <a:lnTo>
                  <a:pt x="2840" y="850"/>
                </a:lnTo>
                <a:lnTo>
                  <a:pt x="2844" y="848"/>
                </a:lnTo>
                <a:lnTo>
                  <a:pt x="2848" y="846"/>
                </a:lnTo>
                <a:lnTo>
                  <a:pt x="2857" y="838"/>
                </a:lnTo>
                <a:lnTo>
                  <a:pt x="2863" y="828"/>
                </a:lnTo>
                <a:lnTo>
                  <a:pt x="2868" y="819"/>
                </a:lnTo>
                <a:lnTo>
                  <a:pt x="2873" y="810"/>
                </a:lnTo>
                <a:lnTo>
                  <a:pt x="2878" y="802"/>
                </a:lnTo>
                <a:lnTo>
                  <a:pt x="2883" y="791"/>
                </a:lnTo>
                <a:lnTo>
                  <a:pt x="2885" y="780"/>
                </a:lnTo>
                <a:lnTo>
                  <a:pt x="2886" y="770"/>
                </a:lnTo>
                <a:lnTo>
                  <a:pt x="2885" y="758"/>
                </a:lnTo>
                <a:lnTo>
                  <a:pt x="2884" y="743"/>
                </a:lnTo>
                <a:lnTo>
                  <a:pt x="2884" y="737"/>
                </a:lnTo>
                <a:lnTo>
                  <a:pt x="2884" y="730"/>
                </a:lnTo>
                <a:lnTo>
                  <a:pt x="2886" y="725"/>
                </a:lnTo>
                <a:lnTo>
                  <a:pt x="2889" y="721"/>
                </a:lnTo>
                <a:lnTo>
                  <a:pt x="2892" y="720"/>
                </a:lnTo>
                <a:lnTo>
                  <a:pt x="2896" y="720"/>
                </a:lnTo>
                <a:lnTo>
                  <a:pt x="2899" y="720"/>
                </a:lnTo>
                <a:lnTo>
                  <a:pt x="2903" y="723"/>
                </a:lnTo>
                <a:lnTo>
                  <a:pt x="2910" y="726"/>
                </a:lnTo>
                <a:lnTo>
                  <a:pt x="2918" y="731"/>
                </a:lnTo>
                <a:lnTo>
                  <a:pt x="2929" y="728"/>
                </a:lnTo>
                <a:lnTo>
                  <a:pt x="2952" y="726"/>
                </a:lnTo>
                <a:lnTo>
                  <a:pt x="2965" y="728"/>
                </a:lnTo>
                <a:lnTo>
                  <a:pt x="2974" y="731"/>
                </a:lnTo>
                <a:lnTo>
                  <a:pt x="2978" y="731"/>
                </a:lnTo>
                <a:lnTo>
                  <a:pt x="2981" y="731"/>
                </a:lnTo>
                <a:lnTo>
                  <a:pt x="2983" y="728"/>
                </a:lnTo>
                <a:lnTo>
                  <a:pt x="2985" y="725"/>
                </a:lnTo>
                <a:lnTo>
                  <a:pt x="2984" y="721"/>
                </a:lnTo>
                <a:lnTo>
                  <a:pt x="2981" y="719"/>
                </a:lnTo>
                <a:lnTo>
                  <a:pt x="2977" y="717"/>
                </a:lnTo>
                <a:lnTo>
                  <a:pt x="2971" y="714"/>
                </a:lnTo>
                <a:lnTo>
                  <a:pt x="2960" y="709"/>
                </a:lnTo>
                <a:lnTo>
                  <a:pt x="2951" y="705"/>
                </a:lnTo>
                <a:lnTo>
                  <a:pt x="2946" y="699"/>
                </a:lnTo>
                <a:lnTo>
                  <a:pt x="2942" y="692"/>
                </a:lnTo>
                <a:lnTo>
                  <a:pt x="2940" y="684"/>
                </a:lnTo>
                <a:lnTo>
                  <a:pt x="2939" y="676"/>
                </a:lnTo>
                <a:lnTo>
                  <a:pt x="2936" y="668"/>
                </a:lnTo>
                <a:lnTo>
                  <a:pt x="2934" y="661"/>
                </a:lnTo>
                <a:lnTo>
                  <a:pt x="2930" y="652"/>
                </a:lnTo>
                <a:lnTo>
                  <a:pt x="2924" y="645"/>
                </a:lnTo>
                <a:lnTo>
                  <a:pt x="2914" y="631"/>
                </a:lnTo>
                <a:lnTo>
                  <a:pt x="2907" y="618"/>
                </a:lnTo>
                <a:lnTo>
                  <a:pt x="2904" y="611"/>
                </a:lnTo>
                <a:lnTo>
                  <a:pt x="2902" y="605"/>
                </a:lnTo>
                <a:lnTo>
                  <a:pt x="2901" y="599"/>
                </a:lnTo>
                <a:lnTo>
                  <a:pt x="2901" y="593"/>
                </a:lnTo>
                <a:lnTo>
                  <a:pt x="2899" y="582"/>
                </a:lnTo>
                <a:lnTo>
                  <a:pt x="2897" y="572"/>
                </a:lnTo>
                <a:lnTo>
                  <a:pt x="2893" y="563"/>
                </a:lnTo>
                <a:lnTo>
                  <a:pt x="2888" y="555"/>
                </a:lnTo>
                <a:lnTo>
                  <a:pt x="2885" y="550"/>
                </a:lnTo>
                <a:lnTo>
                  <a:pt x="2884" y="544"/>
                </a:lnTo>
                <a:lnTo>
                  <a:pt x="2883" y="539"/>
                </a:lnTo>
                <a:lnTo>
                  <a:pt x="2883" y="534"/>
                </a:lnTo>
                <a:lnTo>
                  <a:pt x="2884" y="528"/>
                </a:lnTo>
                <a:lnTo>
                  <a:pt x="2885" y="522"/>
                </a:lnTo>
                <a:lnTo>
                  <a:pt x="2889" y="516"/>
                </a:lnTo>
                <a:lnTo>
                  <a:pt x="2893" y="511"/>
                </a:lnTo>
                <a:lnTo>
                  <a:pt x="2898" y="506"/>
                </a:lnTo>
                <a:lnTo>
                  <a:pt x="2901" y="503"/>
                </a:lnTo>
                <a:lnTo>
                  <a:pt x="2902" y="498"/>
                </a:lnTo>
                <a:lnTo>
                  <a:pt x="2902" y="493"/>
                </a:lnTo>
                <a:lnTo>
                  <a:pt x="2901" y="490"/>
                </a:lnTo>
                <a:lnTo>
                  <a:pt x="2898" y="485"/>
                </a:lnTo>
                <a:lnTo>
                  <a:pt x="2895" y="481"/>
                </a:lnTo>
                <a:lnTo>
                  <a:pt x="2890" y="476"/>
                </a:lnTo>
                <a:lnTo>
                  <a:pt x="2882" y="468"/>
                </a:lnTo>
                <a:lnTo>
                  <a:pt x="2876" y="460"/>
                </a:lnTo>
                <a:lnTo>
                  <a:pt x="2872" y="454"/>
                </a:lnTo>
                <a:lnTo>
                  <a:pt x="2870" y="448"/>
                </a:lnTo>
                <a:lnTo>
                  <a:pt x="2868" y="442"/>
                </a:lnTo>
                <a:lnTo>
                  <a:pt x="2866" y="434"/>
                </a:lnTo>
                <a:lnTo>
                  <a:pt x="2864" y="421"/>
                </a:lnTo>
                <a:lnTo>
                  <a:pt x="2860" y="413"/>
                </a:lnTo>
                <a:lnTo>
                  <a:pt x="2855" y="410"/>
                </a:lnTo>
                <a:lnTo>
                  <a:pt x="2851" y="406"/>
                </a:lnTo>
                <a:lnTo>
                  <a:pt x="2847" y="404"/>
                </a:lnTo>
                <a:lnTo>
                  <a:pt x="2846" y="402"/>
                </a:lnTo>
                <a:lnTo>
                  <a:pt x="2844" y="398"/>
                </a:lnTo>
                <a:lnTo>
                  <a:pt x="2842" y="393"/>
                </a:lnTo>
                <a:lnTo>
                  <a:pt x="2841" y="385"/>
                </a:lnTo>
                <a:lnTo>
                  <a:pt x="2839" y="375"/>
                </a:lnTo>
                <a:lnTo>
                  <a:pt x="2836" y="368"/>
                </a:lnTo>
                <a:lnTo>
                  <a:pt x="2833" y="364"/>
                </a:lnTo>
                <a:lnTo>
                  <a:pt x="2828" y="361"/>
                </a:lnTo>
                <a:lnTo>
                  <a:pt x="2821" y="359"/>
                </a:lnTo>
                <a:lnTo>
                  <a:pt x="2817" y="358"/>
                </a:lnTo>
                <a:lnTo>
                  <a:pt x="2814" y="355"/>
                </a:lnTo>
                <a:lnTo>
                  <a:pt x="2813" y="352"/>
                </a:lnTo>
                <a:lnTo>
                  <a:pt x="2810" y="347"/>
                </a:lnTo>
                <a:lnTo>
                  <a:pt x="2809" y="342"/>
                </a:lnTo>
                <a:lnTo>
                  <a:pt x="2809" y="336"/>
                </a:lnTo>
                <a:lnTo>
                  <a:pt x="2810" y="330"/>
                </a:lnTo>
                <a:lnTo>
                  <a:pt x="2811" y="324"/>
                </a:lnTo>
                <a:lnTo>
                  <a:pt x="2815" y="312"/>
                </a:lnTo>
                <a:lnTo>
                  <a:pt x="2819" y="303"/>
                </a:lnTo>
                <a:lnTo>
                  <a:pt x="2820" y="296"/>
                </a:lnTo>
                <a:lnTo>
                  <a:pt x="2819" y="290"/>
                </a:lnTo>
                <a:lnTo>
                  <a:pt x="2817" y="289"/>
                </a:lnTo>
                <a:lnTo>
                  <a:pt x="2815" y="287"/>
                </a:lnTo>
                <a:lnTo>
                  <a:pt x="2811" y="287"/>
                </a:lnTo>
                <a:lnTo>
                  <a:pt x="2807" y="289"/>
                </a:lnTo>
                <a:lnTo>
                  <a:pt x="2797" y="291"/>
                </a:lnTo>
                <a:lnTo>
                  <a:pt x="2785" y="293"/>
                </a:lnTo>
                <a:lnTo>
                  <a:pt x="2773" y="297"/>
                </a:lnTo>
                <a:lnTo>
                  <a:pt x="2762" y="301"/>
                </a:lnTo>
                <a:lnTo>
                  <a:pt x="2750" y="305"/>
                </a:lnTo>
                <a:lnTo>
                  <a:pt x="2739" y="311"/>
                </a:lnTo>
                <a:lnTo>
                  <a:pt x="2732" y="316"/>
                </a:lnTo>
                <a:lnTo>
                  <a:pt x="2726" y="320"/>
                </a:lnTo>
                <a:lnTo>
                  <a:pt x="2721" y="321"/>
                </a:lnTo>
                <a:lnTo>
                  <a:pt x="2715" y="322"/>
                </a:lnTo>
                <a:lnTo>
                  <a:pt x="2710" y="322"/>
                </a:lnTo>
                <a:lnTo>
                  <a:pt x="2708" y="321"/>
                </a:lnTo>
                <a:lnTo>
                  <a:pt x="2706" y="318"/>
                </a:lnTo>
                <a:lnTo>
                  <a:pt x="2703" y="315"/>
                </a:lnTo>
                <a:lnTo>
                  <a:pt x="2701" y="308"/>
                </a:lnTo>
                <a:lnTo>
                  <a:pt x="2697" y="298"/>
                </a:lnTo>
                <a:lnTo>
                  <a:pt x="2695" y="289"/>
                </a:lnTo>
                <a:lnTo>
                  <a:pt x="2690" y="280"/>
                </a:lnTo>
                <a:lnTo>
                  <a:pt x="2683" y="272"/>
                </a:lnTo>
                <a:lnTo>
                  <a:pt x="2674" y="265"/>
                </a:lnTo>
                <a:lnTo>
                  <a:pt x="2663" y="258"/>
                </a:lnTo>
                <a:lnTo>
                  <a:pt x="2652" y="252"/>
                </a:lnTo>
                <a:lnTo>
                  <a:pt x="2649" y="248"/>
                </a:lnTo>
                <a:lnTo>
                  <a:pt x="2646" y="246"/>
                </a:lnTo>
                <a:lnTo>
                  <a:pt x="2645" y="244"/>
                </a:lnTo>
                <a:lnTo>
                  <a:pt x="2646" y="241"/>
                </a:lnTo>
                <a:lnTo>
                  <a:pt x="2656" y="232"/>
                </a:lnTo>
                <a:lnTo>
                  <a:pt x="2663" y="222"/>
                </a:lnTo>
                <a:lnTo>
                  <a:pt x="2664" y="220"/>
                </a:lnTo>
                <a:lnTo>
                  <a:pt x="2663" y="217"/>
                </a:lnTo>
                <a:lnTo>
                  <a:pt x="2662" y="216"/>
                </a:lnTo>
                <a:lnTo>
                  <a:pt x="2660" y="215"/>
                </a:lnTo>
                <a:lnTo>
                  <a:pt x="2655" y="217"/>
                </a:lnTo>
                <a:lnTo>
                  <a:pt x="2645" y="222"/>
                </a:lnTo>
                <a:lnTo>
                  <a:pt x="2631" y="238"/>
                </a:lnTo>
                <a:lnTo>
                  <a:pt x="2620" y="248"/>
                </a:lnTo>
                <a:lnTo>
                  <a:pt x="2614" y="249"/>
                </a:lnTo>
                <a:lnTo>
                  <a:pt x="2608" y="248"/>
                </a:lnTo>
                <a:lnTo>
                  <a:pt x="2603" y="246"/>
                </a:lnTo>
                <a:lnTo>
                  <a:pt x="2597" y="241"/>
                </a:lnTo>
                <a:lnTo>
                  <a:pt x="2593" y="235"/>
                </a:lnTo>
                <a:lnTo>
                  <a:pt x="2586" y="232"/>
                </a:lnTo>
                <a:lnTo>
                  <a:pt x="2577" y="229"/>
                </a:lnTo>
                <a:lnTo>
                  <a:pt x="2565" y="228"/>
                </a:lnTo>
                <a:lnTo>
                  <a:pt x="2551" y="229"/>
                </a:lnTo>
                <a:lnTo>
                  <a:pt x="2536" y="228"/>
                </a:lnTo>
                <a:lnTo>
                  <a:pt x="2530" y="228"/>
                </a:lnTo>
                <a:lnTo>
                  <a:pt x="2523" y="226"/>
                </a:lnTo>
                <a:lnTo>
                  <a:pt x="2517" y="224"/>
                </a:lnTo>
                <a:lnTo>
                  <a:pt x="2512" y="221"/>
                </a:lnTo>
                <a:lnTo>
                  <a:pt x="2504" y="214"/>
                </a:lnTo>
                <a:lnTo>
                  <a:pt x="2494" y="209"/>
                </a:lnTo>
                <a:lnTo>
                  <a:pt x="2483" y="205"/>
                </a:lnTo>
                <a:lnTo>
                  <a:pt x="2470" y="202"/>
                </a:lnTo>
                <a:lnTo>
                  <a:pt x="2463" y="198"/>
                </a:lnTo>
                <a:lnTo>
                  <a:pt x="2456" y="195"/>
                </a:lnTo>
                <a:lnTo>
                  <a:pt x="2452" y="195"/>
                </a:lnTo>
                <a:lnTo>
                  <a:pt x="2451" y="197"/>
                </a:lnTo>
                <a:lnTo>
                  <a:pt x="2450" y="202"/>
                </a:lnTo>
                <a:lnTo>
                  <a:pt x="2450" y="210"/>
                </a:lnTo>
                <a:lnTo>
                  <a:pt x="2450" y="215"/>
                </a:lnTo>
                <a:lnTo>
                  <a:pt x="2449" y="217"/>
                </a:lnTo>
                <a:lnTo>
                  <a:pt x="2449" y="220"/>
                </a:lnTo>
                <a:lnTo>
                  <a:pt x="2446" y="221"/>
                </a:lnTo>
                <a:lnTo>
                  <a:pt x="2445" y="221"/>
                </a:lnTo>
                <a:lnTo>
                  <a:pt x="2443" y="221"/>
                </a:lnTo>
                <a:lnTo>
                  <a:pt x="2442" y="220"/>
                </a:lnTo>
                <a:lnTo>
                  <a:pt x="2439" y="217"/>
                </a:lnTo>
                <a:lnTo>
                  <a:pt x="2437" y="215"/>
                </a:lnTo>
                <a:lnTo>
                  <a:pt x="2435" y="215"/>
                </a:lnTo>
                <a:lnTo>
                  <a:pt x="2431" y="215"/>
                </a:lnTo>
                <a:lnTo>
                  <a:pt x="2427" y="216"/>
                </a:lnTo>
                <a:lnTo>
                  <a:pt x="2424" y="219"/>
                </a:lnTo>
                <a:lnTo>
                  <a:pt x="2420" y="222"/>
                </a:lnTo>
                <a:lnTo>
                  <a:pt x="2417" y="227"/>
                </a:lnTo>
                <a:lnTo>
                  <a:pt x="2413" y="233"/>
                </a:lnTo>
                <a:lnTo>
                  <a:pt x="2407" y="248"/>
                </a:lnTo>
                <a:lnTo>
                  <a:pt x="2402" y="265"/>
                </a:lnTo>
                <a:lnTo>
                  <a:pt x="2399" y="279"/>
                </a:lnTo>
                <a:lnTo>
                  <a:pt x="2397" y="287"/>
                </a:lnTo>
                <a:lnTo>
                  <a:pt x="2404" y="298"/>
                </a:lnTo>
                <a:lnTo>
                  <a:pt x="2407" y="308"/>
                </a:lnTo>
                <a:lnTo>
                  <a:pt x="2404" y="314"/>
                </a:lnTo>
                <a:lnTo>
                  <a:pt x="2402" y="320"/>
                </a:lnTo>
                <a:lnTo>
                  <a:pt x="2402" y="322"/>
                </a:lnTo>
                <a:lnTo>
                  <a:pt x="2404" y="324"/>
                </a:lnTo>
                <a:lnTo>
                  <a:pt x="2406" y="327"/>
                </a:lnTo>
                <a:lnTo>
                  <a:pt x="2411" y="329"/>
                </a:lnTo>
                <a:lnTo>
                  <a:pt x="2416" y="331"/>
                </a:lnTo>
                <a:lnTo>
                  <a:pt x="2420" y="335"/>
                </a:lnTo>
                <a:lnTo>
                  <a:pt x="2424" y="337"/>
                </a:lnTo>
                <a:lnTo>
                  <a:pt x="2426" y="341"/>
                </a:lnTo>
                <a:lnTo>
                  <a:pt x="2429" y="345"/>
                </a:lnTo>
                <a:lnTo>
                  <a:pt x="2430" y="348"/>
                </a:lnTo>
                <a:lnTo>
                  <a:pt x="2431" y="352"/>
                </a:lnTo>
                <a:lnTo>
                  <a:pt x="2431" y="355"/>
                </a:lnTo>
                <a:lnTo>
                  <a:pt x="2430" y="358"/>
                </a:lnTo>
                <a:lnTo>
                  <a:pt x="2429" y="360"/>
                </a:lnTo>
                <a:lnTo>
                  <a:pt x="2426" y="362"/>
                </a:lnTo>
                <a:lnTo>
                  <a:pt x="2424" y="364"/>
                </a:lnTo>
                <a:lnTo>
                  <a:pt x="2417" y="366"/>
                </a:lnTo>
                <a:lnTo>
                  <a:pt x="2408" y="366"/>
                </a:lnTo>
                <a:lnTo>
                  <a:pt x="2400" y="366"/>
                </a:lnTo>
                <a:lnTo>
                  <a:pt x="2393" y="365"/>
                </a:lnTo>
                <a:lnTo>
                  <a:pt x="2386" y="361"/>
                </a:lnTo>
                <a:lnTo>
                  <a:pt x="2380" y="356"/>
                </a:lnTo>
                <a:lnTo>
                  <a:pt x="2373" y="350"/>
                </a:lnTo>
                <a:lnTo>
                  <a:pt x="2363" y="345"/>
                </a:lnTo>
                <a:lnTo>
                  <a:pt x="2355" y="340"/>
                </a:lnTo>
                <a:lnTo>
                  <a:pt x="2348" y="337"/>
                </a:lnTo>
                <a:lnTo>
                  <a:pt x="2342" y="335"/>
                </a:lnTo>
                <a:lnTo>
                  <a:pt x="2335" y="328"/>
                </a:lnTo>
                <a:lnTo>
                  <a:pt x="2328" y="320"/>
                </a:lnTo>
                <a:lnTo>
                  <a:pt x="2320" y="310"/>
                </a:lnTo>
                <a:lnTo>
                  <a:pt x="2313" y="301"/>
                </a:lnTo>
                <a:lnTo>
                  <a:pt x="2305" y="291"/>
                </a:lnTo>
                <a:lnTo>
                  <a:pt x="2297" y="283"/>
                </a:lnTo>
                <a:lnTo>
                  <a:pt x="2288" y="278"/>
                </a:lnTo>
                <a:lnTo>
                  <a:pt x="2280" y="276"/>
                </a:lnTo>
                <a:lnTo>
                  <a:pt x="2269" y="274"/>
                </a:lnTo>
                <a:lnTo>
                  <a:pt x="2265" y="276"/>
                </a:lnTo>
                <a:lnTo>
                  <a:pt x="2260" y="277"/>
                </a:lnTo>
                <a:lnTo>
                  <a:pt x="2255" y="278"/>
                </a:lnTo>
                <a:lnTo>
                  <a:pt x="2252" y="282"/>
                </a:lnTo>
                <a:lnTo>
                  <a:pt x="2246" y="287"/>
                </a:lnTo>
                <a:lnTo>
                  <a:pt x="2241" y="291"/>
                </a:lnTo>
                <a:lnTo>
                  <a:pt x="2236" y="293"/>
                </a:lnTo>
                <a:lnTo>
                  <a:pt x="2229" y="293"/>
                </a:lnTo>
                <a:lnTo>
                  <a:pt x="2222" y="293"/>
                </a:lnTo>
                <a:lnTo>
                  <a:pt x="2215" y="293"/>
                </a:lnTo>
                <a:lnTo>
                  <a:pt x="2209" y="296"/>
                </a:lnTo>
                <a:lnTo>
                  <a:pt x="2203" y="302"/>
                </a:lnTo>
                <a:lnTo>
                  <a:pt x="2194" y="310"/>
                </a:lnTo>
                <a:lnTo>
                  <a:pt x="2186" y="318"/>
                </a:lnTo>
                <a:lnTo>
                  <a:pt x="2181" y="322"/>
                </a:lnTo>
                <a:lnTo>
                  <a:pt x="2177" y="324"/>
                </a:lnTo>
                <a:lnTo>
                  <a:pt x="2171" y="326"/>
                </a:lnTo>
                <a:lnTo>
                  <a:pt x="2164" y="327"/>
                </a:lnTo>
                <a:lnTo>
                  <a:pt x="2150" y="327"/>
                </a:lnTo>
                <a:lnTo>
                  <a:pt x="2136" y="327"/>
                </a:lnTo>
                <a:lnTo>
                  <a:pt x="2123" y="327"/>
                </a:lnTo>
                <a:lnTo>
                  <a:pt x="2111" y="327"/>
                </a:lnTo>
                <a:lnTo>
                  <a:pt x="2105" y="328"/>
                </a:lnTo>
                <a:lnTo>
                  <a:pt x="2099" y="329"/>
                </a:lnTo>
                <a:lnTo>
                  <a:pt x="2095" y="331"/>
                </a:lnTo>
                <a:lnTo>
                  <a:pt x="2090" y="334"/>
                </a:lnTo>
                <a:lnTo>
                  <a:pt x="2086" y="337"/>
                </a:lnTo>
                <a:lnTo>
                  <a:pt x="2083" y="341"/>
                </a:lnTo>
                <a:lnTo>
                  <a:pt x="2079" y="346"/>
                </a:lnTo>
                <a:lnTo>
                  <a:pt x="2077" y="350"/>
                </a:lnTo>
                <a:lnTo>
                  <a:pt x="2073" y="359"/>
                </a:lnTo>
                <a:lnTo>
                  <a:pt x="2071" y="366"/>
                </a:lnTo>
                <a:lnTo>
                  <a:pt x="2070" y="371"/>
                </a:lnTo>
                <a:lnTo>
                  <a:pt x="2066" y="374"/>
                </a:lnTo>
                <a:lnTo>
                  <a:pt x="2064" y="375"/>
                </a:lnTo>
                <a:lnTo>
                  <a:pt x="2060" y="374"/>
                </a:lnTo>
                <a:lnTo>
                  <a:pt x="2057" y="373"/>
                </a:lnTo>
                <a:lnTo>
                  <a:pt x="2053" y="372"/>
                </a:lnTo>
                <a:lnTo>
                  <a:pt x="2045" y="367"/>
                </a:lnTo>
                <a:lnTo>
                  <a:pt x="2036" y="364"/>
                </a:lnTo>
                <a:lnTo>
                  <a:pt x="2028" y="361"/>
                </a:lnTo>
                <a:lnTo>
                  <a:pt x="2021" y="361"/>
                </a:lnTo>
                <a:lnTo>
                  <a:pt x="2019" y="362"/>
                </a:lnTo>
                <a:lnTo>
                  <a:pt x="2015" y="364"/>
                </a:lnTo>
                <a:lnTo>
                  <a:pt x="2014" y="366"/>
                </a:lnTo>
                <a:lnTo>
                  <a:pt x="2011" y="369"/>
                </a:lnTo>
                <a:lnTo>
                  <a:pt x="2008" y="381"/>
                </a:lnTo>
                <a:lnTo>
                  <a:pt x="2004" y="389"/>
                </a:lnTo>
                <a:lnTo>
                  <a:pt x="2001" y="391"/>
                </a:lnTo>
                <a:lnTo>
                  <a:pt x="1996" y="391"/>
                </a:lnTo>
                <a:lnTo>
                  <a:pt x="1992" y="390"/>
                </a:lnTo>
                <a:lnTo>
                  <a:pt x="1988" y="385"/>
                </a:lnTo>
                <a:lnTo>
                  <a:pt x="1985" y="383"/>
                </a:lnTo>
                <a:lnTo>
                  <a:pt x="1983" y="381"/>
                </a:lnTo>
                <a:lnTo>
                  <a:pt x="1979" y="381"/>
                </a:lnTo>
                <a:lnTo>
                  <a:pt x="1976" y="383"/>
                </a:lnTo>
                <a:lnTo>
                  <a:pt x="1967" y="385"/>
                </a:lnTo>
                <a:lnTo>
                  <a:pt x="1959" y="390"/>
                </a:lnTo>
                <a:lnTo>
                  <a:pt x="1948" y="394"/>
                </a:lnTo>
                <a:lnTo>
                  <a:pt x="1935" y="400"/>
                </a:lnTo>
                <a:lnTo>
                  <a:pt x="1922" y="406"/>
                </a:lnTo>
                <a:lnTo>
                  <a:pt x="1910" y="412"/>
                </a:lnTo>
                <a:lnTo>
                  <a:pt x="1904" y="415"/>
                </a:lnTo>
                <a:lnTo>
                  <a:pt x="1900" y="417"/>
                </a:lnTo>
                <a:lnTo>
                  <a:pt x="1895" y="417"/>
                </a:lnTo>
                <a:lnTo>
                  <a:pt x="1890" y="417"/>
                </a:lnTo>
                <a:lnTo>
                  <a:pt x="1887" y="416"/>
                </a:lnTo>
                <a:lnTo>
                  <a:pt x="1883" y="415"/>
                </a:lnTo>
                <a:lnTo>
                  <a:pt x="1881" y="412"/>
                </a:lnTo>
                <a:lnTo>
                  <a:pt x="1879" y="409"/>
                </a:lnTo>
                <a:lnTo>
                  <a:pt x="1877" y="402"/>
                </a:lnTo>
                <a:lnTo>
                  <a:pt x="1872" y="392"/>
                </a:lnTo>
                <a:lnTo>
                  <a:pt x="1870" y="387"/>
                </a:lnTo>
                <a:lnTo>
                  <a:pt x="1866" y="384"/>
                </a:lnTo>
                <a:lnTo>
                  <a:pt x="1863" y="381"/>
                </a:lnTo>
                <a:lnTo>
                  <a:pt x="1859" y="379"/>
                </a:lnTo>
                <a:lnTo>
                  <a:pt x="1850" y="378"/>
                </a:lnTo>
                <a:lnTo>
                  <a:pt x="1843" y="377"/>
                </a:lnTo>
                <a:lnTo>
                  <a:pt x="1839" y="377"/>
                </a:lnTo>
                <a:lnTo>
                  <a:pt x="1835" y="375"/>
                </a:lnTo>
                <a:lnTo>
                  <a:pt x="1833" y="373"/>
                </a:lnTo>
                <a:lnTo>
                  <a:pt x="1831" y="369"/>
                </a:lnTo>
                <a:lnTo>
                  <a:pt x="1827" y="364"/>
                </a:lnTo>
                <a:lnTo>
                  <a:pt x="1822" y="359"/>
                </a:lnTo>
                <a:lnTo>
                  <a:pt x="1818" y="356"/>
                </a:lnTo>
                <a:lnTo>
                  <a:pt x="1811" y="354"/>
                </a:lnTo>
                <a:lnTo>
                  <a:pt x="1805" y="353"/>
                </a:lnTo>
                <a:lnTo>
                  <a:pt x="1800" y="350"/>
                </a:lnTo>
                <a:lnTo>
                  <a:pt x="1797" y="348"/>
                </a:lnTo>
                <a:lnTo>
                  <a:pt x="1797" y="346"/>
                </a:lnTo>
                <a:lnTo>
                  <a:pt x="1797" y="343"/>
                </a:lnTo>
                <a:lnTo>
                  <a:pt x="1799" y="340"/>
                </a:lnTo>
                <a:lnTo>
                  <a:pt x="1801" y="336"/>
                </a:lnTo>
                <a:lnTo>
                  <a:pt x="1806" y="334"/>
                </a:lnTo>
                <a:lnTo>
                  <a:pt x="1811" y="331"/>
                </a:lnTo>
                <a:lnTo>
                  <a:pt x="1816" y="329"/>
                </a:lnTo>
                <a:lnTo>
                  <a:pt x="1830" y="324"/>
                </a:lnTo>
                <a:lnTo>
                  <a:pt x="1840" y="318"/>
                </a:lnTo>
                <a:lnTo>
                  <a:pt x="1849" y="309"/>
                </a:lnTo>
                <a:lnTo>
                  <a:pt x="1858" y="297"/>
                </a:lnTo>
                <a:lnTo>
                  <a:pt x="1865" y="285"/>
                </a:lnTo>
                <a:lnTo>
                  <a:pt x="1870" y="276"/>
                </a:lnTo>
                <a:lnTo>
                  <a:pt x="1871" y="266"/>
                </a:lnTo>
                <a:lnTo>
                  <a:pt x="1872" y="258"/>
                </a:lnTo>
                <a:lnTo>
                  <a:pt x="1871" y="248"/>
                </a:lnTo>
                <a:lnTo>
                  <a:pt x="1871" y="240"/>
                </a:lnTo>
                <a:lnTo>
                  <a:pt x="1870" y="233"/>
                </a:lnTo>
                <a:lnTo>
                  <a:pt x="1871" y="226"/>
                </a:lnTo>
                <a:lnTo>
                  <a:pt x="1874" y="221"/>
                </a:lnTo>
                <a:lnTo>
                  <a:pt x="1876" y="216"/>
                </a:lnTo>
                <a:lnTo>
                  <a:pt x="1881" y="211"/>
                </a:lnTo>
                <a:lnTo>
                  <a:pt x="1888" y="204"/>
                </a:lnTo>
                <a:lnTo>
                  <a:pt x="1901" y="191"/>
                </a:lnTo>
                <a:lnTo>
                  <a:pt x="1914" y="182"/>
                </a:lnTo>
                <a:lnTo>
                  <a:pt x="1926" y="173"/>
                </a:lnTo>
                <a:lnTo>
                  <a:pt x="1939" y="167"/>
                </a:lnTo>
                <a:lnTo>
                  <a:pt x="1953" y="161"/>
                </a:lnTo>
                <a:lnTo>
                  <a:pt x="1965" y="156"/>
                </a:lnTo>
                <a:lnTo>
                  <a:pt x="1977" y="148"/>
                </a:lnTo>
                <a:lnTo>
                  <a:pt x="1988" y="139"/>
                </a:lnTo>
                <a:lnTo>
                  <a:pt x="1991" y="134"/>
                </a:lnTo>
                <a:lnTo>
                  <a:pt x="1994" y="131"/>
                </a:lnTo>
                <a:lnTo>
                  <a:pt x="1995" y="127"/>
                </a:lnTo>
                <a:lnTo>
                  <a:pt x="1995" y="123"/>
                </a:lnTo>
                <a:lnTo>
                  <a:pt x="1994" y="121"/>
                </a:lnTo>
                <a:lnTo>
                  <a:pt x="1991" y="119"/>
                </a:lnTo>
                <a:lnTo>
                  <a:pt x="1989" y="118"/>
                </a:lnTo>
                <a:lnTo>
                  <a:pt x="1986" y="116"/>
                </a:lnTo>
                <a:lnTo>
                  <a:pt x="1984" y="115"/>
                </a:lnTo>
                <a:lnTo>
                  <a:pt x="1983" y="114"/>
                </a:lnTo>
                <a:lnTo>
                  <a:pt x="1982" y="112"/>
                </a:lnTo>
                <a:lnTo>
                  <a:pt x="1983" y="109"/>
                </a:lnTo>
                <a:lnTo>
                  <a:pt x="1985" y="103"/>
                </a:lnTo>
                <a:lnTo>
                  <a:pt x="1990" y="95"/>
                </a:lnTo>
                <a:lnTo>
                  <a:pt x="1992" y="90"/>
                </a:lnTo>
                <a:lnTo>
                  <a:pt x="1995" y="85"/>
                </a:lnTo>
                <a:lnTo>
                  <a:pt x="1996" y="81"/>
                </a:lnTo>
                <a:lnTo>
                  <a:pt x="1996" y="76"/>
                </a:lnTo>
                <a:lnTo>
                  <a:pt x="1996" y="71"/>
                </a:lnTo>
                <a:lnTo>
                  <a:pt x="1995" y="68"/>
                </a:lnTo>
                <a:lnTo>
                  <a:pt x="1992" y="64"/>
                </a:lnTo>
                <a:lnTo>
                  <a:pt x="1989" y="60"/>
                </a:lnTo>
                <a:lnTo>
                  <a:pt x="1978" y="55"/>
                </a:lnTo>
                <a:lnTo>
                  <a:pt x="1967" y="47"/>
                </a:lnTo>
                <a:lnTo>
                  <a:pt x="1956" y="40"/>
                </a:lnTo>
                <a:lnTo>
                  <a:pt x="1946" y="32"/>
                </a:lnTo>
                <a:lnTo>
                  <a:pt x="1937" y="25"/>
                </a:lnTo>
                <a:lnTo>
                  <a:pt x="1928" y="19"/>
                </a:lnTo>
                <a:lnTo>
                  <a:pt x="1923" y="16"/>
                </a:lnTo>
                <a:lnTo>
                  <a:pt x="1919" y="15"/>
                </a:lnTo>
                <a:lnTo>
                  <a:pt x="1915" y="14"/>
                </a:lnTo>
                <a:lnTo>
                  <a:pt x="1910" y="14"/>
                </a:lnTo>
                <a:lnTo>
                  <a:pt x="1906" y="14"/>
                </a:lnTo>
                <a:lnTo>
                  <a:pt x="1901" y="16"/>
                </a:lnTo>
                <a:lnTo>
                  <a:pt x="1897" y="19"/>
                </a:lnTo>
                <a:lnTo>
                  <a:pt x="1893" y="22"/>
                </a:lnTo>
                <a:lnTo>
                  <a:pt x="1884" y="31"/>
                </a:lnTo>
                <a:lnTo>
                  <a:pt x="1878" y="39"/>
                </a:lnTo>
                <a:lnTo>
                  <a:pt x="1871" y="47"/>
                </a:lnTo>
                <a:lnTo>
                  <a:pt x="1864" y="56"/>
                </a:lnTo>
                <a:lnTo>
                  <a:pt x="1854" y="62"/>
                </a:lnTo>
                <a:lnTo>
                  <a:pt x="1845" y="66"/>
                </a:lnTo>
                <a:lnTo>
                  <a:pt x="1835" y="69"/>
                </a:lnTo>
                <a:lnTo>
                  <a:pt x="1825" y="70"/>
                </a:lnTo>
                <a:lnTo>
                  <a:pt x="1813" y="70"/>
                </a:lnTo>
                <a:lnTo>
                  <a:pt x="1802" y="68"/>
                </a:lnTo>
                <a:lnTo>
                  <a:pt x="1791" y="66"/>
                </a:lnTo>
                <a:lnTo>
                  <a:pt x="1782" y="64"/>
                </a:lnTo>
                <a:lnTo>
                  <a:pt x="1777" y="64"/>
                </a:lnTo>
                <a:lnTo>
                  <a:pt x="1771" y="65"/>
                </a:lnTo>
                <a:lnTo>
                  <a:pt x="1765" y="66"/>
                </a:lnTo>
                <a:lnTo>
                  <a:pt x="1759" y="69"/>
                </a:lnTo>
                <a:lnTo>
                  <a:pt x="1749" y="76"/>
                </a:lnTo>
                <a:lnTo>
                  <a:pt x="1740" y="81"/>
                </a:lnTo>
                <a:lnTo>
                  <a:pt x="1734" y="84"/>
                </a:lnTo>
                <a:lnTo>
                  <a:pt x="1728" y="85"/>
                </a:lnTo>
                <a:lnTo>
                  <a:pt x="1726" y="84"/>
                </a:lnTo>
                <a:lnTo>
                  <a:pt x="1725" y="81"/>
                </a:lnTo>
                <a:lnTo>
                  <a:pt x="1725" y="76"/>
                </a:lnTo>
                <a:lnTo>
                  <a:pt x="1725" y="71"/>
                </a:lnTo>
                <a:lnTo>
                  <a:pt x="1726" y="58"/>
                </a:lnTo>
                <a:lnTo>
                  <a:pt x="1725" y="47"/>
                </a:lnTo>
                <a:lnTo>
                  <a:pt x="1720" y="38"/>
                </a:lnTo>
                <a:lnTo>
                  <a:pt x="1713" y="28"/>
                </a:lnTo>
                <a:lnTo>
                  <a:pt x="1706" y="20"/>
                </a:lnTo>
                <a:lnTo>
                  <a:pt x="1700" y="14"/>
                </a:lnTo>
                <a:lnTo>
                  <a:pt x="1696" y="12"/>
                </a:lnTo>
                <a:lnTo>
                  <a:pt x="1693" y="9"/>
                </a:lnTo>
                <a:lnTo>
                  <a:pt x="1688" y="7"/>
                </a:lnTo>
                <a:lnTo>
                  <a:pt x="1684" y="7"/>
                </a:lnTo>
                <a:lnTo>
                  <a:pt x="1681" y="8"/>
                </a:lnTo>
                <a:lnTo>
                  <a:pt x="1677" y="11"/>
                </a:lnTo>
                <a:lnTo>
                  <a:pt x="1674" y="13"/>
                </a:lnTo>
                <a:lnTo>
                  <a:pt x="1669" y="18"/>
                </a:lnTo>
                <a:lnTo>
                  <a:pt x="1665" y="25"/>
                </a:lnTo>
                <a:lnTo>
                  <a:pt x="1664" y="33"/>
                </a:lnTo>
                <a:lnTo>
                  <a:pt x="1662" y="44"/>
                </a:lnTo>
                <a:lnTo>
                  <a:pt x="1657" y="57"/>
                </a:lnTo>
                <a:lnTo>
                  <a:pt x="1654" y="63"/>
                </a:lnTo>
                <a:lnTo>
                  <a:pt x="1649" y="68"/>
                </a:lnTo>
                <a:lnTo>
                  <a:pt x="1643" y="70"/>
                </a:lnTo>
                <a:lnTo>
                  <a:pt x="1637" y="72"/>
                </a:lnTo>
                <a:lnTo>
                  <a:pt x="1630" y="72"/>
                </a:lnTo>
                <a:lnTo>
                  <a:pt x="1624" y="72"/>
                </a:lnTo>
                <a:lnTo>
                  <a:pt x="1619" y="70"/>
                </a:lnTo>
                <a:lnTo>
                  <a:pt x="1614" y="68"/>
                </a:lnTo>
                <a:lnTo>
                  <a:pt x="1610" y="65"/>
                </a:lnTo>
                <a:lnTo>
                  <a:pt x="1606" y="64"/>
                </a:lnTo>
                <a:lnTo>
                  <a:pt x="1600" y="64"/>
                </a:lnTo>
                <a:lnTo>
                  <a:pt x="1595" y="65"/>
                </a:lnTo>
                <a:lnTo>
                  <a:pt x="1586" y="69"/>
                </a:lnTo>
                <a:lnTo>
                  <a:pt x="1579" y="74"/>
                </a:lnTo>
                <a:lnTo>
                  <a:pt x="1574" y="75"/>
                </a:lnTo>
                <a:lnTo>
                  <a:pt x="1570" y="76"/>
                </a:lnTo>
                <a:lnTo>
                  <a:pt x="1566" y="77"/>
                </a:lnTo>
                <a:lnTo>
                  <a:pt x="1561" y="77"/>
                </a:lnTo>
                <a:lnTo>
                  <a:pt x="1556" y="76"/>
                </a:lnTo>
                <a:lnTo>
                  <a:pt x="1551" y="74"/>
                </a:lnTo>
                <a:lnTo>
                  <a:pt x="1548" y="71"/>
                </a:lnTo>
                <a:lnTo>
                  <a:pt x="1545" y="69"/>
                </a:lnTo>
                <a:lnTo>
                  <a:pt x="1542" y="66"/>
                </a:lnTo>
                <a:lnTo>
                  <a:pt x="1539" y="64"/>
                </a:lnTo>
                <a:lnTo>
                  <a:pt x="1537" y="63"/>
                </a:lnTo>
                <a:lnTo>
                  <a:pt x="1534" y="62"/>
                </a:lnTo>
                <a:lnTo>
                  <a:pt x="1524" y="62"/>
                </a:lnTo>
                <a:lnTo>
                  <a:pt x="1511" y="63"/>
                </a:lnTo>
                <a:lnTo>
                  <a:pt x="1504" y="63"/>
                </a:lnTo>
                <a:lnTo>
                  <a:pt x="1497" y="63"/>
                </a:lnTo>
                <a:lnTo>
                  <a:pt x="1492" y="62"/>
                </a:lnTo>
                <a:lnTo>
                  <a:pt x="1487" y="60"/>
                </a:lnTo>
                <a:lnTo>
                  <a:pt x="1478" y="56"/>
                </a:lnTo>
                <a:lnTo>
                  <a:pt x="1469" y="50"/>
                </a:lnTo>
                <a:lnTo>
                  <a:pt x="1460" y="43"/>
                </a:lnTo>
                <a:lnTo>
                  <a:pt x="1450" y="34"/>
                </a:lnTo>
                <a:lnTo>
                  <a:pt x="1447" y="30"/>
                </a:lnTo>
                <a:lnTo>
                  <a:pt x="1443" y="25"/>
                </a:lnTo>
                <a:lnTo>
                  <a:pt x="1441" y="19"/>
                </a:lnTo>
                <a:lnTo>
                  <a:pt x="1438" y="13"/>
                </a:lnTo>
                <a:lnTo>
                  <a:pt x="1436" y="8"/>
                </a:lnTo>
                <a:lnTo>
                  <a:pt x="1432" y="3"/>
                </a:lnTo>
                <a:lnTo>
                  <a:pt x="1429" y="1"/>
                </a:lnTo>
                <a:lnTo>
                  <a:pt x="1425" y="0"/>
                </a:lnTo>
                <a:lnTo>
                  <a:pt x="1415" y="0"/>
                </a:lnTo>
                <a:lnTo>
                  <a:pt x="1404" y="1"/>
                </a:lnTo>
                <a:lnTo>
                  <a:pt x="1393" y="2"/>
                </a:lnTo>
                <a:lnTo>
                  <a:pt x="1385" y="6"/>
                </a:lnTo>
                <a:lnTo>
                  <a:pt x="1377" y="9"/>
                </a:lnTo>
                <a:lnTo>
                  <a:pt x="1372" y="15"/>
                </a:lnTo>
                <a:lnTo>
                  <a:pt x="1366" y="24"/>
                </a:lnTo>
                <a:lnTo>
                  <a:pt x="1361" y="34"/>
                </a:lnTo>
                <a:lnTo>
                  <a:pt x="1355" y="47"/>
                </a:lnTo>
                <a:lnTo>
                  <a:pt x="1352" y="57"/>
                </a:lnTo>
                <a:lnTo>
                  <a:pt x="1349" y="60"/>
                </a:lnTo>
                <a:lnTo>
                  <a:pt x="1346" y="64"/>
                </a:lnTo>
                <a:lnTo>
                  <a:pt x="1342" y="65"/>
                </a:lnTo>
                <a:lnTo>
                  <a:pt x="1337" y="66"/>
                </a:lnTo>
                <a:lnTo>
                  <a:pt x="1328" y="68"/>
                </a:lnTo>
                <a:lnTo>
                  <a:pt x="1320" y="69"/>
                </a:lnTo>
                <a:lnTo>
                  <a:pt x="1302" y="81"/>
                </a:lnTo>
                <a:lnTo>
                  <a:pt x="1286" y="88"/>
                </a:lnTo>
                <a:lnTo>
                  <a:pt x="1279" y="87"/>
                </a:lnTo>
                <a:lnTo>
                  <a:pt x="1272" y="87"/>
                </a:lnTo>
                <a:lnTo>
                  <a:pt x="1268" y="87"/>
                </a:lnTo>
                <a:lnTo>
                  <a:pt x="1266" y="89"/>
                </a:lnTo>
                <a:lnTo>
                  <a:pt x="1264" y="91"/>
                </a:lnTo>
                <a:lnTo>
                  <a:pt x="1261" y="94"/>
                </a:lnTo>
                <a:lnTo>
                  <a:pt x="1261" y="97"/>
                </a:lnTo>
                <a:lnTo>
                  <a:pt x="1260" y="101"/>
                </a:lnTo>
                <a:lnTo>
                  <a:pt x="1261" y="106"/>
                </a:lnTo>
                <a:lnTo>
                  <a:pt x="1262" y="109"/>
                </a:lnTo>
                <a:lnTo>
                  <a:pt x="1265" y="113"/>
                </a:lnTo>
                <a:lnTo>
                  <a:pt x="1268" y="116"/>
                </a:lnTo>
                <a:lnTo>
                  <a:pt x="1273" y="120"/>
                </a:lnTo>
                <a:lnTo>
                  <a:pt x="1279" y="122"/>
                </a:lnTo>
                <a:lnTo>
                  <a:pt x="1286" y="123"/>
                </a:lnTo>
                <a:lnTo>
                  <a:pt x="1293" y="123"/>
                </a:lnTo>
                <a:lnTo>
                  <a:pt x="1301" y="123"/>
                </a:lnTo>
                <a:lnTo>
                  <a:pt x="1308" y="122"/>
                </a:lnTo>
                <a:lnTo>
                  <a:pt x="1315" y="121"/>
                </a:lnTo>
                <a:lnTo>
                  <a:pt x="1320" y="121"/>
                </a:lnTo>
                <a:lnTo>
                  <a:pt x="1324" y="121"/>
                </a:lnTo>
                <a:lnTo>
                  <a:pt x="1328" y="123"/>
                </a:lnTo>
                <a:lnTo>
                  <a:pt x="1330" y="127"/>
                </a:lnTo>
                <a:lnTo>
                  <a:pt x="1330" y="131"/>
                </a:lnTo>
                <a:lnTo>
                  <a:pt x="1330" y="133"/>
                </a:lnTo>
                <a:lnTo>
                  <a:pt x="1330" y="137"/>
                </a:lnTo>
                <a:lnTo>
                  <a:pt x="1327" y="141"/>
                </a:lnTo>
                <a:lnTo>
                  <a:pt x="1321" y="148"/>
                </a:lnTo>
                <a:lnTo>
                  <a:pt x="1318" y="153"/>
                </a:lnTo>
                <a:lnTo>
                  <a:pt x="1316" y="159"/>
                </a:lnTo>
                <a:lnTo>
                  <a:pt x="1316" y="166"/>
                </a:lnTo>
                <a:lnTo>
                  <a:pt x="1317" y="176"/>
                </a:lnTo>
                <a:lnTo>
                  <a:pt x="1320" y="194"/>
                </a:lnTo>
                <a:lnTo>
                  <a:pt x="1322" y="209"/>
                </a:lnTo>
                <a:lnTo>
                  <a:pt x="1325" y="222"/>
                </a:lnTo>
                <a:lnTo>
                  <a:pt x="1330" y="235"/>
                </a:lnTo>
                <a:lnTo>
                  <a:pt x="1335" y="247"/>
                </a:lnTo>
                <a:lnTo>
                  <a:pt x="1339" y="257"/>
                </a:lnTo>
                <a:lnTo>
                  <a:pt x="1339" y="261"/>
                </a:lnTo>
                <a:lnTo>
                  <a:pt x="1337" y="266"/>
                </a:lnTo>
                <a:lnTo>
                  <a:pt x="1335" y="268"/>
                </a:lnTo>
                <a:lnTo>
                  <a:pt x="1331" y="271"/>
                </a:lnTo>
                <a:lnTo>
                  <a:pt x="1328" y="272"/>
                </a:lnTo>
                <a:lnTo>
                  <a:pt x="1323" y="272"/>
                </a:lnTo>
                <a:lnTo>
                  <a:pt x="1318" y="271"/>
                </a:lnTo>
                <a:lnTo>
                  <a:pt x="1315" y="267"/>
                </a:lnTo>
                <a:lnTo>
                  <a:pt x="1311" y="264"/>
                </a:lnTo>
                <a:lnTo>
                  <a:pt x="1306" y="261"/>
                </a:lnTo>
                <a:lnTo>
                  <a:pt x="1301" y="261"/>
                </a:lnTo>
                <a:lnTo>
                  <a:pt x="1296" y="263"/>
                </a:lnTo>
                <a:lnTo>
                  <a:pt x="1282" y="266"/>
                </a:lnTo>
                <a:lnTo>
                  <a:pt x="1265" y="272"/>
                </a:lnTo>
                <a:lnTo>
                  <a:pt x="1260" y="273"/>
                </a:lnTo>
                <a:lnTo>
                  <a:pt x="1257" y="274"/>
                </a:lnTo>
                <a:lnTo>
                  <a:pt x="1253" y="274"/>
                </a:lnTo>
                <a:lnTo>
                  <a:pt x="1249" y="273"/>
                </a:lnTo>
                <a:lnTo>
                  <a:pt x="1245" y="270"/>
                </a:lnTo>
                <a:lnTo>
                  <a:pt x="1240" y="265"/>
                </a:lnTo>
                <a:lnTo>
                  <a:pt x="1233" y="252"/>
                </a:lnTo>
                <a:lnTo>
                  <a:pt x="1227" y="239"/>
                </a:lnTo>
                <a:lnTo>
                  <a:pt x="1221" y="228"/>
                </a:lnTo>
                <a:lnTo>
                  <a:pt x="1216" y="217"/>
                </a:lnTo>
                <a:lnTo>
                  <a:pt x="1213" y="205"/>
                </a:lnTo>
                <a:lnTo>
                  <a:pt x="1207" y="192"/>
                </a:lnTo>
                <a:lnTo>
                  <a:pt x="1203" y="186"/>
                </a:lnTo>
                <a:lnTo>
                  <a:pt x="1198" y="182"/>
                </a:lnTo>
                <a:lnTo>
                  <a:pt x="1192" y="178"/>
                </a:lnTo>
                <a:lnTo>
                  <a:pt x="1186" y="176"/>
                </a:lnTo>
                <a:lnTo>
                  <a:pt x="1171" y="173"/>
                </a:lnTo>
                <a:lnTo>
                  <a:pt x="1153" y="172"/>
                </a:lnTo>
                <a:lnTo>
                  <a:pt x="1145" y="164"/>
                </a:lnTo>
                <a:lnTo>
                  <a:pt x="1134" y="153"/>
                </a:lnTo>
                <a:lnTo>
                  <a:pt x="1117" y="163"/>
                </a:lnTo>
                <a:lnTo>
                  <a:pt x="1102" y="172"/>
                </a:lnTo>
                <a:lnTo>
                  <a:pt x="1096" y="161"/>
                </a:lnTo>
                <a:lnTo>
                  <a:pt x="1090" y="152"/>
                </a:lnTo>
                <a:lnTo>
                  <a:pt x="1087" y="152"/>
                </a:lnTo>
                <a:lnTo>
                  <a:pt x="1083" y="153"/>
                </a:lnTo>
                <a:lnTo>
                  <a:pt x="1077" y="156"/>
                </a:lnTo>
                <a:lnTo>
                  <a:pt x="1072" y="158"/>
                </a:lnTo>
                <a:lnTo>
                  <a:pt x="1068" y="161"/>
                </a:lnTo>
                <a:lnTo>
                  <a:pt x="1063" y="164"/>
                </a:lnTo>
                <a:lnTo>
                  <a:pt x="1058" y="165"/>
                </a:lnTo>
                <a:lnTo>
                  <a:pt x="1053" y="166"/>
                </a:lnTo>
                <a:lnTo>
                  <a:pt x="1043" y="163"/>
                </a:lnTo>
                <a:lnTo>
                  <a:pt x="1032" y="158"/>
                </a:lnTo>
                <a:lnTo>
                  <a:pt x="1016" y="156"/>
                </a:lnTo>
                <a:lnTo>
                  <a:pt x="1005" y="156"/>
                </a:lnTo>
                <a:lnTo>
                  <a:pt x="1002" y="156"/>
                </a:lnTo>
                <a:lnTo>
                  <a:pt x="1000" y="157"/>
                </a:lnTo>
                <a:lnTo>
                  <a:pt x="999" y="159"/>
                </a:lnTo>
                <a:lnTo>
                  <a:pt x="997" y="160"/>
                </a:lnTo>
                <a:lnTo>
                  <a:pt x="995" y="166"/>
                </a:lnTo>
                <a:lnTo>
                  <a:pt x="994" y="173"/>
                </a:lnTo>
                <a:lnTo>
                  <a:pt x="993" y="188"/>
                </a:lnTo>
                <a:lnTo>
                  <a:pt x="991" y="200"/>
                </a:lnTo>
                <a:lnTo>
                  <a:pt x="988" y="214"/>
                </a:lnTo>
                <a:lnTo>
                  <a:pt x="986" y="230"/>
                </a:lnTo>
                <a:lnTo>
                  <a:pt x="984" y="239"/>
                </a:lnTo>
                <a:lnTo>
                  <a:pt x="984" y="247"/>
                </a:lnTo>
                <a:lnTo>
                  <a:pt x="986" y="254"/>
                </a:lnTo>
                <a:lnTo>
                  <a:pt x="988" y="260"/>
                </a:lnTo>
                <a:lnTo>
                  <a:pt x="989" y="265"/>
                </a:lnTo>
                <a:lnTo>
                  <a:pt x="990" y="271"/>
                </a:lnTo>
                <a:lnTo>
                  <a:pt x="991" y="276"/>
                </a:lnTo>
                <a:lnTo>
                  <a:pt x="990" y="282"/>
                </a:lnTo>
                <a:lnTo>
                  <a:pt x="989" y="286"/>
                </a:lnTo>
                <a:lnTo>
                  <a:pt x="987" y="291"/>
                </a:lnTo>
                <a:lnTo>
                  <a:pt x="983" y="296"/>
                </a:lnTo>
                <a:lnTo>
                  <a:pt x="980" y="301"/>
                </a:lnTo>
                <a:lnTo>
                  <a:pt x="966" y="311"/>
                </a:lnTo>
                <a:lnTo>
                  <a:pt x="951" y="324"/>
                </a:lnTo>
                <a:lnTo>
                  <a:pt x="944" y="331"/>
                </a:lnTo>
                <a:lnTo>
                  <a:pt x="939" y="336"/>
                </a:lnTo>
                <a:lnTo>
                  <a:pt x="936" y="341"/>
                </a:lnTo>
                <a:lnTo>
                  <a:pt x="933" y="347"/>
                </a:lnTo>
                <a:lnTo>
                  <a:pt x="927" y="352"/>
                </a:lnTo>
                <a:lnTo>
                  <a:pt x="919" y="355"/>
                </a:lnTo>
                <a:lnTo>
                  <a:pt x="914" y="359"/>
                </a:lnTo>
                <a:lnTo>
                  <a:pt x="909" y="364"/>
                </a:lnTo>
                <a:lnTo>
                  <a:pt x="906" y="369"/>
                </a:lnTo>
                <a:lnTo>
                  <a:pt x="903" y="377"/>
                </a:lnTo>
                <a:lnTo>
                  <a:pt x="901" y="392"/>
                </a:lnTo>
                <a:lnTo>
                  <a:pt x="899" y="405"/>
                </a:lnTo>
                <a:lnTo>
                  <a:pt x="899" y="410"/>
                </a:lnTo>
                <a:lnTo>
                  <a:pt x="900" y="413"/>
                </a:lnTo>
                <a:lnTo>
                  <a:pt x="901" y="417"/>
                </a:lnTo>
                <a:lnTo>
                  <a:pt x="905" y="421"/>
                </a:lnTo>
                <a:lnTo>
                  <a:pt x="913" y="424"/>
                </a:lnTo>
                <a:lnTo>
                  <a:pt x="923" y="428"/>
                </a:lnTo>
                <a:lnTo>
                  <a:pt x="927" y="431"/>
                </a:lnTo>
                <a:lnTo>
                  <a:pt x="931" y="435"/>
                </a:lnTo>
                <a:lnTo>
                  <a:pt x="933" y="440"/>
                </a:lnTo>
                <a:lnTo>
                  <a:pt x="936" y="447"/>
                </a:lnTo>
                <a:lnTo>
                  <a:pt x="937" y="460"/>
                </a:lnTo>
                <a:lnTo>
                  <a:pt x="939" y="472"/>
                </a:lnTo>
                <a:lnTo>
                  <a:pt x="943" y="481"/>
                </a:lnTo>
                <a:lnTo>
                  <a:pt x="946" y="492"/>
                </a:lnTo>
                <a:lnTo>
                  <a:pt x="950" y="503"/>
                </a:lnTo>
                <a:lnTo>
                  <a:pt x="952" y="511"/>
                </a:lnTo>
                <a:lnTo>
                  <a:pt x="951" y="515"/>
                </a:lnTo>
                <a:lnTo>
                  <a:pt x="951" y="519"/>
                </a:lnTo>
                <a:lnTo>
                  <a:pt x="949" y="523"/>
                </a:lnTo>
                <a:lnTo>
                  <a:pt x="946" y="529"/>
                </a:lnTo>
                <a:lnTo>
                  <a:pt x="942" y="534"/>
                </a:lnTo>
                <a:lnTo>
                  <a:pt x="937" y="538"/>
                </a:lnTo>
                <a:lnTo>
                  <a:pt x="931" y="543"/>
                </a:lnTo>
                <a:lnTo>
                  <a:pt x="924" y="548"/>
                </a:lnTo>
                <a:lnTo>
                  <a:pt x="909" y="556"/>
                </a:lnTo>
                <a:lnTo>
                  <a:pt x="895" y="564"/>
                </a:lnTo>
                <a:lnTo>
                  <a:pt x="889" y="569"/>
                </a:lnTo>
                <a:lnTo>
                  <a:pt x="886" y="573"/>
                </a:lnTo>
                <a:lnTo>
                  <a:pt x="882" y="577"/>
                </a:lnTo>
                <a:lnTo>
                  <a:pt x="880" y="581"/>
                </a:lnTo>
                <a:lnTo>
                  <a:pt x="879" y="586"/>
                </a:lnTo>
                <a:lnTo>
                  <a:pt x="879" y="591"/>
                </a:lnTo>
                <a:lnTo>
                  <a:pt x="879" y="595"/>
                </a:lnTo>
                <a:lnTo>
                  <a:pt x="880" y="601"/>
                </a:lnTo>
                <a:lnTo>
                  <a:pt x="886" y="614"/>
                </a:lnTo>
                <a:lnTo>
                  <a:pt x="893" y="629"/>
                </a:lnTo>
                <a:lnTo>
                  <a:pt x="901" y="643"/>
                </a:lnTo>
                <a:lnTo>
                  <a:pt x="907" y="652"/>
                </a:lnTo>
                <a:lnTo>
                  <a:pt x="909" y="657"/>
                </a:lnTo>
                <a:lnTo>
                  <a:pt x="911" y="661"/>
                </a:lnTo>
                <a:lnTo>
                  <a:pt x="911" y="665"/>
                </a:lnTo>
                <a:lnTo>
                  <a:pt x="911" y="669"/>
                </a:lnTo>
                <a:lnTo>
                  <a:pt x="909" y="674"/>
                </a:lnTo>
                <a:lnTo>
                  <a:pt x="908" y="677"/>
                </a:lnTo>
                <a:lnTo>
                  <a:pt x="905" y="681"/>
                </a:lnTo>
                <a:lnTo>
                  <a:pt x="901" y="683"/>
                </a:lnTo>
                <a:lnTo>
                  <a:pt x="892" y="688"/>
                </a:lnTo>
                <a:lnTo>
                  <a:pt x="884" y="693"/>
                </a:lnTo>
                <a:lnTo>
                  <a:pt x="881" y="695"/>
                </a:lnTo>
                <a:lnTo>
                  <a:pt x="877" y="699"/>
                </a:lnTo>
                <a:lnTo>
                  <a:pt x="875" y="703"/>
                </a:lnTo>
                <a:lnTo>
                  <a:pt x="873" y="711"/>
                </a:lnTo>
                <a:lnTo>
                  <a:pt x="870" y="723"/>
                </a:lnTo>
                <a:lnTo>
                  <a:pt x="869" y="730"/>
                </a:lnTo>
                <a:lnTo>
                  <a:pt x="869" y="732"/>
                </a:lnTo>
                <a:lnTo>
                  <a:pt x="867" y="734"/>
                </a:lnTo>
                <a:lnTo>
                  <a:pt x="863" y="737"/>
                </a:lnTo>
                <a:lnTo>
                  <a:pt x="858" y="738"/>
                </a:lnTo>
                <a:lnTo>
                  <a:pt x="846" y="740"/>
                </a:lnTo>
                <a:lnTo>
                  <a:pt x="836" y="740"/>
                </a:lnTo>
                <a:lnTo>
                  <a:pt x="824" y="740"/>
                </a:lnTo>
                <a:lnTo>
                  <a:pt x="812" y="740"/>
                </a:lnTo>
                <a:lnTo>
                  <a:pt x="806" y="742"/>
                </a:lnTo>
                <a:lnTo>
                  <a:pt x="801" y="744"/>
                </a:lnTo>
                <a:lnTo>
                  <a:pt x="798" y="746"/>
                </a:lnTo>
                <a:lnTo>
                  <a:pt x="795" y="749"/>
                </a:lnTo>
                <a:lnTo>
                  <a:pt x="793" y="753"/>
                </a:lnTo>
                <a:lnTo>
                  <a:pt x="792" y="757"/>
                </a:lnTo>
                <a:lnTo>
                  <a:pt x="792" y="762"/>
                </a:lnTo>
                <a:lnTo>
                  <a:pt x="793" y="766"/>
                </a:lnTo>
                <a:lnTo>
                  <a:pt x="794" y="778"/>
                </a:lnTo>
                <a:lnTo>
                  <a:pt x="796" y="791"/>
                </a:lnTo>
                <a:lnTo>
                  <a:pt x="796" y="799"/>
                </a:lnTo>
                <a:lnTo>
                  <a:pt x="795" y="805"/>
                </a:lnTo>
                <a:lnTo>
                  <a:pt x="793" y="809"/>
                </a:lnTo>
                <a:lnTo>
                  <a:pt x="789" y="814"/>
                </a:lnTo>
                <a:lnTo>
                  <a:pt x="777" y="819"/>
                </a:lnTo>
                <a:lnTo>
                  <a:pt x="761" y="825"/>
                </a:lnTo>
                <a:lnTo>
                  <a:pt x="754" y="828"/>
                </a:lnTo>
                <a:lnTo>
                  <a:pt x="747" y="832"/>
                </a:lnTo>
                <a:lnTo>
                  <a:pt x="742" y="837"/>
                </a:lnTo>
                <a:lnTo>
                  <a:pt x="738" y="841"/>
                </a:lnTo>
                <a:lnTo>
                  <a:pt x="735" y="853"/>
                </a:lnTo>
                <a:lnTo>
                  <a:pt x="731" y="864"/>
                </a:lnTo>
                <a:lnTo>
                  <a:pt x="730" y="870"/>
                </a:lnTo>
                <a:lnTo>
                  <a:pt x="728" y="875"/>
                </a:lnTo>
                <a:lnTo>
                  <a:pt x="724" y="879"/>
                </a:lnTo>
                <a:lnTo>
                  <a:pt x="720" y="884"/>
                </a:lnTo>
                <a:lnTo>
                  <a:pt x="711" y="892"/>
                </a:lnTo>
                <a:lnTo>
                  <a:pt x="703" y="898"/>
                </a:lnTo>
                <a:lnTo>
                  <a:pt x="700" y="901"/>
                </a:lnTo>
                <a:lnTo>
                  <a:pt x="697" y="906"/>
                </a:lnTo>
                <a:lnTo>
                  <a:pt x="694" y="910"/>
                </a:lnTo>
                <a:lnTo>
                  <a:pt x="693" y="916"/>
                </a:lnTo>
                <a:lnTo>
                  <a:pt x="692" y="933"/>
                </a:lnTo>
                <a:lnTo>
                  <a:pt x="692" y="955"/>
                </a:lnTo>
                <a:lnTo>
                  <a:pt x="692" y="978"/>
                </a:lnTo>
                <a:lnTo>
                  <a:pt x="692" y="996"/>
                </a:lnTo>
                <a:lnTo>
                  <a:pt x="692" y="1010"/>
                </a:lnTo>
                <a:lnTo>
                  <a:pt x="692" y="1022"/>
                </a:lnTo>
                <a:lnTo>
                  <a:pt x="692" y="1033"/>
                </a:lnTo>
                <a:lnTo>
                  <a:pt x="692" y="1043"/>
                </a:lnTo>
                <a:lnTo>
                  <a:pt x="693" y="1053"/>
                </a:lnTo>
                <a:lnTo>
                  <a:pt x="695" y="1059"/>
                </a:lnTo>
                <a:lnTo>
                  <a:pt x="700" y="1062"/>
                </a:lnTo>
                <a:lnTo>
                  <a:pt x="706" y="1067"/>
                </a:lnTo>
                <a:lnTo>
                  <a:pt x="709" y="1070"/>
                </a:lnTo>
                <a:lnTo>
                  <a:pt x="711" y="1073"/>
                </a:lnTo>
                <a:lnTo>
                  <a:pt x="713" y="1077"/>
                </a:lnTo>
                <a:lnTo>
                  <a:pt x="714" y="1081"/>
                </a:lnTo>
                <a:lnTo>
                  <a:pt x="716" y="1086"/>
                </a:lnTo>
                <a:lnTo>
                  <a:pt x="716" y="1091"/>
                </a:lnTo>
                <a:lnTo>
                  <a:pt x="713" y="1096"/>
                </a:lnTo>
                <a:lnTo>
                  <a:pt x="711" y="1100"/>
                </a:lnTo>
                <a:lnTo>
                  <a:pt x="703" y="1114"/>
                </a:lnTo>
                <a:lnTo>
                  <a:pt x="691" y="1131"/>
                </a:lnTo>
                <a:lnTo>
                  <a:pt x="676" y="1152"/>
                </a:lnTo>
                <a:lnTo>
                  <a:pt x="661" y="1171"/>
                </a:lnTo>
                <a:lnTo>
                  <a:pt x="648" y="1186"/>
                </a:lnTo>
                <a:lnTo>
                  <a:pt x="638" y="1197"/>
                </a:lnTo>
                <a:lnTo>
                  <a:pt x="630" y="1205"/>
                </a:lnTo>
                <a:lnTo>
                  <a:pt x="622" y="1210"/>
                </a:lnTo>
                <a:lnTo>
                  <a:pt x="612" y="1212"/>
                </a:lnTo>
                <a:lnTo>
                  <a:pt x="602" y="1213"/>
                </a:lnTo>
                <a:lnTo>
                  <a:pt x="591" y="1215"/>
                </a:lnTo>
                <a:lnTo>
                  <a:pt x="583" y="1215"/>
                </a:lnTo>
                <a:lnTo>
                  <a:pt x="575" y="1216"/>
                </a:lnTo>
                <a:lnTo>
                  <a:pt x="572" y="1218"/>
                </a:lnTo>
                <a:lnTo>
                  <a:pt x="572" y="1219"/>
                </a:lnTo>
                <a:lnTo>
                  <a:pt x="572" y="1222"/>
                </a:lnTo>
                <a:lnTo>
                  <a:pt x="573" y="1225"/>
                </a:lnTo>
                <a:lnTo>
                  <a:pt x="575" y="1229"/>
                </a:lnTo>
                <a:lnTo>
                  <a:pt x="580" y="1236"/>
                </a:lnTo>
                <a:lnTo>
                  <a:pt x="584" y="1243"/>
                </a:lnTo>
                <a:lnTo>
                  <a:pt x="584" y="1245"/>
                </a:lnTo>
                <a:lnTo>
                  <a:pt x="583" y="1248"/>
                </a:lnTo>
                <a:lnTo>
                  <a:pt x="581" y="1250"/>
                </a:lnTo>
                <a:lnTo>
                  <a:pt x="579" y="1251"/>
                </a:lnTo>
                <a:lnTo>
                  <a:pt x="569" y="1253"/>
                </a:lnTo>
                <a:lnTo>
                  <a:pt x="556" y="1254"/>
                </a:lnTo>
                <a:lnTo>
                  <a:pt x="549" y="1254"/>
                </a:lnTo>
                <a:lnTo>
                  <a:pt x="542" y="1255"/>
                </a:lnTo>
                <a:lnTo>
                  <a:pt x="535" y="1257"/>
                </a:lnTo>
                <a:lnTo>
                  <a:pt x="529" y="1261"/>
                </a:lnTo>
                <a:lnTo>
                  <a:pt x="518" y="1268"/>
                </a:lnTo>
                <a:lnTo>
                  <a:pt x="510" y="1274"/>
                </a:lnTo>
                <a:lnTo>
                  <a:pt x="506" y="1278"/>
                </a:lnTo>
                <a:lnTo>
                  <a:pt x="502" y="1280"/>
                </a:lnTo>
                <a:lnTo>
                  <a:pt x="496" y="1281"/>
                </a:lnTo>
                <a:lnTo>
                  <a:pt x="487" y="1282"/>
                </a:lnTo>
                <a:lnTo>
                  <a:pt x="472" y="1284"/>
                </a:lnTo>
                <a:lnTo>
                  <a:pt x="460" y="1284"/>
                </a:lnTo>
                <a:lnTo>
                  <a:pt x="457" y="1284"/>
                </a:lnTo>
                <a:lnTo>
                  <a:pt x="453" y="1285"/>
                </a:lnTo>
                <a:lnTo>
                  <a:pt x="451" y="1287"/>
                </a:lnTo>
                <a:lnTo>
                  <a:pt x="451" y="1291"/>
                </a:lnTo>
                <a:lnTo>
                  <a:pt x="451" y="1300"/>
                </a:lnTo>
                <a:lnTo>
                  <a:pt x="452" y="1310"/>
                </a:lnTo>
                <a:lnTo>
                  <a:pt x="451" y="1318"/>
                </a:lnTo>
                <a:lnTo>
                  <a:pt x="449" y="1325"/>
                </a:lnTo>
                <a:lnTo>
                  <a:pt x="447" y="1326"/>
                </a:lnTo>
                <a:lnTo>
                  <a:pt x="446" y="1327"/>
                </a:lnTo>
                <a:lnTo>
                  <a:pt x="445" y="1327"/>
                </a:lnTo>
                <a:lnTo>
                  <a:pt x="442" y="1327"/>
                </a:lnTo>
                <a:lnTo>
                  <a:pt x="439" y="1326"/>
                </a:lnTo>
                <a:lnTo>
                  <a:pt x="433" y="1325"/>
                </a:lnTo>
                <a:lnTo>
                  <a:pt x="429" y="1325"/>
                </a:lnTo>
                <a:lnTo>
                  <a:pt x="427" y="1326"/>
                </a:lnTo>
                <a:lnTo>
                  <a:pt x="426" y="1329"/>
                </a:lnTo>
                <a:lnTo>
                  <a:pt x="424" y="1331"/>
                </a:lnTo>
                <a:lnTo>
                  <a:pt x="423" y="1337"/>
                </a:lnTo>
                <a:lnTo>
                  <a:pt x="426" y="1344"/>
                </a:lnTo>
                <a:lnTo>
                  <a:pt x="428" y="1354"/>
                </a:lnTo>
                <a:lnTo>
                  <a:pt x="433" y="1368"/>
                </a:lnTo>
                <a:lnTo>
                  <a:pt x="435" y="1375"/>
                </a:lnTo>
                <a:lnTo>
                  <a:pt x="437" y="1382"/>
                </a:lnTo>
                <a:lnTo>
                  <a:pt x="441" y="1388"/>
                </a:lnTo>
                <a:lnTo>
                  <a:pt x="443" y="1393"/>
                </a:lnTo>
                <a:lnTo>
                  <a:pt x="451" y="1399"/>
                </a:lnTo>
                <a:lnTo>
                  <a:pt x="454" y="1405"/>
                </a:lnTo>
                <a:lnTo>
                  <a:pt x="454" y="1407"/>
                </a:lnTo>
                <a:lnTo>
                  <a:pt x="454" y="1410"/>
                </a:lnTo>
                <a:lnTo>
                  <a:pt x="453" y="1412"/>
                </a:lnTo>
                <a:lnTo>
                  <a:pt x="449" y="1414"/>
                </a:lnTo>
                <a:lnTo>
                  <a:pt x="440" y="1417"/>
                </a:lnTo>
                <a:lnTo>
                  <a:pt x="430" y="1417"/>
                </a:lnTo>
                <a:lnTo>
                  <a:pt x="427" y="1418"/>
                </a:lnTo>
                <a:lnTo>
                  <a:pt x="422" y="1418"/>
                </a:lnTo>
                <a:lnTo>
                  <a:pt x="418" y="1420"/>
                </a:lnTo>
                <a:lnTo>
                  <a:pt x="415" y="1423"/>
                </a:lnTo>
                <a:lnTo>
                  <a:pt x="403" y="1439"/>
                </a:lnTo>
                <a:lnTo>
                  <a:pt x="395" y="1452"/>
                </a:lnTo>
                <a:lnTo>
                  <a:pt x="392" y="1455"/>
                </a:lnTo>
                <a:lnTo>
                  <a:pt x="390" y="1456"/>
                </a:lnTo>
                <a:lnTo>
                  <a:pt x="389" y="1457"/>
                </a:lnTo>
                <a:lnTo>
                  <a:pt x="386" y="1457"/>
                </a:lnTo>
                <a:lnTo>
                  <a:pt x="382" y="1456"/>
                </a:lnTo>
                <a:lnTo>
                  <a:pt x="377" y="1453"/>
                </a:lnTo>
                <a:lnTo>
                  <a:pt x="372" y="1450"/>
                </a:lnTo>
                <a:lnTo>
                  <a:pt x="367" y="1449"/>
                </a:lnTo>
                <a:lnTo>
                  <a:pt x="365" y="1449"/>
                </a:lnTo>
                <a:lnTo>
                  <a:pt x="364" y="1450"/>
                </a:lnTo>
                <a:lnTo>
                  <a:pt x="361" y="1451"/>
                </a:lnTo>
                <a:lnTo>
                  <a:pt x="359" y="1455"/>
                </a:lnTo>
                <a:lnTo>
                  <a:pt x="355" y="1462"/>
                </a:lnTo>
                <a:lnTo>
                  <a:pt x="352" y="1467"/>
                </a:lnTo>
                <a:lnTo>
                  <a:pt x="351" y="1468"/>
                </a:lnTo>
                <a:lnTo>
                  <a:pt x="348" y="1468"/>
                </a:lnTo>
                <a:lnTo>
                  <a:pt x="345" y="1467"/>
                </a:lnTo>
                <a:lnTo>
                  <a:pt x="341" y="1464"/>
                </a:lnTo>
                <a:lnTo>
                  <a:pt x="333" y="1458"/>
                </a:lnTo>
                <a:lnTo>
                  <a:pt x="323" y="1453"/>
                </a:lnTo>
                <a:lnTo>
                  <a:pt x="319" y="1451"/>
                </a:lnTo>
                <a:lnTo>
                  <a:pt x="313" y="1450"/>
                </a:lnTo>
                <a:lnTo>
                  <a:pt x="307" y="1449"/>
                </a:lnTo>
                <a:lnTo>
                  <a:pt x="301" y="1449"/>
                </a:lnTo>
                <a:lnTo>
                  <a:pt x="295" y="1450"/>
                </a:lnTo>
                <a:lnTo>
                  <a:pt x="289" y="1451"/>
                </a:lnTo>
                <a:lnTo>
                  <a:pt x="285" y="1453"/>
                </a:lnTo>
                <a:lnTo>
                  <a:pt x="282" y="1456"/>
                </a:lnTo>
                <a:lnTo>
                  <a:pt x="279" y="1458"/>
                </a:lnTo>
                <a:lnTo>
                  <a:pt x="278" y="1462"/>
                </a:lnTo>
                <a:lnTo>
                  <a:pt x="278" y="1467"/>
                </a:lnTo>
                <a:lnTo>
                  <a:pt x="278" y="1471"/>
                </a:lnTo>
                <a:lnTo>
                  <a:pt x="278" y="1482"/>
                </a:lnTo>
                <a:lnTo>
                  <a:pt x="279" y="1494"/>
                </a:lnTo>
                <a:lnTo>
                  <a:pt x="279" y="1505"/>
                </a:lnTo>
                <a:lnTo>
                  <a:pt x="279" y="1514"/>
                </a:lnTo>
                <a:lnTo>
                  <a:pt x="279" y="1524"/>
                </a:lnTo>
                <a:lnTo>
                  <a:pt x="281" y="1532"/>
                </a:lnTo>
                <a:lnTo>
                  <a:pt x="283" y="1539"/>
                </a:lnTo>
                <a:lnTo>
                  <a:pt x="288" y="1546"/>
                </a:lnTo>
                <a:lnTo>
                  <a:pt x="292" y="1552"/>
                </a:lnTo>
                <a:lnTo>
                  <a:pt x="295" y="1558"/>
                </a:lnTo>
                <a:lnTo>
                  <a:pt x="295" y="1565"/>
                </a:lnTo>
                <a:lnTo>
                  <a:pt x="295" y="1571"/>
                </a:lnTo>
                <a:lnTo>
                  <a:pt x="294" y="1575"/>
                </a:lnTo>
                <a:lnTo>
                  <a:pt x="291" y="1576"/>
                </a:lnTo>
                <a:lnTo>
                  <a:pt x="289" y="1576"/>
                </a:lnTo>
                <a:lnTo>
                  <a:pt x="285" y="1576"/>
                </a:lnTo>
                <a:lnTo>
                  <a:pt x="277" y="1572"/>
                </a:lnTo>
                <a:lnTo>
                  <a:pt x="271" y="1569"/>
                </a:lnTo>
                <a:lnTo>
                  <a:pt x="265" y="1565"/>
                </a:lnTo>
                <a:lnTo>
                  <a:pt x="259" y="1564"/>
                </a:lnTo>
                <a:lnTo>
                  <a:pt x="256" y="1565"/>
                </a:lnTo>
                <a:lnTo>
                  <a:pt x="252" y="1566"/>
                </a:lnTo>
                <a:lnTo>
                  <a:pt x="250" y="1568"/>
                </a:lnTo>
                <a:lnTo>
                  <a:pt x="247" y="1571"/>
                </a:lnTo>
                <a:lnTo>
                  <a:pt x="244" y="1574"/>
                </a:lnTo>
                <a:lnTo>
                  <a:pt x="241" y="1576"/>
                </a:lnTo>
                <a:lnTo>
                  <a:pt x="238" y="1577"/>
                </a:lnTo>
                <a:lnTo>
                  <a:pt x="233" y="1578"/>
                </a:lnTo>
                <a:lnTo>
                  <a:pt x="226" y="1578"/>
                </a:lnTo>
                <a:lnTo>
                  <a:pt x="219" y="1576"/>
                </a:lnTo>
                <a:lnTo>
                  <a:pt x="212" y="1574"/>
                </a:lnTo>
                <a:lnTo>
                  <a:pt x="205" y="1571"/>
                </a:lnTo>
                <a:lnTo>
                  <a:pt x="201" y="1570"/>
                </a:lnTo>
                <a:lnTo>
                  <a:pt x="197" y="1571"/>
                </a:lnTo>
                <a:lnTo>
                  <a:pt x="194" y="1572"/>
                </a:lnTo>
                <a:lnTo>
                  <a:pt x="190" y="1576"/>
                </a:lnTo>
                <a:lnTo>
                  <a:pt x="184" y="1583"/>
                </a:lnTo>
                <a:lnTo>
                  <a:pt x="180" y="1588"/>
                </a:lnTo>
                <a:lnTo>
                  <a:pt x="177" y="1590"/>
                </a:lnTo>
                <a:lnTo>
                  <a:pt x="174" y="1591"/>
                </a:lnTo>
                <a:lnTo>
                  <a:pt x="170" y="1591"/>
                </a:lnTo>
                <a:lnTo>
                  <a:pt x="165" y="1591"/>
                </a:lnTo>
                <a:lnTo>
                  <a:pt x="153" y="1589"/>
                </a:lnTo>
                <a:lnTo>
                  <a:pt x="144" y="1587"/>
                </a:lnTo>
                <a:lnTo>
                  <a:pt x="139" y="1587"/>
                </a:lnTo>
                <a:lnTo>
                  <a:pt x="134" y="1588"/>
                </a:lnTo>
                <a:lnTo>
                  <a:pt x="131" y="1589"/>
                </a:lnTo>
                <a:lnTo>
                  <a:pt x="127" y="1593"/>
                </a:lnTo>
                <a:lnTo>
                  <a:pt x="124" y="1598"/>
                </a:lnTo>
                <a:lnTo>
                  <a:pt x="121" y="1603"/>
                </a:lnTo>
                <a:lnTo>
                  <a:pt x="119" y="1609"/>
                </a:lnTo>
                <a:lnTo>
                  <a:pt x="118" y="1616"/>
                </a:lnTo>
                <a:lnTo>
                  <a:pt x="114" y="1628"/>
                </a:lnTo>
                <a:lnTo>
                  <a:pt x="112" y="1640"/>
                </a:lnTo>
                <a:lnTo>
                  <a:pt x="109" y="1650"/>
                </a:lnTo>
                <a:lnTo>
                  <a:pt x="105" y="1659"/>
                </a:lnTo>
                <a:lnTo>
                  <a:pt x="100" y="1667"/>
                </a:lnTo>
                <a:lnTo>
                  <a:pt x="94" y="1675"/>
                </a:lnTo>
                <a:lnTo>
                  <a:pt x="89" y="1677"/>
                </a:lnTo>
                <a:lnTo>
                  <a:pt x="86" y="1679"/>
                </a:lnTo>
                <a:lnTo>
                  <a:pt x="81" y="1681"/>
                </a:lnTo>
                <a:lnTo>
                  <a:pt x="76" y="1683"/>
                </a:lnTo>
                <a:lnTo>
                  <a:pt x="65" y="1684"/>
                </a:lnTo>
                <a:lnTo>
                  <a:pt x="56" y="1688"/>
                </a:lnTo>
                <a:lnTo>
                  <a:pt x="51" y="1690"/>
                </a:lnTo>
                <a:lnTo>
                  <a:pt x="45" y="1694"/>
                </a:lnTo>
                <a:lnTo>
                  <a:pt x="40" y="1698"/>
                </a:lnTo>
                <a:lnTo>
                  <a:pt x="36" y="1703"/>
                </a:lnTo>
                <a:lnTo>
                  <a:pt x="38" y="1701"/>
                </a:lnTo>
                <a:lnTo>
                  <a:pt x="39" y="1701"/>
                </a:lnTo>
                <a:lnTo>
                  <a:pt x="39" y="1702"/>
                </a:lnTo>
                <a:lnTo>
                  <a:pt x="40" y="1705"/>
                </a:lnTo>
                <a:lnTo>
                  <a:pt x="42" y="1713"/>
                </a:lnTo>
                <a:lnTo>
                  <a:pt x="45" y="1720"/>
                </a:lnTo>
                <a:lnTo>
                  <a:pt x="50" y="1726"/>
                </a:lnTo>
                <a:lnTo>
                  <a:pt x="55" y="1730"/>
                </a:lnTo>
                <a:lnTo>
                  <a:pt x="56" y="1733"/>
                </a:lnTo>
                <a:lnTo>
                  <a:pt x="57" y="1736"/>
                </a:lnTo>
                <a:lnTo>
                  <a:pt x="58" y="1740"/>
                </a:lnTo>
                <a:lnTo>
                  <a:pt x="59" y="1745"/>
                </a:lnTo>
                <a:lnTo>
                  <a:pt x="59" y="1754"/>
                </a:lnTo>
                <a:lnTo>
                  <a:pt x="62" y="1760"/>
                </a:lnTo>
                <a:lnTo>
                  <a:pt x="64" y="1763"/>
                </a:lnTo>
                <a:lnTo>
                  <a:pt x="67" y="1763"/>
                </a:lnTo>
                <a:lnTo>
                  <a:pt x="70" y="1763"/>
                </a:lnTo>
                <a:lnTo>
                  <a:pt x="74" y="1760"/>
                </a:lnTo>
                <a:lnTo>
                  <a:pt x="80" y="1757"/>
                </a:lnTo>
                <a:lnTo>
                  <a:pt x="84" y="1755"/>
                </a:lnTo>
                <a:lnTo>
                  <a:pt x="89" y="1755"/>
                </a:lnTo>
                <a:lnTo>
                  <a:pt x="94" y="1757"/>
                </a:lnTo>
                <a:lnTo>
                  <a:pt x="99" y="1759"/>
                </a:lnTo>
                <a:lnTo>
                  <a:pt x="102" y="1761"/>
                </a:lnTo>
                <a:lnTo>
                  <a:pt x="105" y="1765"/>
                </a:lnTo>
                <a:lnTo>
                  <a:pt x="106" y="1770"/>
                </a:lnTo>
                <a:lnTo>
                  <a:pt x="105" y="1783"/>
                </a:lnTo>
                <a:lnTo>
                  <a:pt x="105" y="1795"/>
                </a:lnTo>
                <a:lnTo>
                  <a:pt x="106" y="1801"/>
                </a:lnTo>
                <a:lnTo>
                  <a:pt x="105" y="1805"/>
                </a:lnTo>
                <a:lnTo>
                  <a:pt x="103" y="1807"/>
                </a:lnTo>
                <a:lnTo>
                  <a:pt x="102" y="1808"/>
                </a:lnTo>
                <a:lnTo>
                  <a:pt x="100" y="1808"/>
                </a:lnTo>
                <a:lnTo>
                  <a:pt x="96" y="1808"/>
                </a:lnTo>
                <a:lnTo>
                  <a:pt x="86" y="1807"/>
                </a:lnTo>
                <a:lnTo>
                  <a:pt x="73" y="1808"/>
                </a:lnTo>
                <a:lnTo>
                  <a:pt x="58" y="1808"/>
                </a:lnTo>
                <a:lnTo>
                  <a:pt x="49" y="1808"/>
                </a:lnTo>
                <a:lnTo>
                  <a:pt x="46" y="1809"/>
                </a:lnTo>
                <a:lnTo>
                  <a:pt x="44" y="1809"/>
                </a:lnTo>
                <a:lnTo>
                  <a:pt x="43" y="1810"/>
                </a:lnTo>
                <a:lnTo>
                  <a:pt x="42" y="1812"/>
                </a:lnTo>
                <a:lnTo>
                  <a:pt x="42" y="1817"/>
                </a:lnTo>
                <a:lnTo>
                  <a:pt x="43" y="1823"/>
                </a:lnTo>
                <a:lnTo>
                  <a:pt x="44" y="1831"/>
                </a:lnTo>
                <a:lnTo>
                  <a:pt x="44" y="1845"/>
                </a:lnTo>
                <a:lnTo>
                  <a:pt x="43" y="1858"/>
                </a:lnTo>
                <a:lnTo>
                  <a:pt x="42" y="1871"/>
                </a:lnTo>
                <a:lnTo>
                  <a:pt x="40" y="1881"/>
                </a:lnTo>
                <a:lnTo>
                  <a:pt x="38" y="1887"/>
                </a:lnTo>
                <a:lnTo>
                  <a:pt x="35" y="1892"/>
                </a:lnTo>
                <a:lnTo>
                  <a:pt x="30" y="1894"/>
                </a:lnTo>
                <a:lnTo>
                  <a:pt x="24" y="1896"/>
                </a:lnTo>
                <a:lnTo>
                  <a:pt x="18" y="1897"/>
                </a:lnTo>
                <a:lnTo>
                  <a:pt x="15" y="1898"/>
                </a:lnTo>
                <a:lnTo>
                  <a:pt x="13" y="1899"/>
                </a:lnTo>
                <a:lnTo>
                  <a:pt x="11" y="1902"/>
                </a:lnTo>
                <a:lnTo>
                  <a:pt x="8" y="1904"/>
                </a:lnTo>
                <a:lnTo>
                  <a:pt x="5" y="1913"/>
                </a:lnTo>
                <a:lnTo>
                  <a:pt x="2" y="1927"/>
                </a:lnTo>
                <a:lnTo>
                  <a:pt x="1" y="1943"/>
                </a:lnTo>
                <a:lnTo>
                  <a:pt x="0" y="1960"/>
                </a:lnTo>
                <a:lnTo>
                  <a:pt x="0" y="1991"/>
                </a:lnTo>
                <a:lnTo>
                  <a:pt x="0" y="2006"/>
                </a:lnTo>
                <a:lnTo>
                  <a:pt x="2" y="2016"/>
                </a:lnTo>
                <a:lnTo>
                  <a:pt x="5" y="2025"/>
                </a:lnTo>
                <a:lnTo>
                  <a:pt x="8" y="2034"/>
                </a:lnTo>
                <a:lnTo>
                  <a:pt x="13" y="2043"/>
                </a:lnTo>
                <a:lnTo>
                  <a:pt x="20" y="2058"/>
                </a:lnTo>
                <a:lnTo>
                  <a:pt x="26" y="2073"/>
                </a:lnTo>
                <a:lnTo>
                  <a:pt x="27" y="2081"/>
                </a:lnTo>
                <a:lnTo>
                  <a:pt x="29" y="2088"/>
                </a:lnTo>
                <a:lnTo>
                  <a:pt x="29" y="2095"/>
                </a:lnTo>
                <a:lnTo>
                  <a:pt x="27" y="2100"/>
                </a:lnTo>
                <a:lnTo>
                  <a:pt x="27" y="2106"/>
                </a:lnTo>
                <a:lnTo>
                  <a:pt x="27" y="2111"/>
                </a:lnTo>
                <a:lnTo>
                  <a:pt x="29" y="2116"/>
                </a:lnTo>
                <a:lnTo>
                  <a:pt x="30" y="2120"/>
                </a:lnTo>
                <a:lnTo>
                  <a:pt x="45" y="2150"/>
                </a:lnTo>
                <a:lnTo>
                  <a:pt x="57" y="2180"/>
                </a:lnTo>
                <a:lnTo>
                  <a:pt x="69" y="2206"/>
                </a:lnTo>
                <a:lnTo>
                  <a:pt x="78" y="2231"/>
                </a:lnTo>
                <a:lnTo>
                  <a:pt x="87" y="2252"/>
                </a:lnTo>
                <a:lnTo>
                  <a:pt x="93" y="2268"/>
                </a:lnTo>
                <a:lnTo>
                  <a:pt x="99" y="2280"/>
                </a:lnTo>
                <a:lnTo>
                  <a:pt x="102" y="2286"/>
                </a:lnTo>
                <a:lnTo>
                  <a:pt x="108" y="2287"/>
                </a:lnTo>
                <a:lnTo>
                  <a:pt x="114" y="2287"/>
                </a:lnTo>
                <a:lnTo>
                  <a:pt x="120" y="2286"/>
                </a:lnTo>
                <a:lnTo>
                  <a:pt x="125" y="2282"/>
                </a:lnTo>
                <a:lnTo>
                  <a:pt x="137" y="2275"/>
                </a:lnTo>
                <a:lnTo>
                  <a:pt x="149" y="2270"/>
                </a:lnTo>
                <a:lnTo>
                  <a:pt x="158" y="2269"/>
                </a:lnTo>
                <a:lnTo>
                  <a:pt x="168" y="2268"/>
                </a:lnTo>
                <a:lnTo>
                  <a:pt x="171" y="2268"/>
                </a:lnTo>
                <a:lnTo>
                  <a:pt x="175" y="2268"/>
                </a:lnTo>
                <a:lnTo>
                  <a:pt x="178" y="2270"/>
                </a:lnTo>
                <a:lnTo>
                  <a:pt x="181" y="2272"/>
                </a:lnTo>
                <a:lnTo>
                  <a:pt x="185" y="2275"/>
                </a:lnTo>
                <a:lnTo>
                  <a:pt x="190" y="2278"/>
                </a:lnTo>
                <a:lnTo>
                  <a:pt x="196" y="2281"/>
                </a:lnTo>
                <a:lnTo>
                  <a:pt x="202" y="2282"/>
                </a:lnTo>
                <a:lnTo>
                  <a:pt x="209" y="2283"/>
                </a:lnTo>
                <a:lnTo>
                  <a:pt x="215" y="2283"/>
                </a:lnTo>
                <a:lnTo>
                  <a:pt x="221" y="2282"/>
                </a:lnTo>
                <a:lnTo>
                  <a:pt x="226" y="2280"/>
                </a:lnTo>
                <a:lnTo>
                  <a:pt x="234" y="2275"/>
                </a:lnTo>
                <a:lnTo>
                  <a:pt x="244" y="2271"/>
                </a:lnTo>
                <a:lnTo>
                  <a:pt x="254" y="2268"/>
                </a:lnTo>
                <a:lnTo>
                  <a:pt x="265" y="2264"/>
                </a:lnTo>
                <a:lnTo>
                  <a:pt x="288" y="2259"/>
                </a:lnTo>
                <a:lnTo>
                  <a:pt x="309" y="2252"/>
                </a:lnTo>
                <a:lnTo>
                  <a:pt x="315" y="2249"/>
                </a:lnTo>
                <a:lnTo>
                  <a:pt x="322" y="2244"/>
                </a:lnTo>
                <a:lnTo>
                  <a:pt x="328" y="2238"/>
                </a:lnTo>
                <a:lnTo>
                  <a:pt x="333" y="2232"/>
                </a:lnTo>
                <a:lnTo>
                  <a:pt x="342" y="2218"/>
                </a:lnTo>
                <a:lnTo>
                  <a:pt x="348" y="2206"/>
                </a:lnTo>
                <a:lnTo>
                  <a:pt x="352" y="2195"/>
                </a:lnTo>
                <a:lnTo>
                  <a:pt x="353" y="2183"/>
                </a:lnTo>
                <a:lnTo>
                  <a:pt x="353" y="2174"/>
                </a:lnTo>
                <a:lnTo>
                  <a:pt x="352" y="2165"/>
                </a:lnTo>
                <a:lnTo>
                  <a:pt x="351" y="2161"/>
                </a:lnTo>
                <a:lnTo>
                  <a:pt x="350" y="2157"/>
                </a:lnTo>
                <a:lnTo>
                  <a:pt x="347" y="2152"/>
                </a:lnTo>
                <a:lnTo>
                  <a:pt x="344" y="2149"/>
                </a:lnTo>
                <a:lnTo>
                  <a:pt x="341" y="2146"/>
                </a:lnTo>
                <a:lnTo>
                  <a:pt x="336" y="2144"/>
                </a:lnTo>
                <a:lnTo>
                  <a:pt x="333" y="2142"/>
                </a:lnTo>
                <a:lnTo>
                  <a:pt x="328" y="2142"/>
                </a:lnTo>
                <a:lnTo>
                  <a:pt x="320" y="2140"/>
                </a:lnTo>
                <a:lnTo>
                  <a:pt x="313" y="2138"/>
                </a:lnTo>
                <a:lnTo>
                  <a:pt x="310" y="2136"/>
                </a:lnTo>
                <a:lnTo>
                  <a:pt x="308" y="2133"/>
                </a:lnTo>
                <a:lnTo>
                  <a:pt x="306" y="2130"/>
                </a:lnTo>
                <a:lnTo>
                  <a:pt x="304" y="2126"/>
                </a:lnTo>
                <a:lnTo>
                  <a:pt x="302" y="2120"/>
                </a:lnTo>
                <a:lnTo>
                  <a:pt x="300" y="2114"/>
                </a:lnTo>
                <a:lnTo>
                  <a:pt x="297" y="2111"/>
                </a:lnTo>
                <a:lnTo>
                  <a:pt x="295" y="2108"/>
                </a:lnTo>
                <a:lnTo>
                  <a:pt x="291" y="2108"/>
                </a:lnTo>
                <a:lnTo>
                  <a:pt x="288" y="2111"/>
                </a:lnTo>
                <a:lnTo>
                  <a:pt x="285" y="2113"/>
                </a:lnTo>
                <a:lnTo>
                  <a:pt x="282" y="2117"/>
                </a:lnTo>
                <a:lnTo>
                  <a:pt x="278" y="2119"/>
                </a:lnTo>
                <a:lnTo>
                  <a:pt x="276" y="2120"/>
                </a:lnTo>
                <a:lnTo>
                  <a:pt x="273" y="2120"/>
                </a:lnTo>
                <a:lnTo>
                  <a:pt x="269" y="2119"/>
                </a:lnTo>
                <a:lnTo>
                  <a:pt x="264" y="2117"/>
                </a:lnTo>
                <a:lnTo>
                  <a:pt x="259" y="2113"/>
                </a:lnTo>
                <a:lnTo>
                  <a:pt x="258" y="2112"/>
                </a:lnTo>
                <a:lnTo>
                  <a:pt x="258" y="2110"/>
                </a:lnTo>
                <a:lnTo>
                  <a:pt x="258" y="2106"/>
                </a:lnTo>
                <a:lnTo>
                  <a:pt x="260" y="2104"/>
                </a:lnTo>
                <a:lnTo>
                  <a:pt x="264" y="2098"/>
                </a:lnTo>
                <a:lnTo>
                  <a:pt x="268" y="2092"/>
                </a:lnTo>
                <a:lnTo>
                  <a:pt x="269" y="2089"/>
                </a:lnTo>
                <a:lnTo>
                  <a:pt x="270" y="2086"/>
                </a:lnTo>
                <a:lnTo>
                  <a:pt x="270" y="2082"/>
                </a:lnTo>
                <a:lnTo>
                  <a:pt x="270" y="2077"/>
                </a:lnTo>
                <a:lnTo>
                  <a:pt x="269" y="2070"/>
                </a:lnTo>
                <a:lnTo>
                  <a:pt x="268" y="2066"/>
                </a:lnTo>
                <a:lnTo>
                  <a:pt x="269" y="2062"/>
                </a:lnTo>
                <a:lnTo>
                  <a:pt x="271" y="2061"/>
                </a:lnTo>
                <a:lnTo>
                  <a:pt x="275" y="2060"/>
                </a:lnTo>
                <a:lnTo>
                  <a:pt x="278" y="2060"/>
                </a:lnTo>
                <a:lnTo>
                  <a:pt x="281" y="2060"/>
                </a:lnTo>
                <a:lnTo>
                  <a:pt x="282" y="2062"/>
                </a:lnTo>
                <a:lnTo>
                  <a:pt x="283" y="2066"/>
                </a:lnTo>
                <a:lnTo>
                  <a:pt x="283" y="2070"/>
                </a:lnTo>
                <a:lnTo>
                  <a:pt x="283" y="2075"/>
                </a:lnTo>
                <a:lnTo>
                  <a:pt x="284" y="2079"/>
                </a:lnTo>
                <a:lnTo>
                  <a:pt x="285" y="2082"/>
                </a:lnTo>
                <a:lnTo>
                  <a:pt x="287" y="2083"/>
                </a:lnTo>
                <a:lnTo>
                  <a:pt x="290" y="2086"/>
                </a:lnTo>
                <a:lnTo>
                  <a:pt x="294" y="2086"/>
                </a:lnTo>
                <a:lnTo>
                  <a:pt x="296" y="2085"/>
                </a:lnTo>
                <a:lnTo>
                  <a:pt x="297" y="2082"/>
                </a:lnTo>
                <a:lnTo>
                  <a:pt x="297" y="2077"/>
                </a:lnTo>
                <a:lnTo>
                  <a:pt x="298" y="2073"/>
                </a:lnTo>
                <a:lnTo>
                  <a:pt x="297" y="2061"/>
                </a:lnTo>
                <a:lnTo>
                  <a:pt x="296" y="2050"/>
                </a:lnTo>
                <a:lnTo>
                  <a:pt x="294" y="2045"/>
                </a:lnTo>
                <a:lnTo>
                  <a:pt x="292" y="2042"/>
                </a:lnTo>
                <a:lnTo>
                  <a:pt x="290" y="2039"/>
                </a:lnTo>
                <a:lnTo>
                  <a:pt x="288" y="2036"/>
                </a:lnTo>
                <a:lnTo>
                  <a:pt x="285" y="2035"/>
                </a:lnTo>
                <a:lnTo>
                  <a:pt x="281" y="2034"/>
                </a:lnTo>
                <a:lnTo>
                  <a:pt x="277" y="2032"/>
                </a:lnTo>
                <a:lnTo>
                  <a:pt x="271" y="2032"/>
                </a:lnTo>
                <a:lnTo>
                  <a:pt x="259" y="2032"/>
                </a:lnTo>
                <a:lnTo>
                  <a:pt x="246" y="2031"/>
                </a:lnTo>
                <a:lnTo>
                  <a:pt x="234" y="2031"/>
                </a:lnTo>
                <a:lnTo>
                  <a:pt x="225" y="2030"/>
                </a:lnTo>
                <a:lnTo>
                  <a:pt x="219" y="2029"/>
                </a:lnTo>
                <a:lnTo>
                  <a:pt x="215" y="2026"/>
                </a:lnTo>
                <a:lnTo>
                  <a:pt x="214" y="2022"/>
                </a:lnTo>
                <a:lnTo>
                  <a:pt x="214" y="2016"/>
                </a:lnTo>
                <a:lnTo>
                  <a:pt x="214" y="2005"/>
                </a:lnTo>
                <a:lnTo>
                  <a:pt x="214" y="1987"/>
                </a:lnTo>
                <a:lnTo>
                  <a:pt x="215" y="1967"/>
                </a:lnTo>
                <a:lnTo>
                  <a:pt x="216" y="1946"/>
                </a:lnTo>
                <a:lnTo>
                  <a:pt x="219" y="1936"/>
                </a:lnTo>
                <a:lnTo>
                  <a:pt x="221" y="1929"/>
                </a:lnTo>
                <a:lnTo>
                  <a:pt x="225" y="1923"/>
                </a:lnTo>
                <a:lnTo>
                  <a:pt x="229" y="1917"/>
                </a:lnTo>
                <a:lnTo>
                  <a:pt x="234" y="1913"/>
                </a:lnTo>
                <a:lnTo>
                  <a:pt x="240" y="1911"/>
                </a:lnTo>
                <a:lnTo>
                  <a:pt x="245" y="1910"/>
                </a:lnTo>
                <a:lnTo>
                  <a:pt x="251" y="1910"/>
                </a:lnTo>
                <a:lnTo>
                  <a:pt x="257" y="1912"/>
                </a:lnTo>
                <a:lnTo>
                  <a:pt x="263" y="1916"/>
                </a:lnTo>
                <a:lnTo>
                  <a:pt x="264" y="1919"/>
                </a:lnTo>
                <a:lnTo>
                  <a:pt x="265" y="1924"/>
                </a:lnTo>
                <a:lnTo>
                  <a:pt x="266" y="1930"/>
                </a:lnTo>
                <a:lnTo>
                  <a:pt x="265" y="1937"/>
                </a:lnTo>
                <a:lnTo>
                  <a:pt x="264" y="1944"/>
                </a:lnTo>
                <a:lnTo>
                  <a:pt x="262" y="1950"/>
                </a:lnTo>
                <a:lnTo>
                  <a:pt x="258" y="1956"/>
                </a:lnTo>
                <a:lnTo>
                  <a:pt x="256" y="1961"/>
                </a:lnTo>
                <a:lnTo>
                  <a:pt x="250" y="1967"/>
                </a:lnTo>
                <a:lnTo>
                  <a:pt x="247" y="1971"/>
                </a:lnTo>
                <a:lnTo>
                  <a:pt x="247" y="1974"/>
                </a:lnTo>
                <a:lnTo>
                  <a:pt x="250" y="1975"/>
                </a:lnTo>
                <a:lnTo>
                  <a:pt x="253" y="1976"/>
                </a:lnTo>
                <a:lnTo>
                  <a:pt x="258" y="1976"/>
                </a:lnTo>
                <a:lnTo>
                  <a:pt x="268" y="1976"/>
                </a:lnTo>
                <a:lnTo>
                  <a:pt x="275" y="1975"/>
                </a:lnTo>
                <a:lnTo>
                  <a:pt x="284" y="1972"/>
                </a:lnTo>
                <a:lnTo>
                  <a:pt x="295" y="1967"/>
                </a:lnTo>
                <a:lnTo>
                  <a:pt x="304" y="1963"/>
                </a:lnTo>
                <a:lnTo>
                  <a:pt x="314" y="1962"/>
                </a:lnTo>
                <a:lnTo>
                  <a:pt x="320" y="1962"/>
                </a:lnTo>
                <a:lnTo>
                  <a:pt x="323" y="1962"/>
                </a:lnTo>
                <a:lnTo>
                  <a:pt x="327" y="1963"/>
                </a:lnTo>
                <a:lnTo>
                  <a:pt x="329" y="1966"/>
                </a:lnTo>
                <a:lnTo>
                  <a:pt x="332" y="1973"/>
                </a:lnTo>
                <a:lnTo>
                  <a:pt x="335" y="1980"/>
                </a:lnTo>
                <a:lnTo>
                  <a:pt x="338" y="1985"/>
                </a:lnTo>
                <a:lnTo>
                  <a:pt x="340" y="1988"/>
                </a:lnTo>
                <a:lnTo>
                  <a:pt x="344" y="1991"/>
                </a:lnTo>
                <a:lnTo>
                  <a:pt x="347" y="1992"/>
                </a:lnTo>
                <a:lnTo>
                  <a:pt x="351" y="1992"/>
                </a:lnTo>
                <a:lnTo>
                  <a:pt x="353" y="1992"/>
                </a:lnTo>
                <a:lnTo>
                  <a:pt x="355" y="1991"/>
                </a:lnTo>
                <a:lnTo>
                  <a:pt x="358" y="1987"/>
                </a:lnTo>
                <a:lnTo>
                  <a:pt x="364" y="1973"/>
                </a:lnTo>
                <a:lnTo>
                  <a:pt x="366" y="1961"/>
                </a:lnTo>
                <a:lnTo>
                  <a:pt x="367" y="1956"/>
                </a:lnTo>
                <a:lnTo>
                  <a:pt x="367" y="1952"/>
                </a:lnTo>
                <a:lnTo>
                  <a:pt x="366" y="1948"/>
                </a:lnTo>
                <a:lnTo>
                  <a:pt x="365" y="1944"/>
                </a:lnTo>
                <a:lnTo>
                  <a:pt x="360" y="1940"/>
                </a:lnTo>
                <a:lnTo>
                  <a:pt x="355" y="1936"/>
                </a:lnTo>
                <a:lnTo>
                  <a:pt x="348" y="1934"/>
                </a:lnTo>
                <a:lnTo>
                  <a:pt x="340" y="1931"/>
                </a:lnTo>
                <a:lnTo>
                  <a:pt x="323" y="1929"/>
                </a:lnTo>
                <a:lnTo>
                  <a:pt x="308" y="1928"/>
                </a:lnTo>
                <a:lnTo>
                  <a:pt x="301" y="1925"/>
                </a:lnTo>
                <a:lnTo>
                  <a:pt x="296" y="1922"/>
                </a:lnTo>
                <a:lnTo>
                  <a:pt x="294" y="1921"/>
                </a:lnTo>
                <a:lnTo>
                  <a:pt x="291" y="1918"/>
                </a:lnTo>
                <a:lnTo>
                  <a:pt x="290" y="1915"/>
                </a:lnTo>
                <a:lnTo>
                  <a:pt x="290" y="1911"/>
                </a:lnTo>
                <a:lnTo>
                  <a:pt x="290" y="1903"/>
                </a:lnTo>
                <a:lnTo>
                  <a:pt x="294" y="1894"/>
                </a:lnTo>
                <a:lnTo>
                  <a:pt x="297" y="1887"/>
                </a:lnTo>
                <a:lnTo>
                  <a:pt x="300" y="1880"/>
                </a:lnTo>
                <a:lnTo>
                  <a:pt x="301" y="1872"/>
                </a:lnTo>
                <a:lnTo>
                  <a:pt x="301" y="1865"/>
                </a:lnTo>
                <a:lnTo>
                  <a:pt x="300" y="1859"/>
                </a:lnTo>
                <a:lnTo>
                  <a:pt x="297" y="1852"/>
                </a:lnTo>
                <a:lnTo>
                  <a:pt x="295" y="1845"/>
                </a:lnTo>
                <a:lnTo>
                  <a:pt x="292" y="1840"/>
                </a:lnTo>
                <a:lnTo>
                  <a:pt x="290" y="1833"/>
                </a:lnTo>
                <a:lnTo>
                  <a:pt x="290" y="1823"/>
                </a:lnTo>
                <a:lnTo>
                  <a:pt x="290" y="1812"/>
                </a:lnTo>
                <a:lnTo>
                  <a:pt x="292" y="1802"/>
                </a:lnTo>
                <a:lnTo>
                  <a:pt x="294" y="1798"/>
                </a:lnTo>
                <a:lnTo>
                  <a:pt x="297" y="1795"/>
                </a:lnTo>
                <a:lnTo>
                  <a:pt x="301" y="1791"/>
                </a:lnTo>
                <a:lnTo>
                  <a:pt x="307" y="1790"/>
                </a:lnTo>
                <a:lnTo>
                  <a:pt x="316" y="1787"/>
                </a:lnTo>
                <a:lnTo>
                  <a:pt x="322" y="1787"/>
                </a:lnTo>
                <a:lnTo>
                  <a:pt x="325" y="1789"/>
                </a:lnTo>
                <a:lnTo>
                  <a:pt x="325" y="1790"/>
                </a:lnTo>
                <a:lnTo>
                  <a:pt x="325" y="1792"/>
                </a:lnTo>
                <a:lnTo>
                  <a:pt x="322" y="1796"/>
                </a:lnTo>
                <a:lnTo>
                  <a:pt x="319" y="1803"/>
                </a:lnTo>
                <a:lnTo>
                  <a:pt x="316" y="1808"/>
                </a:lnTo>
                <a:lnTo>
                  <a:pt x="314" y="1814"/>
                </a:lnTo>
                <a:lnTo>
                  <a:pt x="314" y="1821"/>
                </a:lnTo>
                <a:lnTo>
                  <a:pt x="314" y="1824"/>
                </a:lnTo>
                <a:lnTo>
                  <a:pt x="315" y="1827"/>
                </a:lnTo>
                <a:lnTo>
                  <a:pt x="316" y="1828"/>
                </a:lnTo>
                <a:lnTo>
                  <a:pt x="319" y="1828"/>
                </a:lnTo>
                <a:lnTo>
                  <a:pt x="321" y="1828"/>
                </a:lnTo>
                <a:lnTo>
                  <a:pt x="323" y="1827"/>
                </a:lnTo>
                <a:lnTo>
                  <a:pt x="326" y="1824"/>
                </a:lnTo>
                <a:lnTo>
                  <a:pt x="327" y="1821"/>
                </a:lnTo>
                <a:lnTo>
                  <a:pt x="329" y="1817"/>
                </a:lnTo>
                <a:lnTo>
                  <a:pt x="332" y="1816"/>
                </a:lnTo>
                <a:lnTo>
                  <a:pt x="333" y="1816"/>
                </a:lnTo>
                <a:lnTo>
                  <a:pt x="334" y="1816"/>
                </a:lnTo>
                <a:lnTo>
                  <a:pt x="335" y="1821"/>
                </a:lnTo>
                <a:lnTo>
                  <a:pt x="336" y="1827"/>
                </a:lnTo>
                <a:lnTo>
                  <a:pt x="336" y="1830"/>
                </a:lnTo>
                <a:lnTo>
                  <a:pt x="336" y="1834"/>
                </a:lnTo>
                <a:lnTo>
                  <a:pt x="335" y="1837"/>
                </a:lnTo>
                <a:lnTo>
                  <a:pt x="333" y="1841"/>
                </a:lnTo>
                <a:lnTo>
                  <a:pt x="329" y="1845"/>
                </a:lnTo>
                <a:lnTo>
                  <a:pt x="325" y="1847"/>
                </a:lnTo>
                <a:lnTo>
                  <a:pt x="321" y="1849"/>
                </a:lnTo>
                <a:lnTo>
                  <a:pt x="320" y="1854"/>
                </a:lnTo>
                <a:lnTo>
                  <a:pt x="320" y="1859"/>
                </a:lnTo>
                <a:lnTo>
                  <a:pt x="322" y="1862"/>
                </a:lnTo>
                <a:lnTo>
                  <a:pt x="326" y="1865"/>
                </a:lnTo>
                <a:lnTo>
                  <a:pt x="331" y="1865"/>
                </a:lnTo>
                <a:lnTo>
                  <a:pt x="342" y="1858"/>
                </a:lnTo>
                <a:lnTo>
                  <a:pt x="355" y="1849"/>
                </a:lnTo>
                <a:lnTo>
                  <a:pt x="361" y="1848"/>
                </a:lnTo>
                <a:lnTo>
                  <a:pt x="366" y="1847"/>
                </a:lnTo>
                <a:lnTo>
                  <a:pt x="371" y="1847"/>
                </a:lnTo>
                <a:lnTo>
                  <a:pt x="374" y="1848"/>
                </a:lnTo>
                <a:lnTo>
                  <a:pt x="378" y="1849"/>
                </a:lnTo>
                <a:lnTo>
                  <a:pt x="380" y="1852"/>
                </a:lnTo>
                <a:lnTo>
                  <a:pt x="383" y="1854"/>
                </a:lnTo>
                <a:lnTo>
                  <a:pt x="384" y="1858"/>
                </a:lnTo>
                <a:lnTo>
                  <a:pt x="384" y="1861"/>
                </a:lnTo>
                <a:lnTo>
                  <a:pt x="384" y="1865"/>
                </a:lnTo>
                <a:lnTo>
                  <a:pt x="383" y="1867"/>
                </a:lnTo>
                <a:lnTo>
                  <a:pt x="382" y="1871"/>
                </a:lnTo>
                <a:lnTo>
                  <a:pt x="379" y="1874"/>
                </a:lnTo>
                <a:lnTo>
                  <a:pt x="376" y="1877"/>
                </a:lnTo>
                <a:lnTo>
                  <a:pt x="372" y="1878"/>
                </a:lnTo>
                <a:lnTo>
                  <a:pt x="367" y="1879"/>
                </a:lnTo>
                <a:lnTo>
                  <a:pt x="354" y="1880"/>
                </a:lnTo>
                <a:lnTo>
                  <a:pt x="341" y="1881"/>
                </a:lnTo>
                <a:lnTo>
                  <a:pt x="335" y="1883"/>
                </a:lnTo>
                <a:lnTo>
                  <a:pt x="331" y="1884"/>
                </a:lnTo>
                <a:lnTo>
                  <a:pt x="327" y="1886"/>
                </a:lnTo>
                <a:lnTo>
                  <a:pt x="325" y="1889"/>
                </a:lnTo>
                <a:lnTo>
                  <a:pt x="325" y="1891"/>
                </a:lnTo>
                <a:lnTo>
                  <a:pt x="326" y="1892"/>
                </a:lnTo>
                <a:lnTo>
                  <a:pt x="327" y="1894"/>
                </a:lnTo>
                <a:lnTo>
                  <a:pt x="329" y="1897"/>
                </a:lnTo>
                <a:lnTo>
                  <a:pt x="335" y="1903"/>
                </a:lnTo>
                <a:lnTo>
                  <a:pt x="342" y="1909"/>
                </a:lnTo>
                <a:lnTo>
                  <a:pt x="351" y="1913"/>
                </a:lnTo>
                <a:lnTo>
                  <a:pt x="360" y="1917"/>
                </a:lnTo>
                <a:lnTo>
                  <a:pt x="367" y="1919"/>
                </a:lnTo>
                <a:lnTo>
                  <a:pt x="373" y="1921"/>
                </a:lnTo>
                <a:lnTo>
                  <a:pt x="378" y="1918"/>
                </a:lnTo>
                <a:lnTo>
                  <a:pt x="382" y="1916"/>
                </a:lnTo>
                <a:lnTo>
                  <a:pt x="385" y="1911"/>
                </a:lnTo>
                <a:lnTo>
                  <a:pt x="388" y="1905"/>
                </a:lnTo>
                <a:lnTo>
                  <a:pt x="394" y="1892"/>
                </a:lnTo>
                <a:lnTo>
                  <a:pt x="397" y="1881"/>
                </a:lnTo>
                <a:lnTo>
                  <a:pt x="403" y="1860"/>
                </a:lnTo>
                <a:lnTo>
                  <a:pt x="410" y="1843"/>
                </a:lnTo>
                <a:lnTo>
                  <a:pt x="417" y="1829"/>
                </a:lnTo>
                <a:lnTo>
                  <a:pt x="424" y="1818"/>
                </a:lnTo>
                <a:lnTo>
                  <a:pt x="432" y="1811"/>
                </a:lnTo>
                <a:lnTo>
                  <a:pt x="439" y="1805"/>
                </a:lnTo>
                <a:lnTo>
                  <a:pt x="446" y="1802"/>
                </a:lnTo>
                <a:lnTo>
                  <a:pt x="453" y="1799"/>
                </a:lnTo>
                <a:lnTo>
                  <a:pt x="468" y="1798"/>
                </a:lnTo>
                <a:lnTo>
                  <a:pt x="483" y="1797"/>
                </a:lnTo>
                <a:lnTo>
                  <a:pt x="489" y="1797"/>
                </a:lnTo>
                <a:lnTo>
                  <a:pt x="496" y="1795"/>
                </a:lnTo>
                <a:lnTo>
                  <a:pt x="502" y="1792"/>
                </a:lnTo>
                <a:lnTo>
                  <a:pt x="508" y="1787"/>
                </a:lnTo>
                <a:lnTo>
                  <a:pt x="515" y="1780"/>
                </a:lnTo>
                <a:lnTo>
                  <a:pt x="523" y="1776"/>
                </a:lnTo>
                <a:lnTo>
                  <a:pt x="528" y="1773"/>
                </a:lnTo>
                <a:lnTo>
                  <a:pt x="533" y="1772"/>
                </a:lnTo>
                <a:lnTo>
                  <a:pt x="539" y="1772"/>
                </a:lnTo>
                <a:lnTo>
                  <a:pt x="544" y="1772"/>
                </a:lnTo>
                <a:lnTo>
                  <a:pt x="550" y="1772"/>
                </a:lnTo>
                <a:lnTo>
                  <a:pt x="558" y="1770"/>
                </a:lnTo>
                <a:lnTo>
                  <a:pt x="565" y="1768"/>
                </a:lnTo>
                <a:lnTo>
                  <a:pt x="573" y="1766"/>
                </a:lnTo>
                <a:lnTo>
                  <a:pt x="586" y="1761"/>
                </a:lnTo>
                <a:lnTo>
                  <a:pt x="598" y="1758"/>
                </a:lnTo>
                <a:lnTo>
                  <a:pt x="610" y="1746"/>
                </a:lnTo>
                <a:lnTo>
                  <a:pt x="621" y="1735"/>
                </a:lnTo>
                <a:lnTo>
                  <a:pt x="627" y="1735"/>
                </a:lnTo>
                <a:lnTo>
                  <a:pt x="634" y="1734"/>
                </a:lnTo>
                <a:lnTo>
                  <a:pt x="638" y="1734"/>
                </a:lnTo>
                <a:lnTo>
                  <a:pt x="642" y="1734"/>
                </a:lnTo>
                <a:lnTo>
                  <a:pt x="646" y="1735"/>
                </a:lnTo>
                <a:lnTo>
                  <a:pt x="649" y="1736"/>
                </a:lnTo>
                <a:lnTo>
                  <a:pt x="651" y="1739"/>
                </a:lnTo>
                <a:lnTo>
                  <a:pt x="654" y="1742"/>
                </a:lnTo>
                <a:lnTo>
                  <a:pt x="655" y="1746"/>
                </a:lnTo>
                <a:lnTo>
                  <a:pt x="656" y="1751"/>
                </a:lnTo>
                <a:lnTo>
                  <a:pt x="657" y="1758"/>
                </a:lnTo>
                <a:lnTo>
                  <a:pt x="660" y="1763"/>
                </a:lnTo>
                <a:lnTo>
                  <a:pt x="661" y="1766"/>
                </a:lnTo>
                <a:lnTo>
                  <a:pt x="663" y="1767"/>
                </a:lnTo>
                <a:lnTo>
                  <a:pt x="665" y="1768"/>
                </a:lnTo>
                <a:lnTo>
                  <a:pt x="667" y="1768"/>
                </a:lnTo>
                <a:lnTo>
                  <a:pt x="672" y="1767"/>
                </a:lnTo>
                <a:lnTo>
                  <a:pt x="679" y="1763"/>
                </a:lnTo>
                <a:lnTo>
                  <a:pt x="686" y="1759"/>
                </a:lnTo>
                <a:lnTo>
                  <a:pt x="691" y="1754"/>
                </a:lnTo>
                <a:lnTo>
                  <a:pt x="694" y="1751"/>
                </a:lnTo>
                <a:lnTo>
                  <a:pt x="695" y="1745"/>
                </a:lnTo>
                <a:lnTo>
                  <a:pt x="694" y="1736"/>
                </a:lnTo>
                <a:lnTo>
                  <a:pt x="693" y="1729"/>
                </a:lnTo>
                <a:lnTo>
                  <a:pt x="693" y="1727"/>
                </a:lnTo>
                <a:lnTo>
                  <a:pt x="693" y="1723"/>
                </a:lnTo>
                <a:lnTo>
                  <a:pt x="694" y="1721"/>
                </a:lnTo>
                <a:lnTo>
                  <a:pt x="697" y="1719"/>
                </a:lnTo>
                <a:lnTo>
                  <a:pt x="712" y="1711"/>
                </a:lnTo>
                <a:lnTo>
                  <a:pt x="709" y="1714"/>
                </a:lnTo>
                <a:lnTo>
                  <a:pt x="706" y="1714"/>
                </a:lnTo>
                <a:lnTo>
                  <a:pt x="706" y="1713"/>
                </a:lnTo>
                <a:lnTo>
                  <a:pt x="711" y="1709"/>
                </a:lnTo>
                <a:lnTo>
                  <a:pt x="722" y="1701"/>
                </a:lnTo>
                <a:lnTo>
                  <a:pt x="724" y="1700"/>
                </a:lnTo>
                <a:lnTo>
                  <a:pt x="726" y="1698"/>
                </a:lnTo>
                <a:lnTo>
                  <a:pt x="729" y="1700"/>
                </a:lnTo>
                <a:lnTo>
                  <a:pt x="730" y="1701"/>
                </a:lnTo>
                <a:lnTo>
                  <a:pt x="732" y="1705"/>
                </a:lnTo>
                <a:lnTo>
                  <a:pt x="732" y="1711"/>
                </a:lnTo>
                <a:lnTo>
                  <a:pt x="732" y="1719"/>
                </a:lnTo>
                <a:lnTo>
                  <a:pt x="733" y="1726"/>
                </a:lnTo>
                <a:lnTo>
                  <a:pt x="736" y="1728"/>
                </a:lnTo>
                <a:lnTo>
                  <a:pt x="738" y="1730"/>
                </a:lnTo>
                <a:lnTo>
                  <a:pt x="742" y="1733"/>
                </a:lnTo>
                <a:lnTo>
                  <a:pt x="747" y="1734"/>
                </a:lnTo>
                <a:lnTo>
                  <a:pt x="761" y="1735"/>
                </a:lnTo>
                <a:lnTo>
                  <a:pt x="776" y="1735"/>
                </a:lnTo>
                <a:lnTo>
                  <a:pt x="782" y="1734"/>
                </a:lnTo>
                <a:lnTo>
                  <a:pt x="787" y="1732"/>
                </a:lnTo>
                <a:lnTo>
                  <a:pt x="788" y="1730"/>
                </a:lnTo>
                <a:lnTo>
                  <a:pt x="789" y="1729"/>
                </a:lnTo>
                <a:lnTo>
                  <a:pt x="789" y="1727"/>
                </a:lnTo>
                <a:lnTo>
                  <a:pt x="789" y="1724"/>
                </a:lnTo>
                <a:lnTo>
                  <a:pt x="788" y="1720"/>
                </a:lnTo>
                <a:lnTo>
                  <a:pt x="787" y="1716"/>
                </a:lnTo>
                <a:lnTo>
                  <a:pt x="788" y="1713"/>
                </a:lnTo>
                <a:lnTo>
                  <a:pt x="788" y="1709"/>
                </a:lnTo>
                <a:lnTo>
                  <a:pt x="791" y="1708"/>
                </a:lnTo>
                <a:lnTo>
                  <a:pt x="792" y="1708"/>
                </a:lnTo>
                <a:lnTo>
                  <a:pt x="794" y="1709"/>
                </a:lnTo>
                <a:lnTo>
                  <a:pt x="798" y="1713"/>
                </a:lnTo>
                <a:lnTo>
                  <a:pt x="802" y="1721"/>
                </a:lnTo>
                <a:lnTo>
                  <a:pt x="807" y="1728"/>
                </a:lnTo>
                <a:lnTo>
                  <a:pt x="811" y="1730"/>
                </a:lnTo>
                <a:lnTo>
                  <a:pt x="812" y="1732"/>
                </a:lnTo>
                <a:lnTo>
                  <a:pt x="814" y="1730"/>
                </a:lnTo>
                <a:lnTo>
                  <a:pt x="817" y="1728"/>
                </a:lnTo>
                <a:lnTo>
                  <a:pt x="820" y="1719"/>
                </a:lnTo>
                <a:lnTo>
                  <a:pt x="823" y="1708"/>
                </a:lnTo>
                <a:lnTo>
                  <a:pt x="825" y="1702"/>
                </a:lnTo>
                <a:lnTo>
                  <a:pt x="827" y="1697"/>
                </a:lnTo>
                <a:lnTo>
                  <a:pt x="831" y="1694"/>
                </a:lnTo>
                <a:lnTo>
                  <a:pt x="836" y="1692"/>
                </a:lnTo>
                <a:lnTo>
                  <a:pt x="845" y="1688"/>
                </a:lnTo>
                <a:lnTo>
                  <a:pt x="856" y="1682"/>
                </a:lnTo>
                <a:lnTo>
                  <a:pt x="860" y="1678"/>
                </a:lnTo>
                <a:lnTo>
                  <a:pt x="863" y="1675"/>
                </a:lnTo>
                <a:lnTo>
                  <a:pt x="867" y="1670"/>
                </a:lnTo>
                <a:lnTo>
                  <a:pt x="868" y="1665"/>
                </a:lnTo>
                <a:lnTo>
                  <a:pt x="869" y="1660"/>
                </a:lnTo>
                <a:lnTo>
                  <a:pt x="868" y="1656"/>
                </a:lnTo>
                <a:lnTo>
                  <a:pt x="868" y="1651"/>
                </a:lnTo>
                <a:lnTo>
                  <a:pt x="865" y="1648"/>
                </a:lnTo>
                <a:lnTo>
                  <a:pt x="863" y="1645"/>
                </a:lnTo>
                <a:lnTo>
                  <a:pt x="860" y="1644"/>
                </a:lnTo>
                <a:lnTo>
                  <a:pt x="856" y="1642"/>
                </a:lnTo>
                <a:lnTo>
                  <a:pt x="852" y="1644"/>
                </a:lnTo>
                <a:lnTo>
                  <a:pt x="845" y="1645"/>
                </a:lnTo>
                <a:lnTo>
                  <a:pt x="839" y="1644"/>
                </a:lnTo>
                <a:lnTo>
                  <a:pt x="835" y="1641"/>
                </a:lnTo>
                <a:lnTo>
                  <a:pt x="831" y="1635"/>
                </a:lnTo>
                <a:lnTo>
                  <a:pt x="829" y="1632"/>
                </a:lnTo>
                <a:lnTo>
                  <a:pt x="829" y="1628"/>
                </a:lnTo>
                <a:lnTo>
                  <a:pt x="830" y="1625"/>
                </a:lnTo>
                <a:lnTo>
                  <a:pt x="831" y="1622"/>
                </a:lnTo>
                <a:lnTo>
                  <a:pt x="833" y="1621"/>
                </a:lnTo>
                <a:lnTo>
                  <a:pt x="836" y="1620"/>
                </a:lnTo>
                <a:lnTo>
                  <a:pt x="838" y="1619"/>
                </a:lnTo>
                <a:lnTo>
                  <a:pt x="842" y="1618"/>
                </a:lnTo>
                <a:lnTo>
                  <a:pt x="857" y="1618"/>
                </a:lnTo>
                <a:lnTo>
                  <a:pt x="877" y="1620"/>
                </a:lnTo>
                <a:lnTo>
                  <a:pt x="886" y="1621"/>
                </a:lnTo>
                <a:lnTo>
                  <a:pt x="892" y="1623"/>
                </a:lnTo>
                <a:lnTo>
                  <a:pt x="894" y="1625"/>
                </a:lnTo>
                <a:lnTo>
                  <a:pt x="895" y="1626"/>
                </a:lnTo>
                <a:lnTo>
                  <a:pt x="895" y="1627"/>
                </a:lnTo>
                <a:lnTo>
                  <a:pt x="894" y="1629"/>
                </a:lnTo>
                <a:lnTo>
                  <a:pt x="889" y="1634"/>
                </a:lnTo>
                <a:lnTo>
                  <a:pt x="888" y="1638"/>
                </a:lnTo>
                <a:lnTo>
                  <a:pt x="887" y="1644"/>
                </a:lnTo>
                <a:lnTo>
                  <a:pt x="887" y="1650"/>
                </a:lnTo>
                <a:lnTo>
                  <a:pt x="887" y="1652"/>
                </a:lnTo>
                <a:lnTo>
                  <a:pt x="888" y="1654"/>
                </a:lnTo>
                <a:lnTo>
                  <a:pt x="889" y="1656"/>
                </a:lnTo>
                <a:lnTo>
                  <a:pt x="892" y="1657"/>
                </a:lnTo>
                <a:lnTo>
                  <a:pt x="898" y="1658"/>
                </a:lnTo>
                <a:lnTo>
                  <a:pt x="903" y="1661"/>
                </a:lnTo>
                <a:lnTo>
                  <a:pt x="905" y="1664"/>
                </a:lnTo>
                <a:lnTo>
                  <a:pt x="906" y="1666"/>
                </a:lnTo>
                <a:lnTo>
                  <a:pt x="906" y="1670"/>
                </a:lnTo>
                <a:lnTo>
                  <a:pt x="905" y="1673"/>
                </a:lnTo>
                <a:lnTo>
                  <a:pt x="902" y="1682"/>
                </a:lnTo>
                <a:lnTo>
                  <a:pt x="900" y="1688"/>
                </a:lnTo>
                <a:lnTo>
                  <a:pt x="893" y="1696"/>
                </a:lnTo>
                <a:lnTo>
                  <a:pt x="881" y="1705"/>
                </a:lnTo>
                <a:lnTo>
                  <a:pt x="877" y="1711"/>
                </a:lnTo>
                <a:lnTo>
                  <a:pt x="876" y="1714"/>
                </a:lnTo>
                <a:lnTo>
                  <a:pt x="877" y="1715"/>
                </a:lnTo>
                <a:lnTo>
                  <a:pt x="880" y="1716"/>
                </a:lnTo>
                <a:lnTo>
                  <a:pt x="882" y="1716"/>
                </a:lnTo>
                <a:lnTo>
                  <a:pt x="887" y="1715"/>
                </a:lnTo>
                <a:lnTo>
                  <a:pt x="893" y="1714"/>
                </a:lnTo>
                <a:lnTo>
                  <a:pt x="899" y="1711"/>
                </a:lnTo>
                <a:lnTo>
                  <a:pt x="906" y="1708"/>
                </a:lnTo>
                <a:lnTo>
                  <a:pt x="912" y="1704"/>
                </a:lnTo>
                <a:lnTo>
                  <a:pt x="919" y="1700"/>
                </a:lnTo>
                <a:lnTo>
                  <a:pt x="926" y="1697"/>
                </a:lnTo>
                <a:lnTo>
                  <a:pt x="932" y="1694"/>
                </a:lnTo>
                <a:lnTo>
                  <a:pt x="939" y="1692"/>
                </a:lnTo>
                <a:lnTo>
                  <a:pt x="949" y="1692"/>
                </a:lnTo>
                <a:lnTo>
                  <a:pt x="955" y="1690"/>
                </a:lnTo>
                <a:lnTo>
                  <a:pt x="957" y="1689"/>
                </a:lnTo>
                <a:lnTo>
                  <a:pt x="959" y="1688"/>
                </a:lnTo>
                <a:lnTo>
                  <a:pt x="961" y="1685"/>
                </a:lnTo>
                <a:lnTo>
                  <a:pt x="961" y="1683"/>
                </a:lnTo>
                <a:lnTo>
                  <a:pt x="962" y="1677"/>
                </a:lnTo>
                <a:lnTo>
                  <a:pt x="959" y="1672"/>
                </a:lnTo>
                <a:lnTo>
                  <a:pt x="958" y="1670"/>
                </a:lnTo>
                <a:lnTo>
                  <a:pt x="956" y="1669"/>
                </a:lnTo>
                <a:lnTo>
                  <a:pt x="952" y="1667"/>
                </a:lnTo>
                <a:lnTo>
                  <a:pt x="949" y="1667"/>
                </a:lnTo>
                <a:lnTo>
                  <a:pt x="940" y="1669"/>
                </a:lnTo>
                <a:lnTo>
                  <a:pt x="934" y="1666"/>
                </a:lnTo>
                <a:lnTo>
                  <a:pt x="932" y="1665"/>
                </a:lnTo>
                <a:lnTo>
                  <a:pt x="930" y="1663"/>
                </a:lnTo>
                <a:lnTo>
                  <a:pt x="927" y="1660"/>
                </a:lnTo>
                <a:lnTo>
                  <a:pt x="926" y="1656"/>
                </a:lnTo>
                <a:lnTo>
                  <a:pt x="926" y="1652"/>
                </a:lnTo>
                <a:lnTo>
                  <a:pt x="926" y="1648"/>
                </a:lnTo>
                <a:lnTo>
                  <a:pt x="927" y="1645"/>
                </a:lnTo>
                <a:lnTo>
                  <a:pt x="928" y="1641"/>
                </a:lnTo>
                <a:lnTo>
                  <a:pt x="933" y="1635"/>
                </a:lnTo>
                <a:lnTo>
                  <a:pt x="940" y="1631"/>
                </a:lnTo>
                <a:lnTo>
                  <a:pt x="946" y="1625"/>
                </a:lnTo>
                <a:lnTo>
                  <a:pt x="950" y="1621"/>
                </a:lnTo>
                <a:lnTo>
                  <a:pt x="950" y="1619"/>
                </a:lnTo>
                <a:lnTo>
                  <a:pt x="950" y="1616"/>
                </a:lnTo>
                <a:lnTo>
                  <a:pt x="947" y="1615"/>
                </a:lnTo>
                <a:lnTo>
                  <a:pt x="944" y="1613"/>
                </a:lnTo>
                <a:lnTo>
                  <a:pt x="936" y="1607"/>
                </a:lnTo>
                <a:lnTo>
                  <a:pt x="928" y="1600"/>
                </a:lnTo>
                <a:lnTo>
                  <a:pt x="923" y="1593"/>
                </a:lnTo>
                <a:lnTo>
                  <a:pt x="919" y="1584"/>
                </a:lnTo>
                <a:lnTo>
                  <a:pt x="917" y="1582"/>
                </a:lnTo>
                <a:lnTo>
                  <a:pt x="917" y="1578"/>
                </a:lnTo>
                <a:lnTo>
                  <a:pt x="918" y="1576"/>
                </a:lnTo>
                <a:lnTo>
                  <a:pt x="919" y="1574"/>
                </a:lnTo>
                <a:lnTo>
                  <a:pt x="921" y="1572"/>
                </a:lnTo>
                <a:lnTo>
                  <a:pt x="925" y="1571"/>
                </a:lnTo>
                <a:lnTo>
                  <a:pt x="928" y="1571"/>
                </a:lnTo>
                <a:lnTo>
                  <a:pt x="934" y="1571"/>
                </a:lnTo>
                <a:lnTo>
                  <a:pt x="939" y="1572"/>
                </a:lnTo>
                <a:lnTo>
                  <a:pt x="943" y="1575"/>
                </a:lnTo>
                <a:lnTo>
                  <a:pt x="947" y="1578"/>
                </a:lnTo>
                <a:lnTo>
                  <a:pt x="951" y="1582"/>
                </a:lnTo>
                <a:lnTo>
                  <a:pt x="957" y="1590"/>
                </a:lnTo>
                <a:lnTo>
                  <a:pt x="963" y="1600"/>
                </a:lnTo>
                <a:lnTo>
                  <a:pt x="965" y="1603"/>
                </a:lnTo>
                <a:lnTo>
                  <a:pt x="968" y="1607"/>
                </a:lnTo>
                <a:lnTo>
                  <a:pt x="970" y="1609"/>
                </a:lnTo>
                <a:lnTo>
                  <a:pt x="974" y="1610"/>
                </a:lnTo>
                <a:lnTo>
                  <a:pt x="977" y="1612"/>
                </a:lnTo>
                <a:lnTo>
                  <a:pt x="980" y="1612"/>
                </a:lnTo>
                <a:lnTo>
                  <a:pt x="983" y="1612"/>
                </a:lnTo>
                <a:lnTo>
                  <a:pt x="987" y="1609"/>
                </a:lnTo>
                <a:lnTo>
                  <a:pt x="995" y="1607"/>
                </a:lnTo>
                <a:lnTo>
                  <a:pt x="1007" y="1606"/>
                </a:lnTo>
                <a:lnTo>
                  <a:pt x="1018" y="1606"/>
                </a:lnTo>
                <a:lnTo>
                  <a:pt x="1026" y="1606"/>
                </a:lnTo>
                <a:lnTo>
                  <a:pt x="1029" y="1606"/>
                </a:lnTo>
                <a:lnTo>
                  <a:pt x="1032" y="1607"/>
                </a:lnTo>
                <a:lnTo>
                  <a:pt x="1034" y="1608"/>
                </a:lnTo>
                <a:lnTo>
                  <a:pt x="1035" y="1610"/>
                </a:lnTo>
                <a:lnTo>
                  <a:pt x="1039" y="1616"/>
                </a:lnTo>
                <a:lnTo>
                  <a:pt x="1040" y="1626"/>
                </a:lnTo>
                <a:lnTo>
                  <a:pt x="1041" y="1629"/>
                </a:lnTo>
                <a:lnTo>
                  <a:pt x="1044" y="1634"/>
                </a:lnTo>
                <a:lnTo>
                  <a:pt x="1047" y="1639"/>
                </a:lnTo>
                <a:lnTo>
                  <a:pt x="1053" y="1644"/>
                </a:lnTo>
                <a:lnTo>
                  <a:pt x="1059" y="1647"/>
                </a:lnTo>
                <a:lnTo>
                  <a:pt x="1066" y="1650"/>
                </a:lnTo>
                <a:lnTo>
                  <a:pt x="1075" y="1651"/>
                </a:lnTo>
                <a:lnTo>
                  <a:pt x="1083" y="1651"/>
                </a:lnTo>
                <a:lnTo>
                  <a:pt x="1090" y="1648"/>
                </a:lnTo>
                <a:lnTo>
                  <a:pt x="1097" y="1645"/>
                </a:lnTo>
                <a:lnTo>
                  <a:pt x="1102" y="1640"/>
                </a:lnTo>
                <a:lnTo>
                  <a:pt x="1106" y="1634"/>
                </a:lnTo>
                <a:lnTo>
                  <a:pt x="1109" y="1628"/>
                </a:lnTo>
                <a:lnTo>
                  <a:pt x="1110" y="1621"/>
                </a:lnTo>
                <a:lnTo>
                  <a:pt x="1110" y="1613"/>
                </a:lnTo>
                <a:lnTo>
                  <a:pt x="1110" y="1606"/>
                </a:lnTo>
                <a:lnTo>
                  <a:pt x="1108" y="1588"/>
                </a:lnTo>
                <a:lnTo>
                  <a:pt x="1106" y="1570"/>
                </a:lnTo>
                <a:lnTo>
                  <a:pt x="1103" y="1553"/>
                </a:lnTo>
                <a:lnTo>
                  <a:pt x="1102" y="1540"/>
                </a:lnTo>
                <a:lnTo>
                  <a:pt x="1101" y="1533"/>
                </a:lnTo>
                <a:lnTo>
                  <a:pt x="1100" y="1525"/>
                </a:lnTo>
                <a:lnTo>
                  <a:pt x="1101" y="1521"/>
                </a:lnTo>
                <a:lnTo>
                  <a:pt x="1103" y="1518"/>
                </a:lnTo>
                <a:lnTo>
                  <a:pt x="1106" y="1515"/>
                </a:lnTo>
                <a:lnTo>
                  <a:pt x="1110" y="1514"/>
                </a:lnTo>
                <a:lnTo>
                  <a:pt x="1114" y="1514"/>
                </a:lnTo>
                <a:lnTo>
                  <a:pt x="1115" y="1514"/>
                </a:lnTo>
                <a:lnTo>
                  <a:pt x="1117" y="1515"/>
                </a:lnTo>
                <a:lnTo>
                  <a:pt x="1119" y="1516"/>
                </a:lnTo>
                <a:lnTo>
                  <a:pt x="1121" y="1521"/>
                </a:lnTo>
                <a:lnTo>
                  <a:pt x="1122" y="1526"/>
                </a:lnTo>
                <a:lnTo>
                  <a:pt x="1123" y="1536"/>
                </a:lnTo>
                <a:lnTo>
                  <a:pt x="1125" y="1540"/>
                </a:lnTo>
                <a:lnTo>
                  <a:pt x="1128" y="1541"/>
                </a:lnTo>
                <a:lnTo>
                  <a:pt x="1132" y="1541"/>
                </a:lnTo>
                <a:lnTo>
                  <a:pt x="1135" y="1541"/>
                </a:lnTo>
                <a:lnTo>
                  <a:pt x="1139" y="1540"/>
                </a:lnTo>
                <a:lnTo>
                  <a:pt x="1147" y="1537"/>
                </a:lnTo>
                <a:lnTo>
                  <a:pt x="1152" y="1532"/>
                </a:lnTo>
                <a:lnTo>
                  <a:pt x="1154" y="1530"/>
                </a:lnTo>
                <a:lnTo>
                  <a:pt x="1157" y="1528"/>
                </a:lnTo>
                <a:lnTo>
                  <a:pt x="1159" y="1528"/>
                </a:lnTo>
                <a:lnTo>
                  <a:pt x="1160" y="1528"/>
                </a:lnTo>
                <a:lnTo>
                  <a:pt x="1163" y="1531"/>
                </a:lnTo>
                <a:lnTo>
                  <a:pt x="1164" y="1536"/>
                </a:lnTo>
                <a:lnTo>
                  <a:pt x="1163" y="1540"/>
                </a:lnTo>
                <a:lnTo>
                  <a:pt x="1161" y="1543"/>
                </a:lnTo>
                <a:lnTo>
                  <a:pt x="1158" y="1545"/>
                </a:lnTo>
                <a:lnTo>
                  <a:pt x="1152" y="1547"/>
                </a:lnTo>
                <a:lnTo>
                  <a:pt x="1145" y="1551"/>
                </a:lnTo>
                <a:lnTo>
                  <a:pt x="1140" y="1555"/>
                </a:lnTo>
                <a:lnTo>
                  <a:pt x="1135" y="1559"/>
                </a:lnTo>
                <a:lnTo>
                  <a:pt x="1132" y="1566"/>
                </a:lnTo>
                <a:lnTo>
                  <a:pt x="1131" y="1574"/>
                </a:lnTo>
                <a:lnTo>
                  <a:pt x="1132" y="1582"/>
                </a:lnTo>
                <a:lnTo>
                  <a:pt x="1133" y="1585"/>
                </a:lnTo>
                <a:lnTo>
                  <a:pt x="1134" y="1589"/>
                </a:lnTo>
                <a:lnTo>
                  <a:pt x="1138" y="1591"/>
                </a:lnTo>
                <a:lnTo>
                  <a:pt x="1141" y="1594"/>
                </a:lnTo>
                <a:lnTo>
                  <a:pt x="1156" y="1601"/>
                </a:lnTo>
                <a:lnTo>
                  <a:pt x="1170" y="1610"/>
                </a:lnTo>
                <a:lnTo>
                  <a:pt x="1177" y="1615"/>
                </a:lnTo>
                <a:lnTo>
                  <a:pt x="1184" y="1619"/>
                </a:lnTo>
                <a:lnTo>
                  <a:pt x="1191" y="1621"/>
                </a:lnTo>
                <a:lnTo>
                  <a:pt x="1198" y="1622"/>
                </a:lnTo>
                <a:lnTo>
                  <a:pt x="1202" y="1621"/>
                </a:lnTo>
                <a:lnTo>
                  <a:pt x="1205" y="1620"/>
                </a:lnTo>
                <a:lnTo>
                  <a:pt x="1209" y="1618"/>
                </a:lnTo>
                <a:lnTo>
                  <a:pt x="1214" y="1615"/>
                </a:lnTo>
                <a:lnTo>
                  <a:pt x="1219" y="1610"/>
                </a:lnTo>
                <a:lnTo>
                  <a:pt x="1222" y="1606"/>
                </a:lnTo>
                <a:lnTo>
                  <a:pt x="1227" y="1600"/>
                </a:lnTo>
                <a:lnTo>
                  <a:pt x="1232" y="1593"/>
                </a:lnTo>
                <a:lnTo>
                  <a:pt x="1238" y="1581"/>
                </a:lnTo>
                <a:lnTo>
                  <a:pt x="1249" y="1563"/>
                </a:lnTo>
                <a:lnTo>
                  <a:pt x="1255" y="1555"/>
                </a:lnTo>
                <a:lnTo>
                  <a:pt x="1262" y="1547"/>
                </a:lnTo>
                <a:lnTo>
                  <a:pt x="1268" y="1541"/>
                </a:lnTo>
                <a:lnTo>
                  <a:pt x="1273" y="1539"/>
                </a:lnTo>
                <a:lnTo>
                  <a:pt x="1283" y="1536"/>
                </a:lnTo>
                <a:lnTo>
                  <a:pt x="1295" y="1534"/>
                </a:lnTo>
                <a:lnTo>
                  <a:pt x="1301" y="1536"/>
                </a:lnTo>
                <a:lnTo>
                  <a:pt x="1305" y="1538"/>
                </a:lnTo>
                <a:lnTo>
                  <a:pt x="1308" y="1540"/>
                </a:lnTo>
                <a:lnTo>
                  <a:pt x="1309" y="1543"/>
                </a:lnTo>
                <a:lnTo>
                  <a:pt x="1311" y="1545"/>
                </a:lnTo>
                <a:lnTo>
                  <a:pt x="1312" y="1549"/>
                </a:lnTo>
                <a:lnTo>
                  <a:pt x="1316" y="1563"/>
                </a:lnTo>
                <a:lnTo>
                  <a:pt x="1320" y="1572"/>
                </a:lnTo>
                <a:lnTo>
                  <a:pt x="1322" y="1575"/>
                </a:lnTo>
                <a:lnTo>
                  <a:pt x="1325" y="1577"/>
                </a:lnTo>
                <a:lnTo>
                  <a:pt x="1329" y="1577"/>
                </a:lnTo>
                <a:lnTo>
                  <a:pt x="1334" y="1576"/>
                </a:lnTo>
                <a:lnTo>
                  <a:pt x="1342" y="1572"/>
                </a:lnTo>
                <a:lnTo>
                  <a:pt x="1349" y="1568"/>
                </a:lnTo>
                <a:lnTo>
                  <a:pt x="1354" y="1563"/>
                </a:lnTo>
                <a:lnTo>
                  <a:pt x="1359" y="1556"/>
                </a:lnTo>
                <a:lnTo>
                  <a:pt x="1364" y="1547"/>
                </a:lnTo>
                <a:lnTo>
                  <a:pt x="1371" y="1539"/>
                </a:lnTo>
                <a:lnTo>
                  <a:pt x="1374" y="1536"/>
                </a:lnTo>
                <a:lnTo>
                  <a:pt x="1377" y="1532"/>
                </a:lnTo>
                <a:lnTo>
                  <a:pt x="1377" y="1528"/>
                </a:lnTo>
                <a:lnTo>
                  <a:pt x="1375" y="1527"/>
                </a:lnTo>
                <a:lnTo>
                  <a:pt x="1372" y="1520"/>
                </a:lnTo>
                <a:lnTo>
                  <a:pt x="1367" y="1505"/>
                </a:lnTo>
                <a:lnTo>
                  <a:pt x="1364" y="1488"/>
                </a:lnTo>
                <a:lnTo>
                  <a:pt x="1362" y="1476"/>
                </a:lnTo>
                <a:lnTo>
                  <a:pt x="1364" y="1465"/>
                </a:lnTo>
                <a:lnTo>
                  <a:pt x="1366" y="1452"/>
                </a:lnTo>
                <a:lnTo>
                  <a:pt x="1371" y="1439"/>
                </a:lnTo>
                <a:lnTo>
                  <a:pt x="1377" y="1430"/>
                </a:lnTo>
                <a:lnTo>
                  <a:pt x="1378" y="1426"/>
                </a:lnTo>
                <a:lnTo>
                  <a:pt x="1379" y="1423"/>
                </a:lnTo>
                <a:lnTo>
                  <a:pt x="1380" y="1419"/>
                </a:lnTo>
                <a:lnTo>
                  <a:pt x="1380" y="1415"/>
                </a:lnTo>
                <a:lnTo>
                  <a:pt x="1379" y="1405"/>
                </a:lnTo>
                <a:lnTo>
                  <a:pt x="1378" y="1388"/>
                </a:lnTo>
                <a:lnTo>
                  <a:pt x="1375" y="1370"/>
                </a:lnTo>
                <a:lnTo>
                  <a:pt x="1371" y="1356"/>
                </a:lnTo>
                <a:lnTo>
                  <a:pt x="1367" y="1343"/>
                </a:lnTo>
                <a:lnTo>
                  <a:pt x="1366" y="1333"/>
                </a:lnTo>
                <a:lnTo>
                  <a:pt x="1367" y="1325"/>
                </a:lnTo>
                <a:lnTo>
                  <a:pt x="1369" y="1317"/>
                </a:lnTo>
                <a:lnTo>
                  <a:pt x="1372" y="1313"/>
                </a:lnTo>
                <a:lnTo>
                  <a:pt x="1373" y="1310"/>
                </a:lnTo>
                <a:lnTo>
                  <a:pt x="1375" y="1307"/>
                </a:lnTo>
                <a:lnTo>
                  <a:pt x="1378" y="1307"/>
                </a:lnTo>
                <a:lnTo>
                  <a:pt x="1380" y="1307"/>
                </a:lnTo>
                <a:lnTo>
                  <a:pt x="1384" y="1310"/>
                </a:lnTo>
                <a:lnTo>
                  <a:pt x="1386" y="1314"/>
                </a:lnTo>
                <a:lnTo>
                  <a:pt x="1388" y="1319"/>
                </a:lnTo>
                <a:lnTo>
                  <a:pt x="1393" y="1332"/>
                </a:lnTo>
                <a:lnTo>
                  <a:pt x="1397" y="1347"/>
                </a:lnTo>
                <a:lnTo>
                  <a:pt x="1398" y="1356"/>
                </a:lnTo>
                <a:lnTo>
                  <a:pt x="1398" y="1371"/>
                </a:lnTo>
                <a:lnTo>
                  <a:pt x="1399" y="1392"/>
                </a:lnTo>
                <a:lnTo>
                  <a:pt x="1402" y="1413"/>
                </a:lnTo>
                <a:lnTo>
                  <a:pt x="1406" y="1438"/>
                </a:lnTo>
                <a:lnTo>
                  <a:pt x="1411" y="1458"/>
                </a:lnTo>
                <a:lnTo>
                  <a:pt x="1417" y="1474"/>
                </a:lnTo>
                <a:lnTo>
                  <a:pt x="1421" y="1480"/>
                </a:lnTo>
                <a:lnTo>
                  <a:pt x="1425" y="1483"/>
                </a:lnTo>
                <a:lnTo>
                  <a:pt x="1430" y="1486"/>
                </a:lnTo>
                <a:lnTo>
                  <a:pt x="1434" y="1488"/>
                </a:lnTo>
                <a:lnTo>
                  <a:pt x="1436" y="1492"/>
                </a:lnTo>
                <a:lnTo>
                  <a:pt x="1442" y="1505"/>
                </a:lnTo>
                <a:lnTo>
                  <a:pt x="1446" y="1515"/>
                </a:lnTo>
                <a:lnTo>
                  <a:pt x="1447" y="1516"/>
                </a:lnTo>
                <a:lnTo>
                  <a:pt x="1449" y="1518"/>
                </a:lnTo>
                <a:lnTo>
                  <a:pt x="1450" y="1518"/>
                </a:lnTo>
                <a:lnTo>
                  <a:pt x="1453" y="1518"/>
                </a:lnTo>
                <a:lnTo>
                  <a:pt x="1457" y="1515"/>
                </a:lnTo>
                <a:lnTo>
                  <a:pt x="1465" y="1508"/>
                </a:lnTo>
                <a:lnTo>
                  <a:pt x="1478" y="1496"/>
                </a:lnTo>
                <a:lnTo>
                  <a:pt x="1491" y="1481"/>
                </a:lnTo>
                <a:lnTo>
                  <a:pt x="1498" y="1473"/>
                </a:lnTo>
                <a:lnTo>
                  <a:pt x="1503" y="1463"/>
                </a:lnTo>
                <a:lnTo>
                  <a:pt x="1507" y="1453"/>
                </a:lnTo>
                <a:lnTo>
                  <a:pt x="1511" y="1444"/>
                </a:lnTo>
                <a:lnTo>
                  <a:pt x="1512" y="1437"/>
                </a:lnTo>
                <a:lnTo>
                  <a:pt x="1512" y="1430"/>
                </a:lnTo>
                <a:lnTo>
                  <a:pt x="1511" y="1424"/>
                </a:lnTo>
                <a:lnTo>
                  <a:pt x="1509" y="1418"/>
                </a:lnTo>
                <a:lnTo>
                  <a:pt x="1503" y="1405"/>
                </a:lnTo>
                <a:lnTo>
                  <a:pt x="1497" y="1393"/>
                </a:lnTo>
                <a:lnTo>
                  <a:pt x="1493" y="1382"/>
                </a:lnTo>
                <a:lnTo>
                  <a:pt x="1488" y="1371"/>
                </a:lnTo>
                <a:lnTo>
                  <a:pt x="1486" y="1367"/>
                </a:lnTo>
                <a:lnTo>
                  <a:pt x="1484" y="1362"/>
                </a:lnTo>
                <a:lnTo>
                  <a:pt x="1479" y="1358"/>
                </a:lnTo>
                <a:lnTo>
                  <a:pt x="1475" y="1355"/>
                </a:lnTo>
                <a:lnTo>
                  <a:pt x="1471" y="1352"/>
                </a:lnTo>
                <a:lnTo>
                  <a:pt x="1468" y="1350"/>
                </a:lnTo>
                <a:lnTo>
                  <a:pt x="1466" y="1348"/>
                </a:lnTo>
                <a:lnTo>
                  <a:pt x="1465" y="1344"/>
                </a:lnTo>
                <a:lnTo>
                  <a:pt x="1465" y="1342"/>
                </a:lnTo>
                <a:lnTo>
                  <a:pt x="1466" y="1339"/>
                </a:lnTo>
                <a:lnTo>
                  <a:pt x="1468" y="1338"/>
                </a:lnTo>
                <a:lnTo>
                  <a:pt x="1471" y="1337"/>
                </a:lnTo>
                <a:lnTo>
                  <a:pt x="1474" y="1338"/>
                </a:lnTo>
                <a:lnTo>
                  <a:pt x="1479" y="1339"/>
                </a:lnTo>
                <a:lnTo>
                  <a:pt x="1484" y="1343"/>
                </a:lnTo>
                <a:lnTo>
                  <a:pt x="1488" y="1348"/>
                </a:lnTo>
                <a:lnTo>
                  <a:pt x="1493" y="1354"/>
                </a:lnTo>
                <a:lnTo>
                  <a:pt x="1498" y="1360"/>
                </a:lnTo>
                <a:lnTo>
                  <a:pt x="1503" y="1367"/>
                </a:lnTo>
                <a:lnTo>
                  <a:pt x="1507" y="1374"/>
                </a:lnTo>
                <a:lnTo>
                  <a:pt x="1513" y="1388"/>
                </a:lnTo>
                <a:lnTo>
                  <a:pt x="1517" y="1399"/>
                </a:lnTo>
                <a:lnTo>
                  <a:pt x="1519" y="1407"/>
                </a:lnTo>
                <a:lnTo>
                  <a:pt x="1523" y="1412"/>
                </a:lnTo>
                <a:lnTo>
                  <a:pt x="1528" y="1413"/>
                </a:lnTo>
                <a:lnTo>
                  <a:pt x="1532" y="1415"/>
                </a:lnTo>
                <a:lnTo>
                  <a:pt x="1536" y="1418"/>
                </a:lnTo>
                <a:lnTo>
                  <a:pt x="1539" y="1424"/>
                </a:lnTo>
                <a:lnTo>
                  <a:pt x="1543" y="1429"/>
                </a:lnTo>
                <a:lnTo>
                  <a:pt x="1547" y="1432"/>
                </a:lnTo>
                <a:lnTo>
                  <a:pt x="1551" y="1433"/>
                </a:lnTo>
                <a:lnTo>
                  <a:pt x="1560" y="1434"/>
                </a:lnTo>
                <a:lnTo>
                  <a:pt x="1564" y="1433"/>
                </a:lnTo>
                <a:lnTo>
                  <a:pt x="1570" y="1432"/>
                </a:lnTo>
                <a:lnTo>
                  <a:pt x="1578" y="1429"/>
                </a:lnTo>
                <a:lnTo>
                  <a:pt x="1583" y="1425"/>
                </a:lnTo>
                <a:lnTo>
                  <a:pt x="1589" y="1420"/>
                </a:lnTo>
                <a:lnTo>
                  <a:pt x="1595" y="1415"/>
                </a:lnTo>
                <a:lnTo>
                  <a:pt x="1599" y="1411"/>
                </a:lnTo>
                <a:lnTo>
                  <a:pt x="1601" y="1405"/>
                </a:lnTo>
                <a:lnTo>
                  <a:pt x="1601" y="1400"/>
                </a:lnTo>
                <a:lnTo>
                  <a:pt x="1600" y="1394"/>
                </a:lnTo>
                <a:lnTo>
                  <a:pt x="1598" y="1390"/>
                </a:lnTo>
                <a:lnTo>
                  <a:pt x="1597" y="1386"/>
                </a:lnTo>
                <a:lnTo>
                  <a:pt x="1594" y="1382"/>
                </a:lnTo>
                <a:lnTo>
                  <a:pt x="1594" y="1379"/>
                </a:lnTo>
                <a:lnTo>
                  <a:pt x="1594" y="1376"/>
                </a:lnTo>
                <a:lnTo>
                  <a:pt x="1597" y="1375"/>
                </a:lnTo>
                <a:lnTo>
                  <a:pt x="1599" y="1373"/>
                </a:lnTo>
                <a:lnTo>
                  <a:pt x="1601" y="1370"/>
                </a:lnTo>
                <a:lnTo>
                  <a:pt x="1604" y="1367"/>
                </a:lnTo>
                <a:lnTo>
                  <a:pt x="1605" y="1362"/>
                </a:lnTo>
                <a:lnTo>
                  <a:pt x="1606" y="1357"/>
                </a:lnTo>
                <a:lnTo>
                  <a:pt x="1605" y="1354"/>
                </a:lnTo>
                <a:lnTo>
                  <a:pt x="1604" y="1350"/>
                </a:lnTo>
                <a:lnTo>
                  <a:pt x="1600" y="1347"/>
                </a:lnTo>
                <a:lnTo>
                  <a:pt x="1595" y="1343"/>
                </a:lnTo>
                <a:lnTo>
                  <a:pt x="1591" y="1339"/>
                </a:lnTo>
                <a:lnTo>
                  <a:pt x="1587" y="1336"/>
                </a:lnTo>
                <a:lnTo>
                  <a:pt x="1583" y="1331"/>
                </a:lnTo>
                <a:lnTo>
                  <a:pt x="1582" y="1326"/>
                </a:lnTo>
                <a:lnTo>
                  <a:pt x="1581" y="1320"/>
                </a:lnTo>
                <a:lnTo>
                  <a:pt x="1581" y="1313"/>
                </a:lnTo>
                <a:lnTo>
                  <a:pt x="1583" y="1304"/>
                </a:lnTo>
                <a:lnTo>
                  <a:pt x="1588" y="1288"/>
                </a:lnTo>
                <a:lnTo>
                  <a:pt x="1591" y="1275"/>
                </a:lnTo>
                <a:lnTo>
                  <a:pt x="1591" y="1270"/>
                </a:lnTo>
                <a:lnTo>
                  <a:pt x="1591" y="1267"/>
                </a:lnTo>
                <a:lnTo>
                  <a:pt x="1588" y="1263"/>
                </a:lnTo>
                <a:lnTo>
                  <a:pt x="1586" y="1261"/>
                </a:lnTo>
                <a:lnTo>
                  <a:pt x="1583" y="1260"/>
                </a:lnTo>
                <a:lnTo>
                  <a:pt x="1582" y="1256"/>
                </a:lnTo>
                <a:lnTo>
                  <a:pt x="1581" y="1253"/>
                </a:lnTo>
                <a:lnTo>
                  <a:pt x="1580" y="1248"/>
                </a:lnTo>
                <a:lnTo>
                  <a:pt x="1579" y="1240"/>
                </a:lnTo>
                <a:lnTo>
                  <a:pt x="1576" y="1232"/>
                </a:lnTo>
                <a:lnTo>
                  <a:pt x="1574" y="1229"/>
                </a:lnTo>
                <a:lnTo>
                  <a:pt x="1570" y="1226"/>
                </a:lnTo>
                <a:lnTo>
                  <a:pt x="1564" y="1223"/>
                </a:lnTo>
                <a:lnTo>
                  <a:pt x="1557" y="1219"/>
                </a:lnTo>
                <a:lnTo>
                  <a:pt x="1543" y="1213"/>
                </a:lnTo>
                <a:lnTo>
                  <a:pt x="1531" y="1209"/>
                </a:lnTo>
                <a:lnTo>
                  <a:pt x="1520" y="1205"/>
                </a:lnTo>
                <a:lnTo>
                  <a:pt x="1510" y="1202"/>
                </a:lnTo>
                <a:lnTo>
                  <a:pt x="1506" y="1199"/>
                </a:lnTo>
                <a:lnTo>
                  <a:pt x="1503" y="1196"/>
                </a:lnTo>
                <a:lnTo>
                  <a:pt x="1500" y="1192"/>
                </a:lnTo>
                <a:lnTo>
                  <a:pt x="1500" y="1187"/>
                </a:lnTo>
                <a:lnTo>
                  <a:pt x="1501" y="1185"/>
                </a:lnTo>
                <a:lnTo>
                  <a:pt x="1504" y="1182"/>
                </a:lnTo>
                <a:lnTo>
                  <a:pt x="1506" y="1180"/>
                </a:lnTo>
                <a:lnTo>
                  <a:pt x="1510" y="1179"/>
                </a:lnTo>
                <a:lnTo>
                  <a:pt x="1517" y="1178"/>
                </a:lnTo>
                <a:lnTo>
                  <a:pt x="1526" y="1177"/>
                </a:lnTo>
                <a:lnTo>
                  <a:pt x="1545" y="1177"/>
                </a:lnTo>
                <a:lnTo>
                  <a:pt x="1560" y="1175"/>
                </a:lnTo>
                <a:lnTo>
                  <a:pt x="1569" y="1174"/>
                </a:lnTo>
                <a:lnTo>
                  <a:pt x="1579" y="1174"/>
                </a:lnTo>
                <a:lnTo>
                  <a:pt x="1582" y="1173"/>
                </a:lnTo>
                <a:lnTo>
                  <a:pt x="1585" y="1172"/>
                </a:lnTo>
                <a:lnTo>
                  <a:pt x="1587" y="1171"/>
                </a:lnTo>
                <a:lnTo>
                  <a:pt x="1588" y="1167"/>
                </a:lnTo>
                <a:lnTo>
                  <a:pt x="1587" y="1162"/>
                </a:lnTo>
                <a:lnTo>
                  <a:pt x="1586" y="1159"/>
                </a:lnTo>
                <a:lnTo>
                  <a:pt x="1581" y="1156"/>
                </a:lnTo>
                <a:lnTo>
                  <a:pt x="1574" y="1154"/>
                </a:lnTo>
                <a:lnTo>
                  <a:pt x="1569" y="1153"/>
                </a:lnTo>
                <a:lnTo>
                  <a:pt x="1566" y="1149"/>
                </a:lnTo>
                <a:lnTo>
                  <a:pt x="1562" y="1146"/>
                </a:lnTo>
                <a:lnTo>
                  <a:pt x="1558" y="1141"/>
                </a:lnTo>
                <a:lnTo>
                  <a:pt x="1555" y="1135"/>
                </a:lnTo>
                <a:lnTo>
                  <a:pt x="1553" y="1130"/>
                </a:lnTo>
                <a:lnTo>
                  <a:pt x="1551" y="1124"/>
                </a:lnTo>
                <a:lnTo>
                  <a:pt x="1551" y="1119"/>
                </a:lnTo>
                <a:lnTo>
                  <a:pt x="1554" y="1108"/>
                </a:lnTo>
                <a:lnTo>
                  <a:pt x="1556" y="1095"/>
                </a:lnTo>
                <a:lnTo>
                  <a:pt x="1557" y="1087"/>
                </a:lnTo>
                <a:lnTo>
                  <a:pt x="1557" y="1080"/>
                </a:lnTo>
                <a:lnTo>
                  <a:pt x="1556" y="1074"/>
                </a:lnTo>
                <a:lnTo>
                  <a:pt x="1555" y="1068"/>
                </a:lnTo>
                <a:lnTo>
                  <a:pt x="1551" y="1060"/>
                </a:lnTo>
                <a:lnTo>
                  <a:pt x="1551" y="1054"/>
                </a:lnTo>
                <a:lnTo>
                  <a:pt x="1551" y="1053"/>
                </a:lnTo>
                <a:lnTo>
                  <a:pt x="1553" y="1052"/>
                </a:lnTo>
                <a:lnTo>
                  <a:pt x="1555" y="1051"/>
                </a:lnTo>
                <a:lnTo>
                  <a:pt x="1557" y="1051"/>
                </a:lnTo>
                <a:lnTo>
                  <a:pt x="1561" y="1052"/>
                </a:lnTo>
                <a:lnTo>
                  <a:pt x="1563" y="1055"/>
                </a:lnTo>
                <a:lnTo>
                  <a:pt x="1564" y="1060"/>
                </a:lnTo>
                <a:lnTo>
                  <a:pt x="1567" y="1065"/>
                </a:lnTo>
                <a:lnTo>
                  <a:pt x="1570" y="1077"/>
                </a:lnTo>
                <a:lnTo>
                  <a:pt x="1575" y="1089"/>
                </a:lnTo>
                <a:lnTo>
                  <a:pt x="1580" y="1096"/>
                </a:lnTo>
                <a:lnTo>
                  <a:pt x="1583" y="1100"/>
                </a:lnTo>
                <a:lnTo>
                  <a:pt x="1586" y="1102"/>
                </a:lnTo>
                <a:lnTo>
                  <a:pt x="1588" y="1100"/>
                </a:lnTo>
                <a:lnTo>
                  <a:pt x="1589" y="1099"/>
                </a:lnTo>
                <a:lnTo>
                  <a:pt x="1592" y="1097"/>
                </a:lnTo>
                <a:lnTo>
                  <a:pt x="1594" y="1093"/>
                </a:lnTo>
                <a:lnTo>
                  <a:pt x="1597" y="1092"/>
                </a:lnTo>
                <a:lnTo>
                  <a:pt x="1599" y="1092"/>
                </a:lnTo>
                <a:lnTo>
                  <a:pt x="1600" y="1095"/>
                </a:lnTo>
                <a:lnTo>
                  <a:pt x="1601" y="1097"/>
                </a:lnTo>
                <a:lnTo>
                  <a:pt x="1602" y="1102"/>
                </a:lnTo>
                <a:lnTo>
                  <a:pt x="1602" y="1108"/>
                </a:lnTo>
                <a:lnTo>
                  <a:pt x="1601" y="1115"/>
                </a:lnTo>
                <a:lnTo>
                  <a:pt x="1600" y="1129"/>
                </a:lnTo>
                <a:lnTo>
                  <a:pt x="1601" y="1140"/>
                </a:lnTo>
                <a:lnTo>
                  <a:pt x="1602" y="1144"/>
                </a:lnTo>
                <a:lnTo>
                  <a:pt x="1605" y="1148"/>
                </a:lnTo>
                <a:lnTo>
                  <a:pt x="1607" y="1152"/>
                </a:lnTo>
                <a:lnTo>
                  <a:pt x="1610" y="1155"/>
                </a:lnTo>
                <a:lnTo>
                  <a:pt x="1618" y="1161"/>
                </a:lnTo>
                <a:lnTo>
                  <a:pt x="1629" y="1166"/>
                </a:lnTo>
                <a:lnTo>
                  <a:pt x="1639" y="1169"/>
                </a:lnTo>
                <a:lnTo>
                  <a:pt x="1648" y="1173"/>
                </a:lnTo>
                <a:lnTo>
                  <a:pt x="1652" y="1175"/>
                </a:lnTo>
                <a:lnTo>
                  <a:pt x="1656" y="1177"/>
                </a:lnTo>
                <a:lnTo>
                  <a:pt x="1658" y="1179"/>
                </a:lnTo>
                <a:lnTo>
                  <a:pt x="1660" y="1181"/>
                </a:lnTo>
                <a:lnTo>
                  <a:pt x="1662" y="1184"/>
                </a:lnTo>
                <a:lnTo>
                  <a:pt x="1662" y="1188"/>
                </a:lnTo>
                <a:lnTo>
                  <a:pt x="1664" y="1200"/>
                </a:lnTo>
                <a:lnTo>
                  <a:pt x="1665" y="1210"/>
                </a:lnTo>
                <a:lnTo>
                  <a:pt x="1667" y="1215"/>
                </a:lnTo>
                <a:lnTo>
                  <a:pt x="1668" y="1219"/>
                </a:lnTo>
                <a:lnTo>
                  <a:pt x="1670" y="1224"/>
                </a:lnTo>
                <a:lnTo>
                  <a:pt x="1674" y="1228"/>
                </a:lnTo>
                <a:lnTo>
                  <a:pt x="1683" y="1236"/>
                </a:lnTo>
                <a:lnTo>
                  <a:pt x="1695" y="1247"/>
                </a:lnTo>
                <a:lnTo>
                  <a:pt x="1706" y="1257"/>
                </a:lnTo>
                <a:lnTo>
                  <a:pt x="1713" y="1268"/>
                </a:lnTo>
                <a:lnTo>
                  <a:pt x="1717" y="1273"/>
                </a:lnTo>
                <a:lnTo>
                  <a:pt x="1719" y="1279"/>
                </a:lnTo>
                <a:lnTo>
                  <a:pt x="1723" y="1284"/>
                </a:lnTo>
                <a:lnTo>
                  <a:pt x="1726" y="1286"/>
                </a:lnTo>
                <a:lnTo>
                  <a:pt x="1730" y="1286"/>
                </a:lnTo>
                <a:lnTo>
                  <a:pt x="1733" y="1284"/>
                </a:lnTo>
                <a:lnTo>
                  <a:pt x="1738" y="1280"/>
                </a:lnTo>
                <a:lnTo>
                  <a:pt x="1742" y="1276"/>
                </a:lnTo>
                <a:lnTo>
                  <a:pt x="1747" y="1273"/>
                </a:lnTo>
                <a:lnTo>
                  <a:pt x="1755" y="1270"/>
                </a:lnTo>
                <a:lnTo>
                  <a:pt x="1763" y="1270"/>
                </a:lnTo>
                <a:lnTo>
                  <a:pt x="1771" y="1273"/>
                </a:lnTo>
                <a:lnTo>
                  <a:pt x="1778" y="1278"/>
                </a:lnTo>
                <a:lnTo>
                  <a:pt x="1783" y="1279"/>
                </a:lnTo>
                <a:lnTo>
                  <a:pt x="1786" y="1278"/>
                </a:lnTo>
                <a:lnTo>
                  <a:pt x="1791" y="1274"/>
                </a:lnTo>
                <a:lnTo>
                  <a:pt x="1802" y="1269"/>
                </a:lnTo>
                <a:lnTo>
                  <a:pt x="1816" y="1267"/>
                </a:lnTo>
                <a:lnTo>
                  <a:pt x="1831" y="1266"/>
                </a:lnTo>
                <a:lnTo>
                  <a:pt x="1841" y="1265"/>
                </a:lnTo>
                <a:lnTo>
                  <a:pt x="1850" y="1263"/>
                </a:lnTo>
                <a:lnTo>
                  <a:pt x="1852" y="1263"/>
                </a:lnTo>
                <a:close/>
                <a:moveTo>
                  <a:pt x="386" y="1985"/>
                </a:moveTo>
                <a:lnTo>
                  <a:pt x="390" y="1985"/>
                </a:lnTo>
                <a:lnTo>
                  <a:pt x="392" y="1986"/>
                </a:lnTo>
                <a:lnTo>
                  <a:pt x="395" y="1988"/>
                </a:lnTo>
                <a:lnTo>
                  <a:pt x="396" y="1991"/>
                </a:lnTo>
                <a:lnTo>
                  <a:pt x="397" y="1997"/>
                </a:lnTo>
                <a:lnTo>
                  <a:pt x="396" y="2004"/>
                </a:lnTo>
                <a:lnTo>
                  <a:pt x="392" y="2011"/>
                </a:lnTo>
                <a:lnTo>
                  <a:pt x="389" y="2015"/>
                </a:lnTo>
                <a:lnTo>
                  <a:pt x="384" y="2017"/>
                </a:lnTo>
                <a:lnTo>
                  <a:pt x="380" y="2018"/>
                </a:lnTo>
                <a:lnTo>
                  <a:pt x="376" y="2017"/>
                </a:lnTo>
                <a:lnTo>
                  <a:pt x="372" y="2015"/>
                </a:lnTo>
                <a:lnTo>
                  <a:pt x="371" y="2010"/>
                </a:lnTo>
                <a:lnTo>
                  <a:pt x="370" y="2005"/>
                </a:lnTo>
                <a:lnTo>
                  <a:pt x="370" y="2001"/>
                </a:lnTo>
                <a:lnTo>
                  <a:pt x="370" y="1998"/>
                </a:lnTo>
                <a:lnTo>
                  <a:pt x="371" y="1994"/>
                </a:lnTo>
                <a:lnTo>
                  <a:pt x="373" y="1991"/>
                </a:lnTo>
                <a:lnTo>
                  <a:pt x="376" y="1988"/>
                </a:lnTo>
                <a:lnTo>
                  <a:pt x="378" y="1987"/>
                </a:lnTo>
                <a:lnTo>
                  <a:pt x="383" y="1986"/>
                </a:lnTo>
                <a:lnTo>
                  <a:pt x="386" y="1985"/>
                </a:lnTo>
                <a:close/>
                <a:moveTo>
                  <a:pt x="317" y="2101"/>
                </a:moveTo>
                <a:lnTo>
                  <a:pt x="317" y="2099"/>
                </a:lnTo>
                <a:lnTo>
                  <a:pt x="319" y="2098"/>
                </a:lnTo>
                <a:lnTo>
                  <a:pt x="320" y="2097"/>
                </a:lnTo>
                <a:lnTo>
                  <a:pt x="321" y="2097"/>
                </a:lnTo>
                <a:lnTo>
                  <a:pt x="323" y="2097"/>
                </a:lnTo>
                <a:lnTo>
                  <a:pt x="326" y="2100"/>
                </a:lnTo>
                <a:lnTo>
                  <a:pt x="328" y="2104"/>
                </a:lnTo>
                <a:lnTo>
                  <a:pt x="331" y="2106"/>
                </a:lnTo>
                <a:lnTo>
                  <a:pt x="333" y="2106"/>
                </a:lnTo>
                <a:lnTo>
                  <a:pt x="334" y="2102"/>
                </a:lnTo>
                <a:lnTo>
                  <a:pt x="335" y="2100"/>
                </a:lnTo>
                <a:lnTo>
                  <a:pt x="338" y="2098"/>
                </a:lnTo>
                <a:lnTo>
                  <a:pt x="339" y="2097"/>
                </a:lnTo>
                <a:lnTo>
                  <a:pt x="340" y="2097"/>
                </a:lnTo>
                <a:lnTo>
                  <a:pt x="341" y="2098"/>
                </a:lnTo>
                <a:lnTo>
                  <a:pt x="341" y="2100"/>
                </a:lnTo>
                <a:lnTo>
                  <a:pt x="341" y="2106"/>
                </a:lnTo>
                <a:lnTo>
                  <a:pt x="341" y="2112"/>
                </a:lnTo>
                <a:lnTo>
                  <a:pt x="340" y="2116"/>
                </a:lnTo>
                <a:lnTo>
                  <a:pt x="339" y="2118"/>
                </a:lnTo>
                <a:lnTo>
                  <a:pt x="338" y="2119"/>
                </a:lnTo>
                <a:lnTo>
                  <a:pt x="335" y="2120"/>
                </a:lnTo>
                <a:lnTo>
                  <a:pt x="332" y="2120"/>
                </a:lnTo>
                <a:lnTo>
                  <a:pt x="329" y="2119"/>
                </a:lnTo>
                <a:lnTo>
                  <a:pt x="326" y="2118"/>
                </a:lnTo>
                <a:lnTo>
                  <a:pt x="323" y="2114"/>
                </a:lnTo>
                <a:lnTo>
                  <a:pt x="320" y="2108"/>
                </a:lnTo>
                <a:lnTo>
                  <a:pt x="317" y="2101"/>
                </a:lnTo>
                <a:close/>
                <a:moveTo>
                  <a:pt x="1834" y="1500"/>
                </a:moveTo>
                <a:lnTo>
                  <a:pt x="1832" y="1502"/>
                </a:lnTo>
                <a:lnTo>
                  <a:pt x="1828" y="1502"/>
                </a:lnTo>
                <a:lnTo>
                  <a:pt x="1826" y="1502"/>
                </a:lnTo>
                <a:lnTo>
                  <a:pt x="1824" y="1500"/>
                </a:lnTo>
                <a:lnTo>
                  <a:pt x="1824" y="1497"/>
                </a:lnTo>
                <a:lnTo>
                  <a:pt x="1824" y="1495"/>
                </a:lnTo>
                <a:lnTo>
                  <a:pt x="1826" y="1493"/>
                </a:lnTo>
                <a:lnTo>
                  <a:pt x="1828" y="1492"/>
                </a:lnTo>
                <a:lnTo>
                  <a:pt x="1837" y="1490"/>
                </a:lnTo>
                <a:lnTo>
                  <a:pt x="1843" y="1488"/>
                </a:lnTo>
                <a:lnTo>
                  <a:pt x="1846" y="1488"/>
                </a:lnTo>
                <a:lnTo>
                  <a:pt x="1850" y="1488"/>
                </a:lnTo>
                <a:lnTo>
                  <a:pt x="1852" y="1489"/>
                </a:lnTo>
                <a:lnTo>
                  <a:pt x="1853" y="1492"/>
                </a:lnTo>
                <a:lnTo>
                  <a:pt x="1853" y="1495"/>
                </a:lnTo>
                <a:lnTo>
                  <a:pt x="1851" y="1496"/>
                </a:lnTo>
                <a:lnTo>
                  <a:pt x="1849" y="1496"/>
                </a:lnTo>
                <a:lnTo>
                  <a:pt x="1846" y="1496"/>
                </a:lnTo>
                <a:lnTo>
                  <a:pt x="1840" y="1497"/>
                </a:lnTo>
                <a:lnTo>
                  <a:pt x="1834" y="1500"/>
                </a:lnTo>
                <a:close/>
                <a:moveTo>
                  <a:pt x="1882" y="1475"/>
                </a:moveTo>
                <a:lnTo>
                  <a:pt x="1878" y="1477"/>
                </a:lnTo>
                <a:lnTo>
                  <a:pt x="1871" y="1480"/>
                </a:lnTo>
                <a:lnTo>
                  <a:pt x="1869" y="1480"/>
                </a:lnTo>
                <a:lnTo>
                  <a:pt x="1868" y="1480"/>
                </a:lnTo>
                <a:lnTo>
                  <a:pt x="1866" y="1478"/>
                </a:lnTo>
                <a:lnTo>
                  <a:pt x="1866" y="1477"/>
                </a:lnTo>
                <a:lnTo>
                  <a:pt x="1868" y="1474"/>
                </a:lnTo>
                <a:lnTo>
                  <a:pt x="1871" y="1470"/>
                </a:lnTo>
                <a:lnTo>
                  <a:pt x="1878" y="1468"/>
                </a:lnTo>
                <a:lnTo>
                  <a:pt x="1887" y="1464"/>
                </a:lnTo>
                <a:lnTo>
                  <a:pt x="1894" y="1463"/>
                </a:lnTo>
                <a:lnTo>
                  <a:pt x="1898" y="1463"/>
                </a:lnTo>
                <a:lnTo>
                  <a:pt x="1900" y="1465"/>
                </a:lnTo>
                <a:lnTo>
                  <a:pt x="1900" y="1469"/>
                </a:lnTo>
                <a:lnTo>
                  <a:pt x="1897" y="1471"/>
                </a:lnTo>
                <a:lnTo>
                  <a:pt x="1894" y="1473"/>
                </a:lnTo>
                <a:lnTo>
                  <a:pt x="1887" y="1474"/>
                </a:lnTo>
                <a:lnTo>
                  <a:pt x="1882" y="1475"/>
                </a:lnTo>
                <a:close/>
                <a:moveTo>
                  <a:pt x="2931" y="788"/>
                </a:moveTo>
                <a:lnTo>
                  <a:pt x="2939" y="788"/>
                </a:lnTo>
                <a:lnTo>
                  <a:pt x="2946" y="788"/>
                </a:lnTo>
                <a:lnTo>
                  <a:pt x="2948" y="788"/>
                </a:lnTo>
                <a:lnTo>
                  <a:pt x="2952" y="786"/>
                </a:lnTo>
                <a:lnTo>
                  <a:pt x="2954" y="784"/>
                </a:lnTo>
                <a:lnTo>
                  <a:pt x="2956" y="782"/>
                </a:lnTo>
                <a:lnTo>
                  <a:pt x="2959" y="778"/>
                </a:lnTo>
                <a:lnTo>
                  <a:pt x="2961" y="777"/>
                </a:lnTo>
                <a:lnTo>
                  <a:pt x="2965" y="776"/>
                </a:lnTo>
                <a:lnTo>
                  <a:pt x="2968" y="776"/>
                </a:lnTo>
                <a:lnTo>
                  <a:pt x="2975" y="777"/>
                </a:lnTo>
                <a:lnTo>
                  <a:pt x="2981" y="778"/>
                </a:lnTo>
                <a:lnTo>
                  <a:pt x="2985" y="781"/>
                </a:lnTo>
                <a:lnTo>
                  <a:pt x="2986" y="783"/>
                </a:lnTo>
                <a:lnTo>
                  <a:pt x="2989" y="786"/>
                </a:lnTo>
                <a:lnTo>
                  <a:pt x="2990" y="788"/>
                </a:lnTo>
                <a:lnTo>
                  <a:pt x="2992" y="795"/>
                </a:lnTo>
                <a:lnTo>
                  <a:pt x="2993" y="802"/>
                </a:lnTo>
                <a:lnTo>
                  <a:pt x="2993" y="805"/>
                </a:lnTo>
                <a:lnTo>
                  <a:pt x="2992" y="807"/>
                </a:lnTo>
                <a:lnTo>
                  <a:pt x="2991" y="809"/>
                </a:lnTo>
                <a:lnTo>
                  <a:pt x="2989" y="810"/>
                </a:lnTo>
                <a:lnTo>
                  <a:pt x="2984" y="813"/>
                </a:lnTo>
                <a:lnTo>
                  <a:pt x="2979" y="814"/>
                </a:lnTo>
                <a:lnTo>
                  <a:pt x="2974" y="814"/>
                </a:lnTo>
                <a:lnTo>
                  <a:pt x="2970" y="812"/>
                </a:lnTo>
                <a:lnTo>
                  <a:pt x="2965" y="808"/>
                </a:lnTo>
                <a:lnTo>
                  <a:pt x="2961" y="805"/>
                </a:lnTo>
                <a:lnTo>
                  <a:pt x="2956" y="801"/>
                </a:lnTo>
                <a:lnTo>
                  <a:pt x="2954" y="800"/>
                </a:lnTo>
                <a:lnTo>
                  <a:pt x="2951" y="800"/>
                </a:lnTo>
                <a:lnTo>
                  <a:pt x="2948" y="801"/>
                </a:lnTo>
                <a:lnTo>
                  <a:pt x="2946" y="806"/>
                </a:lnTo>
                <a:lnTo>
                  <a:pt x="2945" y="812"/>
                </a:lnTo>
                <a:lnTo>
                  <a:pt x="2943" y="814"/>
                </a:lnTo>
                <a:lnTo>
                  <a:pt x="2942" y="815"/>
                </a:lnTo>
                <a:lnTo>
                  <a:pt x="2941" y="816"/>
                </a:lnTo>
                <a:lnTo>
                  <a:pt x="2939" y="816"/>
                </a:lnTo>
                <a:lnTo>
                  <a:pt x="2933" y="816"/>
                </a:lnTo>
                <a:lnTo>
                  <a:pt x="2927" y="815"/>
                </a:lnTo>
                <a:lnTo>
                  <a:pt x="2922" y="814"/>
                </a:lnTo>
                <a:lnTo>
                  <a:pt x="2917" y="813"/>
                </a:lnTo>
                <a:lnTo>
                  <a:pt x="2915" y="809"/>
                </a:lnTo>
                <a:lnTo>
                  <a:pt x="2914" y="807"/>
                </a:lnTo>
                <a:lnTo>
                  <a:pt x="2912" y="802"/>
                </a:lnTo>
                <a:lnTo>
                  <a:pt x="2914" y="799"/>
                </a:lnTo>
                <a:lnTo>
                  <a:pt x="2915" y="795"/>
                </a:lnTo>
                <a:lnTo>
                  <a:pt x="2917" y="793"/>
                </a:lnTo>
                <a:lnTo>
                  <a:pt x="2921" y="790"/>
                </a:lnTo>
                <a:lnTo>
                  <a:pt x="2924" y="788"/>
                </a:lnTo>
                <a:lnTo>
                  <a:pt x="2928" y="788"/>
                </a:lnTo>
                <a:lnTo>
                  <a:pt x="2931" y="788"/>
                </a:lnTo>
                <a:close/>
              </a:path>
            </a:pathLst>
          </a:custGeom>
          <a:solidFill>
            <a:srgbClr val="D5AEB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" name="陕西">
            <a:extLst>
              <a:ext uri="{FF2B5EF4-FFF2-40B4-BE49-F238E27FC236}">
                <a16:creationId xmlns:a16="http://schemas.microsoft.com/office/drawing/2014/main" id="{C63361B2-8A43-455A-8615-34F52A3BAE4D}"/>
              </a:ext>
            </a:extLst>
          </p:cNvPr>
          <p:cNvSpPr>
            <a:spLocks/>
          </p:cNvSpPr>
          <p:nvPr/>
        </p:nvSpPr>
        <p:spPr bwMode="auto">
          <a:xfrm>
            <a:off x="6556793" y="4724180"/>
            <a:ext cx="614391" cy="1064213"/>
          </a:xfrm>
          <a:custGeom>
            <a:avLst/>
            <a:gdLst>
              <a:gd name="T0" fmla="*/ 546 w 2030"/>
              <a:gd name="T1" fmla="*/ 3014 h 3463"/>
              <a:gd name="T2" fmla="*/ 423 w 2030"/>
              <a:gd name="T3" fmla="*/ 2992 h 3463"/>
              <a:gd name="T4" fmla="*/ 284 w 2030"/>
              <a:gd name="T5" fmla="*/ 3007 h 3463"/>
              <a:gd name="T6" fmla="*/ 215 w 2030"/>
              <a:gd name="T7" fmla="*/ 2929 h 3463"/>
              <a:gd name="T8" fmla="*/ 70 w 2030"/>
              <a:gd name="T9" fmla="*/ 2972 h 3463"/>
              <a:gd name="T10" fmla="*/ 0 w 2030"/>
              <a:gd name="T11" fmla="*/ 2900 h 3463"/>
              <a:gd name="T12" fmla="*/ 145 w 2030"/>
              <a:gd name="T13" fmla="*/ 2878 h 3463"/>
              <a:gd name="T14" fmla="*/ 179 w 2030"/>
              <a:gd name="T15" fmla="*/ 2805 h 3463"/>
              <a:gd name="T16" fmla="*/ 91 w 2030"/>
              <a:gd name="T17" fmla="*/ 2700 h 3463"/>
              <a:gd name="T18" fmla="*/ 206 w 2030"/>
              <a:gd name="T19" fmla="*/ 2597 h 3463"/>
              <a:gd name="T20" fmla="*/ 348 w 2030"/>
              <a:gd name="T21" fmla="*/ 2604 h 3463"/>
              <a:gd name="T22" fmla="*/ 372 w 2030"/>
              <a:gd name="T23" fmla="*/ 2550 h 3463"/>
              <a:gd name="T24" fmla="*/ 377 w 2030"/>
              <a:gd name="T25" fmla="*/ 2410 h 3463"/>
              <a:gd name="T26" fmla="*/ 454 w 2030"/>
              <a:gd name="T27" fmla="*/ 2271 h 3463"/>
              <a:gd name="T28" fmla="*/ 361 w 2030"/>
              <a:gd name="T29" fmla="*/ 2139 h 3463"/>
              <a:gd name="T30" fmla="*/ 418 w 2030"/>
              <a:gd name="T31" fmla="*/ 1958 h 3463"/>
              <a:gd name="T32" fmla="*/ 657 w 2030"/>
              <a:gd name="T33" fmla="*/ 2036 h 3463"/>
              <a:gd name="T34" fmla="*/ 853 w 2030"/>
              <a:gd name="T35" fmla="*/ 2004 h 3463"/>
              <a:gd name="T36" fmla="*/ 820 w 2030"/>
              <a:gd name="T37" fmla="*/ 1880 h 3463"/>
              <a:gd name="T38" fmla="*/ 976 w 2030"/>
              <a:gd name="T39" fmla="*/ 1868 h 3463"/>
              <a:gd name="T40" fmla="*/ 1116 w 2030"/>
              <a:gd name="T41" fmla="*/ 1747 h 3463"/>
              <a:gd name="T42" fmla="*/ 1154 w 2030"/>
              <a:gd name="T43" fmla="*/ 1479 h 3463"/>
              <a:gd name="T44" fmla="*/ 1051 w 2030"/>
              <a:gd name="T45" fmla="*/ 1337 h 3463"/>
              <a:gd name="T46" fmla="*/ 928 w 2030"/>
              <a:gd name="T47" fmla="*/ 1264 h 3463"/>
              <a:gd name="T48" fmla="*/ 774 w 2030"/>
              <a:gd name="T49" fmla="*/ 1188 h 3463"/>
              <a:gd name="T50" fmla="*/ 688 w 2030"/>
              <a:gd name="T51" fmla="*/ 1069 h 3463"/>
              <a:gd name="T52" fmla="*/ 699 w 2030"/>
              <a:gd name="T53" fmla="*/ 1004 h 3463"/>
              <a:gd name="T54" fmla="*/ 716 w 2030"/>
              <a:gd name="T55" fmla="*/ 842 h 3463"/>
              <a:gd name="T56" fmla="*/ 855 w 2030"/>
              <a:gd name="T57" fmla="*/ 746 h 3463"/>
              <a:gd name="T58" fmla="*/ 1091 w 2030"/>
              <a:gd name="T59" fmla="*/ 835 h 3463"/>
              <a:gd name="T60" fmla="*/ 1245 w 2030"/>
              <a:gd name="T61" fmla="*/ 708 h 3463"/>
              <a:gd name="T62" fmla="*/ 1259 w 2030"/>
              <a:gd name="T63" fmla="*/ 565 h 3463"/>
              <a:gd name="T64" fmla="*/ 1388 w 2030"/>
              <a:gd name="T65" fmla="*/ 414 h 3463"/>
              <a:gd name="T66" fmla="*/ 1481 w 2030"/>
              <a:gd name="T67" fmla="*/ 309 h 3463"/>
              <a:gd name="T68" fmla="*/ 1626 w 2030"/>
              <a:gd name="T69" fmla="*/ 152 h 3463"/>
              <a:gd name="T70" fmla="*/ 1714 w 2030"/>
              <a:gd name="T71" fmla="*/ 104 h 3463"/>
              <a:gd name="T72" fmla="*/ 1829 w 2030"/>
              <a:gd name="T73" fmla="*/ 133 h 3463"/>
              <a:gd name="T74" fmla="*/ 1958 w 2030"/>
              <a:gd name="T75" fmla="*/ 58 h 3463"/>
              <a:gd name="T76" fmla="*/ 2003 w 2030"/>
              <a:gd name="T77" fmla="*/ 139 h 3463"/>
              <a:gd name="T78" fmla="*/ 1927 w 2030"/>
              <a:gd name="T79" fmla="*/ 338 h 3463"/>
              <a:gd name="T80" fmla="*/ 1818 w 2030"/>
              <a:gd name="T81" fmla="*/ 561 h 3463"/>
              <a:gd name="T82" fmla="*/ 1806 w 2030"/>
              <a:gd name="T83" fmla="*/ 739 h 3463"/>
              <a:gd name="T84" fmla="*/ 1870 w 2030"/>
              <a:gd name="T85" fmla="*/ 904 h 3463"/>
              <a:gd name="T86" fmla="*/ 1751 w 2030"/>
              <a:gd name="T87" fmla="*/ 1118 h 3463"/>
              <a:gd name="T88" fmla="*/ 1760 w 2030"/>
              <a:gd name="T89" fmla="*/ 1268 h 3463"/>
              <a:gd name="T90" fmla="*/ 1765 w 2030"/>
              <a:gd name="T91" fmla="*/ 1534 h 3463"/>
              <a:gd name="T92" fmla="*/ 1736 w 2030"/>
              <a:gd name="T93" fmla="*/ 1900 h 3463"/>
              <a:gd name="T94" fmla="*/ 1749 w 2030"/>
              <a:gd name="T95" fmla="*/ 2190 h 3463"/>
              <a:gd name="T96" fmla="*/ 1778 w 2030"/>
              <a:gd name="T97" fmla="*/ 2351 h 3463"/>
              <a:gd name="T98" fmla="*/ 1826 w 2030"/>
              <a:gd name="T99" fmla="*/ 2492 h 3463"/>
              <a:gd name="T100" fmla="*/ 1974 w 2030"/>
              <a:gd name="T101" fmla="*/ 2680 h 3463"/>
              <a:gd name="T102" fmla="*/ 1847 w 2030"/>
              <a:gd name="T103" fmla="*/ 2834 h 3463"/>
              <a:gd name="T104" fmla="*/ 1703 w 2030"/>
              <a:gd name="T105" fmla="*/ 2818 h 3463"/>
              <a:gd name="T106" fmla="*/ 1454 w 2030"/>
              <a:gd name="T107" fmla="*/ 2790 h 3463"/>
              <a:gd name="T108" fmla="*/ 1522 w 2030"/>
              <a:gd name="T109" fmla="*/ 2884 h 3463"/>
              <a:gd name="T110" fmla="*/ 1661 w 2030"/>
              <a:gd name="T111" fmla="*/ 2985 h 3463"/>
              <a:gd name="T112" fmla="*/ 1566 w 2030"/>
              <a:gd name="T113" fmla="*/ 3074 h 3463"/>
              <a:gd name="T114" fmla="*/ 1440 w 2030"/>
              <a:gd name="T115" fmla="*/ 3155 h 3463"/>
              <a:gd name="T116" fmla="*/ 1457 w 2030"/>
              <a:gd name="T117" fmla="*/ 3423 h 3463"/>
              <a:gd name="T118" fmla="*/ 1229 w 2030"/>
              <a:gd name="T119" fmla="*/ 3336 h 3463"/>
              <a:gd name="T120" fmla="*/ 994 w 2030"/>
              <a:gd name="T121" fmla="*/ 3208 h 3463"/>
              <a:gd name="T122" fmla="*/ 812 w 2030"/>
              <a:gd name="T123" fmla="*/ 3209 h 3463"/>
              <a:gd name="T124" fmla="*/ 681 w 2030"/>
              <a:gd name="T125" fmla="*/ 3086 h 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30" h="3463">
                <a:moveTo>
                  <a:pt x="593" y="3133"/>
                </a:moveTo>
                <a:lnTo>
                  <a:pt x="591" y="3133"/>
                </a:lnTo>
                <a:lnTo>
                  <a:pt x="590" y="3133"/>
                </a:lnTo>
                <a:lnTo>
                  <a:pt x="588" y="3133"/>
                </a:lnTo>
                <a:lnTo>
                  <a:pt x="587" y="3132"/>
                </a:lnTo>
                <a:lnTo>
                  <a:pt x="585" y="3130"/>
                </a:lnTo>
                <a:lnTo>
                  <a:pt x="582" y="3129"/>
                </a:lnTo>
                <a:lnTo>
                  <a:pt x="581" y="3126"/>
                </a:lnTo>
                <a:lnTo>
                  <a:pt x="580" y="3121"/>
                </a:lnTo>
                <a:lnTo>
                  <a:pt x="579" y="3116"/>
                </a:lnTo>
                <a:lnTo>
                  <a:pt x="578" y="3111"/>
                </a:lnTo>
                <a:lnTo>
                  <a:pt x="575" y="3109"/>
                </a:lnTo>
                <a:lnTo>
                  <a:pt x="572" y="3107"/>
                </a:lnTo>
                <a:lnTo>
                  <a:pt x="567" y="3104"/>
                </a:lnTo>
                <a:lnTo>
                  <a:pt x="563" y="3103"/>
                </a:lnTo>
                <a:lnTo>
                  <a:pt x="556" y="3101"/>
                </a:lnTo>
                <a:lnTo>
                  <a:pt x="553" y="3097"/>
                </a:lnTo>
                <a:lnTo>
                  <a:pt x="549" y="3093"/>
                </a:lnTo>
                <a:lnTo>
                  <a:pt x="548" y="3090"/>
                </a:lnTo>
                <a:lnTo>
                  <a:pt x="548" y="3079"/>
                </a:lnTo>
                <a:lnTo>
                  <a:pt x="550" y="3067"/>
                </a:lnTo>
                <a:lnTo>
                  <a:pt x="552" y="3059"/>
                </a:lnTo>
                <a:lnTo>
                  <a:pt x="553" y="3050"/>
                </a:lnTo>
                <a:lnTo>
                  <a:pt x="553" y="3041"/>
                </a:lnTo>
                <a:lnTo>
                  <a:pt x="552" y="3032"/>
                </a:lnTo>
                <a:lnTo>
                  <a:pt x="550" y="3025"/>
                </a:lnTo>
                <a:lnTo>
                  <a:pt x="548" y="3017"/>
                </a:lnTo>
                <a:lnTo>
                  <a:pt x="546" y="3014"/>
                </a:lnTo>
                <a:lnTo>
                  <a:pt x="542" y="3011"/>
                </a:lnTo>
                <a:lnTo>
                  <a:pt x="538" y="3009"/>
                </a:lnTo>
                <a:lnTo>
                  <a:pt x="534" y="3008"/>
                </a:lnTo>
                <a:lnTo>
                  <a:pt x="523" y="3004"/>
                </a:lnTo>
                <a:lnTo>
                  <a:pt x="510" y="3002"/>
                </a:lnTo>
                <a:lnTo>
                  <a:pt x="506" y="3002"/>
                </a:lnTo>
                <a:lnTo>
                  <a:pt x="503" y="3002"/>
                </a:lnTo>
                <a:lnTo>
                  <a:pt x="497" y="3001"/>
                </a:lnTo>
                <a:lnTo>
                  <a:pt x="491" y="3001"/>
                </a:lnTo>
                <a:lnTo>
                  <a:pt x="486" y="3001"/>
                </a:lnTo>
                <a:lnTo>
                  <a:pt x="481" y="3000"/>
                </a:lnTo>
                <a:lnTo>
                  <a:pt x="479" y="3000"/>
                </a:lnTo>
                <a:lnTo>
                  <a:pt x="477" y="3000"/>
                </a:lnTo>
                <a:lnTo>
                  <a:pt x="474" y="3000"/>
                </a:lnTo>
                <a:lnTo>
                  <a:pt x="472" y="3000"/>
                </a:lnTo>
                <a:lnTo>
                  <a:pt x="467" y="3001"/>
                </a:lnTo>
                <a:lnTo>
                  <a:pt x="462" y="3001"/>
                </a:lnTo>
                <a:lnTo>
                  <a:pt x="456" y="3000"/>
                </a:lnTo>
                <a:lnTo>
                  <a:pt x="452" y="2998"/>
                </a:lnTo>
                <a:lnTo>
                  <a:pt x="449" y="2998"/>
                </a:lnTo>
                <a:lnTo>
                  <a:pt x="448" y="2997"/>
                </a:lnTo>
                <a:lnTo>
                  <a:pt x="445" y="2995"/>
                </a:lnTo>
                <a:lnTo>
                  <a:pt x="442" y="2992"/>
                </a:lnTo>
                <a:lnTo>
                  <a:pt x="439" y="2991"/>
                </a:lnTo>
                <a:lnTo>
                  <a:pt x="435" y="2990"/>
                </a:lnTo>
                <a:lnTo>
                  <a:pt x="431" y="2990"/>
                </a:lnTo>
                <a:lnTo>
                  <a:pt x="429" y="2990"/>
                </a:lnTo>
                <a:lnTo>
                  <a:pt x="423" y="2992"/>
                </a:lnTo>
                <a:lnTo>
                  <a:pt x="415" y="2997"/>
                </a:lnTo>
                <a:lnTo>
                  <a:pt x="405" y="3006"/>
                </a:lnTo>
                <a:lnTo>
                  <a:pt x="393" y="3011"/>
                </a:lnTo>
                <a:lnTo>
                  <a:pt x="380" y="3015"/>
                </a:lnTo>
                <a:lnTo>
                  <a:pt x="367" y="3015"/>
                </a:lnTo>
                <a:lnTo>
                  <a:pt x="364" y="3015"/>
                </a:lnTo>
                <a:lnTo>
                  <a:pt x="360" y="3015"/>
                </a:lnTo>
                <a:lnTo>
                  <a:pt x="355" y="3016"/>
                </a:lnTo>
                <a:lnTo>
                  <a:pt x="353" y="3016"/>
                </a:lnTo>
                <a:lnTo>
                  <a:pt x="349" y="3019"/>
                </a:lnTo>
                <a:lnTo>
                  <a:pt x="345" y="3022"/>
                </a:lnTo>
                <a:lnTo>
                  <a:pt x="342" y="3025"/>
                </a:lnTo>
                <a:lnTo>
                  <a:pt x="341" y="3026"/>
                </a:lnTo>
                <a:lnTo>
                  <a:pt x="340" y="3028"/>
                </a:lnTo>
                <a:lnTo>
                  <a:pt x="339" y="3029"/>
                </a:lnTo>
                <a:lnTo>
                  <a:pt x="335" y="3032"/>
                </a:lnTo>
                <a:lnTo>
                  <a:pt x="332" y="3032"/>
                </a:lnTo>
                <a:lnTo>
                  <a:pt x="330" y="3032"/>
                </a:lnTo>
                <a:lnTo>
                  <a:pt x="328" y="3032"/>
                </a:lnTo>
                <a:lnTo>
                  <a:pt x="326" y="3030"/>
                </a:lnTo>
                <a:lnTo>
                  <a:pt x="323" y="3028"/>
                </a:lnTo>
                <a:lnTo>
                  <a:pt x="319" y="3026"/>
                </a:lnTo>
                <a:lnTo>
                  <a:pt x="315" y="3022"/>
                </a:lnTo>
                <a:lnTo>
                  <a:pt x="305" y="3016"/>
                </a:lnTo>
                <a:lnTo>
                  <a:pt x="297" y="3013"/>
                </a:lnTo>
                <a:lnTo>
                  <a:pt x="294" y="3010"/>
                </a:lnTo>
                <a:lnTo>
                  <a:pt x="290" y="3009"/>
                </a:lnTo>
                <a:lnTo>
                  <a:pt x="284" y="3007"/>
                </a:lnTo>
                <a:lnTo>
                  <a:pt x="278" y="3006"/>
                </a:lnTo>
                <a:lnTo>
                  <a:pt x="270" y="3003"/>
                </a:lnTo>
                <a:lnTo>
                  <a:pt x="260" y="3001"/>
                </a:lnTo>
                <a:lnTo>
                  <a:pt x="253" y="2998"/>
                </a:lnTo>
                <a:lnTo>
                  <a:pt x="245" y="2996"/>
                </a:lnTo>
                <a:lnTo>
                  <a:pt x="242" y="2995"/>
                </a:lnTo>
                <a:lnTo>
                  <a:pt x="239" y="2994"/>
                </a:lnTo>
                <a:lnTo>
                  <a:pt x="236" y="2994"/>
                </a:lnTo>
                <a:lnTo>
                  <a:pt x="235" y="2992"/>
                </a:lnTo>
                <a:lnTo>
                  <a:pt x="231" y="2990"/>
                </a:lnTo>
                <a:lnTo>
                  <a:pt x="227" y="2987"/>
                </a:lnTo>
                <a:lnTo>
                  <a:pt x="222" y="2982"/>
                </a:lnTo>
                <a:lnTo>
                  <a:pt x="219" y="2976"/>
                </a:lnTo>
                <a:lnTo>
                  <a:pt x="215" y="2970"/>
                </a:lnTo>
                <a:lnTo>
                  <a:pt x="214" y="2964"/>
                </a:lnTo>
                <a:lnTo>
                  <a:pt x="213" y="2960"/>
                </a:lnTo>
                <a:lnTo>
                  <a:pt x="214" y="2957"/>
                </a:lnTo>
                <a:lnTo>
                  <a:pt x="214" y="2956"/>
                </a:lnTo>
                <a:lnTo>
                  <a:pt x="215" y="2956"/>
                </a:lnTo>
                <a:lnTo>
                  <a:pt x="215" y="2954"/>
                </a:lnTo>
                <a:lnTo>
                  <a:pt x="216" y="2952"/>
                </a:lnTo>
                <a:lnTo>
                  <a:pt x="219" y="2950"/>
                </a:lnTo>
                <a:lnTo>
                  <a:pt x="219" y="2947"/>
                </a:lnTo>
                <a:lnTo>
                  <a:pt x="220" y="2944"/>
                </a:lnTo>
                <a:lnTo>
                  <a:pt x="220" y="2939"/>
                </a:lnTo>
                <a:lnTo>
                  <a:pt x="219" y="2935"/>
                </a:lnTo>
                <a:lnTo>
                  <a:pt x="217" y="2932"/>
                </a:lnTo>
                <a:lnTo>
                  <a:pt x="215" y="2929"/>
                </a:lnTo>
                <a:lnTo>
                  <a:pt x="213" y="2927"/>
                </a:lnTo>
                <a:lnTo>
                  <a:pt x="210" y="2926"/>
                </a:lnTo>
                <a:lnTo>
                  <a:pt x="206" y="2926"/>
                </a:lnTo>
                <a:lnTo>
                  <a:pt x="198" y="2927"/>
                </a:lnTo>
                <a:lnTo>
                  <a:pt x="190" y="2931"/>
                </a:lnTo>
                <a:lnTo>
                  <a:pt x="179" y="2938"/>
                </a:lnTo>
                <a:lnTo>
                  <a:pt x="168" y="2941"/>
                </a:lnTo>
                <a:lnTo>
                  <a:pt x="160" y="2943"/>
                </a:lnTo>
                <a:lnTo>
                  <a:pt x="153" y="2944"/>
                </a:lnTo>
                <a:lnTo>
                  <a:pt x="145" y="2943"/>
                </a:lnTo>
                <a:lnTo>
                  <a:pt x="137" y="2941"/>
                </a:lnTo>
                <a:lnTo>
                  <a:pt x="130" y="2943"/>
                </a:lnTo>
                <a:lnTo>
                  <a:pt x="125" y="2944"/>
                </a:lnTo>
                <a:lnTo>
                  <a:pt x="121" y="2945"/>
                </a:lnTo>
                <a:lnTo>
                  <a:pt x="116" y="2952"/>
                </a:lnTo>
                <a:lnTo>
                  <a:pt x="113" y="2959"/>
                </a:lnTo>
                <a:lnTo>
                  <a:pt x="110" y="2968"/>
                </a:lnTo>
                <a:lnTo>
                  <a:pt x="108" y="2970"/>
                </a:lnTo>
                <a:lnTo>
                  <a:pt x="106" y="2972"/>
                </a:lnTo>
                <a:lnTo>
                  <a:pt x="100" y="2973"/>
                </a:lnTo>
                <a:lnTo>
                  <a:pt x="91" y="2972"/>
                </a:lnTo>
                <a:lnTo>
                  <a:pt x="88" y="2971"/>
                </a:lnTo>
                <a:lnTo>
                  <a:pt x="83" y="2970"/>
                </a:lnTo>
                <a:lnTo>
                  <a:pt x="80" y="2970"/>
                </a:lnTo>
                <a:lnTo>
                  <a:pt x="76" y="2970"/>
                </a:lnTo>
                <a:lnTo>
                  <a:pt x="75" y="2971"/>
                </a:lnTo>
                <a:lnTo>
                  <a:pt x="72" y="2971"/>
                </a:lnTo>
                <a:lnTo>
                  <a:pt x="70" y="2972"/>
                </a:lnTo>
                <a:lnTo>
                  <a:pt x="68" y="2973"/>
                </a:lnTo>
                <a:lnTo>
                  <a:pt x="64" y="2976"/>
                </a:lnTo>
                <a:lnTo>
                  <a:pt x="62" y="2978"/>
                </a:lnTo>
                <a:lnTo>
                  <a:pt x="58" y="2982"/>
                </a:lnTo>
                <a:lnTo>
                  <a:pt x="55" y="2984"/>
                </a:lnTo>
                <a:lnTo>
                  <a:pt x="52" y="2987"/>
                </a:lnTo>
                <a:lnTo>
                  <a:pt x="51" y="2989"/>
                </a:lnTo>
                <a:lnTo>
                  <a:pt x="49" y="2990"/>
                </a:lnTo>
                <a:lnTo>
                  <a:pt x="47" y="2991"/>
                </a:lnTo>
                <a:lnTo>
                  <a:pt x="45" y="2991"/>
                </a:lnTo>
                <a:lnTo>
                  <a:pt x="42" y="2992"/>
                </a:lnTo>
                <a:lnTo>
                  <a:pt x="37" y="2992"/>
                </a:lnTo>
                <a:lnTo>
                  <a:pt x="33" y="2991"/>
                </a:lnTo>
                <a:lnTo>
                  <a:pt x="27" y="2990"/>
                </a:lnTo>
                <a:lnTo>
                  <a:pt x="18" y="2983"/>
                </a:lnTo>
                <a:lnTo>
                  <a:pt x="17" y="2981"/>
                </a:lnTo>
                <a:lnTo>
                  <a:pt x="14" y="2978"/>
                </a:lnTo>
                <a:lnTo>
                  <a:pt x="13" y="2975"/>
                </a:lnTo>
                <a:lnTo>
                  <a:pt x="13" y="2971"/>
                </a:lnTo>
                <a:lnTo>
                  <a:pt x="12" y="2966"/>
                </a:lnTo>
                <a:lnTo>
                  <a:pt x="11" y="2963"/>
                </a:lnTo>
                <a:lnTo>
                  <a:pt x="9" y="2956"/>
                </a:lnTo>
                <a:lnTo>
                  <a:pt x="6" y="2943"/>
                </a:lnTo>
                <a:lnTo>
                  <a:pt x="3" y="2934"/>
                </a:lnTo>
                <a:lnTo>
                  <a:pt x="2" y="2926"/>
                </a:lnTo>
                <a:lnTo>
                  <a:pt x="0" y="2915"/>
                </a:lnTo>
                <a:lnTo>
                  <a:pt x="0" y="2905"/>
                </a:lnTo>
                <a:lnTo>
                  <a:pt x="0" y="2900"/>
                </a:lnTo>
                <a:lnTo>
                  <a:pt x="1" y="2895"/>
                </a:lnTo>
                <a:lnTo>
                  <a:pt x="2" y="2895"/>
                </a:lnTo>
                <a:lnTo>
                  <a:pt x="3" y="2895"/>
                </a:lnTo>
                <a:lnTo>
                  <a:pt x="6" y="2896"/>
                </a:lnTo>
                <a:lnTo>
                  <a:pt x="8" y="2897"/>
                </a:lnTo>
                <a:lnTo>
                  <a:pt x="9" y="2899"/>
                </a:lnTo>
                <a:lnTo>
                  <a:pt x="12" y="2900"/>
                </a:lnTo>
                <a:lnTo>
                  <a:pt x="14" y="2902"/>
                </a:lnTo>
                <a:lnTo>
                  <a:pt x="17" y="2903"/>
                </a:lnTo>
                <a:lnTo>
                  <a:pt x="18" y="2905"/>
                </a:lnTo>
                <a:lnTo>
                  <a:pt x="20" y="2906"/>
                </a:lnTo>
                <a:lnTo>
                  <a:pt x="24" y="2908"/>
                </a:lnTo>
                <a:lnTo>
                  <a:pt x="28" y="2909"/>
                </a:lnTo>
                <a:lnTo>
                  <a:pt x="37" y="2910"/>
                </a:lnTo>
                <a:lnTo>
                  <a:pt x="43" y="2910"/>
                </a:lnTo>
                <a:lnTo>
                  <a:pt x="52" y="2910"/>
                </a:lnTo>
                <a:lnTo>
                  <a:pt x="61" y="2909"/>
                </a:lnTo>
                <a:lnTo>
                  <a:pt x="70" y="2907"/>
                </a:lnTo>
                <a:lnTo>
                  <a:pt x="80" y="2903"/>
                </a:lnTo>
                <a:lnTo>
                  <a:pt x="93" y="2897"/>
                </a:lnTo>
                <a:lnTo>
                  <a:pt x="106" y="2891"/>
                </a:lnTo>
                <a:lnTo>
                  <a:pt x="113" y="2888"/>
                </a:lnTo>
                <a:lnTo>
                  <a:pt x="120" y="2884"/>
                </a:lnTo>
                <a:lnTo>
                  <a:pt x="124" y="2883"/>
                </a:lnTo>
                <a:lnTo>
                  <a:pt x="127" y="2883"/>
                </a:lnTo>
                <a:lnTo>
                  <a:pt x="133" y="2881"/>
                </a:lnTo>
                <a:lnTo>
                  <a:pt x="139" y="2880"/>
                </a:lnTo>
                <a:lnTo>
                  <a:pt x="145" y="2878"/>
                </a:lnTo>
                <a:lnTo>
                  <a:pt x="150" y="2877"/>
                </a:lnTo>
                <a:lnTo>
                  <a:pt x="152" y="2876"/>
                </a:lnTo>
                <a:lnTo>
                  <a:pt x="154" y="2875"/>
                </a:lnTo>
                <a:lnTo>
                  <a:pt x="156" y="2872"/>
                </a:lnTo>
                <a:lnTo>
                  <a:pt x="157" y="2871"/>
                </a:lnTo>
                <a:lnTo>
                  <a:pt x="159" y="2866"/>
                </a:lnTo>
                <a:lnTo>
                  <a:pt x="162" y="2857"/>
                </a:lnTo>
                <a:lnTo>
                  <a:pt x="162" y="2849"/>
                </a:lnTo>
                <a:lnTo>
                  <a:pt x="162" y="2839"/>
                </a:lnTo>
                <a:lnTo>
                  <a:pt x="162" y="2834"/>
                </a:lnTo>
                <a:lnTo>
                  <a:pt x="162" y="2830"/>
                </a:lnTo>
                <a:lnTo>
                  <a:pt x="159" y="2815"/>
                </a:lnTo>
                <a:lnTo>
                  <a:pt x="158" y="2802"/>
                </a:lnTo>
                <a:lnTo>
                  <a:pt x="158" y="2798"/>
                </a:lnTo>
                <a:lnTo>
                  <a:pt x="159" y="2794"/>
                </a:lnTo>
                <a:lnTo>
                  <a:pt x="159" y="2792"/>
                </a:lnTo>
                <a:lnTo>
                  <a:pt x="160" y="2790"/>
                </a:lnTo>
                <a:lnTo>
                  <a:pt x="162" y="2790"/>
                </a:lnTo>
                <a:lnTo>
                  <a:pt x="164" y="2790"/>
                </a:lnTo>
                <a:lnTo>
                  <a:pt x="166" y="2790"/>
                </a:lnTo>
                <a:lnTo>
                  <a:pt x="169" y="2792"/>
                </a:lnTo>
                <a:lnTo>
                  <a:pt x="170" y="2793"/>
                </a:lnTo>
                <a:lnTo>
                  <a:pt x="171" y="2794"/>
                </a:lnTo>
                <a:lnTo>
                  <a:pt x="172" y="2796"/>
                </a:lnTo>
                <a:lnTo>
                  <a:pt x="173" y="2798"/>
                </a:lnTo>
                <a:lnTo>
                  <a:pt x="176" y="2801"/>
                </a:lnTo>
                <a:lnTo>
                  <a:pt x="177" y="2803"/>
                </a:lnTo>
                <a:lnTo>
                  <a:pt x="179" y="2805"/>
                </a:lnTo>
                <a:lnTo>
                  <a:pt x="181" y="2805"/>
                </a:lnTo>
                <a:lnTo>
                  <a:pt x="182" y="2803"/>
                </a:lnTo>
                <a:lnTo>
                  <a:pt x="183" y="2803"/>
                </a:lnTo>
                <a:lnTo>
                  <a:pt x="184" y="2801"/>
                </a:lnTo>
                <a:lnTo>
                  <a:pt x="184" y="2799"/>
                </a:lnTo>
                <a:lnTo>
                  <a:pt x="185" y="2795"/>
                </a:lnTo>
                <a:lnTo>
                  <a:pt x="185" y="2793"/>
                </a:lnTo>
                <a:lnTo>
                  <a:pt x="185" y="2792"/>
                </a:lnTo>
                <a:lnTo>
                  <a:pt x="184" y="2789"/>
                </a:lnTo>
                <a:lnTo>
                  <a:pt x="184" y="2789"/>
                </a:lnTo>
                <a:lnTo>
                  <a:pt x="184" y="2788"/>
                </a:lnTo>
                <a:lnTo>
                  <a:pt x="183" y="2784"/>
                </a:lnTo>
                <a:lnTo>
                  <a:pt x="181" y="2777"/>
                </a:lnTo>
                <a:lnTo>
                  <a:pt x="176" y="2771"/>
                </a:lnTo>
                <a:lnTo>
                  <a:pt x="169" y="2765"/>
                </a:lnTo>
                <a:lnTo>
                  <a:pt x="162" y="2762"/>
                </a:lnTo>
                <a:lnTo>
                  <a:pt x="153" y="2759"/>
                </a:lnTo>
                <a:lnTo>
                  <a:pt x="139" y="2756"/>
                </a:lnTo>
                <a:lnTo>
                  <a:pt x="125" y="2751"/>
                </a:lnTo>
                <a:lnTo>
                  <a:pt x="118" y="2749"/>
                </a:lnTo>
                <a:lnTo>
                  <a:pt x="112" y="2744"/>
                </a:lnTo>
                <a:lnTo>
                  <a:pt x="106" y="2739"/>
                </a:lnTo>
                <a:lnTo>
                  <a:pt x="101" y="2735"/>
                </a:lnTo>
                <a:lnTo>
                  <a:pt x="97" y="2726"/>
                </a:lnTo>
                <a:lnTo>
                  <a:pt x="94" y="2718"/>
                </a:lnTo>
                <a:lnTo>
                  <a:pt x="93" y="2712"/>
                </a:lnTo>
                <a:lnTo>
                  <a:pt x="91" y="2704"/>
                </a:lnTo>
                <a:lnTo>
                  <a:pt x="91" y="2700"/>
                </a:lnTo>
                <a:lnTo>
                  <a:pt x="91" y="2698"/>
                </a:lnTo>
                <a:lnTo>
                  <a:pt x="93" y="2693"/>
                </a:lnTo>
                <a:lnTo>
                  <a:pt x="95" y="2689"/>
                </a:lnTo>
                <a:lnTo>
                  <a:pt x="100" y="2689"/>
                </a:lnTo>
                <a:lnTo>
                  <a:pt x="106" y="2692"/>
                </a:lnTo>
                <a:lnTo>
                  <a:pt x="110" y="2693"/>
                </a:lnTo>
                <a:lnTo>
                  <a:pt x="115" y="2693"/>
                </a:lnTo>
                <a:lnTo>
                  <a:pt x="120" y="2692"/>
                </a:lnTo>
                <a:lnTo>
                  <a:pt x="122" y="2691"/>
                </a:lnTo>
                <a:lnTo>
                  <a:pt x="125" y="2688"/>
                </a:lnTo>
                <a:lnTo>
                  <a:pt x="126" y="2687"/>
                </a:lnTo>
                <a:lnTo>
                  <a:pt x="128" y="2681"/>
                </a:lnTo>
                <a:lnTo>
                  <a:pt x="130" y="2674"/>
                </a:lnTo>
                <a:lnTo>
                  <a:pt x="131" y="2666"/>
                </a:lnTo>
                <a:lnTo>
                  <a:pt x="133" y="2657"/>
                </a:lnTo>
                <a:lnTo>
                  <a:pt x="135" y="2649"/>
                </a:lnTo>
                <a:lnTo>
                  <a:pt x="140" y="2642"/>
                </a:lnTo>
                <a:lnTo>
                  <a:pt x="145" y="2635"/>
                </a:lnTo>
                <a:lnTo>
                  <a:pt x="150" y="2629"/>
                </a:lnTo>
                <a:lnTo>
                  <a:pt x="157" y="2619"/>
                </a:lnTo>
                <a:lnTo>
                  <a:pt x="165" y="2610"/>
                </a:lnTo>
                <a:lnTo>
                  <a:pt x="170" y="2605"/>
                </a:lnTo>
                <a:lnTo>
                  <a:pt x="175" y="2601"/>
                </a:lnTo>
                <a:lnTo>
                  <a:pt x="179" y="2598"/>
                </a:lnTo>
                <a:lnTo>
                  <a:pt x="184" y="2595"/>
                </a:lnTo>
                <a:lnTo>
                  <a:pt x="189" y="2594"/>
                </a:lnTo>
                <a:lnTo>
                  <a:pt x="195" y="2594"/>
                </a:lnTo>
                <a:lnTo>
                  <a:pt x="206" y="2597"/>
                </a:lnTo>
                <a:lnTo>
                  <a:pt x="217" y="2601"/>
                </a:lnTo>
                <a:lnTo>
                  <a:pt x="229" y="2606"/>
                </a:lnTo>
                <a:lnTo>
                  <a:pt x="241" y="2612"/>
                </a:lnTo>
                <a:lnTo>
                  <a:pt x="250" y="2616"/>
                </a:lnTo>
                <a:lnTo>
                  <a:pt x="257" y="2617"/>
                </a:lnTo>
                <a:lnTo>
                  <a:pt x="264" y="2618"/>
                </a:lnTo>
                <a:lnTo>
                  <a:pt x="269" y="2618"/>
                </a:lnTo>
                <a:lnTo>
                  <a:pt x="284" y="2611"/>
                </a:lnTo>
                <a:lnTo>
                  <a:pt x="301" y="2603"/>
                </a:lnTo>
                <a:lnTo>
                  <a:pt x="305" y="2603"/>
                </a:lnTo>
                <a:lnTo>
                  <a:pt x="309" y="2603"/>
                </a:lnTo>
                <a:lnTo>
                  <a:pt x="310" y="2604"/>
                </a:lnTo>
                <a:lnTo>
                  <a:pt x="311" y="2604"/>
                </a:lnTo>
                <a:lnTo>
                  <a:pt x="314" y="2605"/>
                </a:lnTo>
                <a:lnTo>
                  <a:pt x="317" y="2607"/>
                </a:lnTo>
                <a:lnTo>
                  <a:pt x="320" y="2607"/>
                </a:lnTo>
                <a:lnTo>
                  <a:pt x="321" y="2607"/>
                </a:lnTo>
                <a:lnTo>
                  <a:pt x="322" y="2607"/>
                </a:lnTo>
                <a:lnTo>
                  <a:pt x="323" y="2607"/>
                </a:lnTo>
                <a:lnTo>
                  <a:pt x="324" y="2606"/>
                </a:lnTo>
                <a:lnTo>
                  <a:pt x="326" y="2606"/>
                </a:lnTo>
                <a:lnTo>
                  <a:pt x="329" y="2604"/>
                </a:lnTo>
                <a:lnTo>
                  <a:pt x="333" y="2601"/>
                </a:lnTo>
                <a:lnTo>
                  <a:pt x="338" y="2597"/>
                </a:lnTo>
                <a:lnTo>
                  <a:pt x="342" y="2595"/>
                </a:lnTo>
                <a:lnTo>
                  <a:pt x="345" y="2597"/>
                </a:lnTo>
                <a:lnTo>
                  <a:pt x="347" y="2600"/>
                </a:lnTo>
                <a:lnTo>
                  <a:pt x="348" y="2604"/>
                </a:lnTo>
                <a:lnTo>
                  <a:pt x="349" y="2606"/>
                </a:lnTo>
                <a:lnTo>
                  <a:pt x="351" y="2609"/>
                </a:lnTo>
                <a:lnTo>
                  <a:pt x="352" y="2610"/>
                </a:lnTo>
                <a:lnTo>
                  <a:pt x="353" y="2613"/>
                </a:lnTo>
                <a:lnTo>
                  <a:pt x="354" y="2616"/>
                </a:lnTo>
                <a:lnTo>
                  <a:pt x="357" y="2619"/>
                </a:lnTo>
                <a:lnTo>
                  <a:pt x="359" y="2623"/>
                </a:lnTo>
                <a:lnTo>
                  <a:pt x="365" y="2629"/>
                </a:lnTo>
                <a:lnTo>
                  <a:pt x="371" y="2634"/>
                </a:lnTo>
                <a:lnTo>
                  <a:pt x="378" y="2637"/>
                </a:lnTo>
                <a:lnTo>
                  <a:pt x="383" y="2638"/>
                </a:lnTo>
                <a:lnTo>
                  <a:pt x="387" y="2638"/>
                </a:lnTo>
                <a:lnTo>
                  <a:pt x="390" y="2637"/>
                </a:lnTo>
                <a:lnTo>
                  <a:pt x="395" y="2635"/>
                </a:lnTo>
                <a:lnTo>
                  <a:pt x="397" y="2631"/>
                </a:lnTo>
                <a:lnTo>
                  <a:pt x="399" y="2626"/>
                </a:lnTo>
                <a:lnTo>
                  <a:pt x="401" y="2620"/>
                </a:lnTo>
                <a:lnTo>
                  <a:pt x="403" y="2611"/>
                </a:lnTo>
                <a:lnTo>
                  <a:pt x="403" y="2601"/>
                </a:lnTo>
                <a:lnTo>
                  <a:pt x="403" y="2593"/>
                </a:lnTo>
                <a:lnTo>
                  <a:pt x="402" y="2587"/>
                </a:lnTo>
                <a:lnTo>
                  <a:pt x="401" y="2582"/>
                </a:lnTo>
                <a:lnTo>
                  <a:pt x="399" y="2579"/>
                </a:lnTo>
                <a:lnTo>
                  <a:pt x="398" y="2575"/>
                </a:lnTo>
                <a:lnTo>
                  <a:pt x="396" y="2572"/>
                </a:lnTo>
                <a:lnTo>
                  <a:pt x="386" y="2565"/>
                </a:lnTo>
                <a:lnTo>
                  <a:pt x="378" y="2557"/>
                </a:lnTo>
                <a:lnTo>
                  <a:pt x="372" y="2550"/>
                </a:lnTo>
                <a:lnTo>
                  <a:pt x="367" y="2543"/>
                </a:lnTo>
                <a:lnTo>
                  <a:pt x="366" y="2540"/>
                </a:lnTo>
                <a:lnTo>
                  <a:pt x="365" y="2536"/>
                </a:lnTo>
                <a:lnTo>
                  <a:pt x="364" y="2532"/>
                </a:lnTo>
                <a:lnTo>
                  <a:pt x="364" y="2529"/>
                </a:lnTo>
                <a:lnTo>
                  <a:pt x="365" y="2522"/>
                </a:lnTo>
                <a:lnTo>
                  <a:pt x="366" y="2516"/>
                </a:lnTo>
                <a:lnTo>
                  <a:pt x="370" y="2509"/>
                </a:lnTo>
                <a:lnTo>
                  <a:pt x="373" y="2503"/>
                </a:lnTo>
                <a:lnTo>
                  <a:pt x="377" y="2497"/>
                </a:lnTo>
                <a:lnTo>
                  <a:pt x="379" y="2491"/>
                </a:lnTo>
                <a:lnTo>
                  <a:pt x="379" y="2489"/>
                </a:lnTo>
                <a:lnTo>
                  <a:pt x="377" y="2487"/>
                </a:lnTo>
                <a:lnTo>
                  <a:pt x="373" y="2486"/>
                </a:lnTo>
                <a:lnTo>
                  <a:pt x="370" y="2486"/>
                </a:lnTo>
                <a:lnTo>
                  <a:pt x="365" y="2485"/>
                </a:lnTo>
                <a:lnTo>
                  <a:pt x="361" y="2485"/>
                </a:lnTo>
                <a:lnTo>
                  <a:pt x="357" y="2481"/>
                </a:lnTo>
                <a:lnTo>
                  <a:pt x="352" y="2477"/>
                </a:lnTo>
                <a:lnTo>
                  <a:pt x="352" y="2471"/>
                </a:lnTo>
                <a:lnTo>
                  <a:pt x="354" y="2462"/>
                </a:lnTo>
                <a:lnTo>
                  <a:pt x="362" y="2449"/>
                </a:lnTo>
                <a:lnTo>
                  <a:pt x="368" y="2440"/>
                </a:lnTo>
                <a:lnTo>
                  <a:pt x="371" y="2434"/>
                </a:lnTo>
                <a:lnTo>
                  <a:pt x="372" y="2428"/>
                </a:lnTo>
                <a:lnTo>
                  <a:pt x="372" y="2421"/>
                </a:lnTo>
                <a:lnTo>
                  <a:pt x="373" y="2415"/>
                </a:lnTo>
                <a:lnTo>
                  <a:pt x="377" y="2410"/>
                </a:lnTo>
                <a:lnTo>
                  <a:pt x="380" y="2405"/>
                </a:lnTo>
                <a:lnTo>
                  <a:pt x="389" y="2397"/>
                </a:lnTo>
                <a:lnTo>
                  <a:pt x="398" y="2385"/>
                </a:lnTo>
                <a:lnTo>
                  <a:pt x="403" y="2379"/>
                </a:lnTo>
                <a:lnTo>
                  <a:pt x="408" y="2371"/>
                </a:lnTo>
                <a:lnTo>
                  <a:pt x="411" y="2363"/>
                </a:lnTo>
                <a:lnTo>
                  <a:pt x="414" y="2353"/>
                </a:lnTo>
                <a:lnTo>
                  <a:pt x="415" y="2348"/>
                </a:lnTo>
                <a:lnTo>
                  <a:pt x="415" y="2342"/>
                </a:lnTo>
                <a:lnTo>
                  <a:pt x="415" y="2338"/>
                </a:lnTo>
                <a:lnTo>
                  <a:pt x="414" y="2333"/>
                </a:lnTo>
                <a:lnTo>
                  <a:pt x="409" y="2328"/>
                </a:lnTo>
                <a:lnTo>
                  <a:pt x="402" y="2322"/>
                </a:lnTo>
                <a:lnTo>
                  <a:pt x="395" y="2317"/>
                </a:lnTo>
                <a:lnTo>
                  <a:pt x="393" y="2315"/>
                </a:lnTo>
                <a:lnTo>
                  <a:pt x="397" y="2313"/>
                </a:lnTo>
                <a:lnTo>
                  <a:pt x="404" y="2311"/>
                </a:lnTo>
                <a:lnTo>
                  <a:pt x="412" y="2310"/>
                </a:lnTo>
                <a:lnTo>
                  <a:pt x="421" y="2310"/>
                </a:lnTo>
                <a:lnTo>
                  <a:pt x="430" y="2308"/>
                </a:lnTo>
                <a:lnTo>
                  <a:pt x="436" y="2305"/>
                </a:lnTo>
                <a:lnTo>
                  <a:pt x="441" y="2300"/>
                </a:lnTo>
                <a:lnTo>
                  <a:pt x="446" y="2292"/>
                </a:lnTo>
                <a:lnTo>
                  <a:pt x="448" y="2288"/>
                </a:lnTo>
                <a:lnTo>
                  <a:pt x="450" y="2284"/>
                </a:lnTo>
                <a:lnTo>
                  <a:pt x="453" y="2279"/>
                </a:lnTo>
                <a:lnTo>
                  <a:pt x="454" y="2273"/>
                </a:lnTo>
                <a:lnTo>
                  <a:pt x="454" y="2271"/>
                </a:lnTo>
                <a:lnTo>
                  <a:pt x="453" y="2269"/>
                </a:lnTo>
                <a:lnTo>
                  <a:pt x="450" y="2266"/>
                </a:lnTo>
                <a:lnTo>
                  <a:pt x="447" y="2264"/>
                </a:lnTo>
                <a:lnTo>
                  <a:pt x="439" y="2259"/>
                </a:lnTo>
                <a:lnTo>
                  <a:pt x="430" y="2253"/>
                </a:lnTo>
                <a:lnTo>
                  <a:pt x="423" y="2247"/>
                </a:lnTo>
                <a:lnTo>
                  <a:pt x="417" y="2241"/>
                </a:lnTo>
                <a:lnTo>
                  <a:pt x="406" y="2226"/>
                </a:lnTo>
                <a:lnTo>
                  <a:pt x="397" y="2213"/>
                </a:lnTo>
                <a:lnTo>
                  <a:pt x="393" y="2210"/>
                </a:lnTo>
                <a:lnTo>
                  <a:pt x="389" y="2208"/>
                </a:lnTo>
                <a:lnTo>
                  <a:pt x="382" y="2206"/>
                </a:lnTo>
                <a:lnTo>
                  <a:pt x="373" y="2203"/>
                </a:lnTo>
                <a:lnTo>
                  <a:pt x="361" y="2201"/>
                </a:lnTo>
                <a:lnTo>
                  <a:pt x="349" y="2198"/>
                </a:lnTo>
                <a:lnTo>
                  <a:pt x="343" y="2195"/>
                </a:lnTo>
                <a:lnTo>
                  <a:pt x="338" y="2191"/>
                </a:lnTo>
                <a:lnTo>
                  <a:pt x="335" y="2185"/>
                </a:lnTo>
                <a:lnTo>
                  <a:pt x="334" y="2179"/>
                </a:lnTo>
                <a:lnTo>
                  <a:pt x="334" y="2178"/>
                </a:lnTo>
                <a:lnTo>
                  <a:pt x="334" y="2176"/>
                </a:lnTo>
                <a:lnTo>
                  <a:pt x="336" y="2166"/>
                </a:lnTo>
                <a:lnTo>
                  <a:pt x="341" y="2158"/>
                </a:lnTo>
                <a:lnTo>
                  <a:pt x="343" y="2155"/>
                </a:lnTo>
                <a:lnTo>
                  <a:pt x="347" y="2152"/>
                </a:lnTo>
                <a:lnTo>
                  <a:pt x="352" y="2147"/>
                </a:lnTo>
                <a:lnTo>
                  <a:pt x="357" y="2144"/>
                </a:lnTo>
                <a:lnTo>
                  <a:pt x="361" y="2139"/>
                </a:lnTo>
                <a:lnTo>
                  <a:pt x="366" y="2135"/>
                </a:lnTo>
                <a:lnTo>
                  <a:pt x="377" y="2126"/>
                </a:lnTo>
                <a:lnTo>
                  <a:pt x="386" y="2116"/>
                </a:lnTo>
                <a:lnTo>
                  <a:pt x="393" y="2109"/>
                </a:lnTo>
                <a:lnTo>
                  <a:pt x="399" y="2103"/>
                </a:lnTo>
                <a:lnTo>
                  <a:pt x="403" y="2099"/>
                </a:lnTo>
                <a:lnTo>
                  <a:pt x="405" y="2093"/>
                </a:lnTo>
                <a:lnTo>
                  <a:pt x="406" y="2086"/>
                </a:lnTo>
                <a:lnTo>
                  <a:pt x="406" y="2075"/>
                </a:lnTo>
                <a:lnTo>
                  <a:pt x="405" y="2059"/>
                </a:lnTo>
                <a:lnTo>
                  <a:pt x="403" y="2042"/>
                </a:lnTo>
                <a:lnTo>
                  <a:pt x="402" y="2033"/>
                </a:lnTo>
                <a:lnTo>
                  <a:pt x="401" y="2024"/>
                </a:lnTo>
                <a:lnTo>
                  <a:pt x="401" y="2018"/>
                </a:lnTo>
                <a:lnTo>
                  <a:pt x="401" y="2013"/>
                </a:lnTo>
                <a:lnTo>
                  <a:pt x="401" y="2009"/>
                </a:lnTo>
                <a:lnTo>
                  <a:pt x="401" y="2007"/>
                </a:lnTo>
                <a:lnTo>
                  <a:pt x="401" y="2001"/>
                </a:lnTo>
                <a:lnTo>
                  <a:pt x="401" y="1994"/>
                </a:lnTo>
                <a:lnTo>
                  <a:pt x="401" y="1992"/>
                </a:lnTo>
                <a:lnTo>
                  <a:pt x="401" y="1990"/>
                </a:lnTo>
                <a:lnTo>
                  <a:pt x="402" y="1986"/>
                </a:lnTo>
                <a:lnTo>
                  <a:pt x="402" y="1981"/>
                </a:lnTo>
                <a:lnTo>
                  <a:pt x="403" y="1975"/>
                </a:lnTo>
                <a:lnTo>
                  <a:pt x="405" y="1970"/>
                </a:lnTo>
                <a:lnTo>
                  <a:pt x="408" y="1966"/>
                </a:lnTo>
                <a:lnTo>
                  <a:pt x="410" y="1962"/>
                </a:lnTo>
                <a:lnTo>
                  <a:pt x="418" y="1958"/>
                </a:lnTo>
                <a:lnTo>
                  <a:pt x="429" y="1955"/>
                </a:lnTo>
                <a:lnTo>
                  <a:pt x="440" y="1952"/>
                </a:lnTo>
                <a:lnTo>
                  <a:pt x="453" y="1950"/>
                </a:lnTo>
                <a:lnTo>
                  <a:pt x="462" y="1949"/>
                </a:lnTo>
                <a:lnTo>
                  <a:pt x="472" y="1949"/>
                </a:lnTo>
                <a:lnTo>
                  <a:pt x="481" y="1949"/>
                </a:lnTo>
                <a:lnTo>
                  <a:pt x="491" y="1949"/>
                </a:lnTo>
                <a:lnTo>
                  <a:pt x="502" y="1950"/>
                </a:lnTo>
                <a:lnTo>
                  <a:pt x="511" y="1951"/>
                </a:lnTo>
                <a:lnTo>
                  <a:pt x="521" y="1954"/>
                </a:lnTo>
                <a:lnTo>
                  <a:pt x="529" y="1956"/>
                </a:lnTo>
                <a:lnTo>
                  <a:pt x="541" y="1961"/>
                </a:lnTo>
                <a:lnTo>
                  <a:pt x="552" y="1966"/>
                </a:lnTo>
                <a:lnTo>
                  <a:pt x="561" y="1971"/>
                </a:lnTo>
                <a:lnTo>
                  <a:pt x="571" y="1979"/>
                </a:lnTo>
                <a:lnTo>
                  <a:pt x="582" y="1989"/>
                </a:lnTo>
                <a:lnTo>
                  <a:pt x="592" y="1999"/>
                </a:lnTo>
                <a:lnTo>
                  <a:pt x="604" y="2015"/>
                </a:lnTo>
                <a:lnTo>
                  <a:pt x="612" y="2027"/>
                </a:lnTo>
                <a:lnTo>
                  <a:pt x="618" y="2037"/>
                </a:lnTo>
                <a:lnTo>
                  <a:pt x="624" y="2045"/>
                </a:lnTo>
                <a:lnTo>
                  <a:pt x="628" y="2049"/>
                </a:lnTo>
                <a:lnTo>
                  <a:pt x="630" y="2050"/>
                </a:lnTo>
                <a:lnTo>
                  <a:pt x="634" y="2051"/>
                </a:lnTo>
                <a:lnTo>
                  <a:pt x="636" y="2050"/>
                </a:lnTo>
                <a:lnTo>
                  <a:pt x="643" y="2046"/>
                </a:lnTo>
                <a:lnTo>
                  <a:pt x="653" y="2039"/>
                </a:lnTo>
                <a:lnTo>
                  <a:pt x="657" y="2036"/>
                </a:lnTo>
                <a:lnTo>
                  <a:pt x="663" y="2032"/>
                </a:lnTo>
                <a:lnTo>
                  <a:pt x="670" y="2031"/>
                </a:lnTo>
                <a:lnTo>
                  <a:pt x="678" y="2030"/>
                </a:lnTo>
                <a:lnTo>
                  <a:pt x="685" y="2030"/>
                </a:lnTo>
                <a:lnTo>
                  <a:pt x="693" y="2031"/>
                </a:lnTo>
                <a:lnTo>
                  <a:pt x="700" y="2033"/>
                </a:lnTo>
                <a:lnTo>
                  <a:pt x="708" y="2036"/>
                </a:lnTo>
                <a:lnTo>
                  <a:pt x="716" y="2038"/>
                </a:lnTo>
                <a:lnTo>
                  <a:pt x="723" y="2039"/>
                </a:lnTo>
                <a:lnTo>
                  <a:pt x="729" y="2040"/>
                </a:lnTo>
                <a:lnTo>
                  <a:pt x="735" y="2039"/>
                </a:lnTo>
                <a:lnTo>
                  <a:pt x="744" y="2036"/>
                </a:lnTo>
                <a:lnTo>
                  <a:pt x="752" y="2031"/>
                </a:lnTo>
                <a:lnTo>
                  <a:pt x="757" y="2029"/>
                </a:lnTo>
                <a:lnTo>
                  <a:pt x="761" y="2026"/>
                </a:lnTo>
                <a:lnTo>
                  <a:pt x="765" y="2025"/>
                </a:lnTo>
                <a:lnTo>
                  <a:pt x="770" y="2025"/>
                </a:lnTo>
                <a:lnTo>
                  <a:pt x="780" y="2025"/>
                </a:lnTo>
                <a:lnTo>
                  <a:pt x="792" y="2026"/>
                </a:lnTo>
                <a:lnTo>
                  <a:pt x="806" y="2029"/>
                </a:lnTo>
                <a:lnTo>
                  <a:pt x="821" y="2029"/>
                </a:lnTo>
                <a:lnTo>
                  <a:pt x="830" y="2027"/>
                </a:lnTo>
                <a:lnTo>
                  <a:pt x="837" y="2026"/>
                </a:lnTo>
                <a:lnTo>
                  <a:pt x="843" y="2023"/>
                </a:lnTo>
                <a:lnTo>
                  <a:pt x="848" y="2019"/>
                </a:lnTo>
                <a:lnTo>
                  <a:pt x="851" y="2014"/>
                </a:lnTo>
                <a:lnTo>
                  <a:pt x="853" y="2009"/>
                </a:lnTo>
                <a:lnTo>
                  <a:pt x="853" y="2004"/>
                </a:lnTo>
                <a:lnTo>
                  <a:pt x="852" y="1999"/>
                </a:lnTo>
                <a:lnTo>
                  <a:pt x="851" y="1993"/>
                </a:lnTo>
                <a:lnTo>
                  <a:pt x="848" y="1988"/>
                </a:lnTo>
                <a:lnTo>
                  <a:pt x="844" y="1983"/>
                </a:lnTo>
                <a:lnTo>
                  <a:pt x="839" y="1980"/>
                </a:lnTo>
                <a:lnTo>
                  <a:pt x="831" y="1971"/>
                </a:lnTo>
                <a:lnTo>
                  <a:pt x="823" y="1962"/>
                </a:lnTo>
                <a:lnTo>
                  <a:pt x="819" y="1957"/>
                </a:lnTo>
                <a:lnTo>
                  <a:pt x="817" y="1951"/>
                </a:lnTo>
                <a:lnTo>
                  <a:pt x="815" y="1945"/>
                </a:lnTo>
                <a:lnTo>
                  <a:pt x="814" y="1938"/>
                </a:lnTo>
                <a:lnTo>
                  <a:pt x="814" y="1925"/>
                </a:lnTo>
                <a:lnTo>
                  <a:pt x="813" y="1918"/>
                </a:lnTo>
                <a:lnTo>
                  <a:pt x="812" y="1916"/>
                </a:lnTo>
                <a:lnTo>
                  <a:pt x="811" y="1914"/>
                </a:lnTo>
                <a:lnTo>
                  <a:pt x="807" y="1913"/>
                </a:lnTo>
                <a:lnTo>
                  <a:pt x="804" y="1912"/>
                </a:lnTo>
                <a:lnTo>
                  <a:pt x="800" y="1911"/>
                </a:lnTo>
                <a:lnTo>
                  <a:pt x="798" y="1908"/>
                </a:lnTo>
                <a:lnTo>
                  <a:pt x="796" y="1906"/>
                </a:lnTo>
                <a:lnTo>
                  <a:pt x="795" y="1904"/>
                </a:lnTo>
                <a:lnTo>
                  <a:pt x="796" y="1901"/>
                </a:lnTo>
                <a:lnTo>
                  <a:pt x="798" y="1899"/>
                </a:lnTo>
                <a:lnTo>
                  <a:pt x="801" y="1895"/>
                </a:lnTo>
                <a:lnTo>
                  <a:pt x="806" y="1893"/>
                </a:lnTo>
                <a:lnTo>
                  <a:pt x="811" y="1889"/>
                </a:lnTo>
                <a:lnTo>
                  <a:pt x="817" y="1885"/>
                </a:lnTo>
                <a:lnTo>
                  <a:pt x="820" y="1880"/>
                </a:lnTo>
                <a:lnTo>
                  <a:pt x="824" y="1874"/>
                </a:lnTo>
                <a:lnTo>
                  <a:pt x="830" y="1864"/>
                </a:lnTo>
                <a:lnTo>
                  <a:pt x="833" y="1861"/>
                </a:lnTo>
                <a:lnTo>
                  <a:pt x="838" y="1866"/>
                </a:lnTo>
                <a:lnTo>
                  <a:pt x="848" y="1874"/>
                </a:lnTo>
                <a:lnTo>
                  <a:pt x="855" y="1878"/>
                </a:lnTo>
                <a:lnTo>
                  <a:pt x="865" y="1882"/>
                </a:lnTo>
                <a:lnTo>
                  <a:pt x="876" y="1886"/>
                </a:lnTo>
                <a:lnTo>
                  <a:pt x="883" y="1887"/>
                </a:lnTo>
                <a:lnTo>
                  <a:pt x="887" y="1889"/>
                </a:lnTo>
                <a:lnTo>
                  <a:pt x="889" y="1892"/>
                </a:lnTo>
                <a:lnTo>
                  <a:pt x="890" y="1894"/>
                </a:lnTo>
                <a:lnTo>
                  <a:pt x="890" y="1898"/>
                </a:lnTo>
                <a:lnTo>
                  <a:pt x="891" y="1901"/>
                </a:lnTo>
                <a:lnTo>
                  <a:pt x="893" y="1905"/>
                </a:lnTo>
                <a:lnTo>
                  <a:pt x="894" y="1906"/>
                </a:lnTo>
                <a:lnTo>
                  <a:pt x="895" y="1906"/>
                </a:lnTo>
                <a:lnTo>
                  <a:pt x="897" y="1906"/>
                </a:lnTo>
                <a:lnTo>
                  <a:pt x="900" y="1904"/>
                </a:lnTo>
                <a:lnTo>
                  <a:pt x="908" y="1899"/>
                </a:lnTo>
                <a:lnTo>
                  <a:pt x="914" y="1894"/>
                </a:lnTo>
                <a:lnTo>
                  <a:pt x="915" y="1894"/>
                </a:lnTo>
                <a:lnTo>
                  <a:pt x="916" y="1893"/>
                </a:lnTo>
                <a:lnTo>
                  <a:pt x="930" y="1885"/>
                </a:lnTo>
                <a:lnTo>
                  <a:pt x="943" y="1878"/>
                </a:lnTo>
                <a:lnTo>
                  <a:pt x="957" y="1872"/>
                </a:lnTo>
                <a:lnTo>
                  <a:pt x="970" y="1868"/>
                </a:lnTo>
                <a:lnTo>
                  <a:pt x="976" y="1868"/>
                </a:lnTo>
                <a:lnTo>
                  <a:pt x="982" y="1868"/>
                </a:lnTo>
                <a:lnTo>
                  <a:pt x="987" y="1870"/>
                </a:lnTo>
                <a:lnTo>
                  <a:pt x="991" y="1874"/>
                </a:lnTo>
                <a:lnTo>
                  <a:pt x="996" y="1878"/>
                </a:lnTo>
                <a:lnTo>
                  <a:pt x="1002" y="1880"/>
                </a:lnTo>
                <a:lnTo>
                  <a:pt x="1009" y="1882"/>
                </a:lnTo>
                <a:lnTo>
                  <a:pt x="1017" y="1884"/>
                </a:lnTo>
                <a:lnTo>
                  <a:pt x="1026" y="1885"/>
                </a:lnTo>
                <a:lnTo>
                  <a:pt x="1035" y="1885"/>
                </a:lnTo>
                <a:lnTo>
                  <a:pt x="1046" y="1885"/>
                </a:lnTo>
                <a:lnTo>
                  <a:pt x="1056" y="1884"/>
                </a:lnTo>
                <a:lnTo>
                  <a:pt x="1067" y="1881"/>
                </a:lnTo>
                <a:lnTo>
                  <a:pt x="1078" y="1878"/>
                </a:lnTo>
                <a:lnTo>
                  <a:pt x="1089" y="1873"/>
                </a:lnTo>
                <a:lnTo>
                  <a:pt x="1100" y="1866"/>
                </a:lnTo>
                <a:lnTo>
                  <a:pt x="1109" y="1859"/>
                </a:lnTo>
                <a:lnTo>
                  <a:pt x="1116" y="1851"/>
                </a:lnTo>
                <a:lnTo>
                  <a:pt x="1122" y="1844"/>
                </a:lnTo>
                <a:lnTo>
                  <a:pt x="1126" y="1837"/>
                </a:lnTo>
                <a:lnTo>
                  <a:pt x="1127" y="1824"/>
                </a:lnTo>
                <a:lnTo>
                  <a:pt x="1127" y="1811"/>
                </a:lnTo>
                <a:lnTo>
                  <a:pt x="1127" y="1796"/>
                </a:lnTo>
                <a:lnTo>
                  <a:pt x="1126" y="1778"/>
                </a:lnTo>
                <a:lnTo>
                  <a:pt x="1124" y="1769"/>
                </a:lnTo>
                <a:lnTo>
                  <a:pt x="1123" y="1762"/>
                </a:lnTo>
                <a:lnTo>
                  <a:pt x="1122" y="1756"/>
                </a:lnTo>
                <a:lnTo>
                  <a:pt x="1121" y="1752"/>
                </a:lnTo>
                <a:lnTo>
                  <a:pt x="1116" y="1747"/>
                </a:lnTo>
                <a:lnTo>
                  <a:pt x="1113" y="1743"/>
                </a:lnTo>
                <a:lnTo>
                  <a:pt x="1110" y="1741"/>
                </a:lnTo>
                <a:lnTo>
                  <a:pt x="1109" y="1737"/>
                </a:lnTo>
                <a:lnTo>
                  <a:pt x="1107" y="1731"/>
                </a:lnTo>
                <a:lnTo>
                  <a:pt x="1105" y="1725"/>
                </a:lnTo>
                <a:lnTo>
                  <a:pt x="1102" y="1710"/>
                </a:lnTo>
                <a:lnTo>
                  <a:pt x="1100" y="1695"/>
                </a:lnTo>
                <a:lnTo>
                  <a:pt x="1098" y="1674"/>
                </a:lnTo>
                <a:lnTo>
                  <a:pt x="1097" y="1652"/>
                </a:lnTo>
                <a:lnTo>
                  <a:pt x="1097" y="1641"/>
                </a:lnTo>
                <a:lnTo>
                  <a:pt x="1097" y="1630"/>
                </a:lnTo>
                <a:lnTo>
                  <a:pt x="1100" y="1622"/>
                </a:lnTo>
                <a:lnTo>
                  <a:pt x="1102" y="1615"/>
                </a:lnTo>
                <a:lnTo>
                  <a:pt x="1115" y="1602"/>
                </a:lnTo>
                <a:lnTo>
                  <a:pt x="1133" y="1585"/>
                </a:lnTo>
                <a:lnTo>
                  <a:pt x="1142" y="1577"/>
                </a:lnTo>
                <a:lnTo>
                  <a:pt x="1151" y="1567"/>
                </a:lnTo>
                <a:lnTo>
                  <a:pt x="1154" y="1563"/>
                </a:lnTo>
                <a:lnTo>
                  <a:pt x="1157" y="1558"/>
                </a:lnTo>
                <a:lnTo>
                  <a:pt x="1159" y="1554"/>
                </a:lnTo>
                <a:lnTo>
                  <a:pt x="1160" y="1550"/>
                </a:lnTo>
                <a:lnTo>
                  <a:pt x="1161" y="1540"/>
                </a:lnTo>
                <a:lnTo>
                  <a:pt x="1161" y="1529"/>
                </a:lnTo>
                <a:lnTo>
                  <a:pt x="1161" y="1519"/>
                </a:lnTo>
                <a:lnTo>
                  <a:pt x="1161" y="1508"/>
                </a:lnTo>
                <a:lnTo>
                  <a:pt x="1159" y="1498"/>
                </a:lnTo>
                <a:lnTo>
                  <a:pt x="1158" y="1488"/>
                </a:lnTo>
                <a:lnTo>
                  <a:pt x="1154" y="1479"/>
                </a:lnTo>
                <a:lnTo>
                  <a:pt x="1151" y="1472"/>
                </a:lnTo>
                <a:lnTo>
                  <a:pt x="1148" y="1466"/>
                </a:lnTo>
                <a:lnTo>
                  <a:pt x="1147" y="1460"/>
                </a:lnTo>
                <a:lnTo>
                  <a:pt x="1146" y="1456"/>
                </a:lnTo>
                <a:lnTo>
                  <a:pt x="1147" y="1451"/>
                </a:lnTo>
                <a:lnTo>
                  <a:pt x="1151" y="1443"/>
                </a:lnTo>
                <a:lnTo>
                  <a:pt x="1157" y="1435"/>
                </a:lnTo>
                <a:lnTo>
                  <a:pt x="1159" y="1432"/>
                </a:lnTo>
                <a:lnTo>
                  <a:pt x="1163" y="1427"/>
                </a:lnTo>
                <a:lnTo>
                  <a:pt x="1164" y="1422"/>
                </a:lnTo>
                <a:lnTo>
                  <a:pt x="1165" y="1416"/>
                </a:lnTo>
                <a:lnTo>
                  <a:pt x="1165" y="1412"/>
                </a:lnTo>
                <a:lnTo>
                  <a:pt x="1164" y="1406"/>
                </a:lnTo>
                <a:lnTo>
                  <a:pt x="1161" y="1400"/>
                </a:lnTo>
                <a:lnTo>
                  <a:pt x="1157" y="1395"/>
                </a:lnTo>
                <a:lnTo>
                  <a:pt x="1144" y="1384"/>
                </a:lnTo>
                <a:lnTo>
                  <a:pt x="1127" y="1374"/>
                </a:lnTo>
                <a:lnTo>
                  <a:pt x="1119" y="1369"/>
                </a:lnTo>
                <a:lnTo>
                  <a:pt x="1111" y="1364"/>
                </a:lnTo>
                <a:lnTo>
                  <a:pt x="1105" y="1362"/>
                </a:lnTo>
                <a:lnTo>
                  <a:pt x="1100" y="1362"/>
                </a:lnTo>
                <a:lnTo>
                  <a:pt x="1084" y="1363"/>
                </a:lnTo>
                <a:lnTo>
                  <a:pt x="1070" y="1363"/>
                </a:lnTo>
                <a:lnTo>
                  <a:pt x="1066" y="1362"/>
                </a:lnTo>
                <a:lnTo>
                  <a:pt x="1064" y="1359"/>
                </a:lnTo>
                <a:lnTo>
                  <a:pt x="1059" y="1352"/>
                </a:lnTo>
                <a:lnTo>
                  <a:pt x="1054" y="1342"/>
                </a:lnTo>
                <a:lnTo>
                  <a:pt x="1051" y="1337"/>
                </a:lnTo>
                <a:lnTo>
                  <a:pt x="1046" y="1332"/>
                </a:lnTo>
                <a:lnTo>
                  <a:pt x="1041" y="1327"/>
                </a:lnTo>
                <a:lnTo>
                  <a:pt x="1034" y="1324"/>
                </a:lnTo>
                <a:lnTo>
                  <a:pt x="1021" y="1318"/>
                </a:lnTo>
                <a:lnTo>
                  <a:pt x="1012" y="1314"/>
                </a:lnTo>
                <a:lnTo>
                  <a:pt x="1006" y="1311"/>
                </a:lnTo>
                <a:lnTo>
                  <a:pt x="1001" y="1306"/>
                </a:lnTo>
                <a:lnTo>
                  <a:pt x="998" y="1303"/>
                </a:lnTo>
                <a:lnTo>
                  <a:pt x="997" y="1302"/>
                </a:lnTo>
                <a:lnTo>
                  <a:pt x="995" y="1302"/>
                </a:lnTo>
                <a:lnTo>
                  <a:pt x="993" y="1302"/>
                </a:lnTo>
                <a:lnTo>
                  <a:pt x="989" y="1305"/>
                </a:lnTo>
                <a:lnTo>
                  <a:pt x="985" y="1311"/>
                </a:lnTo>
                <a:lnTo>
                  <a:pt x="984" y="1313"/>
                </a:lnTo>
                <a:lnTo>
                  <a:pt x="982" y="1314"/>
                </a:lnTo>
                <a:lnTo>
                  <a:pt x="978" y="1315"/>
                </a:lnTo>
                <a:lnTo>
                  <a:pt x="975" y="1317"/>
                </a:lnTo>
                <a:lnTo>
                  <a:pt x="971" y="1317"/>
                </a:lnTo>
                <a:lnTo>
                  <a:pt x="966" y="1315"/>
                </a:lnTo>
                <a:lnTo>
                  <a:pt x="962" y="1313"/>
                </a:lnTo>
                <a:lnTo>
                  <a:pt x="957" y="1309"/>
                </a:lnTo>
                <a:lnTo>
                  <a:pt x="949" y="1302"/>
                </a:lnTo>
                <a:lnTo>
                  <a:pt x="941" y="1294"/>
                </a:lnTo>
                <a:lnTo>
                  <a:pt x="937" y="1286"/>
                </a:lnTo>
                <a:lnTo>
                  <a:pt x="934" y="1275"/>
                </a:lnTo>
                <a:lnTo>
                  <a:pt x="933" y="1270"/>
                </a:lnTo>
                <a:lnTo>
                  <a:pt x="931" y="1267"/>
                </a:lnTo>
                <a:lnTo>
                  <a:pt x="928" y="1264"/>
                </a:lnTo>
                <a:lnTo>
                  <a:pt x="927" y="1263"/>
                </a:lnTo>
                <a:lnTo>
                  <a:pt x="921" y="1263"/>
                </a:lnTo>
                <a:lnTo>
                  <a:pt x="914" y="1265"/>
                </a:lnTo>
                <a:lnTo>
                  <a:pt x="912" y="1267"/>
                </a:lnTo>
                <a:lnTo>
                  <a:pt x="909" y="1267"/>
                </a:lnTo>
                <a:lnTo>
                  <a:pt x="907" y="1265"/>
                </a:lnTo>
                <a:lnTo>
                  <a:pt x="906" y="1264"/>
                </a:lnTo>
                <a:lnTo>
                  <a:pt x="901" y="1261"/>
                </a:lnTo>
                <a:lnTo>
                  <a:pt x="899" y="1256"/>
                </a:lnTo>
                <a:lnTo>
                  <a:pt x="897" y="1249"/>
                </a:lnTo>
                <a:lnTo>
                  <a:pt x="896" y="1243"/>
                </a:lnTo>
                <a:lnTo>
                  <a:pt x="895" y="1237"/>
                </a:lnTo>
                <a:lnTo>
                  <a:pt x="890" y="1231"/>
                </a:lnTo>
                <a:lnTo>
                  <a:pt x="883" y="1224"/>
                </a:lnTo>
                <a:lnTo>
                  <a:pt x="874" y="1218"/>
                </a:lnTo>
                <a:lnTo>
                  <a:pt x="864" y="1213"/>
                </a:lnTo>
                <a:lnTo>
                  <a:pt x="857" y="1208"/>
                </a:lnTo>
                <a:lnTo>
                  <a:pt x="848" y="1202"/>
                </a:lnTo>
                <a:lnTo>
                  <a:pt x="837" y="1197"/>
                </a:lnTo>
                <a:lnTo>
                  <a:pt x="827" y="1191"/>
                </a:lnTo>
                <a:lnTo>
                  <a:pt x="820" y="1188"/>
                </a:lnTo>
                <a:lnTo>
                  <a:pt x="817" y="1187"/>
                </a:lnTo>
                <a:lnTo>
                  <a:pt x="811" y="1187"/>
                </a:lnTo>
                <a:lnTo>
                  <a:pt x="804" y="1187"/>
                </a:lnTo>
                <a:lnTo>
                  <a:pt x="793" y="1189"/>
                </a:lnTo>
                <a:lnTo>
                  <a:pt x="785" y="1189"/>
                </a:lnTo>
                <a:lnTo>
                  <a:pt x="779" y="1189"/>
                </a:lnTo>
                <a:lnTo>
                  <a:pt x="774" y="1188"/>
                </a:lnTo>
                <a:lnTo>
                  <a:pt x="770" y="1186"/>
                </a:lnTo>
                <a:lnTo>
                  <a:pt x="767" y="1179"/>
                </a:lnTo>
                <a:lnTo>
                  <a:pt x="764" y="1169"/>
                </a:lnTo>
                <a:lnTo>
                  <a:pt x="763" y="1166"/>
                </a:lnTo>
                <a:lnTo>
                  <a:pt x="761" y="1163"/>
                </a:lnTo>
                <a:lnTo>
                  <a:pt x="758" y="1161"/>
                </a:lnTo>
                <a:lnTo>
                  <a:pt x="755" y="1160"/>
                </a:lnTo>
                <a:lnTo>
                  <a:pt x="746" y="1157"/>
                </a:lnTo>
                <a:lnTo>
                  <a:pt x="737" y="1155"/>
                </a:lnTo>
                <a:lnTo>
                  <a:pt x="717" y="1155"/>
                </a:lnTo>
                <a:lnTo>
                  <a:pt x="700" y="1154"/>
                </a:lnTo>
                <a:lnTo>
                  <a:pt x="692" y="1154"/>
                </a:lnTo>
                <a:lnTo>
                  <a:pt x="687" y="1151"/>
                </a:lnTo>
                <a:lnTo>
                  <a:pt x="686" y="1150"/>
                </a:lnTo>
                <a:lnTo>
                  <a:pt x="685" y="1147"/>
                </a:lnTo>
                <a:lnTo>
                  <a:pt x="685" y="1143"/>
                </a:lnTo>
                <a:lnTo>
                  <a:pt x="685" y="1137"/>
                </a:lnTo>
                <a:lnTo>
                  <a:pt x="683" y="1128"/>
                </a:lnTo>
                <a:lnTo>
                  <a:pt x="683" y="1117"/>
                </a:lnTo>
                <a:lnTo>
                  <a:pt x="685" y="1110"/>
                </a:lnTo>
                <a:lnTo>
                  <a:pt x="686" y="1103"/>
                </a:lnTo>
                <a:lnTo>
                  <a:pt x="687" y="1098"/>
                </a:lnTo>
                <a:lnTo>
                  <a:pt x="689" y="1093"/>
                </a:lnTo>
                <a:lnTo>
                  <a:pt x="691" y="1088"/>
                </a:lnTo>
                <a:lnTo>
                  <a:pt x="692" y="1085"/>
                </a:lnTo>
                <a:lnTo>
                  <a:pt x="692" y="1081"/>
                </a:lnTo>
                <a:lnTo>
                  <a:pt x="692" y="1078"/>
                </a:lnTo>
                <a:lnTo>
                  <a:pt x="688" y="1069"/>
                </a:lnTo>
                <a:lnTo>
                  <a:pt x="683" y="1063"/>
                </a:lnTo>
                <a:lnTo>
                  <a:pt x="680" y="1061"/>
                </a:lnTo>
                <a:lnTo>
                  <a:pt x="679" y="1059"/>
                </a:lnTo>
                <a:lnTo>
                  <a:pt x="682" y="1060"/>
                </a:lnTo>
                <a:lnTo>
                  <a:pt x="688" y="1061"/>
                </a:lnTo>
                <a:lnTo>
                  <a:pt x="692" y="1061"/>
                </a:lnTo>
                <a:lnTo>
                  <a:pt x="697" y="1061"/>
                </a:lnTo>
                <a:lnTo>
                  <a:pt x="698" y="1061"/>
                </a:lnTo>
                <a:lnTo>
                  <a:pt x="699" y="1060"/>
                </a:lnTo>
                <a:lnTo>
                  <a:pt x="700" y="1059"/>
                </a:lnTo>
                <a:lnTo>
                  <a:pt x="700" y="1056"/>
                </a:lnTo>
                <a:lnTo>
                  <a:pt x="700" y="1054"/>
                </a:lnTo>
                <a:lnTo>
                  <a:pt x="702" y="1053"/>
                </a:lnTo>
                <a:lnTo>
                  <a:pt x="704" y="1051"/>
                </a:lnTo>
                <a:lnTo>
                  <a:pt x="706" y="1050"/>
                </a:lnTo>
                <a:lnTo>
                  <a:pt x="711" y="1049"/>
                </a:lnTo>
                <a:lnTo>
                  <a:pt x="713" y="1047"/>
                </a:lnTo>
                <a:lnTo>
                  <a:pt x="716" y="1041"/>
                </a:lnTo>
                <a:lnTo>
                  <a:pt x="716" y="1037"/>
                </a:lnTo>
                <a:lnTo>
                  <a:pt x="713" y="1032"/>
                </a:lnTo>
                <a:lnTo>
                  <a:pt x="710" y="1029"/>
                </a:lnTo>
                <a:lnTo>
                  <a:pt x="701" y="1023"/>
                </a:lnTo>
                <a:lnTo>
                  <a:pt x="695" y="1018"/>
                </a:lnTo>
                <a:lnTo>
                  <a:pt x="693" y="1016"/>
                </a:lnTo>
                <a:lnTo>
                  <a:pt x="692" y="1012"/>
                </a:lnTo>
                <a:lnTo>
                  <a:pt x="694" y="1009"/>
                </a:lnTo>
                <a:lnTo>
                  <a:pt x="697" y="1006"/>
                </a:lnTo>
                <a:lnTo>
                  <a:pt x="699" y="1004"/>
                </a:lnTo>
                <a:lnTo>
                  <a:pt x="701" y="1002"/>
                </a:lnTo>
                <a:lnTo>
                  <a:pt x="701" y="999"/>
                </a:lnTo>
                <a:lnTo>
                  <a:pt x="701" y="998"/>
                </a:lnTo>
                <a:lnTo>
                  <a:pt x="699" y="993"/>
                </a:lnTo>
                <a:lnTo>
                  <a:pt x="694" y="986"/>
                </a:lnTo>
                <a:lnTo>
                  <a:pt x="692" y="984"/>
                </a:lnTo>
                <a:lnTo>
                  <a:pt x="691" y="980"/>
                </a:lnTo>
                <a:lnTo>
                  <a:pt x="691" y="975"/>
                </a:lnTo>
                <a:lnTo>
                  <a:pt x="691" y="969"/>
                </a:lnTo>
                <a:lnTo>
                  <a:pt x="691" y="952"/>
                </a:lnTo>
                <a:lnTo>
                  <a:pt x="691" y="934"/>
                </a:lnTo>
                <a:lnTo>
                  <a:pt x="692" y="923"/>
                </a:lnTo>
                <a:lnTo>
                  <a:pt x="695" y="914"/>
                </a:lnTo>
                <a:lnTo>
                  <a:pt x="700" y="904"/>
                </a:lnTo>
                <a:lnTo>
                  <a:pt x="706" y="897"/>
                </a:lnTo>
                <a:lnTo>
                  <a:pt x="712" y="890"/>
                </a:lnTo>
                <a:lnTo>
                  <a:pt x="717" y="883"/>
                </a:lnTo>
                <a:lnTo>
                  <a:pt x="718" y="880"/>
                </a:lnTo>
                <a:lnTo>
                  <a:pt x="719" y="877"/>
                </a:lnTo>
                <a:lnTo>
                  <a:pt x="718" y="873"/>
                </a:lnTo>
                <a:lnTo>
                  <a:pt x="714" y="871"/>
                </a:lnTo>
                <a:lnTo>
                  <a:pt x="708" y="866"/>
                </a:lnTo>
                <a:lnTo>
                  <a:pt x="705" y="861"/>
                </a:lnTo>
                <a:lnTo>
                  <a:pt x="705" y="858"/>
                </a:lnTo>
                <a:lnTo>
                  <a:pt x="705" y="855"/>
                </a:lnTo>
                <a:lnTo>
                  <a:pt x="706" y="853"/>
                </a:lnTo>
                <a:lnTo>
                  <a:pt x="708" y="849"/>
                </a:lnTo>
                <a:lnTo>
                  <a:pt x="716" y="842"/>
                </a:lnTo>
                <a:lnTo>
                  <a:pt x="726" y="832"/>
                </a:lnTo>
                <a:lnTo>
                  <a:pt x="736" y="823"/>
                </a:lnTo>
                <a:lnTo>
                  <a:pt x="744" y="817"/>
                </a:lnTo>
                <a:lnTo>
                  <a:pt x="750" y="815"/>
                </a:lnTo>
                <a:lnTo>
                  <a:pt x="755" y="811"/>
                </a:lnTo>
                <a:lnTo>
                  <a:pt x="758" y="807"/>
                </a:lnTo>
                <a:lnTo>
                  <a:pt x="761" y="801"/>
                </a:lnTo>
                <a:lnTo>
                  <a:pt x="763" y="797"/>
                </a:lnTo>
                <a:lnTo>
                  <a:pt x="765" y="794"/>
                </a:lnTo>
                <a:lnTo>
                  <a:pt x="769" y="791"/>
                </a:lnTo>
                <a:lnTo>
                  <a:pt x="773" y="788"/>
                </a:lnTo>
                <a:lnTo>
                  <a:pt x="783" y="783"/>
                </a:lnTo>
                <a:lnTo>
                  <a:pt x="796" y="779"/>
                </a:lnTo>
                <a:lnTo>
                  <a:pt x="808" y="776"/>
                </a:lnTo>
                <a:lnTo>
                  <a:pt x="817" y="771"/>
                </a:lnTo>
                <a:lnTo>
                  <a:pt x="821" y="766"/>
                </a:lnTo>
                <a:lnTo>
                  <a:pt x="825" y="759"/>
                </a:lnTo>
                <a:lnTo>
                  <a:pt x="826" y="754"/>
                </a:lnTo>
                <a:lnTo>
                  <a:pt x="826" y="751"/>
                </a:lnTo>
                <a:lnTo>
                  <a:pt x="825" y="746"/>
                </a:lnTo>
                <a:lnTo>
                  <a:pt x="824" y="742"/>
                </a:lnTo>
                <a:lnTo>
                  <a:pt x="824" y="740"/>
                </a:lnTo>
                <a:lnTo>
                  <a:pt x="825" y="740"/>
                </a:lnTo>
                <a:lnTo>
                  <a:pt x="826" y="739"/>
                </a:lnTo>
                <a:lnTo>
                  <a:pt x="830" y="740"/>
                </a:lnTo>
                <a:lnTo>
                  <a:pt x="834" y="741"/>
                </a:lnTo>
                <a:lnTo>
                  <a:pt x="840" y="744"/>
                </a:lnTo>
                <a:lnTo>
                  <a:pt x="855" y="746"/>
                </a:lnTo>
                <a:lnTo>
                  <a:pt x="875" y="750"/>
                </a:lnTo>
                <a:lnTo>
                  <a:pt x="886" y="753"/>
                </a:lnTo>
                <a:lnTo>
                  <a:pt x="896" y="756"/>
                </a:lnTo>
                <a:lnTo>
                  <a:pt x="907" y="759"/>
                </a:lnTo>
                <a:lnTo>
                  <a:pt x="915" y="764"/>
                </a:lnTo>
                <a:lnTo>
                  <a:pt x="922" y="769"/>
                </a:lnTo>
                <a:lnTo>
                  <a:pt x="927" y="772"/>
                </a:lnTo>
                <a:lnTo>
                  <a:pt x="932" y="777"/>
                </a:lnTo>
                <a:lnTo>
                  <a:pt x="934" y="782"/>
                </a:lnTo>
                <a:lnTo>
                  <a:pt x="939" y="794"/>
                </a:lnTo>
                <a:lnTo>
                  <a:pt x="943" y="810"/>
                </a:lnTo>
                <a:lnTo>
                  <a:pt x="946" y="826"/>
                </a:lnTo>
                <a:lnTo>
                  <a:pt x="950" y="839"/>
                </a:lnTo>
                <a:lnTo>
                  <a:pt x="953" y="842"/>
                </a:lnTo>
                <a:lnTo>
                  <a:pt x="957" y="847"/>
                </a:lnTo>
                <a:lnTo>
                  <a:pt x="962" y="849"/>
                </a:lnTo>
                <a:lnTo>
                  <a:pt x="966" y="852"/>
                </a:lnTo>
                <a:lnTo>
                  <a:pt x="974" y="854"/>
                </a:lnTo>
                <a:lnTo>
                  <a:pt x="979" y="854"/>
                </a:lnTo>
                <a:lnTo>
                  <a:pt x="987" y="854"/>
                </a:lnTo>
                <a:lnTo>
                  <a:pt x="994" y="853"/>
                </a:lnTo>
                <a:lnTo>
                  <a:pt x="1007" y="849"/>
                </a:lnTo>
                <a:lnTo>
                  <a:pt x="1019" y="845"/>
                </a:lnTo>
                <a:lnTo>
                  <a:pt x="1029" y="841"/>
                </a:lnTo>
                <a:lnTo>
                  <a:pt x="1044" y="839"/>
                </a:lnTo>
                <a:lnTo>
                  <a:pt x="1059" y="838"/>
                </a:lnTo>
                <a:lnTo>
                  <a:pt x="1076" y="836"/>
                </a:lnTo>
                <a:lnTo>
                  <a:pt x="1091" y="835"/>
                </a:lnTo>
                <a:lnTo>
                  <a:pt x="1105" y="833"/>
                </a:lnTo>
                <a:lnTo>
                  <a:pt x="1121" y="832"/>
                </a:lnTo>
                <a:lnTo>
                  <a:pt x="1140" y="832"/>
                </a:lnTo>
                <a:lnTo>
                  <a:pt x="1160" y="832"/>
                </a:lnTo>
                <a:lnTo>
                  <a:pt x="1176" y="832"/>
                </a:lnTo>
                <a:lnTo>
                  <a:pt x="1183" y="830"/>
                </a:lnTo>
                <a:lnTo>
                  <a:pt x="1190" y="828"/>
                </a:lnTo>
                <a:lnTo>
                  <a:pt x="1195" y="827"/>
                </a:lnTo>
                <a:lnTo>
                  <a:pt x="1201" y="823"/>
                </a:lnTo>
                <a:lnTo>
                  <a:pt x="1204" y="820"/>
                </a:lnTo>
                <a:lnTo>
                  <a:pt x="1207" y="815"/>
                </a:lnTo>
                <a:lnTo>
                  <a:pt x="1208" y="808"/>
                </a:lnTo>
                <a:lnTo>
                  <a:pt x="1208" y="801"/>
                </a:lnTo>
                <a:lnTo>
                  <a:pt x="1207" y="786"/>
                </a:lnTo>
                <a:lnTo>
                  <a:pt x="1205" y="773"/>
                </a:lnTo>
                <a:lnTo>
                  <a:pt x="1205" y="760"/>
                </a:lnTo>
                <a:lnTo>
                  <a:pt x="1204" y="744"/>
                </a:lnTo>
                <a:lnTo>
                  <a:pt x="1204" y="725"/>
                </a:lnTo>
                <a:lnTo>
                  <a:pt x="1207" y="708"/>
                </a:lnTo>
                <a:lnTo>
                  <a:pt x="1208" y="701"/>
                </a:lnTo>
                <a:lnTo>
                  <a:pt x="1211" y="695"/>
                </a:lnTo>
                <a:lnTo>
                  <a:pt x="1214" y="690"/>
                </a:lnTo>
                <a:lnTo>
                  <a:pt x="1217" y="687"/>
                </a:lnTo>
                <a:lnTo>
                  <a:pt x="1221" y="685"/>
                </a:lnTo>
                <a:lnTo>
                  <a:pt x="1224" y="684"/>
                </a:lnTo>
                <a:lnTo>
                  <a:pt x="1228" y="687"/>
                </a:lnTo>
                <a:lnTo>
                  <a:pt x="1230" y="689"/>
                </a:lnTo>
                <a:lnTo>
                  <a:pt x="1245" y="708"/>
                </a:lnTo>
                <a:lnTo>
                  <a:pt x="1258" y="723"/>
                </a:lnTo>
                <a:lnTo>
                  <a:pt x="1260" y="725"/>
                </a:lnTo>
                <a:lnTo>
                  <a:pt x="1262" y="726"/>
                </a:lnTo>
                <a:lnTo>
                  <a:pt x="1266" y="726"/>
                </a:lnTo>
                <a:lnTo>
                  <a:pt x="1268" y="725"/>
                </a:lnTo>
                <a:lnTo>
                  <a:pt x="1273" y="719"/>
                </a:lnTo>
                <a:lnTo>
                  <a:pt x="1279" y="708"/>
                </a:lnTo>
                <a:lnTo>
                  <a:pt x="1286" y="695"/>
                </a:lnTo>
                <a:lnTo>
                  <a:pt x="1291" y="679"/>
                </a:lnTo>
                <a:lnTo>
                  <a:pt x="1294" y="665"/>
                </a:lnTo>
                <a:lnTo>
                  <a:pt x="1298" y="652"/>
                </a:lnTo>
                <a:lnTo>
                  <a:pt x="1298" y="647"/>
                </a:lnTo>
                <a:lnTo>
                  <a:pt x="1298" y="643"/>
                </a:lnTo>
                <a:lnTo>
                  <a:pt x="1297" y="639"/>
                </a:lnTo>
                <a:lnTo>
                  <a:pt x="1294" y="635"/>
                </a:lnTo>
                <a:lnTo>
                  <a:pt x="1289" y="631"/>
                </a:lnTo>
                <a:lnTo>
                  <a:pt x="1280" y="626"/>
                </a:lnTo>
                <a:lnTo>
                  <a:pt x="1274" y="622"/>
                </a:lnTo>
                <a:lnTo>
                  <a:pt x="1268" y="619"/>
                </a:lnTo>
                <a:lnTo>
                  <a:pt x="1262" y="614"/>
                </a:lnTo>
                <a:lnTo>
                  <a:pt x="1258" y="608"/>
                </a:lnTo>
                <a:lnTo>
                  <a:pt x="1253" y="602"/>
                </a:lnTo>
                <a:lnTo>
                  <a:pt x="1249" y="596"/>
                </a:lnTo>
                <a:lnTo>
                  <a:pt x="1248" y="590"/>
                </a:lnTo>
                <a:lnTo>
                  <a:pt x="1249" y="584"/>
                </a:lnTo>
                <a:lnTo>
                  <a:pt x="1253" y="576"/>
                </a:lnTo>
                <a:lnTo>
                  <a:pt x="1258" y="569"/>
                </a:lnTo>
                <a:lnTo>
                  <a:pt x="1259" y="565"/>
                </a:lnTo>
                <a:lnTo>
                  <a:pt x="1260" y="562"/>
                </a:lnTo>
                <a:lnTo>
                  <a:pt x="1261" y="557"/>
                </a:lnTo>
                <a:lnTo>
                  <a:pt x="1261" y="551"/>
                </a:lnTo>
                <a:lnTo>
                  <a:pt x="1261" y="539"/>
                </a:lnTo>
                <a:lnTo>
                  <a:pt x="1261" y="530"/>
                </a:lnTo>
                <a:lnTo>
                  <a:pt x="1262" y="526"/>
                </a:lnTo>
                <a:lnTo>
                  <a:pt x="1264" y="523"/>
                </a:lnTo>
                <a:lnTo>
                  <a:pt x="1266" y="520"/>
                </a:lnTo>
                <a:lnTo>
                  <a:pt x="1270" y="519"/>
                </a:lnTo>
                <a:lnTo>
                  <a:pt x="1278" y="518"/>
                </a:lnTo>
                <a:lnTo>
                  <a:pt x="1284" y="517"/>
                </a:lnTo>
                <a:lnTo>
                  <a:pt x="1286" y="515"/>
                </a:lnTo>
                <a:lnTo>
                  <a:pt x="1289" y="513"/>
                </a:lnTo>
                <a:lnTo>
                  <a:pt x="1291" y="509"/>
                </a:lnTo>
                <a:lnTo>
                  <a:pt x="1293" y="505"/>
                </a:lnTo>
                <a:lnTo>
                  <a:pt x="1299" y="494"/>
                </a:lnTo>
                <a:lnTo>
                  <a:pt x="1308" y="483"/>
                </a:lnTo>
                <a:lnTo>
                  <a:pt x="1316" y="473"/>
                </a:lnTo>
                <a:lnTo>
                  <a:pt x="1323" y="461"/>
                </a:lnTo>
                <a:lnTo>
                  <a:pt x="1325" y="456"/>
                </a:lnTo>
                <a:lnTo>
                  <a:pt x="1328" y="452"/>
                </a:lnTo>
                <a:lnTo>
                  <a:pt x="1330" y="449"/>
                </a:lnTo>
                <a:lnTo>
                  <a:pt x="1334" y="445"/>
                </a:lnTo>
                <a:lnTo>
                  <a:pt x="1343" y="439"/>
                </a:lnTo>
                <a:lnTo>
                  <a:pt x="1357" y="432"/>
                </a:lnTo>
                <a:lnTo>
                  <a:pt x="1373" y="424"/>
                </a:lnTo>
                <a:lnTo>
                  <a:pt x="1385" y="418"/>
                </a:lnTo>
                <a:lnTo>
                  <a:pt x="1388" y="414"/>
                </a:lnTo>
                <a:lnTo>
                  <a:pt x="1392" y="411"/>
                </a:lnTo>
                <a:lnTo>
                  <a:pt x="1394" y="408"/>
                </a:lnTo>
                <a:lnTo>
                  <a:pt x="1394" y="404"/>
                </a:lnTo>
                <a:lnTo>
                  <a:pt x="1394" y="395"/>
                </a:lnTo>
                <a:lnTo>
                  <a:pt x="1393" y="386"/>
                </a:lnTo>
                <a:lnTo>
                  <a:pt x="1393" y="381"/>
                </a:lnTo>
                <a:lnTo>
                  <a:pt x="1394" y="378"/>
                </a:lnTo>
                <a:lnTo>
                  <a:pt x="1397" y="375"/>
                </a:lnTo>
                <a:lnTo>
                  <a:pt x="1400" y="374"/>
                </a:lnTo>
                <a:lnTo>
                  <a:pt x="1407" y="372"/>
                </a:lnTo>
                <a:lnTo>
                  <a:pt x="1413" y="368"/>
                </a:lnTo>
                <a:lnTo>
                  <a:pt x="1416" y="366"/>
                </a:lnTo>
                <a:lnTo>
                  <a:pt x="1418" y="362"/>
                </a:lnTo>
                <a:lnTo>
                  <a:pt x="1420" y="359"/>
                </a:lnTo>
                <a:lnTo>
                  <a:pt x="1422" y="353"/>
                </a:lnTo>
                <a:lnTo>
                  <a:pt x="1425" y="343"/>
                </a:lnTo>
                <a:lnTo>
                  <a:pt x="1429" y="336"/>
                </a:lnTo>
                <a:lnTo>
                  <a:pt x="1431" y="334"/>
                </a:lnTo>
                <a:lnTo>
                  <a:pt x="1435" y="331"/>
                </a:lnTo>
                <a:lnTo>
                  <a:pt x="1441" y="330"/>
                </a:lnTo>
                <a:lnTo>
                  <a:pt x="1447" y="330"/>
                </a:lnTo>
                <a:lnTo>
                  <a:pt x="1460" y="329"/>
                </a:lnTo>
                <a:lnTo>
                  <a:pt x="1469" y="328"/>
                </a:lnTo>
                <a:lnTo>
                  <a:pt x="1472" y="325"/>
                </a:lnTo>
                <a:lnTo>
                  <a:pt x="1474" y="323"/>
                </a:lnTo>
                <a:lnTo>
                  <a:pt x="1476" y="321"/>
                </a:lnTo>
                <a:lnTo>
                  <a:pt x="1478" y="317"/>
                </a:lnTo>
                <a:lnTo>
                  <a:pt x="1481" y="309"/>
                </a:lnTo>
                <a:lnTo>
                  <a:pt x="1486" y="300"/>
                </a:lnTo>
                <a:lnTo>
                  <a:pt x="1492" y="293"/>
                </a:lnTo>
                <a:lnTo>
                  <a:pt x="1499" y="287"/>
                </a:lnTo>
                <a:lnTo>
                  <a:pt x="1505" y="284"/>
                </a:lnTo>
                <a:lnTo>
                  <a:pt x="1508" y="280"/>
                </a:lnTo>
                <a:lnTo>
                  <a:pt x="1508" y="274"/>
                </a:lnTo>
                <a:lnTo>
                  <a:pt x="1508" y="263"/>
                </a:lnTo>
                <a:lnTo>
                  <a:pt x="1508" y="249"/>
                </a:lnTo>
                <a:lnTo>
                  <a:pt x="1508" y="235"/>
                </a:lnTo>
                <a:lnTo>
                  <a:pt x="1510" y="229"/>
                </a:lnTo>
                <a:lnTo>
                  <a:pt x="1512" y="223"/>
                </a:lnTo>
                <a:lnTo>
                  <a:pt x="1514" y="219"/>
                </a:lnTo>
                <a:lnTo>
                  <a:pt x="1519" y="217"/>
                </a:lnTo>
                <a:lnTo>
                  <a:pt x="1530" y="215"/>
                </a:lnTo>
                <a:lnTo>
                  <a:pt x="1541" y="212"/>
                </a:lnTo>
                <a:lnTo>
                  <a:pt x="1545" y="210"/>
                </a:lnTo>
                <a:lnTo>
                  <a:pt x="1551" y="208"/>
                </a:lnTo>
                <a:lnTo>
                  <a:pt x="1555" y="204"/>
                </a:lnTo>
                <a:lnTo>
                  <a:pt x="1560" y="200"/>
                </a:lnTo>
                <a:lnTo>
                  <a:pt x="1568" y="190"/>
                </a:lnTo>
                <a:lnTo>
                  <a:pt x="1577" y="177"/>
                </a:lnTo>
                <a:lnTo>
                  <a:pt x="1583" y="171"/>
                </a:lnTo>
                <a:lnTo>
                  <a:pt x="1589" y="165"/>
                </a:lnTo>
                <a:lnTo>
                  <a:pt x="1595" y="160"/>
                </a:lnTo>
                <a:lnTo>
                  <a:pt x="1601" y="158"/>
                </a:lnTo>
                <a:lnTo>
                  <a:pt x="1612" y="153"/>
                </a:lnTo>
                <a:lnTo>
                  <a:pt x="1619" y="152"/>
                </a:lnTo>
                <a:lnTo>
                  <a:pt x="1626" y="152"/>
                </a:lnTo>
                <a:lnTo>
                  <a:pt x="1632" y="152"/>
                </a:lnTo>
                <a:lnTo>
                  <a:pt x="1638" y="151"/>
                </a:lnTo>
                <a:lnTo>
                  <a:pt x="1645" y="148"/>
                </a:lnTo>
                <a:lnTo>
                  <a:pt x="1652" y="143"/>
                </a:lnTo>
                <a:lnTo>
                  <a:pt x="1661" y="139"/>
                </a:lnTo>
                <a:lnTo>
                  <a:pt x="1668" y="135"/>
                </a:lnTo>
                <a:lnTo>
                  <a:pt x="1675" y="129"/>
                </a:lnTo>
                <a:lnTo>
                  <a:pt x="1676" y="127"/>
                </a:lnTo>
                <a:lnTo>
                  <a:pt x="1675" y="122"/>
                </a:lnTo>
                <a:lnTo>
                  <a:pt x="1673" y="117"/>
                </a:lnTo>
                <a:lnTo>
                  <a:pt x="1670" y="111"/>
                </a:lnTo>
                <a:lnTo>
                  <a:pt x="1663" y="98"/>
                </a:lnTo>
                <a:lnTo>
                  <a:pt x="1658" y="89"/>
                </a:lnTo>
                <a:lnTo>
                  <a:pt x="1652" y="78"/>
                </a:lnTo>
                <a:lnTo>
                  <a:pt x="1644" y="64"/>
                </a:lnTo>
                <a:lnTo>
                  <a:pt x="1640" y="57"/>
                </a:lnTo>
                <a:lnTo>
                  <a:pt x="1639" y="54"/>
                </a:lnTo>
                <a:lnTo>
                  <a:pt x="1643" y="53"/>
                </a:lnTo>
                <a:lnTo>
                  <a:pt x="1652" y="52"/>
                </a:lnTo>
                <a:lnTo>
                  <a:pt x="1662" y="53"/>
                </a:lnTo>
                <a:lnTo>
                  <a:pt x="1671" y="54"/>
                </a:lnTo>
                <a:lnTo>
                  <a:pt x="1676" y="57"/>
                </a:lnTo>
                <a:lnTo>
                  <a:pt x="1681" y="59"/>
                </a:lnTo>
                <a:lnTo>
                  <a:pt x="1684" y="61"/>
                </a:lnTo>
                <a:lnTo>
                  <a:pt x="1688" y="65"/>
                </a:lnTo>
                <a:lnTo>
                  <a:pt x="1696" y="79"/>
                </a:lnTo>
                <a:lnTo>
                  <a:pt x="1706" y="93"/>
                </a:lnTo>
                <a:lnTo>
                  <a:pt x="1714" y="104"/>
                </a:lnTo>
                <a:lnTo>
                  <a:pt x="1722" y="113"/>
                </a:lnTo>
                <a:lnTo>
                  <a:pt x="1726" y="115"/>
                </a:lnTo>
                <a:lnTo>
                  <a:pt x="1730" y="116"/>
                </a:lnTo>
                <a:lnTo>
                  <a:pt x="1732" y="116"/>
                </a:lnTo>
                <a:lnTo>
                  <a:pt x="1736" y="115"/>
                </a:lnTo>
                <a:lnTo>
                  <a:pt x="1738" y="114"/>
                </a:lnTo>
                <a:lnTo>
                  <a:pt x="1740" y="110"/>
                </a:lnTo>
                <a:lnTo>
                  <a:pt x="1744" y="107"/>
                </a:lnTo>
                <a:lnTo>
                  <a:pt x="1746" y="102"/>
                </a:lnTo>
                <a:lnTo>
                  <a:pt x="1750" y="96"/>
                </a:lnTo>
                <a:lnTo>
                  <a:pt x="1755" y="92"/>
                </a:lnTo>
                <a:lnTo>
                  <a:pt x="1759" y="90"/>
                </a:lnTo>
                <a:lnTo>
                  <a:pt x="1765" y="90"/>
                </a:lnTo>
                <a:lnTo>
                  <a:pt x="1770" y="90"/>
                </a:lnTo>
                <a:lnTo>
                  <a:pt x="1776" y="92"/>
                </a:lnTo>
                <a:lnTo>
                  <a:pt x="1781" y="95"/>
                </a:lnTo>
                <a:lnTo>
                  <a:pt x="1783" y="98"/>
                </a:lnTo>
                <a:lnTo>
                  <a:pt x="1789" y="109"/>
                </a:lnTo>
                <a:lnTo>
                  <a:pt x="1796" y="121"/>
                </a:lnTo>
                <a:lnTo>
                  <a:pt x="1800" y="127"/>
                </a:lnTo>
                <a:lnTo>
                  <a:pt x="1803" y="132"/>
                </a:lnTo>
                <a:lnTo>
                  <a:pt x="1807" y="135"/>
                </a:lnTo>
                <a:lnTo>
                  <a:pt x="1810" y="137"/>
                </a:lnTo>
                <a:lnTo>
                  <a:pt x="1814" y="139"/>
                </a:lnTo>
                <a:lnTo>
                  <a:pt x="1818" y="139"/>
                </a:lnTo>
                <a:lnTo>
                  <a:pt x="1822" y="137"/>
                </a:lnTo>
                <a:lnTo>
                  <a:pt x="1826" y="136"/>
                </a:lnTo>
                <a:lnTo>
                  <a:pt x="1829" y="133"/>
                </a:lnTo>
                <a:lnTo>
                  <a:pt x="1834" y="128"/>
                </a:lnTo>
                <a:lnTo>
                  <a:pt x="1838" y="122"/>
                </a:lnTo>
                <a:lnTo>
                  <a:pt x="1840" y="115"/>
                </a:lnTo>
                <a:lnTo>
                  <a:pt x="1847" y="99"/>
                </a:lnTo>
                <a:lnTo>
                  <a:pt x="1854" y="83"/>
                </a:lnTo>
                <a:lnTo>
                  <a:pt x="1864" y="67"/>
                </a:lnTo>
                <a:lnTo>
                  <a:pt x="1875" y="50"/>
                </a:lnTo>
                <a:lnTo>
                  <a:pt x="1881" y="42"/>
                </a:lnTo>
                <a:lnTo>
                  <a:pt x="1889" y="35"/>
                </a:lnTo>
                <a:lnTo>
                  <a:pt x="1896" y="29"/>
                </a:lnTo>
                <a:lnTo>
                  <a:pt x="1904" y="23"/>
                </a:lnTo>
                <a:lnTo>
                  <a:pt x="1921" y="16"/>
                </a:lnTo>
                <a:lnTo>
                  <a:pt x="1938" y="9"/>
                </a:lnTo>
                <a:lnTo>
                  <a:pt x="1952" y="3"/>
                </a:lnTo>
                <a:lnTo>
                  <a:pt x="1965" y="1"/>
                </a:lnTo>
                <a:lnTo>
                  <a:pt x="1971" y="0"/>
                </a:lnTo>
                <a:lnTo>
                  <a:pt x="1976" y="0"/>
                </a:lnTo>
                <a:lnTo>
                  <a:pt x="1979" y="1"/>
                </a:lnTo>
                <a:lnTo>
                  <a:pt x="1983" y="2"/>
                </a:lnTo>
                <a:lnTo>
                  <a:pt x="1984" y="4"/>
                </a:lnTo>
                <a:lnTo>
                  <a:pt x="1985" y="8"/>
                </a:lnTo>
                <a:lnTo>
                  <a:pt x="1985" y="11"/>
                </a:lnTo>
                <a:lnTo>
                  <a:pt x="1984" y="15"/>
                </a:lnTo>
                <a:lnTo>
                  <a:pt x="1980" y="23"/>
                </a:lnTo>
                <a:lnTo>
                  <a:pt x="1976" y="32"/>
                </a:lnTo>
                <a:lnTo>
                  <a:pt x="1968" y="40"/>
                </a:lnTo>
                <a:lnTo>
                  <a:pt x="1963" y="50"/>
                </a:lnTo>
                <a:lnTo>
                  <a:pt x="1958" y="58"/>
                </a:lnTo>
                <a:lnTo>
                  <a:pt x="1955" y="66"/>
                </a:lnTo>
                <a:lnTo>
                  <a:pt x="1955" y="71"/>
                </a:lnTo>
                <a:lnTo>
                  <a:pt x="1958" y="74"/>
                </a:lnTo>
                <a:lnTo>
                  <a:pt x="1960" y="78"/>
                </a:lnTo>
                <a:lnTo>
                  <a:pt x="1964" y="82"/>
                </a:lnTo>
                <a:lnTo>
                  <a:pt x="1965" y="84"/>
                </a:lnTo>
                <a:lnTo>
                  <a:pt x="1966" y="89"/>
                </a:lnTo>
                <a:lnTo>
                  <a:pt x="1968" y="90"/>
                </a:lnTo>
                <a:lnTo>
                  <a:pt x="1971" y="91"/>
                </a:lnTo>
                <a:lnTo>
                  <a:pt x="1976" y="91"/>
                </a:lnTo>
                <a:lnTo>
                  <a:pt x="1979" y="92"/>
                </a:lnTo>
                <a:lnTo>
                  <a:pt x="1990" y="91"/>
                </a:lnTo>
                <a:lnTo>
                  <a:pt x="1998" y="90"/>
                </a:lnTo>
                <a:lnTo>
                  <a:pt x="2007" y="90"/>
                </a:lnTo>
                <a:lnTo>
                  <a:pt x="2012" y="91"/>
                </a:lnTo>
                <a:lnTo>
                  <a:pt x="2017" y="93"/>
                </a:lnTo>
                <a:lnTo>
                  <a:pt x="2022" y="98"/>
                </a:lnTo>
                <a:lnTo>
                  <a:pt x="2027" y="105"/>
                </a:lnTo>
                <a:lnTo>
                  <a:pt x="2030" y="114"/>
                </a:lnTo>
                <a:lnTo>
                  <a:pt x="2030" y="117"/>
                </a:lnTo>
                <a:lnTo>
                  <a:pt x="2030" y="121"/>
                </a:lnTo>
                <a:lnTo>
                  <a:pt x="2029" y="123"/>
                </a:lnTo>
                <a:lnTo>
                  <a:pt x="2027" y="126"/>
                </a:lnTo>
                <a:lnTo>
                  <a:pt x="2021" y="129"/>
                </a:lnTo>
                <a:lnTo>
                  <a:pt x="2014" y="132"/>
                </a:lnTo>
                <a:lnTo>
                  <a:pt x="2010" y="133"/>
                </a:lnTo>
                <a:lnTo>
                  <a:pt x="2007" y="135"/>
                </a:lnTo>
                <a:lnTo>
                  <a:pt x="2003" y="139"/>
                </a:lnTo>
                <a:lnTo>
                  <a:pt x="2001" y="143"/>
                </a:lnTo>
                <a:lnTo>
                  <a:pt x="1996" y="155"/>
                </a:lnTo>
                <a:lnTo>
                  <a:pt x="1992" y="167"/>
                </a:lnTo>
                <a:lnTo>
                  <a:pt x="1991" y="179"/>
                </a:lnTo>
                <a:lnTo>
                  <a:pt x="1990" y="190"/>
                </a:lnTo>
                <a:lnTo>
                  <a:pt x="1989" y="200"/>
                </a:lnTo>
                <a:lnTo>
                  <a:pt x="1988" y="210"/>
                </a:lnTo>
                <a:lnTo>
                  <a:pt x="1984" y="219"/>
                </a:lnTo>
                <a:lnTo>
                  <a:pt x="1979" y="225"/>
                </a:lnTo>
                <a:lnTo>
                  <a:pt x="1972" y="233"/>
                </a:lnTo>
                <a:lnTo>
                  <a:pt x="1963" y="239"/>
                </a:lnTo>
                <a:lnTo>
                  <a:pt x="1952" y="244"/>
                </a:lnTo>
                <a:lnTo>
                  <a:pt x="1944" y="249"/>
                </a:lnTo>
                <a:lnTo>
                  <a:pt x="1941" y="250"/>
                </a:lnTo>
                <a:lnTo>
                  <a:pt x="1940" y="253"/>
                </a:lnTo>
                <a:lnTo>
                  <a:pt x="1939" y="255"/>
                </a:lnTo>
                <a:lnTo>
                  <a:pt x="1938" y="258"/>
                </a:lnTo>
                <a:lnTo>
                  <a:pt x="1939" y="263"/>
                </a:lnTo>
                <a:lnTo>
                  <a:pt x="1941" y="271"/>
                </a:lnTo>
                <a:lnTo>
                  <a:pt x="1944" y="279"/>
                </a:lnTo>
                <a:lnTo>
                  <a:pt x="1946" y="288"/>
                </a:lnTo>
                <a:lnTo>
                  <a:pt x="1947" y="294"/>
                </a:lnTo>
                <a:lnTo>
                  <a:pt x="1947" y="299"/>
                </a:lnTo>
                <a:lnTo>
                  <a:pt x="1946" y="304"/>
                </a:lnTo>
                <a:lnTo>
                  <a:pt x="1945" y="309"/>
                </a:lnTo>
                <a:lnTo>
                  <a:pt x="1940" y="318"/>
                </a:lnTo>
                <a:lnTo>
                  <a:pt x="1934" y="328"/>
                </a:lnTo>
                <a:lnTo>
                  <a:pt x="1927" y="338"/>
                </a:lnTo>
                <a:lnTo>
                  <a:pt x="1923" y="350"/>
                </a:lnTo>
                <a:lnTo>
                  <a:pt x="1920" y="363"/>
                </a:lnTo>
                <a:lnTo>
                  <a:pt x="1917" y="374"/>
                </a:lnTo>
                <a:lnTo>
                  <a:pt x="1914" y="385"/>
                </a:lnTo>
                <a:lnTo>
                  <a:pt x="1910" y="395"/>
                </a:lnTo>
                <a:lnTo>
                  <a:pt x="1905" y="408"/>
                </a:lnTo>
                <a:lnTo>
                  <a:pt x="1902" y="422"/>
                </a:lnTo>
                <a:lnTo>
                  <a:pt x="1901" y="436"/>
                </a:lnTo>
                <a:lnTo>
                  <a:pt x="1900" y="448"/>
                </a:lnTo>
                <a:lnTo>
                  <a:pt x="1900" y="458"/>
                </a:lnTo>
                <a:lnTo>
                  <a:pt x="1898" y="467"/>
                </a:lnTo>
                <a:lnTo>
                  <a:pt x="1895" y="476"/>
                </a:lnTo>
                <a:lnTo>
                  <a:pt x="1890" y="485"/>
                </a:lnTo>
                <a:lnTo>
                  <a:pt x="1884" y="493"/>
                </a:lnTo>
                <a:lnTo>
                  <a:pt x="1878" y="496"/>
                </a:lnTo>
                <a:lnTo>
                  <a:pt x="1873" y="499"/>
                </a:lnTo>
                <a:lnTo>
                  <a:pt x="1869" y="500"/>
                </a:lnTo>
                <a:lnTo>
                  <a:pt x="1864" y="501"/>
                </a:lnTo>
                <a:lnTo>
                  <a:pt x="1860" y="505"/>
                </a:lnTo>
                <a:lnTo>
                  <a:pt x="1858" y="508"/>
                </a:lnTo>
                <a:lnTo>
                  <a:pt x="1857" y="513"/>
                </a:lnTo>
                <a:lnTo>
                  <a:pt x="1854" y="520"/>
                </a:lnTo>
                <a:lnTo>
                  <a:pt x="1850" y="530"/>
                </a:lnTo>
                <a:lnTo>
                  <a:pt x="1842" y="539"/>
                </a:lnTo>
                <a:lnTo>
                  <a:pt x="1837" y="546"/>
                </a:lnTo>
                <a:lnTo>
                  <a:pt x="1831" y="552"/>
                </a:lnTo>
                <a:lnTo>
                  <a:pt x="1823" y="557"/>
                </a:lnTo>
                <a:lnTo>
                  <a:pt x="1818" y="561"/>
                </a:lnTo>
                <a:lnTo>
                  <a:pt x="1809" y="563"/>
                </a:lnTo>
                <a:lnTo>
                  <a:pt x="1802" y="564"/>
                </a:lnTo>
                <a:lnTo>
                  <a:pt x="1796" y="568"/>
                </a:lnTo>
                <a:lnTo>
                  <a:pt x="1794" y="570"/>
                </a:lnTo>
                <a:lnTo>
                  <a:pt x="1793" y="572"/>
                </a:lnTo>
                <a:lnTo>
                  <a:pt x="1791" y="576"/>
                </a:lnTo>
                <a:lnTo>
                  <a:pt x="1791" y="580"/>
                </a:lnTo>
                <a:lnTo>
                  <a:pt x="1790" y="587"/>
                </a:lnTo>
                <a:lnTo>
                  <a:pt x="1789" y="593"/>
                </a:lnTo>
                <a:lnTo>
                  <a:pt x="1787" y="599"/>
                </a:lnTo>
                <a:lnTo>
                  <a:pt x="1783" y="603"/>
                </a:lnTo>
                <a:lnTo>
                  <a:pt x="1779" y="609"/>
                </a:lnTo>
                <a:lnTo>
                  <a:pt x="1776" y="616"/>
                </a:lnTo>
                <a:lnTo>
                  <a:pt x="1775" y="624"/>
                </a:lnTo>
                <a:lnTo>
                  <a:pt x="1775" y="633"/>
                </a:lnTo>
                <a:lnTo>
                  <a:pt x="1776" y="645"/>
                </a:lnTo>
                <a:lnTo>
                  <a:pt x="1776" y="660"/>
                </a:lnTo>
                <a:lnTo>
                  <a:pt x="1775" y="675"/>
                </a:lnTo>
                <a:lnTo>
                  <a:pt x="1774" y="688"/>
                </a:lnTo>
                <a:lnTo>
                  <a:pt x="1774" y="697"/>
                </a:lnTo>
                <a:lnTo>
                  <a:pt x="1774" y="706"/>
                </a:lnTo>
                <a:lnTo>
                  <a:pt x="1775" y="709"/>
                </a:lnTo>
                <a:lnTo>
                  <a:pt x="1776" y="713"/>
                </a:lnTo>
                <a:lnTo>
                  <a:pt x="1778" y="715"/>
                </a:lnTo>
                <a:lnTo>
                  <a:pt x="1782" y="719"/>
                </a:lnTo>
                <a:lnTo>
                  <a:pt x="1789" y="725"/>
                </a:lnTo>
                <a:lnTo>
                  <a:pt x="1797" y="731"/>
                </a:lnTo>
                <a:lnTo>
                  <a:pt x="1806" y="739"/>
                </a:lnTo>
                <a:lnTo>
                  <a:pt x="1812" y="747"/>
                </a:lnTo>
                <a:lnTo>
                  <a:pt x="1820" y="765"/>
                </a:lnTo>
                <a:lnTo>
                  <a:pt x="1826" y="780"/>
                </a:lnTo>
                <a:lnTo>
                  <a:pt x="1829" y="786"/>
                </a:lnTo>
                <a:lnTo>
                  <a:pt x="1834" y="790"/>
                </a:lnTo>
                <a:lnTo>
                  <a:pt x="1839" y="791"/>
                </a:lnTo>
                <a:lnTo>
                  <a:pt x="1844" y="794"/>
                </a:lnTo>
                <a:lnTo>
                  <a:pt x="1847" y="796"/>
                </a:lnTo>
                <a:lnTo>
                  <a:pt x="1851" y="801"/>
                </a:lnTo>
                <a:lnTo>
                  <a:pt x="1851" y="804"/>
                </a:lnTo>
                <a:lnTo>
                  <a:pt x="1852" y="807"/>
                </a:lnTo>
                <a:lnTo>
                  <a:pt x="1851" y="810"/>
                </a:lnTo>
                <a:lnTo>
                  <a:pt x="1850" y="814"/>
                </a:lnTo>
                <a:lnTo>
                  <a:pt x="1847" y="820"/>
                </a:lnTo>
                <a:lnTo>
                  <a:pt x="1846" y="823"/>
                </a:lnTo>
                <a:lnTo>
                  <a:pt x="1848" y="828"/>
                </a:lnTo>
                <a:lnTo>
                  <a:pt x="1852" y="832"/>
                </a:lnTo>
                <a:lnTo>
                  <a:pt x="1857" y="835"/>
                </a:lnTo>
                <a:lnTo>
                  <a:pt x="1862" y="840"/>
                </a:lnTo>
                <a:lnTo>
                  <a:pt x="1864" y="843"/>
                </a:lnTo>
                <a:lnTo>
                  <a:pt x="1866" y="847"/>
                </a:lnTo>
                <a:lnTo>
                  <a:pt x="1869" y="851"/>
                </a:lnTo>
                <a:lnTo>
                  <a:pt x="1870" y="857"/>
                </a:lnTo>
                <a:lnTo>
                  <a:pt x="1871" y="867"/>
                </a:lnTo>
                <a:lnTo>
                  <a:pt x="1872" y="878"/>
                </a:lnTo>
                <a:lnTo>
                  <a:pt x="1872" y="889"/>
                </a:lnTo>
                <a:lnTo>
                  <a:pt x="1871" y="899"/>
                </a:lnTo>
                <a:lnTo>
                  <a:pt x="1870" y="904"/>
                </a:lnTo>
                <a:lnTo>
                  <a:pt x="1867" y="909"/>
                </a:lnTo>
                <a:lnTo>
                  <a:pt x="1865" y="914"/>
                </a:lnTo>
                <a:lnTo>
                  <a:pt x="1863" y="918"/>
                </a:lnTo>
                <a:lnTo>
                  <a:pt x="1856" y="927"/>
                </a:lnTo>
                <a:lnTo>
                  <a:pt x="1846" y="934"/>
                </a:lnTo>
                <a:lnTo>
                  <a:pt x="1837" y="940"/>
                </a:lnTo>
                <a:lnTo>
                  <a:pt x="1828" y="945"/>
                </a:lnTo>
                <a:lnTo>
                  <a:pt x="1826" y="947"/>
                </a:lnTo>
                <a:lnTo>
                  <a:pt x="1822" y="948"/>
                </a:lnTo>
                <a:lnTo>
                  <a:pt x="1821" y="950"/>
                </a:lnTo>
                <a:lnTo>
                  <a:pt x="1820" y="953"/>
                </a:lnTo>
                <a:lnTo>
                  <a:pt x="1820" y="959"/>
                </a:lnTo>
                <a:lnTo>
                  <a:pt x="1822" y="966"/>
                </a:lnTo>
                <a:lnTo>
                  <a:pt x="1826" y="972"/>
                </a:lnTo>
                <a:lnTo>
                  <a:pt x="1829" y="979"/>
                </a:lnTo>
                <a:lnTo>
                  <a:pt x="1834" y="984"/>
                </a:lnTo>
                <a:lnTo>
                  <a:pt x="1837" y="989"/>
                </a:lnTo>
                <a:lnTo>
                  <a:pt x="1838" y="994"/>
                </a:lnTo>
                <a:lnTo>
                  <a:pt x="1837" y="1003"/>
                </a:lnTo>
                <a:lnTo>
                  <a:pt x="1827" y="1019"/>
                </a:lnTo>
                <a:lnTo>
                  <a:pt x="1815" y="1036"/>
                </a:lnTo>
                <a:lnTo>
                  <a:pt x="1809" y="1047"/>
                </a:lnTo>
                <a:lnTo>
                  <a:pt x="1801" y="1060"/>
                </a:lnTo>
                <a:lnTo>
                  <a:pt x="1791" y="1074"/>
                </a:lnTo>
                <a:lnTo>
                  <a:pt x="1782" y="1087"/>
                </a:lnTo>
                <a:lnTo>
                  <a:pt x="1771" y="1098"/>
                </a:lnTo>
                <a:lnTo>
                  <a:pt x="1760" y="1109"/>
                </a:lnTo>
                <a:lnTo>
                  <a:pt x="1751" y="1118"/>
                </a:lnTo>
                <a:lnTo>
                  <a:pt x="1745" y="1124"/>
                </a:lnTo>
                <a:lnTo>
                  <a:pt x="1741" y="1130"/>
                </a:lnTo>
                <a:lnTo>
                  <a:pt x="1739" y="1136"/>
                </a:lnTo>
                <a:lnTo>
                  <a:pt x="1739" y="1142"/>
                </a:lnTo>
                <a:lnTo>
                  <a:pt x="1741" y="1148"/>
                </a:lnTo>
                <a:lnTo>
                  <a:pt x="1744" y="1155"/>
                </a:lnTo>
                <a:lnTo>
                  <a:pt x="1745" y="1162"/>
                </a:lnTo>
                <a:lnTo>
                  <a:pt x="1746" y="1169"/>
                </a:lnTo>
                <a:lnTo>
                  <a:pt x="1745" y="1179"/>
                </a:lnTo>
                <a:lnTo>
                  <a:pt x="1743" y="1186"/>
                </a:lnTo>
                <a:lnTo>
                  <a:pt x="1741" y="1192"/>
                </a:lnTo>
                <a:lnTo>
                  <a:pt x="1741" y="1197"/>
                </a:lnTo>
                <a:lnTo>
                  <a:pt x="1744" y="1201"/>
                </a:lnTo>
                <a:lnTo>
                  <a:pt x="1746" y="1207"/>
                </a:lnTo>
                <a:lnTo>
                  <a:pt x="1749" y="1214"/>
                </a:lnTo>
                <a:lnTo>
                  <a:pt x="1749" y="1221"/>
                </a:lnTo>
                <a:lnTo>
                  <a:pt x="1746" y="1229"/>
                </a:lnTo>
                <a:lnTo>
                  <a:pt x="1743" y="1236"/>
                </a:lnTo>
                <a:lnTo>
                  <a:pt x="1741" y="1243"/>
                </a:lnTo>
                <a:lnTo>
                  <a:pt x="1741" y="1245"/>
                </a:lnTo>
                <a:lnTo>
                  <a:pt x="1743" y="1248"/>
                </a:lnTo>
                <a:lnTo>
                  <a:pt x="1744" y="1250"/>
                </a:lnTo>
                <a:lnTo>
                  <a:pt x="1746" y="1251"/>
                </a:lnTo>
                <a:lnTo>
                  <a:pt x="1752" y="1255"/>
                </a:lnTo>
                <a:lnTo>
                  <a:pt x="1757" y="1258"/>
                </a:lnTo>
                <a:lnTo>
                  <a:pt x="1758" y="1262"/>
                </a:lnTo>
                <a:lnTo>
                  <a:pt x="1759" y="1264"/>
                </a:lnTo>
                <a:lnTo>
                  <a:pt x="1760" y="1268"/>
                </a:lnTo>
                <a:lnTo>
                  <a:pt x="1759" y="1273"/>
                </a:lnTo>
                <a:lnTo>
                  <a:pt x="1759" y="1282"/>
                </a:lnTo>
                <a:lnTo>
                  <a:pt x="1759" y="1290"/>
                </a:lnTo>
                <a:lnTo>
                  <a:pt x="1762" y="1299"/>
                </a:lnTo>
                <a:lnTo>
                  <a:pt x="1766" y="1308"/>
                </a:lnTo>
                <a:lnTo>
                  <a:pt x="1769" y="1313"/>
                </a:lnTo>
                <a:lnTo>
                  <a:pt x="1771" y="1318"/>
                </a:lnTo>
                <a:lnTo>
                  <a:pt x="1772" y="1324"/>
                </a:lnTo>
                <a:lnTo>
                  <a:pt x="1774" y="1328"/>
                </a:lnTo>
                <a:lnTo>
                  <a:pt x="1774" y="1340"/>
                </a:lnTo>
                <a:lnTo>
                  <a:pt x="1771" y="1350"/>
                </a:lnTo>
                <a:lnTo>
                  <a:pt x="1769" y="1359"/>
                </a:lnTo>
                <a:lnTo>
                  <a:pt x="1766" y="1368"/>
                </a:lnTo>
                <a:lnTo>
                  <a:pt x="1766" y="1377"/>
                </a:lnTo>
                <a:lnTo>
                  <a:pt x="1768" y="1387"/>
                </a:lnTo>
                <a:lnTo>
                  <a:pt x="1770" y="1399"/>
                </a:lnTo>
                <a:lnTo>
                  <a:pt x="1771" y="1412"/>
                </a:lnTo>
                <a:lnTo>
                  <a:pt x="1772" y="1418"/>
                </a:lnTo>
                <a:lnTo>
                  <a:pt x="1771" y="1425"/>
                </a:lnTo>
                <a:lnTo>
                  <a:pt x="1771" y="1432"/>
                </a:lnTo>
                <a:lnTo>
                  <a:pt x="1770" y="1438"/>
                </a:lnTo>
                <a:lnTo>
                  <a:pt x="1766" y="1451"/>
                </a:lnTo>
                <a:lnTo>
                  <a:pt x="1763" y="1465"/>
                </a:lnTo>
                <a:lnTo>
                  <a:pt x="1760" y="1481"/>
                </a:lnTo>
                <a:lnTo>
                  <a:pt x="1759" y="1495"/>
                </a:lnTo>
                <a:lnTo>
                  <a:pt x="1760" y="1509"/>
                </a:lnTo>
                <a:lnTo>
                  <a:pt x="1763" y="1521"/>
                </a:lnTo>
                <a:lnTo>
                  <a:pt x="1765" y="1534"/>
                </a:lnTo>
                <a:lnTo>
                  <a:pt x="1769" y="1546"/>
                </a:lnTo>
                <a:lnTo>
                  <a:pt x="1774" y="1559"/>
                </a:lnTo>
                <a:lnTo>
                  <a:pt x="1777" y="1569"/>
                </a:lnTo>
                <a:lnTo>
                  <a:pt x="1779" y="1578"/>
                </a:lnTo>
                <a:lnTo>
                  <a:pt x="1781" y="1589"/>
                </a:lnTo>
                <a:lnTo>
                  <a:pt x="1782" y="1601"/>
                </a:lnTo>
                <a:lnTo>
                  <a:pt x="1783" y="1610"/>
                </a:lnTo>
                <a:lnTo>
                  <a:pt x="1785" y="1620"/>
                </a:lnTo>
                <a:lnTo>
                  <a:pt x="1790" y="1626"/>
                </a:lnTo>
                <a:lnTo>
                  <a:pt x="1795" y="1629"/>
                </a:lnTo>
                <a:lnTo>
                  <a:pt x="1800" y="1633"/>
                </a:lnTo>
                <a:lnTo>
                  <a:pt x="1801" y="1636"/>
                </a:lnTo>
                <a:lnTo>
                  <a:pt x="1802" y="1640"/>
                </a:lnTo>
                <a:lnTo>
                  <a:pt x="1803" y="1645"/>
                </a:lnTo>
                <a:lnTo>
                  <a:pt x="1804" y="1652"/>
                </a:lnTo>
                <a:lnTo>
                  <a:pt x="1806" y="1670"/>
                </a:lnTo>
                <a:lnTo>
                  <a:pt x="1808" y="1692"/>
                </a:lnTo>
                <a:lnTo>
                  <a:pt x="1809" y="1714"/>
                </a:lnTo>
                <a:lnTo>
                  <a:pt x="1810" y="1728"/>
                </a:lnTo>
                <a:lnTo>
                  <a:pt x="1808" y="1746"/>
                </a:lnTo>
                <a:lnTo>
                  <a:pt x="1801" y="1772"/>
                </a:lnTo>
                <a:lnTo>
                  <a:pt x="1791" y="1800"/>
                </a:lnTo>
                <a:lnTo>
                  <a:pt x="1782" y="1823"/>
                </a:lnTo>
                <a:lnTo>
                  <a:pt x="1772" y="1842"/>
                </a:lnTo>
                <a:lnTo>
                  <a:pt x="1760" y="1860"/>
                </a:lnTo>
                <a:lnTo>
                  <a:pt x="1750" y="1875"/>
                </a:lnTo>
                <a:lnTo>
                  <a:pt x="1741" y="1887"/>
                </a:lnTo>
                <a:lnTo>
                  <a:pt x="1736" y="1900"/>
                </a:lnTo>
                <a:lnTo>
                  <a:pt x="1731" y="1917"/>
                </a:lnTo>
                <a:lnTo>
                  <a:pt x="1727" y="1932"/>
                </a:lnTo>
                <a:lnTo>
                  <a:pt x="1725" y="1945"/>
                </a:lnTo>
                <a:lnTo>
                  <a:pt x="1725" y="1957"/>
                </a:lnTo>
                <a:lnTo>
                  <a:pt x="1722" y="1970"/>
                </a:lnTo>
                <a:lnTo>
                  <a:pt x="1719" y="1983"/>
                </a:lnTo>
                <a:lnTo>
                  <a:pt x="1713" y="1996"/>
                </a:lnTo>
                <a:lnTo>
                  <a:pt x="1708" y="2009"/>
                </a:lnTo>
                <a:lnTo>
                  <a:pt x="1705" y="2024"/>
                </a:lnTo>
                <a:lnTo>
                  <a:pt x="1702" y="2040"/>
                </a:lnTo>
                <a:lnTo>
                  <a:pt x="1701" y="2057"/>
                </a:lnTo>
                <a:lnTo>
                  <a:pt x="1701" y="2075"/>
                </a:lnTo>
                <a:lnTo>
                  <a:pt x="1701" y="2094"/>
                </a:lnTo>
                <a:lnTo>
                  <a:pt x="1701" y="2112"/>
                </a:lnTo>
                <a:lnTo>
                  <a:pt x="1701" y="2125"/>
                </a:lnTo>
                <a:lnTo>
                  <a:pt x="1702" y="2139"/>
                </a:lnTo>
                <a:lnTo>
                  <a:pt x="1706" y="2156"/>
                </a:lnTo>
                <a:lnTo>
                  <a:pt x="1708" y="2163"/>
                </a:lnTo>
                <a:lnTo>
                  <a:pt x="1711" y="2171"/>
                </a:lnTo>
                <a:lnTo>
                  <a:pt x="1714" y="2177"/>
                </a:lnTo>
                <a:lnTo>
                  <a:pt x="1719" y="2183"/>
                </a:lnTo>
                <a:lnTo>
                  <a:pt x="1722" y="2187"/>
                </a:lnTo>
                <a:lnTo>
                  <a:pt x="1728" y="2188"/>
                </a:lnTo>
                <a:lnTo>
                  <a:pt x="1734" y="2190"/>
                </a:lnTo>
                <a:lnTo>
                  <a:pt x="1740" y="2190"/>
                </a:lnTo>
                <a:lnTo>
                  <a:pt x="1745" y="2190"/>
                </a:lnTo>
                <a:lnTo>
                  <a:pt x="1747" y="2190"/>
                </a:lnTo>
                <a:lnTo>
                  <a:pt x="1749" y="2190"/>
                </a:lnTo>
                <a:lnTo>
                  <a:pt x="1749" y="2193"/>
                </a:lnTo>
                <a:lnTo>
                  <a:pt x="1746" y="2196"/>
                </a:lnTo>
                <a:lnTo>
                  <a:pt x="1744" y="2202"/>
                </a:lnTo>
                <a:lnTo>
                  <a:pt x="1741" y="2209"/>
                </a:lnTo>
                <a:lnTo>
                  <a:pt x="1739" y="2218"/>
                </a:lnTo>
                <a:lnTo>
                  <a:pt x="1738" y="2227"/>
                </a:lnTo>
                <a:lnTo>
                  <a:pt x="1739" y="2237"/>
                </a:lnTo>
                <a:lnTo>
                  <a:pt x="1740" y="2246"/>
                </a:lnTo>
                <a:lnTo>
                  <a:pt x="1744" y="2253"/>
                </a:lnTo>
                <a:lnTo>
                  <a:pt x="1747" y="2259"/>
                </a:lnTo>
                <a:lnTo>
                  <a:pt x="1752" y="2264"/>
                </a:lnTo>
                <a:lnTo>
                  <a:pt x="1762" y="2272"/>
                </a:lnTo>
                <a:lnTo>
                  <a:pt x="1770" y="2279"/>
                </a:lnTo>
                <a:lnTo>
                  <a:pt x="1772" y="2283"/>
                </a:lnTo>
                <a:lnTo>
                  <a:pt x="1775" y="2288"/>
                </a:lnTo>
                <a:lnTo>
                  <a:pt x="1776" y="2291"/>
                </a:lnTo>
                <a:lnTo>
                  <a:pt x="1777" y="2295"/>
                </a:lnTo>
                <a:lnTo>
                  <a:pt x="1776" y="2298"/>
                </a:lnTo>
                <a:lnTo>
                  <a:pt x="1775" y="2302"/>
                </a:lnTo>
                <a:lnTo>
                  <a:pt x="1772" y="2305"/>
                </a:lnTo>
                <a:lnTo>
                  <a:pt x="1770" y="2309"/>
                </a:lnTo>
                <a:lnTo>
                  <a:pt x="1763" y="2317"/>
                </a:lnTo>
                <a:lnTo>
                  <a:pt x="1758" y="2327"/>
                </a:lnTo>
                <a:lnTo>
                  <a:pt x="1757" y="2332"/>
                </a:lnTo>
                <a:lnTo>
                  <a:pt x="1758" y="2335"/>
                </a:lnTo>
                <a:lnTo>
                  <a:pt x="1759" y="2340"/>
                </a:lnTo>
                <a:lnTo>
                  <a:pt x="1764" y="2343"/>
                </a:lnTo>
                <a:lnTo>
                  <a:pt x="1778" y="2351"/>
                </a:lnTo>
                <a:lnTo>
                  <a:pt x="1795" y="2359"/>
                </a:lnTo>
                <a:lnTo>
                  <a:pt x="1813" y="2366"/>
                </a:lnTo>
                <a:lnTo>
                  <a:pt x="1826" y="2373"/>
                </a:lnTo>
                <a:lnTo>
                  <a:pt x="1829" y="2377"/>
                </a:lnTo>
                <a:lnTo>
                  <a:pt x="1833" y="2379"/>
                </a:lnTo>
                <a:lnTo>
                  <a:pt x="1834" y="2383"/>
                </a:lnTo>
                <a:lnTo>
                  <a:pt x="1835" y="2385"/>
                </a:lnTo>
                <a:lnTo>
                  <a:pt x="1834" y="2391"/>
                </a:lnTo>
                <a:lnTo>
                  <a:pt x="1832" y="2396"/>
                </a:lnTo>
                <a:lnTo>
                  <a:pt x="1827" y="2402"/>
                </a:lnTo>
                <a:lnTo>
                  <a:pt x="1821" y="2409"/>
                </a:lnTo>
                <a:lnTo>
                  <a:pt x="1819" y="2412"/>
                </a:lnTo>
                <a:lnTo>
                  <a:pt x="1818" y="2417"/>
                </a:lnTo>
                <a:lnTo>
                  <a:pt x="1816" y="2423"/>
                </a:lnTo>
                <a:lnTo>
                  <a:pt x="1816" y="2429"/>
                </a:lnTo>
                <a:lnTo>
                  <a:pt x="1818" y="2435"/>
                </a:lnTo>
                <a:lnTo>
                  <a:pt x="1820" y="2441"/>
                </a:lnTo>
                <a:lnTo>
                  <a:pt x="1822" y="2446"/>
                </a:lnTo>
                <a:lnTo>
                  <a:pt x="1826" y="2450"/>
                </a:lnTo>
                <a:lnTo>
                  <a:pt x="1832" y="2458"/>
                </a:lnTo>
                <a:lnTo>
                  <a:pt x="1837" y="2464"/>
                </a:lnTo>
                <a:lnTo>
                  <a:pt x="1838" y="2466"/>
                </a:lnTo>
                <a:lnTo>
                  <a:pt x="1838" y="2469"/>
                </a:lnTo>
                <a:lnTo>
                  <a:pt x="1838" y="2472"/>
                </a:lnTo>
                <a:lnTo>
                  <a:pt x="1837" y="2475"/>
                </a:lnTo>
                <a:lnTo>
                  <a:pt x="1833" y="2481"/>
                </a:lnTo>
                <a:lnTo>
                  <a:pt x="1828" y="2489"/>
                </a:lnTo>
                <a:lnTo>
                  <a:pt x="1826" y="2492"/>
                </a:lnTo>
                <a:lnTo>
                  <a:pt x="1823" y="2496"/>
                </a:lnTo>
                <a:lnTo>
                  <a:pt x="1822" y="2500"/>
                </a:lnTo>
                <a:lnTo>
                  <a:pt x="1822" y="2504"/>
                </a:lnTo>
                <a:lnTo>
                  <a:pt x="1822" y="2508"/>
                </a:lnTo>
                <a:lnTo>
                  <a:pt x="1825" y="2511"/>
                </a:lnTo>
                <a:lnTo>
                  <a:pt x="1828" y="2513"/>
                </a:lnTo>
                <a:lnTo>
                  <a:pt x="1833" y="2516"/>
                </a:lnTo>
                <a:lnTo>
                  <a:pt x="1847" y="2518"/>
                </a:lnTo>
                <a:lnTo>
                  <a:pt x="1860" y="2523"/>
                </a:lnTo>
                <a:lnTo>
                  <a:pt x="1867" y="2525"/>
                </a:lnTo>
                <a:lnTo>
                  <a:pt x="1873" y="2529"/>
                </a:lnTo>
                <a:lnTo>
                  <a:pt x="1878" y="2534"/>
                </a:lnTo>
                <a:lnTo>
                  <a:pt x="1883" y="2541"/>
                </a:lnTo>
                <a:lnTo>
                  <a:pt x="1888" y="2555"/>
                </a:lnTo>
                <a:lnTo>
                  <a:pt x="1890" y="2568"/>
                </a:lnTo>
                <a:lnTo>
                  <a:pt x="1892" y="2575"/>
                </a:lnTo>
                <a:lnTo>
                  <a:pt x="1895" y="2582"/>
                </a:lnTo>
                <a:lnTo>
                  <a:pt x="1898" y="2588"/>
                </a:lnTo>
                <a:lnTo>
                  <a:pt x="1903" y="2594"/>
                </a:lnTo>
                <a:lnTo>
                  <a:pt x="1917" y="2607"/>
                </a:lnTo>
                <a:lnTo>
                  <a:pt x="1932" y="2618"/>
                </a:lnTo>
                <a:lnTo>
                  <a:pt x="1946" y="2630"/>
                </a:lnTo>
                <a:lnTo>
                  <a:pt x="1958" y="2642"/>
                </a:lnTo>
                <a:lnTo>
                  <a:pt x="1963" y="2648"/>
                </a:lnTo>
                <a:lnTo>
                  <a:pt x="1967" y="2654"/>
                </a:lnTo>
                <a:lnTo>
                  <a:pt x="1970" y="2660"/>
                </a:lnTo>
                <a:lnTo>
                  <a:pt x="1972" y="2667"/>
                </a:lnTo>
                <a:lnTo>
                  <a:pt x="1974" y="2680"/>
                </a:lnTo>
                <a:lnTo>
                  <a:pt x="1974" y="2694"/>
                </a:lnTo>
                <a:lnTo>
                  <a:pt x="1973" y="2711"/>
                </a:lnTo>
                <a:lnTo>
                  <a:pt x="1973" y="2727"/>
                </a:lnTo>
                <a:lnTo>
                  <a:pt x="1971" y="2742"/>
                </a:lnTo>
                <a:lnTo>
                  <a:pt x="1968" y="2754"/>
                </a:lnTo>
                <a:lnTo>
                  <a:pt x="1964" y="2763"/>
                </a:lnTo>
                <a:lnTo>
                  <a:pt x="1957" y="2775"/>
                </a:lnTo>
                <a:lnTo>
                  <a:pt x="1949" y="2787"/>
                </a:lnTo>
                <a:lnTo>
                  <a:pt x="1942" y="2795"/>
                </a:lnTo>
                <a:lnTo>
                  <a:pt x="1938" y="2801"/>
                </a:lnTo>
                <a:lnTo>
                  <a:pt x="1934" y="2802"/>
                </a:lnTo>
                <a:lnTo>
                  <a:pt x="1930" y="2802"/>
                </a:lnTo>
                <a:lnTo>
                  <a:pt x="1926" y="2800"/>
                </a:lnTo>
                <a:lnTo>
                  <a:pt x="1922" y="2799"/>
                </a:lnTo>
                <a:lnTo>
                  <a:pt x="1919" y="2800"/>
                </a:lnTo>
                <a:lnTo>
                  <a:pt x="1914" y="2801"/>
                </a:lnTo>
                <a:lnTo>
                  <a:pt x="1910" y="2802"/>
                </a:lnTo>
                <a:lnTo>
                  <a:pt x="1902" y="2808"/>
                </a:lnTo>
                <a:lnTo>
                  <a:pt x="1892" y="2815"/>
                </a:lnTo>
                <a:lnTo>
                  <a:pt x="1876" y="2826"/>
                </a:lnTo>
                <a:lnTo>
                  <a:pt x="1864" y="2833"/>
                </a:lnTo>
                <a:lnTo>
                  <a:pt x="1863" y="2836"/>
                </a:lnTo>
                <a:lnTo>
                  <a:pt x="1860" y="2837"/>
                </a:lnTo>
                <a:lnTo>
                  <a:pt x="1858" y="2837"/>
                </a:lnTo>
                <a:lnTo>
                  <a:pt x="1854" y="2838"/>
                </a:lnTo>
                <a:lnTo>
                  <a:pt x="1852" y="2837"/>
                </a:lnTo>
                <a:lnTo>
                  <a:pt x="1850" y="2836"/>
                </a:lnTo>
                <a:lnTo>
                  <a:pt x="1847" y="2834"/>
                </a:lnTo>
                <a:lnTo>
                  <a:pt x="1845" y="2831"/>
                </a:lnTo>
                <a:lnTo>
                  <a:pt x="1842" y="2827"/>
                </a:lnTo>
                <a:lnTo>
                  <a:pt x="1839" y="2825"/>
                </a:lnTo>
                <a:lnTo>
                  <a:pt x="1837" y="2825"/>
                </a:lnTo>
                <a:lnTo>
                  <a:pt x="1832" y="2826"/>
                </a:lnTo>
                <a:lnTo>
                  <a:pt x="1827" y="2826"/>
                </a:lnTo>
                <a:lnTo>
                  <a:pt x="1823" y="2824"/>
                </a:lnTo>
                <a:lnTo>
                  <a:pt x="1822" y="2819"/>
                </a:lnTo>
                <a:lnTo>
                  <a:pt x="1820" y="2809"/>
                </a:lnTo>
                <a:lnTo>
                  <a:pt x="1819" y="2799"/>
                </a:lnTo>
                <a:lnTo>
                  <a:pt x="1815" y="2792"/>
                </a:lnTo>
                <a:lnTo>
                  <a:pt x="1812" y="2788"/>
                </a:lnTo>
                <a:lnTo>
                  <a:pt x="1808" y="2784"/>
                </a:lnTo>
                <a:lnTo>
                  <a:pt x="1806" y="2784"/>
                </a:lnTo>
                <a:lnTo>
                  <a:pt x="1803" y="2784"/>
                </a:lnTo>
                <a:lnTo>
                  <a:pt x="1801" y="2784"/>
                </a:lnTo>
                <a:lnTo>
                  <a:pt x="1799" y="2786"/>
                </a:lnTo>
                <a:lnTo>
                  <a:pt x="1793" y="2790"/>
                </a:lnTo>
                <a:lnTo>
                  <a:pt x="1788" y="2796"/>
                </a:lnTo>
                <a:lnTo>
                  <a:pt x="1782" y="2801"/>
                </a:lnTo>
                <a:lnTo>
                  <a:pt x="1776" y="2805"/>
                </a:lnTo>
                <a:lnTo>
                  <a:pt x="1769" y="2807"/>
                </a:lnTo>
                <a:lnTo>
                  <a:pt x="1759" y="2809"/>
                </a:lnTo>
                <a:lnTo>
                  <a:pt x="1747" y="2809"/>
                </a:lnTo>
                <a:lnTo>
                  <a:pt x="1737" y="2811"/>
                </a:lnTo>
                <a:lnTo>
                  <a:pt x="1725" y="2813"/>
                </a:lnTo>
                <a:lnTo>
                  <a:pt x="1711" y="2817"/>
                </a:lnTo>
                <a:lnTo>
                  <a:pt x="1703" y="2818"/>
                </a:lnTo>
                <a:lnTo>
                  <a:pt x="1697" y="2819"/>
                </a:lnTo>
                <a:lnTo>
                  <a:pt x="1692" y="2818"/>
                </a:lnTo>
                <a:lnTo>
                  <a:pt x="1687" y="2817"/>
                </a:lnTo>
                <a:lnTo>
                  <a:pt x="1678" y="2813"/>
                </a:lnTo>
                <a:lnTo>
                  <a:pt x="1670" y="2808"/>
                </a:lnTo>
                <a:lnTo>
                  <a:pt x="1667" y="2805"/>
                </a:lnTo>
                <a:lnTo>
                  <a:pt x="1661" y="2802"/>
                </a:lnTo>
                <a:lnTo>
                  <a:pt x="1655" y="2801"/>
                </a:lnTo>
                <a:lnTo>
                  <a:pt x="1649" y="2800"/>
                </a:lnTo>
                <a:lnTo>
                  <a:pt x="1636" y="2799"/>
                </a:lnTo>
                <a:lnTo>
                  <a:pt x="1625" y="2800"/>
                </a:lnTo>
                <a:lnTo>
                  <a:pt x="1614" y="2801"/>
                </a:lnTo>
                <a:lnTo>
                  <a:pt x="1601" y="2801"/>
                </a:lnTo>
                <a:lnTo>
                  <a:pt x="1586" y="2800"/>
                </a:lnTo>
                <a:lnTo>
                  <a:pt x="1571" y="2796"/>
                </a:lnTo>
                <a:lnTo>
                  <a:pt x="1556" y="2793"/>
                </a:lnTo>
                <a:lnTo>
                  <a:pt x="1541" y="2790"/>
                </a:lnTo>
                <a:lnTo>
                  <a:pt x="1526" y="2790"/>
                </a:lnTo>
                <a:lnTo>
                  <a:pt x="1519" y="2790"/>
                </a:lnTo>
                <a:lnTo>
                  <a:pt x="1513" y="2788"/>
                </a:lnTo>
                <a:lnTo>
                  <a:pt x="1504" y="2786"/>
                </a:lnTo>
                <a:lnTo>
                  <a:pt x="1498" y="2784"/>
                </a:lnTo>
                <a:lnTo>
                  <a:pt x="1492" y="2783"/>
                </a:lnTo>
                <a:lnTo>
                  <a:pt x="1486" y="2784"/>
                </a:lnTo>
                <a:lnTo>
                  <a:pt x="1480" y="2786"/>
                </a:lnTo>
                <a:lnTo>
                  <a:pt x="1470" y="2788"/>
                </a:lnTo>
                <a:lnTo>
                  <a:pt x="1462" y="2790"/>
                </a:lnTo>
                <a:lnTo>
                  <a:pt x="1454" y="2790"/>
                </a:lnTo>
                <a:lnTo>
                  <a:pt x="1444" y="2790"/>
                </a:lnTo>
                <a:lnTo>
                  <a:pt x="1438" y="2790"/>
                </a:lnTo>
                <a:lnTo>
                  <a:pt x="1434" y="2792"/>
                </a:lnTo>
                <a:lnTo>
                  <a:pt x="1428" y="2794"/>
                </a:lnTo>
                <a:lnTo>
                  <a:pt x="1423" y="2798"/>
                </a:lnTo>
                <a:lnTo>
                  <a:pt x="1415" y="2803"/>
                </a:lnTo>
                <a:lnTo>
                  <a:pt x="1409" y="2811"/>
                </a:lnTo>
                <a:lnTo>
                  <a:pt x="1407" y="2814"/>
                </a:lnTo>
                <a:lnTo>
                  <a:pt x="1405" y="2817"/>
                </a:lnTo>
                <a:lnTo>
                  <a:pt x="1405" y="2820"/>
                </a:lnTo>
                <a:lnTo>
                  <a:pt x="1405" y="2824"/>
                </a:lnTo>
                <a:lnTo>
                  <a:pt x="1406" y="2827"/>
                </a:lnTo>
                <a:lnTo>
                  <a:pt x="1407" y="2831"/>
                </a:lnTo>
                <a:lnTo>
                  <a:pt x="1411" y="2833"/>
                </a:lnTo>
                <a:lnTo>
                  <a:pt x="1416" y="2834"/>
                </a:lnTo>
                <a:lnTo>
                  <a:pt x="1430" y="2838"/>
                </a:lnTo>
                <a:lnTo>
                  <a:pt x="1449" y="2840"/>
                </a:lnTo>
                <a:lnTo>
                  <a:pt x="1468" y="2843"/>
                </a:lnTo>
                <a:lnTo>
                  <a:pt x="1483" y="2845"/>
                </a:lnTo>
                <a:lnTo>
                  <a:pt x="1491" y="2846"/>
                </a:lnTo>
                <a:lnTo>
                  <a:pt x="1497" y="2849"/>
                </a:lnTo>
                <a:lnTo>
                  <a:pt x="1503" y="2852"/>
                </a:lnTo>
                <a:lnTo>
                  <a:pt x="1508" y="2856"/>
                </a:lnTo>
                <a:lnTo>
                  <a:pt x="1513" y="2861"/>
                </a:lnTo>
                <a:lnTo>
                  <a:pt x="1517" y="2864"/>
                </a:lnTo>
                <a:lnTo>
                  <a:pt x="1519" y="2869"/>
                </a:lnTo>
                <a:lnTo>
                  <a:pt x="1520" y="2874"/>
                </a:lnTo>
                <a:lnTo>
                  <a:pt x="1522" y="2884"/>
                </a:lnTo>
                <a:lnTo>
                  <a:pt x="1522" y="2901"/>
                </a:lnTo>
                <a:lnTo>
                  <a:pt x="1520" y="2919"/>
                </a:lnTo>
                <a:lnTo>
                  <a:pt x="1520" y="2935"/>
                </a:lnTo>
                <a:lnTo>
                  <a:pt x="1520" y="2943"/>
                </a:lnTo>
                <a:lnTo>
                  <a:pt x="1522" y="2947"/>
                </a:lnTo>
                <a:lnTo>
                  <a:pt x="1524" y="2950"/>
                </a:lnTo>
                <a:lnTo>
                  <a:pt x="1526" y="2951"/>
                </a:lnTo>
                <a:lnTo>
                  <a:pt x="1532" y="2952"/>
                </a:lnTo>
                <a:lnTo>
                  <a:pt x="1538" y="2950"/>
                </a:lnTo>
                <a:lnTo>
                  <a:pt x="1550" y="2946"/>
                </a:lnTo>
                <a:lnTo>
                  <a:pt x="1563" y="2943"/>
                </a:lnTo>
                <a:lnTo>
                  <a:pt x="1569" y="2943"/>
                </a:lnTo>
                <a:lnTo>
                  <a:pt x="1574" y="2944"/>
                </a:lnTo>
                <a:lnTo>
                  <a:pt x="1577" y="2946"/>
                </a:lnTo>
                <a:lnTo>
                  <a:pt x="1580" y="2948"/>
                </a:lnTo>
                <a:lnTo>
                  <a:pt x="1583" y="2951"/>
                </a:lnTo>
                <a:lnTo>
                  <a:pt x="1588" y="2954"/>
                </a:lnTo>
                <a:lnTo>
                  <a:pt x="1595" y="2956"/>
                </a:lnTo>
                <a:lnTo>
                  <a:pt x="1604" y="2957"/>
                </a:lnTo>
                <a:lnTo>
                  <a:pt x="1613" y="2956"/>
                </a:lnTo>
                <a:lnTo>
                  <a:pt x="1623" y="2956"/>
                </a:lnTo>
                <a:lnTo>
                  <a:pt x="1631" y="2958"/>
                </a:lnTo>
                <a:lnTo>
                  <a:pt x="1637" y="2960"/>
                </a:lnTo>
                <a:lnTo>
                  <a:pt x="1646" y="2969"/>
                </a:lnTo>
                <a:lnTo>
                  <a:pt x="1655" y="2975"/>
                </a:lnTo>
                <a:lnTo>
                  <a:pt x="1659" y="2978"/>
                </a:lnTo>
                <a:lnTo>
                  <a:pt x="1661" y="2981"/>
                </a:lnTo>
                <a:lnTo>
                  <a:pt x="1661" y="2985"/>
                </a:lnTo>
                <a:lnTo>
                  <a:pt x="1661" y="2991"/>
                </a:lnTo>
                <a:lnTo>
                  <a:pt x="1659" y="3001"/>
                </a:lnTo>
                <a:lnTo>
                  <a:pt x="1661" y="3011"/>
                </a:lnTo>
                <a:lnTo>
                  <a:pt x="1665" y="3030"/>
                </a:lnTo>
                <a:lnTo>
                  <a:pt x="1671" y="3046"/>
                </a:lnTo>
                <a:lnTo>
                  <a:pt x="1673" y="3055"/>
                </a:lnTo>
                <a:lnTo>
                  <a:pt x="1671" y="3063"/>
                </a:lnTo>
                <a:lnTo>
                  <a:pt x="1669" y="3065"/>
                </a:lnTo>
                <a:lnTo>
                  <a:pt x="1667" y="3067"/>
                </a:lnTo>
                <a:lnTo>
                  <a:pt x="1664" y="3067"/>
                </a:lnTo>
                <a:lnTo>
                  <a:pt x="1659" y="3067"/>
                </a:lnTo>
                <a:lnTo>
                  <a:pt x="1652" y="3067"/>
                </a:lnTo>
                <a:lnTo>
                  <a:pt x="1648" y="3069"/>
                </a:lnTo>
                <a:lnTo>
                  <a:pt x="1644" y="3072"/>
                </a:lnTo>
                <a:lnTo>
                  <a:pt x="1640" y="3077"/>
                </a:lnTo>
                <a:lnTo>
                  <a:pt x="1634" y="3083"/>
                </a:lnTo>
                <a:lnTo>
                  <a:pt x="1627" y="3089"/>
                </a:lnTo>
                <a:lnTo>
                  <a:pt x="1619" y="3096"/>
                </a:lnTo>
                <a:lnTo>
                  <a:pt x="1612" y="3101"/>
                </a:lnTo>
                <a:lnTo>
                  <a:pt x="1608" y="3102"/>
                </a:lnTo>
                <a:lnTo>
                  <a:pt x="1605" y="3101"/>
                </a:lnTo>
                <a:lnTo>
                  <a:pt x="1600" y="3098"/>
                </a:lnTo>
                <a:lnTo>
                  <a:pt x="1595" y="3096"/>
                </a:lnTo>
                <a:lnTo>
                  <a:pt x="1586" y="3088"/>
                </a:lnTo>
                <a:lnTo>
                  <a:pt x="1577" y="3079"/>
                </a:lnTo>
                <a:lnTo>
                  <a:pt x="1573" y="3077"/>
                </a:lnTo>
                <a:lnTo>
                  <a:pt x="1569" y="3074"/>
                </a:lnTo>
                <a:lnTo>
                  <a:pt x="1566" y="3074"/>
                </a:lnTo>
                <a:lnTo>
                  <a:pt x="1562" y="3074"/>
                </a:lnTo>
                <a:lnTo>
                  <a:pt x="1555" y="3077"/>
                </a:lnTo>
                <a:lnTo>
                  <a:pt x="1549" y="3082"/>
                </a:lnTo>
                <a:lnTo>
                  <a:pt x="1543" y="3086"/>
                </a:lnTo>
                <a:lnTo>
                  <a:pt x="1538" y="3089"/>
                </a:lnTo>
                <a:lnTo>
                  <a:pt x="1533" y="3088"/>
                </a:lnTo>
                <a:lnTo>
                  <a:pt x="1526" y="3085"/>
                </a:lnTo>
                <a:lnTo>
                  <a:pt x="1518" y="3083"/>
                </a:lnTo>
                <a:lnTo>
                  <a:pt x="1508" y="3083"/>
                </a:lnTo>
                <a:lnTo>
                  <a:pt x="1499" y="3083"/>
                </a:lnTo>
                <a:lnTo>
                  <a:pt x="1491" y="3082"/>
                </a:lnTo>
                <a:lnTo>
                  <a:pt x="1485" y="3080"/>
                </a:lnTo>
                <a:lnTo>
                  <a:pt x="1478" y="3080"/>
                </a:lnTo>
                <a:lnTo>
                  <a:pt x="1474" y="3080"/>
                </a:lnTo>
                <a:lnTo>
                  <a:pt x="1472" y="3082"/>
                </a:lnTo>
                <a:lnTo>
                  <a:pt x="1468" y="3084"/>
                </a:lnTo>
                <a:lnTo>
                  <a:pt x="1464" y="3086"/>
                </a:lnTo>
                <a:lnTo>
                  <a:pt x="1459" y="3095"/>
                </a:lnTo>
                <a:lnTo>
                  <a:pt x="1453" y="3105"/>
                </a:lnTo>
                <a:lnTo>
                  <a:pt x="1450" y="3111"/>
                </a:lnTo>
                <a:lnTo>
                  <a:pt x="1448" y="3118"/>
                </a:lnTo>
                <a:lnTo>
                  <a:pt x="1447" y="3124"/>
                </a:lnTo>
                <a:lnTo>
                  <a:pt x="1447" y="3132"/>
                </a:lnTo>
                <a:lnTo>
                  <a:pt x="1447" y="3137"/>
                </a:lnTo>
                <a:lnTo>
                  <a:pt x="1445" y="3143"/>
                </a:lnTo>
                <a:lnTo>
                  <a:pt x="1444" y="3147"/>
                </a:lnTo>
                <a:lnTo>
                  <a:pt x="1443" y="3151"/>
                </a:lnTo>
                <a:lnTo>
                  <a:pt x="1440" y="3155"/>
                </a:lnTo>
                <a:lnTo>
                  <a:pt x="1435" y="3159"/>
                </a:lnTo>
                <a:lnTo>
                  <a:pt x="1429" y="3165"/>
                </a:lnTo>
                <a:lnTo>
                  <a:pt x="1424" y="3173"/>
                </a:lnTo>
                <a:lnTo>
                  <a:pt x="1422" y="3179"/>
                </a:lnTo>
                <a:lnTo>
                  <a:pt x="1419" y="3186"/>
                </a:lnTo>
                <a:lnTo>
                  <a:pt x="1419" y="3192"/>
                </a:lnTo>
                <a:lnTo>
                  <a:pt x="1419" y="3200"/>
                </a:lnTo>
                <a:lnTo>
                  <a:pt x="1420" y="3208"/>
                </a:lnTo>
                <a:lnTo>
                  <a:pt x="1423" y="3214"/>
                </a:lnTo>
                <a:lnTo>
                  <a:pt x="1426" y="3218"/>
                </a:lnTo>
                <a:lnTo>
                  <a:pt x="1430" y="3223"/>
                </a:lnTo>
                <a:lnTo>
                  <a:pt x="1438" y="3229"/>
                </a:lnTo>
                <a:lnTo>
                  <a:pt x="1445" y="3235"/>
                </a:lnTo>
                <a:lnTo>
                  <a:pt x="1448" y="3238"/>
                </a:lnTo>
                <a:lnTo>
                  <a:pt x="1450" y="3243"/>
                </a:lnTo>
                <a:lnTo>
                  <a:pt x="1451" y="3249"/>
                </a:lnTo>
                <a:lnTo>
                  <a:pt x="1453" y="3256"/>
                </a:lnTo>
                <a:lnTo>
                  <a:pt x="1454" y="3273"/>
                </a:lnTo>
                <a:lnTo>
                  <a:pt x="1455" y="3291"/>
                </a:lnTo>
                <a:lnTo>
                  <a:pt x="1454" y="3313"/>
                </a:lnTo>
                <a:lnTo>
                  <a:pt x="1453" y="3343"/>
                </a:lnTo>
                <a:lnTo>
                  <a:pt x="1453" y="3359"/>
                </a:lnTo>
                <a:lnTo>
                  <a:pt x="1454" y="3374"/>
                </a:lnTo>
                <a:lnTo>
                  <a:pt x="1454" y="3387"/>
                </a:lnTo>
                <a:lnTo>
                  <a:pt x="1456" y="3398"/>
                </a:lnTo>
                <a:lnTo>
                  <a:pt x="1457" y="3407"/>
                </a:lnTo>
                <a:lnTo>
                  <a:pt x="1457" y="3416"/>
                </a:lnTo>
                <a:lnTo>
                  <a:pt x="1457" y="3423"/>
                </a:lnTo>
                <a:lnTo>
                  <a:pt x="1455" y="3430"/>
                </a:lnTo>
                <a:lnTo>
                  <a:pt x="1453" y="3436"/>
                </a:lnTo>
                <a:lnTo>
                  <a:pt x="1449" y="3442"/>
                </a:lnTo>
                <a:lnTo>
                  <a:pt x="1445" y="3447"/>
                </a:lnTo>
                <a:lnTo>
                  <a:pt x="1442" y="3450"/>
                </a:lnTo>
                <a:lnTo>
                  <a:pt x="1438" y="3452"/>
                </a:lnTo>
                <a:lnTo>
                  <a:pt x="1432" y="3455"/>
                </a:lnTo>
                <a:lnTo>
                  <a:pt x="1425" y="3457"/>
                </a:lnTo>
                <a:lnTo>
                  <a:pt x="1416" y="3460"/>
                </a:lnTo>
                <a:lnTo>
                  <a:pt x="1397" y="3462"/>
                </a:lnTo>
                <a:lnTo>
                  <a:pt x="1375" y="3463"/>
                </a:lnTo>
                <a:lnTo>
                  <a:pt x="1366" y="3462"/>
                </a:lnTo>
                <a:lnTo>
                  <a:pt x="1359" y="3461"/>
                </a:lnTo>
                <a:lnTo>
                  <a:pt x="1352" y="3460"/>
                </a:lnTo>
                <a:lnTo>
                  <a:pt x="1347" y="3457"/>
                </a:lnTo>
                <a:lnTo>
                  <a:pt x="1343" y="3455"/>
                </a:lnTo>
                <a:lnTo>
                  <a:pt x="1341" y="3450"/>
                </a:lnTo>
                <a:lnTo>
                  <a:pt x="1337" y="3445"/>
                </a:lnTo>
                <a:lnTo>
                  <a:pt x="1335" y="3441"/>
                </a:lnTo>
                <a:lnTo>
                  <a:pt x="1328" y="3427"/>
                </a:lnTo>
                <a:lnTo>
                  <a:pt x="1319" y="3416"/>
                </a:lnTo>
                <a:lnTo>
                  <a:pt x="1310" y="3404"/>
                </a:lnTo>
                <a:lnTo>
                  <a:pt x="1298" y="3391"/>
                </a:lnTo>
                <a:lnTo>
                  <a:pt x="1284" y="3376"/>
                </a:lnTo>
                <a:lnTo>
                  <a:pt x="1267" y="3361"/>
                </a:lnTo>
                <a:lnTo>
                  <a:pt x="1252" y="3348"/>
                </a:lnTo>
                <a:lnTo>
                  <a:pt x="1240" y="3341"/>
                </a:lnTo>
                <a:lnTo>
                  <a:pt x="1229" y="3336"/>
                </a:lnTo>
                <a:lnTo>
                  <a:pt x="1216" y="3331"/>
                </a:lnTo>
                <a:lnTo>
                  <a:pt x="1203" y="3326"/>
                </a:lnTo>
                <a:lnTo>
                  <a:pt x="1192" y="3322"/>
                </a:lnTo>
                <a:lnTo>
                  <a:pt x="1184" y="3316"/>
                </a:lnTo>
                <a:lnTo>
                  <a:pt x="1174" y="3307"/>
                </a:lnTo>
                <a:lnTo>
                  <a:pt x="1164" y="3299"/>
                </a:lnTo>
                <a:lnTo>
                  <a:pt x="1151" y="3290"/>
                </a:lnTo>
                <a:lnTo>
                  <a:pt x="1138" y="3282"/>
                </a:lnTo>
                <a:lnTo>
                  <a:pt x="1124" y="3274"/>
                </a:lnTo>
                <a:lnTo>
                  <a:pt x="1114" y="3268"/>
                </a:lnTo>
                <a:lnTo>
                  <a:pt x="1105" y="3263"/>
                </a:lnTo>
                <a:lnTo>
                  <a:pt x="1098" y="3259"/>
                </a:lnTo>
                <a:lnTo>
                  <a:pt x="1091" y="3254"/>
                </a:lnTo>
                <a:lnTo>
                  <a:pt x="1086" y="3248"/>
                </a:lnTo>
                <a:lnTo>
                  <a:pt x="1082" y="3243"/>
                </a:lnTo>
                <a:lnTo>
                  <a:pt x="1072" y="3233"/>
                </a:lnTo>
                <a:lnTo>
                  <a:pt x="1065" y="3224"/>
                </a:lnTo>
                <a:lnTo>
                  <a:pt x="1058" y="3218"/>
                </a:lnTo>
                <a:lnTo>
                  <a:pt x="1052" y="3214"/>
                </a:lnTo>
                <a:lnTo>
                  <a:pt x="1046" y="3210"/>
                </a:lnTo>
                <a:lnTo>
                  <a:pt x="1040" y="3210"/>
                </a:lnTo>
                <a:lnTo>
                  <a:pt x="1032" y="3211"/>
                </a:lnTo>
                <a:lnTo>
                  <a:pt x="1021" y="3214"/>
                </a:lnTo>
                <a:lnTo>
                  <a:pt x="1016" y="3215"/>
                </a:lnTo>
                <a:lnTo>
                  <a:pt x="1010" y="3215"/>
                </a:lnTo>
                <a:lnTo>
                  <a:pt x="1004" y="3214"/>
                </a:lnTo>
                <a:lnTo>
                  <a:pt x="998" y="3210"/>
                </a:lnTo>
                <a:lnTo>
                  <a:pt x="994" y="3208"/>
                </a:lnTo>
                <a:lnTo>
                  <a:pt x="989" y="3206"/>
                </a:lnTo>
                <a:lnTo>
                  <a:pt x="985" y="3205"/>
                </a:lnTo>
                <a:lnTo>
                  <a:pt x="982" y="3206"/>
                </a:lnTo>
                <a:lnTo>
                  <a:pt x="972" y="3211"/>
                </a:lnTo>
                <a:lnTo>
                  <a:pt x="959" y="3219"/>
                </a:lnTo>
                <a:lnTo>
                  <a:pt x="952" y="3223"/>
                </a:lnTo>
                <a:lnTo>
                  <a:pt x="945" y="3224"/>
                </a:lnTo>
                <a:lnTo>
                  <a:pt x="938" y="3224"/>
                </a:lnTo>
                <a:lnTo>
                  <a:pt x="931" y="3224"/>
                </a:lnTo>
                <a:lnTo>
                  <a:pt x="918" y="3223"/>
                </a:lnTo>
                <a:lnTo>
                  <a:pt x="903" y="3223"/>
                </a:lnTo>
                <a:lnTo>
                  <a:pt x="897" y="3225"/>
                </a:lnTo>
                <a:lnTo>
                  <a:pt x="893" y="3228"/>
                </a:lnTo>
                <a:lnTo>
                  <a:pt x="889" y="3231"/>
                </a:lnTo>
                <a:lnTo>
                  <a:pt x="887" y="3235"/>
                </a:lnTo>
                <a:lnTo>
                  <a:pt x="884" y="3244"/>
                </a:lnTo>
                <a:lnTo>
                  <a:pt x="881" y="3254"/>
                </a:lnTo>
                <a:lnTo>
                  <a:pt x="878" y="3258"/>
                </a:lnTo>
                <a:lnTo>
                  <a:pt x="876" y="3259"/>
                </a:lnTo>
                <a:lnTo>
                  <a:pt x="874" y="3259"/>
                </a:lnTo>
                <a:lnTo>
                  <a:pt x="870" y="3258"/>
                </a:lnTo>
                <a:lnTo>
                  <a:pt x="863" y="3252"/>
                </a:lnTo>
                <a:lnTo>
                  <a:pt x="856" y="3247"/>
                </a:lnTo>
                <a:lnTo>
                  <a:pt x="846" y="3241"/>
                </a:lnTo>
                <a:lnTo>
                  <a:pt x="836" y="3233"/>
                </a:lnTo>
                <a:lnTo>
                  <a:pt x="826" y="3224"/>
                </a:lnTo>
                <a:lnTo>
                  <a:pt x="818" y="3217"/>
                </a:lnTo>
                <a:lnTo>
                  <a:pt x="812" y="3209"/>
                </a:lnTo>
                <a:lnTo>
                  <a:pt x="805" y="3199"/>
                </a:lnTo>
                <a:lnTo>
                  <a:pt x="796" y="3190"/>
                </a:lnTo>
                <a:lnTo>
                  <a:pt x="788" y="3180"/>
                </a:lnTo>
                <a:lnTo>
                  <a:pt x="781" y="3172"/>
                </a:lnTo>
                <a:lnTo>
                  <a:pt x="774" y="3162"/>
                </a:lnTo>
                <a:lnTo>
                  <a:pt x="769" y="3154"/>
                </a:lnTo>
                <a:lnTo>
                  <a:pt x="765" y="3147"/>
                </a:lnTo>
                <a:lnTo>
                  <a:pt x="764" y="3143"/>
                </a:lnTo>
                <a:lnTo>
                  <a:pt x="761" y="3142"/>
                </a:lnTo>
                <a:lnTo>
                  <a:pt x="756" y="3140"/>
                </a:lnTo>
                <a:lnTo>
                  <a:pt x="750" y="3140"/>
                </a:lnTo>
                <a:lnTo>
                  <a:pt x="743" y="3140"/>
                </a:lnTo>
                <a:lnTo>
                  <a:pt x="736" y="3140"/>
                </a:lnTo>
                <a:lnTo>
                  <a:pt x="729" y="3142"/>
                </a:lnTo>
                <a:lnTo>
                  <a:pt x="722" y="3143"/>
                </a:lnTo>
                <a:lnTo>
                  <a:pt x="714" y="3146"/>
                </a:lnTo>
                <a:lnTo>
                  <a:pt x="706" y="3146"/>
                </a:lnTo>
                <a:lnTo>
                  <a:pt x="699" y="3146"/>
                </a:lnTo>
                <a:lnTo>
                  <a:pt x="693" y="3145"/>
                </a:lnTo>
                <a:lnTo>
                  <a:pt x="686" y="3142"/>
                </a:lnTo>
                <a:lnTo>
                  <a:pt x="680" y="3137"/>
                </a:lnTo>
                <a:lnTo>
                  <a:pt x="678" y="3135"/>
                </a:lnTo>
                <a:lnTo>
                  <a:pt x="676" y="3132"/>
                </a:lnTo>
                <a:lnTo>
                  <a:pt x="675" y="3128"/>
                </a:lnTo>
                <a:lnTo>
                  <a:pt x="676" y="3123"/>
                </a:lnTo>
                <a:lnTo>
                  <a:pt x="680" y="3104"/>
                </a:lnTo>
                <a:lnTo>
                  <a:pt x="682" y="3089"/>
                </a:lnTo>
                <a:lnTo>
                  <a:pt x="681" y="3086"/>
                </a:lnTo>
                <a:lnTo>
                  <a:pt x="679" y="3085"/>
                </a:lnTo>
                <a:lnTo>
                  <a:pt x="676" y="3084"/>
                </a:lnTo>
                <a:lnTo>
                  <a:pt x="672" y="3084"/>
                </a:lnTo>
                <a:lnTo>
                  <a:pt x="662" y="3085"/>
                </a:lnTo>
                <a:lnTo>
                  <a:pt x="654" y="3089"/>
                </a:lnTo>
                <a:lnTo>
                  <a:pt x="647" y="3095"/>
                </a:lnTo>
                <a:lnTo>
                  <a:pt x="639" y="3101"/>
                </a:lnTo>
                <a:lnTo>
                  <a:pt x="634" y="3109"/>
                </a:lnTo>
                <a:lnTo>
                  <a:pt x="629" y="3118"/>
                </a:lnTo>
                <a:lnTo>
                  <a:pt x="625" y="3123"/>
                </a:lnTo>
                <a:lnTo>
                  <a:pt x="622" y="3127"/>
                </a:lnTo>
                <a:lnTo>
                  <a:pt x="617" y="3130"/>
                </a:lnTo>
                <a:lnTo>
                  <a:pt x="612" y="3132"/>
                </a:lnTo>
                <a:lnTo>
                  <a:pt x="601" y="3133"/>
                </a:lnTo>
                <a:lnTo>
                  <a:pt x="593" y="3133"/>
                </a:lnTo>
                <a:close/>
              </a:path>
            </a:pathLst>
          </a:custGeom>
          <a:solidFill>
            <a:srgbClr val="D5AEB2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4" name="TextBox 46">
            <a:extLst>
              <a:ext uri="{FF2B5EF4-FFF2-40B4-BE49-F238E27FC236}">
                <a16:creationId xmlns:a16="http://schemas.microsoft.com/office/drawing/2014/main" id="{C2DAFEBB-CF45-40FA-BCA0-6CE622B467C6}"/>
              </a:ext>
            </a:extLst>
          </p:cNvPr>
          <p:cNvSpPr txBox="1"/>
          <p:nvPr/>
        </p:nvSpPr>
        <p:spPr>
          <a:xfrm>
            <a:off x="7552921" y="3972637"/>
            <a:ext cx="3764367" cy="55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5" name="TextBox 46">
            <a:extLst>
              <a:ext uri="{FF2B5EF4-FFF2-40B4-BE49-F238E27FC236}">
                <a16:creationId xmlns:a16="http://schemas.microsoft.com/office/drawing/2014/main" id="{19B6F4B8-818F-4786-8F68-6F690D20305F}"/>
              </a:ext>
            </a:extLst>
          </p:cNvPr>
          <p:cNvSpPr txBox="1"/>
          <p:nvPr/>
        </p:nvSpPr>
        <p:spPr>
          <a:xfrm>
            <a:off x="7552921" y="4858079"/>
            <a:ext cx="3764367" cy="555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390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F4074A5E-4404-4311-9CDE-C5AF58ABC0F1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03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76D5373-91E3-4A4A-9F67-C24EAC400B3F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存在问题不足</a:t>
            </a:r>
          </a:p>
        </p:txBody>
      </p:sp>
      <p:pic>
        <p:nvPicPr>
          <p:cNvPr id="56" name="Picture 11">
            <a:extLst>
              <a:ext uri="{FF2B5EF4-FFF2-40B4-BE49-F238E27FC236}">
                <a16:creationId xmlns:a16="http://schemas.microsoft.com/office/drawing/2014/main" id="{19EF33D8-9A88-41C6-865E-FE8EB2264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4225923"/>
            <a:ext cx="6021054" cy="1302472"/>
          </a:xfrm>
          <a:prstGeom prst="rect">
            <a:avLst/>
          </a:prstGeom>
        </p:spPr>
      </p:pic>
      <p:sp>
        <p:nvSpPr>
          <p:cNvPr id="57" name="Oval 34">
            <a:extLst>
              <a:ext uri="{FF2B5EF4-FFF2-40B4-BE49-F238E27FC236}">
                <a16:creationId xmlns:a16="http://schemas.microsoft.com/office/drawing/2014/main" id="{A3BFE968-BE7F-4F20-AC49-56BBBBDBCA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8898" y="1482859"/>
            <a:ext cx="3635260" cy="3637385"/>
          </a:xfrm>
          <a:prstGeom prst="ellipse">
            <a:avLst/>
          </a:prstGeom>
          <a:solidFill>
            <a:srgbClr val="D5AE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" name="Oval 35">
            <a:extLst>
              <a:ext uri="{FF2B5EF4-FFF2-40B4-BE49-F238E27FC236}">
                <a16:creationId xmlns:a16="http://schemas.microsoft.com/office/drawing/2014/main" id="{55962F33-4D57-41FE-91CE-D07DC5EBAE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6590" y="1892676"/>
            <a:ext cx="2819874" cy="2819875"/>
          </a:xfrm>
          <a:prstGeom prst="ellipse">
            <a:avLst/>
          </a:pr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Oval 36">
            <a:extLst>
              <a:ext uri="{FF2B5EF4-FFF2-40B4-BE49-F238E27FC236}">
                <a16:creationId xmlns:a16="http://schemas.microsoft.com/office/drawing/2014/main" id="{D1C9EA0F-F141-4931-8C68-29548D8BB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3938" y="2260023"/>
            <a:ext cx="2085178" cy="2085179"/>
          </a:xfrm>
          <a:prstGeom prst="ellipse">
            <a:avLst/>
          </a:prstGeom>
          <a:solidFill>
            <a:srgbClr val="72454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Oval 37">
            <a:extLst>
              <a:ext uri="{FF2B5EF4-FFF2-40B4-BE49-F238E27FC236}">
                <a16:creationId xmlns:a16="http://schemas.microsoft.com/office/drawing/2014/main" id="{51DAACEC-195B-4E9B-9F6B-8D77995FE6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3410" y="2627372"/>
            <a:ext cx="1348359" cy="1350482"/>
          </a:xfrm>
          <a:prstGeom prst="ellipse">
            <a:avLst/>
          </a:pr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1" name="Oval 38">
            <a:extLst>
              <a:ext uri="{FF2B5EF4-FFF2-40B4-BE49-F238E27FC236}">
                <a16:creationId xmlns:a16="http://schemas.microsoft.com/office/drawing/2014/main" id="{0A4D6479-5E4C-4187-AA6B-6CA9452EC9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0758" y="2994720"/>
            <a:ext cx="613663" cy="613663"/>
          </a:xfrm>
          <a:prstGeom prst="ellipse">
            <a:avLst/>
          </a:prstGeom>
          <a:solidFill>
            <a:srgbClr val="FFFFFF">
              <a:lumMod val="75000"/>
              <a:lumOff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62" name="Picture 10">
            <a:extLst>
              <a:ext uri="{FF2B5EF4-FFF2-40B4-BE49-F238E27FC236}">
                <a16:creationId xmlns:a16="http://schemas.microsoft.com/office/drawing/2014/main" id="{FC91EECF-489D-45F0-B857-CD87426DB6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948753">
            <a:off x="8171759" y="2161513"/>
            <a:ext cx="2643239" cy="1655635"/>
          </a:xfrm>
          <a:prstGeom prst="rect">
            <a:avLst/>
          </a:prstGeom>
        </p:spPr>
      </p:pic>
      <p:grpSp>
        <p:nvGrpSpPr>
          <p:cNvPr id="63" name="Group 9">
            <a:extLst>
              <a:ext uri="{FF2B5EF4-FFF2-40B4-BE49-F238E27FC236}">
                <a16:creationId xmlns:a16="http://schemas.microsoft.com/office/drawing/2014/main" id="{1FB46C36-D691-4B48-9563-9741F5C991F4}"/>
              </a:ext>
            </a:extLst>
          </p:cNvPr>
          <p:cNvGrpSpPr/>
          <p:nvPr/>
        </p:nvGrpSpPr>
        <p:grpSpPr>
          <a:xfrm>
            <a:off x="9106528" y="1845960"/>
            <a:ext cx="1480010" cy="1482133"/>
            <a:chOff x="8505714" y="1280994"/>
            <a:chExt cx="2164667" cy="2167773"/>
          </a:xfrm>
        </p:grpSpPr>
        <p:sp>
          <p:nvSpPr>
            <p:cNvPr id="64" name="Freeform 39">
              <a:extLst>
                <a:ext uri="{FF2B5EF4-FFF2-40B4-BE49-F238E27FC236}">
                  <a16:creationId xmlns:a16="http://schemas.microsoft.com/office/drawing/2014/main" id="{3161103F-1F51-48B2-91DE-5DC457B15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5714" y="1280994"/>
              <a:ext cx="2164667" cy="2167773"/>
            </a:xfrm>
            <a:custGeom>
              <a:avLst/>
              <a:gdLst>
                <a:gd name="T0" fmla="*/ 593 w 697"/>
                <a:gd name="T1" fmla="*/ 254 h 698"/>
                <a:gd name="T2" fmla="*/ 697 w 697"/>
                <a:gd name="T3" fmla="*/ 150 h 698"/>
                <a:gd name="T4" fmla="*/ 581 w 697"/>
                <a:gd name="T5" fmla="*/ 119 h 698"/>
                <a:gd name="T6" fmla="*/ 548 w 697"/>
                <a:gd name="T7" fmla="*/ 0 h 698"/>
                <a:gd name="T8" fmla="*/ 444 w 697"/>
                <a:gd name="T9" fmla="*/ 105 h 698"/>
                <a:gd name="T10" fmla="*/ 470 w 697"/>
                <a:gd name="T11" fmla="*/ 202 h 698"/>
                <a:gd name="T12" fmla="*/ 116 w 697"/>
                <a:gd name="T13" fmla="*/ 555 h 698"/>
                <a:gd name="T14" fmla="*/ 67 w 697"/>
                <a:gd name="T15" fmla="*/ 456 h 698"/>
                <a:gd name="T16" fmla="*/ 33 w 697"/>
                <a:gd name="T17" fmla="*/ 577 h 698"/>
                <a:gd name="T18" fmla="*/ 0 w 697"/>
                <a:gd name="T19" fmla="*/ 698 h 698"/>
                <a:gd name="T20" fmla="*/ 124 w 697"/>
                <a:gd name="T21" fmla="*/ 667 h 698"/>
                <a:gd name="T22" fmla="*/ 244 w 697"/>
                <a:gd name="T23" fmla="*/ 634 h 698"/>
                <a:gd name="T24" fmla="*/ 145 w 697"/>
                <a:gd name="T25" fmla="*/ 584 h 698"/>
                <a:gd name="T26" fmla="*/ 498 w 697"/>
                <a:gd name="T27" fmla="*/ 228 h 698"/>
                <a:gd name="T28" fmla="*/ 593 w 697"/>
                <a:gd name="T29" fmla="*/ 254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7" h="698">
                  <a:moveTo>
                    <a:pt x="593" y="254"/>
                  </a:moveTo>
                  <a:lnTo>
                    <a:pt x="697" y="150"/>
                  </a:lnTo>
                  <a:lnTo>
                    <a:pt x="581" y="119"/>
                  </a:lnTo>
                  <a:lnTo>
                    <a:pt x="548" y="0"/>
                  </a:lnTo>
                  <a:lnTo>
                    <a:pt x="444" y="105"/>
                  </a:lnTo>
                  <a:lnTo>
                    <a:pt x="470" y="202"/>
                  </a:lnTo>
                  <a:lnTo>
                    <a:pt x="116" y="555"/>
                  </a:lnTo>
                  <a:lnTo>
                    <a:pt x="67" y="456"/>
                  </a:lnTo>
                  <a:lnTo>
                    <a:pt x="33" y="577"/>
                  </a:lnTo>
                  <a:lnTo>
                    <a:pt x="0" y="698"/>
                  </a:lnTo>
                  <a:lnTo>
                    <a:pt x="124" y="667"/>
                  </a:lnTo>
                  <a:lnTo>
                    <a:pt x="244" y="634"/>
                  </a:lnTo>
                  <a:lnTo>
                    <a:pt x="145" y="584"/>
                  </a:lnTo>
                  <a:lnTo>
                    <a:pt x="498" y="228"/>
                  </a:lnTo>
                  <a:lnTo>
                    <a:pt x="593" y="254"/>
                  </a:lnTo>
                  <a:close/>
                </a:path>
              </a:pathLst>
            </a:custGeom>
            <a:solidFill>
              <a:srgbClr val="D5AE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40">
              <a:extLst>
                <a:ext uri="{FF2B5EF4-FFF2-40B4-BE49-F238E27FC236}">
                  <a16:creationId xmlns:a16="http://schemas.microsoft.com/office/drawing/2014/main" id="{C3C3C5E4-C1EA-4D59-ACDB-DFC47CC71F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5714" y="1280994"/>
              <a:ext cx="1804407" cy="2167773"/>
            </a:xfrm>
            <a:custGeom>
              <a:avLst/>
              <a:gdLst>
                <a:gd name="T0" fmla="*/ 581 w 581"/>
                <a:gd name="T1" fmla="*/ 119 h 698"/>
                <a:gd name="T2" fmla="*/ 548 w 581"/>
                <a:gd name="T3" fmla="*/ 0 h 698"/>
                <a:gd name="T4" fmla="*/ 444 w 581"/>
                <a:gd name="T5" fmla="*/ 105 h 698"/>
                <a:gd name="T6" fmla="*/ 470 w 581"/>
                <a:gd name="T7" fmla="*/ 202 h 698"/>
                <a:gd name="T8" fmla="*/ 116 w 581"/>
                <a:gd name="T9" fmla="*/ 555 h 698"/>
                <a:gd name="T10" fmla="*/ 67 w 581"/>
                <a:gd name="T11" fmla="*/ 456 h 698"/>
                <a:gd name="T12" fmla="*/ 33 w 581"/>
                <a:gd name="T13" fmla="*/ 577 h 698"/>
                <a:gd name="T14" fmla="*/ 0 w 581"/>
                <a:gd name="T15" fmla="*/ 698 h 698"/>
                <a:gd name="T16" fmla="*/ 581 w 581"/>
                <a:gd name="T17" fmla="*/ 119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1" h="698">
                  <a:moveTo>
                    <a:pt x="581" y="119"/>
                  </a:moveTo>
                  <a:lnTo>
                    <a:pt x="548" y="0"/>
                  </a:lnTo>
                  <a:lnTo>
                    <a:pt x="444" y="105"/>
                  </a:lnTo>
                  <a:lnTo>
                    <a:pt x="470" y="202"/>
                  </a:lnTo>
                  <a:lnTo>
                    <a:pt x="116" y="555"/>
                  </a:lnTo>
                  <a:lnTo>
                    <a:pt x="67" y="456"/>
                  </a:lnTo>
                  <a:lnTo>
                    <a:pt x="33" y="577"/>
                  </a:lnTo>
                  <a:lnTo>
                    <a:pt x="0" y="698"/>
                  </a:lnTo>
                  <a:lnTo>
                    <a:pt x="581" y="119"/>
                  </a:lnTo>
                  <a:close/>
                </a:path>
              </a:pathLst>
            </a:custGeom>
            <a:solidFill>
              <a:srgbClr val="724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6" name="Rectangle 23">
            <a:extLst>
              <a:ext uri="{FF2B5EF4-FFF2-40B4-BE49-F238E27FC236}">
                <a16:creationId xmlns:a16="http://schemas.microsoft.com/office/drawing/2014/main" id="{00BA7F85-FFC4-474E-AFFA-9275EF936EDE}"/>
              </a:ext>
            </a:extLst>
          </p:cNvPr>
          <p:cNvSpPr/>
          <p:nvPr/>
        </p:nvSpPr>
        <p:spPr>
          <a:xfrm>
            <a:off x="2466961" y="1720717"/>
            <a:ext cx="3243947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noProof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Rectangle 43">
            <a:extLst>
              <a:ext uri="{FF2B5EF4-FFF2-40B4-BE49-F238E27FC236}">
                <a16:creationId xmlns:a16="http://schemas.microsoft.com/office/drawing/2014/main" id="{BBC4FC4C-39F8-4AE9-9B0C-4D36E4471F4C}"/>
              </a:ext>
            </a:extLst>
          </p:cNvPr>
          <p:cNvSpPr/>
          <p:nvPr/>
        </p:nvSpPr>
        <p:spPr>
          <a:xfrm>
            <a:off x="2466959" y="4317246"/>
            <a:ext cx="3243947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noProof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Rectangle 45">
            <a:extLst>
              <a:ext uri="{FF2B5EF4-FFF2-40B4-BE49-F238E27FC236}">
                <a16:creationId xmlns:a16="http://schemas.microsoft.com/office/drawing/2014/main" id="{22E4E3AB-2207-41C2-AE1A-A512740478AA}"/>
              </a:ext>
            </a:extLst>
          </p:cNvPr>
          <p:cNvSpPr/>
          <p:nvPr/>
        </p:nvSpPr>
        <p:spPr>
          <a:xfrm>
            <a:off x="2466961" y="2581082"/>
            <a:ext cx="3243947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noProof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9" name="Straight Connector 74">
            <a:extLst>
              <a:ext uri="{FF2B5EF4-FFF2-40B4-BE49-F238E27FC236}">
                <a16:creationId xmlns:a16="http://schemas.microsoft.com/office/drawing/2014/main" id="{158B7233-E04C-4EE0-B21D-01D54B67BF79}"/>
              </a:ext>
            </a:extLst>
          </p:cNvPr>
          <p:cNvCxnSpPr/>
          <p:nvPr/>
        </p:nvCxnSpPr>
        <p:spPr>
          <a:xfrm>
            <a:off x="2036762" y="1482859"/>
            <a:ext cx="0" cy="3803650"/>
          </a:xfrm>
          <a:prstGeom prst="line">
            <a:avLst/>
          </a:prstGeom>
          <a:ln>
            <a:solidFill>
              <a:srgbClr val="D5AE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75">
            <a:extLst>
              <a:ext uri="{FF2B5EF4-FFF2-40B4-BE49-F238E27FC236}">
                <a16:creationId xmlns:a16="http://schemas.microsoft.com/office/drawing/2014/main" id="{142CEB00-AEB9-403E-A905-8B5856200D81}"/>
              </a:ext>
            </a:extLst>
          </p:cNvPr>
          <p:cNvSpPr/>
          <p:nvPr/>
        </p:nvSpPr>
        <p:spPr>
          <a:xfrm>
            <a:off x="1841500" y="1838459"/>
            <a:ext cx="384175" cy="384175"/>
          </a:xfrm>
          <a:prstGeom prst="ellipse">
            <a:avLst/>
          </a:prstGeom>
          <a:solidFill>
            <a:srgbClr val="8B6571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71" name="Oval 76">
            <a:extLst>
              <a:ext uri="{FF2B5EF4-FFF2-40B4-BE49-F238E27FC236}">
                <a16:creationId xmlns:a16="http://schemas.microsoft.com/office/drawing/2014/main" id="{93D99708-E895-46DE-B623-9DE1C13C824D}"/>
              </a:ext>
            </a:extLst>
          </p:cNvPr>
          <p:cNvSpPr/>
          <p:nvPr/>
        </p:nvSpPr>
        <p:spPr>
          <a:xfrm>
            <a:off x="1841500" y="2714759"/>
            <a:ext cx="384175" cy="384175"/>
          </a:xfrm>
          <a:prstGeom prst="ellipse">
            <a:avLst/>
          </a:prstGeom>
          <a:solidFill>
            <a:srgbClr val="8B6571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72" name="Oval 77">
            <a:extLst>
              <a:ext uri="{FF2B5EF4-FFF2-40B4-BE49-F238E27FC236}">
                <a16:creationId xmlns:a16="http://schemas.microsoft.com/office/drawing/2014/main" id="{F985EB20-DD3D-4F0F-AE8C-CC1238AC306C}"/>
              </a:ext>
            </a:extLst>
          </p:cNvPr>
          <p:cNvSpPr/>
          <p:nvPr/>
        </p:nvSpPr>
        <p:spPr>
          <a:xfrm>
            <a:off x="1841500" y="3592646"/>
            <a:ext cx="384175" cy="384175"/>
          </a:xfrm>
          <a:prstGeom prst="ellipse">
            <a:avLst/>
          </a:prstGeom>
          <a:solidFill>
            <a:srgbClr val="8B6571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73" name="Oval 78">
            <a:extLst>
              <a:ext uri="{FF2B5EF4-FFF2-40B4-BE49-F238E27FC236}">
                <a16:creationId xmlns:a16="http://schemas.microsoft.com/office/drawing/2014/main" id="{FC0F05E2-4DD7-4F96-8EFC-4E725E336BFC}"/>
              </a:ext>
            </a:extLst>
          </p:cNvPr>
          <p:cNvSpPr/>
          <p:nvPr/>
        </p:nvSpPr>
        <p:spPr>
          <a:xfrm>
            <a:off x="1841500" y="4470534"/>
            <a:ext cx="384175" cy="384175"/>
          </a:xfrm>
          <a:prstGeom prst="ellipse">
            <a:avLst/>
          </a:prstGeom>
          <a:solidFill>
            <a:srgbClr val="8B6571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74" name="Rectangle 43">
            <a:extLst>
              <a:ext uri="{FF2B5EF4-FFF2-40B4-BE49-F238E27FC236}">
                <a16:creationId xmlns:a16="http://schemas.microsoft.com/office/drawing/2014/main" id="{54A56C8F-9D9B-4A96-969E-F678142FA725}"/>
              </a:ext>
            </a:extLst>
          </p:cNvPr>
          <p:cNvSpPr/>
          <p:nvPr/>
        </p:nvSpPr>
        <p:spPr>
          <a:xfrm>
            <a:off x="2466960" y="3477321"/>
            <a:ext cx="3243947" cy="619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sz="1200" noProof="1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4713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631FB3F9-FC58-49F4-89BA-DE07DAA9886D}"/>
              </a:ext>
            </a:extLst>
          </p:cNvPr>
          <p:cNvSpPr/>
          <p:nvPr/>
        </p:nvSpPr>
        <p:spPr>
          <a:xfrm>
            <a:off x="-1261284" y="5169702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9E9FBCFC-736D-4A87-89B8-08DD9272472C}"/>
              </a:ext>
            </a:extLst>
          </p:cNvPr>
          <p:cNvSpPr/>
          <p:nvPr/>
        </p:nvSpPr>
        <p:spPr>
          <a:xfrm>
            <a:off x="-6053612" y="-2410655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42BBAF80-6FE3-4555-B14A-D24B26FD3793}"/>
              </a:ext>
            </a:extLst>
          </p:cNvPr>
          <p:cNvSpPr/>
          <p:nvPr/>
        </p:nvSpPr>
        <p:spPr>
          <a:xfrm>
            <a:off x="1" y="0"/>
            <a:ext cx="3423855" cy="2643770"/>
          </a:xfrm>
          <a:custGeom>
            <a:avLst/>
            <a:gdLst>
              <a:gd name="connsiteX0" fmla="*/ 0 w 3423855"/>
              <a:gd name="connsiteY0" fmla="*/ 0 h 2643770"/>
              <a:gd name="connsiteX1" fmla="*/ 3158761 w 3423855"/>
              <a:gd name="connsiteY1" fmla="*/ 0 h 2643770"/>
              <a:gd name="connsiteX2" fmla="*/ 3184407 w 3423855"/>
              <a:gd name="connsiteY2" fmla="*/ 48698 h 2643770"/>
              <a:gd name="connsiteX3" fmla="*/ 3393852 w 3423855"/>
              <a:gd name="connsiteY3" fmla="*/ 993944 h 2643770"/>
              <a:gd name="connsiteX4" fmla="*/ 1311052 w 3423855"/>
              <a:gd name="connsiteY4" fmla="*/ 2263944 h 2643770"/>
              <a:gd name="connsiteX5" fmla="*/ 28352 w 3423855"/>
              <a:gd name="connsiteY5" fmla="*/ 2619544 h 2643770"/>
              <a:gd name="connsiteX6" fmla="*/ 0 w 3423855"/>
              <a:gd name="connsiteY6" fmla="*/ 2610662 h 2643770"/>
              <a:gd name="connsiteX7" fmla="*/ 0 w 3423855"/>
              <a:gd name="connsiteY7" fmla="*/ 0 h 2643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3855" h="2643770">
                <a:moveTo>
                  <a:pt x="0" y="0"/>
                </a:moveTo>
                <a:lnTo>
                  <a:pt x="3158761" y="0"/>
                </a:lnTo>
                <a:lnTo>
                  <a:pt x="3184407" y="48698"/>
                </a:lnTo>
                <a:cubicBezTo>
                  <a:pt x="3362598" y="400293"/>
                  <a:pt x="3482752" y="743913"/>
                  <a:pt x="3393852" y="993944"/>
                </a:cubicBezTo>
                <a:cubicBezTo>
                  <a:pt x="3190652" y="1565444"/>
                  <a:pt x="1871969" y="1993011"/>
                  <a:pt x="1311052" y="2263944"/>
                </a:cubicBezTo>
                <a:cubicBezTo>
                  <a:pt x="750135" y="2534877"/>
                  <a:pt x="424169" y="2710561"/>
                  <a:pt x="28352" y="2619544"/>
                </a:cubicBezTo>
                <a:lnTo>
                  <a:pt x="0" y="2610662"/>
                </a:lnTo>
                <a:lnTo>
                  <a:pt x="0" y="0"/>
                </a:lnTo>
                <a:close/>
              </a:path>
            </a:pathLst>
          </a:custGeom>
          <a:solidFill>
            <a:srgbClr val="72454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68FFBE2-33A8-475F-B80B-5E317C53F4AA}"/>
              </a:ext>
            </a:extLst>
          </p:cNvPr>
          <p:cNvSpPr/>
          <p:nvPr/>
        </p:nvSpPr>
        <p:spPr>
          <a:xfrm>
            <a:off x="7043826" y="1"/>
            <a:ext cx="5148174" cy="1221837"/>
          </a:xfrm>
          <a:custGeom>
            <a:avLst/>
            <a:gdLst>
              <a:gd name="connsiteX0" fmla="*/ 0 w 5148174"/>
              <a:gd name="connsiteY0" fmla="*/ 0 h 1221837"/>
              <a:gd name="connsiteX1" fmla="*/ 5148174 w 5148174"/>
              <a:gd name="connsiteY1" fmla="*/ 0 h 1221837"/>
              <a:gd name="connsiteX2" fmla="*/ 5148174 w 5148174"/>
              <a:gd name="connsiteY2" fmla="*/ 101038 h 1221837"/>
              <a:gd name="connsiteX3" fmla="*/ 5064760 w 5148174"/>
              <a:gd name="connsiteY3" fmla="*/ 153557 h 1221837"/>
              <a:gd name="connsiteX4" fmla="*/ 3582370 w 5148174"/>
              <a:gd name="connsiteY4" fmla="*/ 842011 h 1221837"/>
              <a:gd name="connsiteX5" fmla="*/ 2299670 w 5148174"/>
              <a:gd name="connsiteY5" fmla="*/ 1197611 h 1221837"/>
              <a:gd name="connsiteX6" fmla="*/ 1207470 w 5148174"/>
              <a:gd name="connsiteY6" fmla="*/ 295911 h 1221837"/>
              <a:gd name="connsiteX7" fmla="*/ 193057 w 5148174"/>
              <a:gd name="connsiteY7" fmla="*/ 37149 h 1221837"/>
              <a:gd name="connsiteX8" fmla="*/ 0 w 5148174"/>
              <a:gd name="connsiteY8" fmla="*/ 0 h 122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8174" h="1221837">
                <a:moveTo>
                  <a:pt x="0" y="0"/>
                </a:moveTo>
                <a:lnTo>
                  <a:pt x="5148174" y="0"/>
                </a:lnTo>
                <a:lnTo>
                  <a:pt x="5148174" y="101038"/>
                </a:lnTo>
                <a:lnTo>
                  <a:pt x="5064760" y="153557"/>
                </a:lnTo>
                <a:cubicBezTo>
                  <a:pt x="4579519" y="442160"/>
                  <a:pt x="3932943" y="672678"/>
                  <a:pt x="3582370" y="842011"/>
                </a:cubicBezTo>
                <a:cubicBezTo>
                  <a:pt x="3021453" y="1112944"/>
                  <a:pt x="2695487" y="1288628"/>
                  <a:pt x="2299670" y="1197611"/>
                </a:cubicBezTo>
                <a:cubicBezTo>
                  <a:pt x="1903853" y="1106594"/>
                  <a:pt x="1711237" y="530861"/>
                  <a:pt x="1207470" y="295911"/>
                </a:cubicBezTo>
                <a:cubicBezTo>
                  <a:pt x="955587" y="178436"/>
                  <a:pt x="566120" y="106999"/>
                  <a:pt x="193057" y="37149"/>
                </a:cubicBezTo>
                <a:lnTo>
                  <a:pt x="0" y="0"/>
                </a:lnTo>
                <a:close/>
              </a:path>
            </a:pathLst>
          </a:custGeom>
          <a:solidFill>
            <a:srgbClr val="8B657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D101FF85-4AD5-47E9-8E2F-975F2E5258F5}"/>
              </a:ext>
            </a:extLst>
          </p:cNvPr>
          <p:cNvSpPr/>
          <p:nvPr/>
        </p:nvSpPr>
        <p:spPr>
          <a:xfrm>
            <a:off x="9729086" y="2896060"/>
            <a:ext cx="2462915" cy="3961941"/>
          </a:xfrm>
          <a:custGeom>
            <a:avLst/>
            <a:gdLst>
              <a:gd name="connsiteX0" fmla="*/ 2462915 w 2462915"/>
              <a:gd name="connsiteY0" fmla="*/ 0 h 3961941"/>
              <a:gd name="connsiteX1" fmla="*/ 2462915 w 2462915"/>
              <a:gd name="connsiteY1" fmla="*/ 3961941 h 3961941"/>
              <a:gd name="connsiteX2" fmla="*/ 59804 w 2462915"/>
              <a:gd name="connsiteY2" fmla="*/ 3961941 h 3961941"/>
              <a:gd name="connsiteX3" fmla="*/ 21605 w 2462915"/>
              <a:gd name="connsiteY3" fmla="*/ 3852932 h 3961941"/>
              <a:gd name="connsiteX4" fmla="*/ 33511 w 2462915"/>
              <a:gd name="connsiteY4" fmla="*/ 3438595 h 3961941"/>
              <a:gd name="connsiteX5" fmla="*/ 732011 w 2462915"/>
              <a:gd name="connsiteY5" fmla="*/ 2905195 h 3961941"/>
              <a:gd name="connsiteX6" fmla="*/ 998711 w 2462915"/>
              <a:gd name="connsiteY6" fmla="*/ 2130495 h 3961941"/>
              <a:gd name="connsiteX7" fmla="*/ 1621011 w 2462915"/>
              <a:gd name="connsiteY7" fmla="*/ 1127195 h 3961941"/>
              <a:gd name="connsiteX8" fmla="*/ 1519411 w 2462915"/>
              <a:gd name="connsiteY8" fmla="*/ 123895 h 3961941"/>
              <a:gd name="connsiteX9" fmla="*/ 2359393 w 2462915"/>
              <a:gd name="connsiteY9" fmla="*/ 1343 h 3961941"/>
              <a:gd name="connsiteX10" fmla="*/ 2462915 w 2462915"/>
              <a:gd name="connsiteY10" fmla="*/ 0 h 396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62915" h="3961941">
                <a:moveTo>
                  <a:pt x="2462915" y="0"/>
                </a:moveTo>
                <a:lnTo>
                  <a:pt x="2462915" y="3961941"/>
                </a:lnTo>
                <a:lnTo>
                  <a:pt x="59804" y="3961941"/>
                </a:lnTo>
                <a:lnTo>
                  <a:pt x="21605" y="3852932"/>
                </a:lnTo>
                <a:cubicBezTo>
                  <a:pt x="-16231" y="3702649"/>
                  <a:pt x="703" y="3551837"/>
                  <a:pt x="33511" y="3438595"/>
                </a:cubicBezTo>
                <a:cubicBezTo>
                  <a:pt x="99128" y="3212112"/>
                  <a:pt x="564794" y="3121095"/>
                  <a:pt x="732011" y="2905195"/>
                </a:cubicBezTo>
                <a:cubicBezTo>
                  <a:pt x="899228" y="2689295"/>
                  <a:pt x="850544" y="2426828"/>
                  <a:pt x="998711" y="2130495"/>
                </a:cubicBezTo>
                <a:cubicBezTo>
                  <a:pt x="1146878" y="1834162"/>
                  <a:pt x="1534228" y="1461628"/>
                  <a:pt x="1621011" y="1127195"/>
                </a:cubicBezTo>
                <a:cubicBezTo>
                  <a:pt x="1707794" y="792762"/>
                  <a:pt x="1161694" y="295345"/>
                  <a:pt x="1519411" y="123895"/>
                </a:cubicBezTo>
                <a:cubicBezTo>
                  <a:pt x="1675912" y="48886"/>
                  <a:pt x="1993660" y="10339"/>
                  <a:pt x="2359393" y="1343"/>
                </a:cubicBezTo>
                <a:lnTo>
                  <a:pt x="2462915" y="0"/>
                </a:lnTo>
                <a:close/>
              </a:path>
            </a:pathLst>
          </a:custGeom>
          <a:solidFill>
            <a:srgbClr val="C7B4B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BE2DE9F-1CCB-4162-A5B1-7815742D2186}"/>
              </a:ext>
            </a:extLst>
          </p:cNvPr>
          <p:cNvSpPr/>
          <p:nvPr/>
        </p:nvSpPr>
        <p:spPr>
          <a:xfrm>
            <a:off x="1" y="4833322"/>
            <a:ext cx="5530065" cy="2024679"/>
          </a:xfrm>
          <a:custGeom>
            <a:avLst/>
            <a:gdLst>
              <a:gd name="connsiteX0" fmla="*/ 2654824 w 5530065"/>
              <a:gd name="connsiteY0" fmla="*/ 388 h 2024679"/>
              <a:gd name="connsiteX1" fmla="*/ 2845926 w 5530065"/>
              <a:gd name="connsiteY1" fmla="*/ 6888 h 2024679"/>
              <a:gd name="connsiteX2" fmla="*/ 3584967 w 5530065"/>
              <a:gd name="connsiteY2" fmla="*/ 715210 h 2024679"/>
              <a:gd name="connsiteX3" fmla="*/ 5525533 w 5530065"/>
              <a:gd name="connsiteY3" fmla="*/ 1996338 h 2024679"/>
              <a:gd name="connsiteX4" fmla="*/ 5530065 w 5530065"/>
              <a:gd name="connsiteY4" fmla="*/ 2024679 h 2024679"/>
              <a:gd name="connsiteX5" fmla="*/ 0 w 5530065"/>
              <a:gd name="connsiteY5" fmla="*/ 2024679 h 2024679"/>
              <a:gd name="connsiteX6" fmla="*/ 0 w 5530065"/>
              <a:gd name="connsiteY6" fmla="*/ 909764 h 2024679"/>
              <a:gd name="connsiteX7" fmla="*/ 33511 w 5530065"/>
              <a:gd name="connsiteY7" fmla="*/ 887433 h 2024679"/>
              <a:gd name="connsiteX8" fmla="*/ 842433 w 5530065"/>
              <a:gd name="connsiteY8" fmla="*/ 439105 h 2024679"/>
              <a:gd name="connsiteX9" fmla="*/ 2654824 w 5530065"/>
              <a:gd name="connsiteY9" fmla="*/ 388 h 2024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30065" h="2024679">
                <a:moveTo>
                  <a:pt x="2654824" y="388"/>
                </a:moveTo>
                <a:cubicBezTo>
                  <a:pt x="2724622" y="-943"/>
                  <a:pt x="2788790" y="1136"/>
                  <a:pt x="2845926" y="6888"/>
                </a:cubicBezTo>
                <a:cubicBezTo>
                  <a:pt x="3303015" y="52906"/>
                  <a:pt x="3138365" y="383635"/>
                  <a:pt x="3584967" y="715210"/>
                </a:cubicBezTo>
                <a:cubicBezTo>
                  <a:pt x="4031568" y="1046785"/>
                  <a:pt x="5366570" y="1410989"/>
                  <a:pt x="5525533" y="1996338"/>
                </a:cubicBezTo>
                <a:lnTo>
                  <a:pt x="5530065" y="2024679"/>
                </a:lnTo>
                <a:lnTo>
                  <a:pt x="0" y="2024679"/>
                </a:lnTo>
                <a:lnTo>
                  <a:pt x="0" y="909764"/>
                </a:lnTo>
                <a:lnTo>
                  <a:pt x="33511" y="887433"/>
                </a:lnTo>
                <a:cubicBezTo>
                  <a:pt x="312708" y="709345"/>
                  <a:pt x="602707" y="547537"/>
                  <a:pt x="842433" y="439105"/>
                </a:cubicBezTo>
                <a:cubicBezTo>
                  <a:pt x="1401793" y="186098"/>
                  <a:pt x="2166239" y="9706"/>
                  <a:pt x="2654824" y="388"/>
                </a:cubicBezTo>
                <a:close/>
              </a:path>
            </a:pathLst>
          </a:custGeom>
          <a:solidFill>
            <a:srgbClr val="7E869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3FA5F51-23F2-48F4-B5B2-6D6D5F437266}"/>
              </a:ext>
            </a:extLst>
          </p:cNvPr>
          <p:cNvSpPr/>
          <p:nvPr/>
        </p:nvSpPr>
        <p:spPr>
          <a:xfrm>
            <a:off x="-1724681" y="-4259031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9EAFF2FB-EAD1-40CE-BAF6-C8B17C333A47}"/>
              </a:ext>
            </a:extLst>
          </p:cNvPr>
          <p:cNvSpPr/>
          <p:nvPr/>
        </p:nvSpPr>
        <p:spPr>
          <a:xfrm>
            <a:off x="7160270" y="-4478961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3B5C679-91C1-4A67-90D0-950A11E86E12}"/>
              </a:ext>
            </a:extLst>
          </p:cNvPr>
          <p:cNvSpPr/>
          <p:nvPr/>
        </p:nvSpPr>
        <p:spPr>
          <a:xfrm>
            <a:off x="5770518" y="3168368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FA855C87-08FE-4E6D-8D23-26ADC52F9AB0}"/>
              </a:ext>
            </a:extLst>
          </p:cNvPr>
          <p:cNvSpPr/>
          <p:nvPr/>
        </p:nvSpPr>
        <p:spPr>
          <a:xfrm>
            <a:off x="-760090" y="668296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FDFAB8A-2003-43AA-A9F3-54A1BDCD1124}"/>
              </a:ext>
            </a:extLst>
          </p:cNvPr>
          <p:cNvSpPr txBox="1"/>
          <p:nvPr/>
        </p:nvSpPr>
        <p:spPr>
          <a:xfrm>
            <a:off x="4074391" y="704364"/>
            <a:ext cx="4043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n w="9525">
                  <a:solidFill>
                    <a:srgbClr val="724549"/>
                  </a:solidFill>
                </a:ln>
                <a:solidFill>
                  <a:srgbClr val="D5AEB2"/>
                </a:solidFill>
                <a:effectLst>
                  <a:outerShdw dist="38100" dir="2700000" algn="tl" rotWithShape="0">
                    <a:srgbClr val="D5AEB2"/>
                  </a:outerShdw>
                </a:effectLst>
                <a:latin typeface="Arial Rounded MT Bold" panose="020F0704030504030204" pitchFamily="34" charset="0"/>
                <a:cs typeface="+mn-ea"/>
                <a:sym typeface="+mn-lt"/>
              </a:rPr>
              <a:t>PART</a:t>
            </a:r>
            <a:endParaRPr lang="zh-CN" altLang="en-US" sz="7200" b="1" dirty="0">
              <a:ln w="9525">
                <a:solidFill>
                  <a:srgbClr val="724549"/>
                </a:solidFill>
              </a:ln>
              <a:solidFill>
                <a:srgbClr val="D5AEB2"/>
              </a:solidFill>
              <a:effectLst>
                <a:outerShdw dist="38100" dir="2700000" algn="tl" rotWithShape="0">
                  <a:srgbClr val="D5AEB2"/>
                </a:outerShdw>
              </a:effectLst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C523AC-F052-4F1C-B4EB-78D73DB4B83D}"/>
              </a:ext>
            </a:extLst>
          </p:cNvPr>
          <p:cNvSpPr txBox="1"/>
          <p:nvPr/>
        </p:nvSpPr>
        <p:spPr>
          <a:xfrm>
            <a:off x="3291547" y="923990"/>
            <a:ext cx="5800872" cy="53860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34400" dirty="0">
                <a:gradFill>
                  <a:gsLst>
                    <a:gs pos="0">
                      <a:srgbClr val="8B6571">
                        <a:alpha val="46000"/>
                      </a:srgbClr>
                    </a:gs>
                    <a:gs pos="100000">
                      <a:srgbClr val="D5AEB2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8DB4AF40-32E2-44FB-98CF-CC418DC435C6}"/>
              </a:ext>
            </a:extLst>
          </p:cNvPr>
          <p:cNvSpPr/>
          <p:nvPr/>
        </p:nvSpPr>
        <p:spPr>
          <a:xfrm>
            <a:off x="8120671" y="4025616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F811F3C2-966F-486B-9675-D29B06249D03}"/>
              </a:ext>
            </a:extLst>
          </p:cNvPr>
          <p:cNvSpPr/>
          <p:nvPr/>
        </p:nvSpPr>
        <p:spPr>
          <a:xfrm>
            <a:off x="5982587" y="-4759688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7" name="圆角矩形 16">
            <a:extLst>
              <a:ext uri="{FF2B5EF4-FFF2-40B4-BE49-F238E27FC236}">
                <a16:creationId xmlns:a16="http://schemas.microsoft.com/office/drawing/2014/main" id="{201FEE59-89A1-4869-ACD6-90613583A8E6}"/>
              </a:ext>
            </a:extLst>
          </p:cNvPr>
          <p:cNvSpPr/>
          <p:nvPr/>
        </p:nvSpPr>
        <p:spPr>
          <a:xfrm>
            <a:off x="2627407" y="3048001"/>
            <a:ext cx="6710360" cy="857248"/>
          </a:xfrm>
          <a:prstGeom prst="roundRect">
            <a:avLst>
              <a:gd name="adj" fmla="val 48214"/>
            </a:avLst>
          </a:prstGeom>
          <a:solidFill>
            <a:srgbClr val="ECD6CE"/>
          </a:solidFill>
          <a:ln w="38100">
            <a:noFill/>
          </a:ln>
          <a:effectLst>
            <a:outerShdw dist="63500" dir="2700000" algn="tl" rotWithShape="0">
              <a:srgbClr val="D5AEB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rgbClr val="182027"/>
              </a:solidFill>
              <a:cs typeface="+mn-ea"/>
              <a:sym typeface="+mn-lt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DE8AA99-ED2C-459F-83EB-015EC7BB5C91}"/>
              </a:ext>
            </a:extLst>
          </p:cNvPr>
          <p:cNvSpPr txBox="1"/>
          <p:nvPr/>
        </p:nvSpPr>
        <p:spPr>
          <a:xfrm>
            <a:off x="4555073" y="3173460"/>
            <a:ext cx="3081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724549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未来发展规划</a:t>
            </a:r>
          </a:p>
        </p:txBody>
      </p:sp>
    </p:spTree>
    <p:extLst>
      <p:ext uri="{BB962C8B-B14F-4D97-AF65-F5344CB8AC3E}">
        <p14:creationId xmlns:p14="http://schemas.microsoft.com/office/powerpoint/2010/main" val="42815438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5FDABC8A-ACF6-4137-BE20-4D2A0643985B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04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A5AFF85-45C3-4383-924B-D06A6124CC86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未来发展规划</a:t>
            </a:r>
          </a:p>
        </p:txBody>
      </p:sp>
      <p:sp>
        <p:nvSpPr>
          <p:cNvPr id="30" name="Rectangle 18">
            <a:extLst>
              <a:ext uri="{FF2B5EF4-FFF2-40B4-BE49-F238E27FC236}">
                <a16:creationId xmlns:a16="http://schemas.microsoft.com/office/drawing/2014/main" id="{DC8854B1-C8D5-467F-84A3-384508F82BBD}"/>
              </a:ext>
            </a:extLst>
          </p:cNvPr>
          <p:cNvSpPr/>
          <p:nvPr/>
        </p:nvSpPr>
        <p:spPr>
          <a:xfrm>
            <a:off x="6468396" y="2225238"/>
            <a:ext cx="696904" cy="275122"/>
          </a:xfrm>
          <a:prstGeom prst="rect">
            <a:avLst/>
          </a:prstGeom>
          <a:solidFill>
            <a:srgbClr val="D5A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1" name="Rectangle 294">
            <a:extLst>
              <a:ext uri="{FF2B5EF4-FFF2-40B4-BE49-F238E27FC236}">
                <a16:creationId xmlns:a16="http://schemas.microsoft.com/office/drawing/2014/main" id="{C71F5643-3109-43C3-A45A-53918BE8AA35}"/>
              </a:ext>
            </a:extLst>
          </p:cNvPr>
          <p:cNvSpPr/>
          <p:nvPr/>
        </p:nvSpPr>
        <p:spPr>
          <a:xfrm>
            <a:off x="6468396" y="3973862"/>
            <a:ext cx="696904" cy="275122"/>
          </a:xfrm>
          <a:prstGeom prst="rect">
            <a:avLst/>
          </a:prstGeom>
          <a:solidFill>
            <a:srgbClr val="8B6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32" name="Rectangle 3">
            <a:extLst>
              <a:ext uri="{FF2B5EF4-FFF2-40B4-BE49-F238E27FC236}">
                <a16:creationId xmlns:a16="http://schemas.microsoft.com/office/drawing/2014/main" id="{056B0F14-4865-4FEC-B25B-E92A6DDB8CA8}"/>
              </a:ext>
            </a:extLst>
          </p:cNvPr>
          <p:cNvSpPr txBox="1">
            <a:spLocks noChangeArrowheads="1"/>
          </p:cNvSpPr>
          <p:nvPr/>
        </p:nvSpPr>
        <p:spPr>
          <a:xfrm>
            <a:off x="6468396" y="2606561"/>
            <a:ext cx="4349378" cy="108990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227013" indent="-227013" algn="l" defTabSz="914400" rtl="0" eaLnBrk="1" latinLnBrk="0" hangingPunct="1">
              <a:spcBef>
                <a:spcPts val="1200"/>
              </a:spcBef>
              <a:buClr>
                <a:schemeClr val="bg2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SzPct val="80000"/>
              <a:buFont typeface="BentonSansF Book" pitchFamily="50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159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BentonSansF Book" pitchFamily="50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30188" algn="l" defTabSz="9144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bg2"/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spcBef>
                <a:spcPts val="960"/>
              </a:spcBef>
              <a:buClr>
                <a:schemeClr val="bg2"/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993" indent="0">
              <a:lnSpc>
                <a:spcPct val="150000"/>
              </a:lnSpc>
              <a:buClr>
                <a:srgbClr val="1D5B2D"/>
              </a:buClr>
              <a:buSzPct val="100000"/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3" name="Rectangle 3">
            <a:extLst>
              <a:ext uri="{FF2B5EF4-FFF2-40B4-BE49-F238E27FC236}">
                <a16:creationId xmlns:a16="http://schemas.microsoft.com/office/drawing/2014/main" id="{00730AC7-5CF8-4202-8598-62EC6BCE911C}"/>
              </a:ext>
            </a:extLst>
          </p:cNvPr>
          <p:cNvSpPr txBox="1">
            <a:spLocks noChangeArrowheads="1"/>
          </p:cNvSpPr>
          <p:nvPr/>
        </p:nvSpPr>
        <p:spPr>
          <a:xfrm>
            <a:off x="6468396" y="4389909"/>
            <a:ext cx="4349378" cy="108990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227013" indent="-227013" algn="l" defTabSz="914400" rtl="0" eaLnBrk="1" latinLnBrk="0" hangingPunct="1">
              <a:spcBef>
                <a:spcPts val="1200"/>
              </a:spcBef>
              <a:buClr>
                <a:schemeClr val="bg2"/>
              </a:buClr>
              <a:buSzPct val="80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bg2"/>
              </a:buClr>
              <a:buSzPct val="80000"/>
              <a:buFont typeface="BentonSansF Book" pitchFamily="50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15900" algn="l" defTabSz="914400" rtl="0" eaLnBrk="1" latinLnBrk="0" hangingPunct="1"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Pct val="80000"/>
              <a:buFont typeface="BentonSansF Book" pitchFamily="50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000" indent="-230188" algn="l" defTabSz="914400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bg2"/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143000" indent="-228600" algn="l" defTabSz="914400" rtl="0" eaLnBrk="1" latinLnBrk="0" hangingPunct="1">
              <a:spcBef>
                <a:spcPts val="960"/>
              </a:spcBef>
              <a:buClr>
                <a:schemeClr val="bg2"/>
              </a:buClr>
              <a:buSzPct val="80000"/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3993" indent="0">
              <a:lnSpc>
                <a:spcPct val="150000"/>
              </a:lnSpc>
              <a:buClr>
                <a:srgbClr val="1D5B2D"/>
              </a:buClr>
              <a:buSzPct val="100000"/>
              <a:buNone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40" name="Rectangle 3">
            <a:extLst>
              <a:ext uri="{FF2B5EF4-FFF2-40B4-BE49-F238E27FC236}">
                <a16:creationId xmlns:a16="http://schemas.microsoft.com/office/drawing/2014/main" id="{AB9DBDCB-7E00-4D85-B50D-1D0BA02DABD7}"/>
              </a:ext>
            </a:extLst>
          </p:cNvPr>
          <p:cNvSpPr txBox="1">
            <a:spLocks noChangeArrowheads="1"/>
          </p:cNvSpPr>
          <p:nvPr/>
        </p:nvSpPr>
        <p:spPr>
          <a:xfrm>
            <a:off x="6439368" y="1105149"/>
            <a:ext cx="3604518" cy="52525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defTabSz="914354">
              <a:lnSpc>
                <a:spcPct val="100000"/>
              </a:lnSpc>
              <a:spcBef>
                <a:spcPct val="0"/>
              </a:spcBef>
              <a:buNone/>
              <a:defRPr lang="en-US" sz="3600" b="1" spc="-151">
                <a:solidFill>
                  <a:schemeClr val="tx1">
                    <a:lumMod val="65000"/>
                    <a:lumOff val="35000"/>
                  </a:schemeClr>
                </a:solidFill>
                <a:latin typeface="Titillium Lt" panose="00000400000000000000" pitchFamily="50" charset="0"/>
                <a:ea typeface="+mj-ea"/>
                <a:cs typeface="+mj-cs"/>
              </a:defRPr>
            </a:lvl1pPr>
          </a:lstStyle>
          <a:p>
            <a:r>
              <a:rPr lang="zh-CN" altLang="en-US" sz="27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41" name="Rectangle 3">
            <a:extLst>
              <a:ext uri="{FF2B5EF4-FFF2-40B4-BE49-F238E27FC236}">
                <a16:creationId xmlns:a16="http://schemas.microsoft.com/office/drawing/2014/main" id="{8E6E7B4C-79C9-4BEE-8482-745B69D3E13D}"/>
              </a:ext>
            </a:extLst>
          </p:cNvPr>
          <p:cNvSpPr txBox="1">
            <a:spLocks noChangeArrowheads="1"/>
          </p:cNvSpPr>
          <p:nvPr/>
        </p:nvSpPr>
        <p:spPr>
          <a:xfrm>
            <a:off x="6468396" y="1646757"/>
            <a:ext cx="5012404" cy="27512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indent="0" defTabSz="914354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rgbClr val="45A4E8"/>
                </a:solidFill>
                <a:latin typeface="Titillium L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76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  <a:latin typeface="Titillium L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294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  <a:latin typeface="Titillium L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120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b="0">
                <a:solidFill>
                  <a:schemeClr val="tx1">
                    <a:lumMod val="75000"/>
                    <a:lumOff val="25000"/>
                  </a:schemeClr>
                </a:solidFill>
                <a:latin typeface="Titillium L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298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b="0">
                <a:solidFill>
                  <a:schemeClr val="tx1">
                    <a:lumMod val="75000"/>
                    <a:lumOff val="25000"/>
                  </a:schemeClr>
                </a:solidFill>
                <a:latin typeface="Titillium L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2514474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652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8829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006" indent="-228589" defTabSz="91435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42" name="Group 23" descr="e7d195523061f1c07797a755f80b33936a4bdb71a1e2e9b3B62BFFCC95B79A52B69A880DC502B9E829A24DBA5CC298944ED7C125A3C86A656AA7F644DB8944AD014E04A9878B8132B29416743944FF5D857A4ED4478431432E795463EA556C3B38DCE2A0E81D1A2A781F7DA477D67643FBCD7BF7E00B7187D0085FB889573D23F3D2A6B58E5E5B7E">
            <a:extLst>
              <a:ext uri="{FF2B5EF4-FFF2-40B4-BE49-F238E27FC236}">
                <a16:creationId xmlns:a16="http://schemas.microsoft.com/office/drawing/2014/main" id="{ACE15258-4C16-42D1-BDA3-2D7C4604B8C2}"/>
              </a:ext>
            </a:extLst>
          </p:cNvPr>
          <p:cNvGrpSpPr/>
          <p:nvPr/>
        </p:nvGrpSpPr>
        <p:grpSpPr>
          <a:xfrm>
            <a:off x="1126464" y="1662387"/>
            <a:ext cx="4267200" cy="3829396"/>
            <a:chOff x="914400" y="1636568"/>
            <a:chExt cx="3200400" cy="2872047"/>
          </a:xfrm>
        </p:grpSpPr>
        <p:sp>
          <p:nvSpPr>
            <p:cNvPr id="43" name="Isosceles Triangle 24">
              <a:extLst>
                <a:ext uri="{FF2B5EF4-FFF2-40B4-BE49-F238E27FC236}">
                  <a16:creationId xmlns:a16="http://schemas.microsoft.com/office/drawing/2014/main" id="{6329063A-BB1F-4675-8487-D2DF9EDF2C97}"/>
                </a:ext>
              </a:extLst>
            </p:cNvPr>
            <p:cNvSpPr/>
            <p:nvPr/>
          </p:nvSpPr>
          <p:spPr>
            <a:xfrm>
              <a:off x="1219200" y="1885950"/>
              <a:ext cx="2555332" cy="2202872"/>
            </a:xfrm>
            <a:prstGeom prst="triangle">
              <a:avLst/>
            </a:prstGeom>
            <a:noFill/>
            <a:ln w="6350" cap="flat" cmpd="sng" algn="ctr">
              <a:solidFill>
                <a:srgbClr val="44546A">
                  <a:lumMod val="75000"/>
                  <a:lumOff val="2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Oval 25">
              <a:extLst>
                <a:ext uri="{FF2B5EF4-FFF2-40B4-BE49-F238E27FC236}">
                  <a16:creationId xmlns:a16="http://schemas.microsoft.com/office/drawing/2014/main" id="{D909EA0B-2A64-436E-B6D4-C7925F44BBC2}"/>
                </a:ext>
              </a:extLst>
            </p:cNvPr>
            <p:cNvSpPr/>
            <p:nvPr/>
          </p:nvSpPr>
          <p:spPr>
            <a:xfrm>
              <a:off x="1926890" y="1636568"/>
              <a:ext cx="1163782" cy="1163782"/>
            </a:xfrm>
            <a:prstGeom prst="ellipse">
              <a:avLst/>
            </a:prstGeom>
            <a:solidFill>
              <a:srgbClr val="7E869F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Oval 26">
              <a:extLst>
                <a:ext uri="{FF2B5EF4-FFF2-40B4-BE49-F238E27FC236}">
                  <a16:creationId xmlns:a16="http://schemas.microsoft.com/office/drawing/2014/main" id="{CE5A44CC-54BD-4C03-AA75-88E40406F690}"/>
                </a:ext>
              </a:extLst>
            </p:cNvPr>
            <p:cNvSpPr/>
            <p:nvPr/>
          </p:nvSpPr>
          <p:spPr>
            <a:xfrm>
              <a:off x="914400" y="3344833"/>
              <a:ext cx="1163782" cy="1163782"/>
            </a:xfrm>
            <a:prstGeom prst="ellipse">
              <a:avLst/>
            </a:prstGeom>
            <a:solidFill>
              <a:srgbClr val="724549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Oval 27">
              <a:extLst>
                <a:ext uri="{FF2B5EF4-FFF2-40B4-BE49-F238E27FC236}">
                  <a16:creationId xmlns:a16="http://schemas.microsoft.com/office/drawing/2014/main" id="{7E366F36-A782-4354-9E8A-45C6CE18B385}"/>
                </a:ext>
              </a:extLst>
            </p:cNvPr>
            <p:cNvSpPr/>
            <p:nvPr/>
          </p:nvSpPr>
          <p:spPr>
            <a:xfrm>
              <a:off x="2951018" y="3333750"/>
              <a:ext cx="1163782" cy="1163782"/>
            </a:xfrm>
            <a:prstGeom prst="ellipse">
              <a:avLst/>
            </a:prstGeom>
            <a:solidFill>
              <a:srgbClr val="D5AEB2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Isosceles Triangle 28">
              <a:extLst>
                <a:ext uri="{FF2B5EF4-FFF2-40B4-BE49-F238E27FC236}">
                  <a16:creationId xmlns:a16="http://schemas.microsoft.com/office/drawing/2014/main" id="{B6161FCE-2AE9-46F3-A0EB-4974BB1A12B6}"/>
                </a:ext>
              </a:extLst>
            </p:cNvPr>
            <p:cNvSpPr/>
            <p:nvPr/>
          </p:nvSpPr>
          <p:spPr>
            <a:xfrm>
              <a:off x="1496291" y="2181052"/>
              <a:ext cx="2024980" cy="1745672"/>
            </a:xfrm>
            <a:prstGeom prst="triangle">
              <a:avLst/>
            </a:prstGeom>
            <a:solidFill>
              <a:srgbClr val="44546A">
                <a:lumMod val="10000"/>
                <a:lumOff val="90000"/>
                <a:alpha val="68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Oval 29">
              <a:extLst>
                <a:ext uri="{FF2B5EF4-FFF2-40B4-BE49-F238E27FC236}">
                  <a16:creationId xmlns:a16="http://schemas.microsoft.com/office/drawing/2014/main" id="{0FD4B1FB-8879-4D0D-B04E-FE954BBD20D4}"/>
                </a:ext>
              </a:extLst>
            </p:cNvPr>
            <p:cNvSpPr/>
            <p:nvPr/>
          </p:nvSpPr>
          <p:spPr>
            <a:xfrm>
              <a:off x="3027218" y="3409950"/>
              <a:ext cx="1011382" cy="101138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TextBox 30">
              <a:extLst>
                <a:ext uri="{FF2B5EF4-FFF2-40B4-BE49-F238E27FC236}">
                  <a16:creationId xmlns:a16="http://schemas.microsoft.com/office/drawing/2014/main" id="{CA1ABF0F-DFF4-4B05-85F3-33C9268B7BF0}"/>
                </a:ext>
              </a:extLst>
            </p:cNvPr>
            <p:cNvSpPr txBox="1"/>
            <p:nvPr/>
          </p:nvSpPr>
          <p:spPr>
            <a:xfrm>
              <a:off x="3124200" y="3831751"/>
              <a:ext cx="817418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JM" sz="1467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$89,753</a:t>
              </a:r>
            </a:p>
          </p:txBody>
        </p:sp>
        <p:sp>
          <p:nvSpPr>
            <p:cNvPr id="50" name="TextBox 31">
              <a:extLst>
                <a:ext uri="{FF2B5EF4-FFF2-40B4-BE49-F238E27FC236}">
                  <a16:creationId xmlns:a16="http://schemas.microsoft.com/office/drawing/2014/main" id="{73DAA22A-E640-4D6C-8F4B-1BA8A568A4D3}"/>
                </a:ext>
              </a:extLst>
            </p:cNvPr>
            <p:cNvSpPr txBox="1"/>
            <p:nvPr/>
          </p:nvSpPr>
          <p:spPr>
            <a:xfrm>
              <a:off x="2819400" y="3562350"/>
              <a:ext cx="685800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JM" sz="1467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1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B.</a:t>
              </a:r>
            </a:p>
          </p:txBody>
        </p:sp>
        <p:sp>
          <p:nvSpPr>
            <p:cNvPr id="51" name="Oval 32">
              <a:extLst>
                <a:ext uri="{FF2B5EF4-FFF2-40B4-BE49-F238E27FC236}">
                  <a16:creationId xmlns:a16="http://schemas.microsoft.com/office/drawing/2014/main" id="{AD744A51-8907-408E-A83F-C25439A7DB5C}"/>
                </a:ext>
              </a:extLst>
            </p:cNvPr>
            <p:cNvSpPr/>
            <p:nvPr/>
          </p:nvSpPr>
          <p:spPr>
            <a:xfrm>
              <a:off x="990600" y="3409950"/>
              <a:ext cx="1011382" cy="1011382"/>
            </a:xfrm>
            <a:prstGeom prst="ellipse">
              <a:avLst/>
            </a:prstGeom>
            <a:solidFill>
              <a:srgbClr val="724549">
                <a:alpha val="66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TextBox 33">
              <a:extLst>
                <a:ext uri="{FF2B5EF4-FFF2-40B4-BE49-F238E27FC236}">
                  <a16:creationId xmlns:a16="http://schemas.microsoft.com/office/drawing/2014/main" id="{FE75C09E-3263-48F9-BFC8-1BC6796E77DF}"/>
                </a:ext>
              </a:extLst>
            </p:cNvPr>
            <p:cNvSpPr txBox="1"/>
            <p:nvPr/>
          </p:nvSpPr>
          <p:spPr>
            <a:xfrm>
              <a:off x="990600" y="3831751"/>
              <a:ext cx="914400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JM" sz="1467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$34,709</a:t>
              </a:r>
            </a:p>
          </p:txBody>
        </p:sp>
        <p:sp>
          <p:nvSpPr>
            <p:cNvPr id="53" name="Oval 34">
              <a:extLst>
                <a:ext uri="{FF2B5EF4-FFF2-40B4-BE49-F238E27FC236}">
                  <a16:creationId xmlns:a16="http://schemas.microsoft.com/office/drawing/2014/main" id="{6C39F736-D2A1-4A8E-AED3-703AF2038A74}"/>
                </a:ext>
              </a:extLst>
            </p:cNvPr>
            <p:cNvSpPr/>
            <p:nvPr/>
          </p:nvSpPr>
          <p:spPr>
            <a:xfrm>
              <a:off x="2003090" y="1712768"/>
              <a:ext cx="1011382" cy="101138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TextBox 35">
              <a:extLst>
                <a:ext uri="{FF2B5EF4-FFF2-40B4-BE49-F238E27FC236}">
                  <a16:creationId xmlns:a16="http://schemas.microsoft.com/office/drawing/2014/main" id="{93E9390A-8502-48C0-AC0A-14AB73939CDB}"/>
                </a:ext>
              </a:extLst>
            </p:cNvPr>
            <p:cNvSpPr txBox="1"/>
            <p:nvPr/>
          </p:nvSpPr>
          <p:spPr>
            <a:xfrm>
              <a:off x="1975381" y="1984558"/>
              <a:ext cx="1066800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JM" sz="1467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$54,692</a:t>
              </a:r>
            </a:p>
          </p:txBody>
        </p:sp>
        <p:sp>
          <p:nvSpPr>
            <p:cNvPr id="55" name="TextBox 36">
              <a:extLst>
                <a:ext uri="{FF2B5EF4-FFF2-40B4-BE49-F238E27FC236}">
                  <a16:creationId xmlns:a16="http://schemas.microsoft.com/office/drawing/2014/main" id="{264E7E9B-9803-41AB-8E32-38C6B5A078CB}"/>
                </a:ext>
              </a:extLst>
            </p:cNvPr>
            <p:cNvSpPr txBox="1"/>
            <p:nvPr/>
          </p:nvSpPr>
          <p:spPr>
            <a:xfrm>
              <a:off x="2165881" y="2441758"/>
              <a:ext cx="685800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JM" sz="1467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1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A.</a:t>
              </a:r>
            </a:p>
          </p:txBody>
        </p:sp>
        <p:sp>
          <p:nvSpPr>
            <p:cNvPr id="56" name="TextBox 37">
              <a:extLst>
                <a:ext uri="{FF2B5EF4-FFF2-40B4-BE49-F238E27FC236}">
                  <a16:creationId xmlns:a16="http://schemas.microsoft.com/office/drawing/2014/main" id="{D0AF98B1-917B-4A60-BC81-9B0434C8FBBB}"/>
                </a:ext>
              </a:extLst>
            </p:cNvPr>
            <p:cNvSpPr txBox="1"/>
            <p:nvPr/>
          </p:nvSpPr>
          <p:spPr>
            <a:xfrm>
              <a:off x="1524000" y="3562350"/>
              <a:ext cx="685800" cy="238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JM" sz="1467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1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C.</a:t>
              </a:r>
            </a:p>
          </p:txBody>
        </p:sp>
        <p:sp>
          <p:nvSpPr>
            <p:cNvPr id="57" name="Text Placeholder 5">
              <a:extLst>
                <a:ext uri="{FF2B5EF4-FFF2-40B4-BE49-F238E27FC236}">
                  <a16:creationId xmlns:a16="http://schemas.microsoft.com/office/drawing/2014/main" id="{D3F925A3-AE8E-4F13-84C2-F02017A072BE}"/>
                </a:ext>
              </a:extLst>
            </p:cNvPr>
            <p:cNvSpPr txBox="1">
              <a:spLocks/>
            </p:cNvSpPr>
            <p:nvPr/>
          </p:nvSpPr>
          <p:spPr>
            <a:xfrm>
              <a:off x="2044105" y="2971452"/>
              <a:ext cx="948153" cy="56753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……</a:t>
              </a:r>
              <a:endParaRPr kumimoji="0" lang="en-JM" sz="1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8" name="Text Placeholder 10">
              <a:extLst>
                <a:ext uri="{FF2B5EF4-FFF2-40B4-BE49-F238E27FC236}">
                  <a16:creationId xmlns:a16="http://schemas.microsoft.com/office/drawing/2014/main" id="{BCCA91C6-BF32-4239-8D25-D8F9B19B18AF}"/>
                </a:ext>
              </a:extLst>
            </p:cNvPr>
            <p:cNvSpPr txBox="1">
              <a:spLocks/>
            </p:cNvSpPr>
            <p:nvPr/>
          </p:nvSpPr>
          <p:spPr>
            <a:xfrm rot="17986601">
              <a:off x="1085325" y="2780547"/>
              <a:ext cx="1360217" cy="304800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bg1"/>
                  </a:solidFill>
                  <a:latin typeface="Futura LT Book" pitchFamily="2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800" kern="1200">
                  <a:solidFill>
                    <a:schemeClr val="bg1"/>
                  </a:solidFill>
                  <a:latin typeface="Futura LT Book" pitchFamily="2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bg1"/>
                  </a:solidFill>
                  <a:latin typeface="Futura LT Book" pitchFamily="2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bg1"/>
                  </a:solidFill>
                  <a:latin typeface="Futura LT Book" pitchFamily="2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400" kern="1200">
                  <a:solidFill>
                    <a:schemeClr val="bg1"/>
                  </a:solidFill>
                  <a:latin typeface="Futura LT Book" pitchFamily="2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添加详细文字</a:t>
              </a:r>
            </a:p>
          </p:txBody>
        </p:sp>
        <p:sp>
          <p:nvSpPr>
            <p:cNvPr id="59" name="Text Placeholder 10">
              <a:extLst>
                <a:ext uri="{FF2B5EF4-FFF2-40B4-BE49-F238E27FC236}">
                  <a16:creationId xmlns:a16="http://schemas.microsoft.com/office/drawing/2014/main" id="{C75192B1-CABF-466C-801E-13A00ECAB5BB}"/>
                </a:ext>
              </a:extLst>
            </p:cNvPr>
            <p:cNvSpPr txBox="1">
              <a:spLocks/>
            </p:cNvSpPr>
            <p:nvPr/>
          </p:nvSpPr>
          <p:spPr>
            <a:xfrm rot="3613399" flipH="1">
              <a:off x="2426645" y="2805293"/>
              <a:ext cx="1570038" cy="304800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bg1"/>
                  </a:solidFill>
                  <a:latin typeface="Futura LT Book" pitchFamily="2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800" kern="1200">
                  <a:solidFill>
                    <a:schemeClr val="bg1"/>
                  </a:solidFill>
                  <a:latin typeface="Futura LT Book" pitchFamily="2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bg1"/>
                  </a:solidFill>
                  <a:latin typeface="Futura LT Book" pitchFamily="2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bg1"/>
                  </a:solidFill>
                  <a:latin typeface="Futura LT Book" pitchFamily="2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400" kern="1200">
                  <a:solidFill>
                    <a:schemeClr val="bg1"/>
                  </a:solidFill>
                  <a:latin typeface="Futura LT Book" pitchFamily="2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添加详细文字</a:t>
              </a:r>
            </a:p>
          </p:txBody>
        </p:sp>
        <p:sp>
          <p:nvSpPr>
            <p:cNvPr id="60" name="Text Placeholder 10">
              <a:extLst>
                <a:ext uri="{FF2B5EF4-FFF2-40B4-BE49-F238E27FC236}">
                  <a16:creationId xmlns:a16="http://schemas.microsoft.com/office/drawing/2014/main" id="{24ED502D-0ED6-4A1D-824A-E19EB0E75C60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752600" y="4095750"/>
              <a:ext cx="1570038" cy="304800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bg1"/>
                  </a:solidFill>
                  <a:latin typeface="Futura LT Book" pitchFamily="2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800" kern="1200">
                  <a:solidFill>
                    <a:schemeClr val="bg1"/>
                  </a:solidFill>
                  <a:latin typeface="Futura LT Book" pitchFamily="2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bg1"/>
                  </a:solidFill>
                  <a:latin typeface="Futura LT Book" pitchFamily="2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bg1"/>
                  </a:solidFill>
                  <a:latin typeface="Futura LT Book" pitchFamily="2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400" kern="1200">
                  <a:solidFill>
                    <a:schemeClr val="bg1"/>
                  </a:solidFill>
                  <a:latin typeface="Futura LT Book" pitchFamily="2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067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添加详细文字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51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5FDABC8A-ACF6-4137-BE20-4D2A0643985B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04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A5AFF85-45C3-4383-924B-D06A6124CC86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未来发展规划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A9CE629-5768-4B9F-B5F5-8171FF068953}"/>
              </a:ext>
            </a:extLst>
          </p:cNvPr>
          <p:cNvGrpSpPr/>
          <p:nvPr/>
        </p:nvGrpSpPr>
        <p:grpSpPr>
          <a:xfrm>
            <a:off x="5523806" y="1595723"/>
            <a:ext cx="1132114" cy="686744"/>
            <a:chOff x="5529943" y="1745984"/>
            <a:chExt cx="1132114" cy="686744"/>
          </a:xfrm>
        </p:grpSpPr>
        <p:sp>
          <p:nvSpPr>
            <p:cNvPr id="35" name="Rounded Rectangle 17">
              <a:extLst>
                <a:ext uri="{FF2B5EF4-FFF2-40B4-BE49-F238E27FC236}">
                  <a16:creationId xmlns:a16="http://schemas.microsoft.com/office/drawing/2014/main" id="{13AAC4E8-B8E9-4BA8-8F69-D3CEDB814269}"/>
                </a:ext>
              </a:extLst>
            </p:cNvPr>
            <p:cNvSpPr/>
            <p:nvPr/>
          </p:nvSpPr>
          <p:spPr>
            <a:xfrm>
              <a:off x="5529943" y="1745984"/>
              <a:ext cx="1132114" cy="377372"/>
            </a:xfrm>
            <a:prstGeom prst="roundRect">
              <a:avLst>
                <a:gd name="adj" fmla="val 50000"/>
              </a:avLst>
            </a:prstGeom>
            <a:solidFill>
              <a:srgbClr val="8B65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cs typeface="+mn-ea"/>
                <a:sym typeface="+mn-lt"/>
              </a:endParaRPr>
            </a:p>
          </p:txBody>
        </p:sp>
        <p:sp>
          <p:nvSpPr>
            <p:cNvPr id="36" name="TextBox 23">
              <a:extLst>
                <a:ext uri="{FF2B5EF4-FFF2-40B4-BE49-F238E27FC236}">
                  <a16:creationId xmlns:a16="http://schemas.microsoft.com/office/drawing/2014/main" id="{3280CC80-D007-4573-B91D-642AB3283FE0}"/>
                </a:ext>
              </a:extLst>
            </p:cNvPr>
            <p:cNvSpPr txBox="1"/>
            <p:nvPr/>
          </p:nvSpPr>
          <p:spPr>
            <a:xfrm>
              <a:off x="5778494" y="1811559"/>
              <a:ext cx="6006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r>
                <a:rPr lang="id-ID" sz="12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  <p:cxnSp>
          <p:nvCxnSpPr>
            <p:cNvPr id="37" name="Straight Connector 20">
              <a:extLst>
                <a:ext uri="{FF2B5EF4-FFF2-40B4-BE49-F238E27FC236}">
                  <a16:creationId xmlns:a16="http://schemas.microsoft.com/office/drawing/2014/main" id="{8308E5C8-226D-4452-8ADE-7BCEC4E3AD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95998" y="2123356"/>
              <a:ext cx="2" cy="309372"/>
            </a:xfrm>
            <a:prstGeom prst="line">
              <a:avLst/>
            </a:prstGeom>
            <a:ln w="12700">
              <a:solidFill>
                <a:srgbClr val="7F91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5AB2936-FAFC-4CDF-A6E7-05C6EF301A1B}"/>
              </a:ext>
            </a:extLst>
          </p:cNvPr>
          <p:cNvGrpSpPr/>
          <p:nvPr/>
        </p:nvGrpSpPr>
        <p:grpSpPr>
          <a:xfrm>
            <a:off x="1920297" y="1595723"/>
            <a:ext cx="1132114" cy="684182"/>
            <a:chOff x="1926434" y="1745984"/>
            <a:chExt cx="1132114" cy="684182"/>
          </a:xfrm>
        </p:grpSpPr>
        <p:sp>
          <p:nvSpPr>
            <p:cNvPr id="39" name="Rounded Rectangle 16">
              <a:extLst>
                <a:ext uri="{FF2B5EF4-FFF2-40B4-BE49-F238E27FC236}">
                  <a16:creationId xmlns:a16="http://schemas.microsoft.com/office/drawing/2014/main" id="{0A8CFE1B-E71C-439D-AAE3-939D71FE6203}"/>
                </a:ext>
              </a:extLst>
            </p:cNvPr>
            <p:cNvSpPr/>
            <p:nvPr/>
          </p:nvSpPr>
          <p:spPr>
            <a:xfrm>
              <a:off x="1926434" y="1745984"/>
              <a:ext cx="1132114" cy="377372"/>
            </a:xfrm>
            <a:prstGeom prst="roundRect">
              <a:avLst>
                <a:gd name="adj" fmla="val 50000"/>
              </a:avLst>
            </a:prstGeom>
            <a:solidFill>
              <a:srgbClr val="C7B4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61" name="TextBox 18">
              <a:extLst>
                <a:ext uri="{FF2B5EF4-FFF2-40B4-BE49-F238E27FC236}">
                  <a16:creationId xmlns:a16="http://schemas.microsoft.com/office/drawing/2014/main" id="{728266DF-013C-4FE0-ABDA-130644D7E551}"/>
                </a:ext>
              </a:extLst>
            </p:cNvPr>
            <p:cNvSpPr txBox="1"/>
            <p:nvPr/>
          </p:nvSpPr>
          <p:spPr>
            <a:xfrm>
              <a:off x="2174984" y="1811559"/>
              <a:ext cx="6350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  <a:r>
                <a:rPr lang="id-ID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</a:t>
              </a:r>
            </a:p>
          </p:txBody>
        </p:sp>
        <p:cxnSp>
          <p:nvCxnSpPr>
            <p:cNvPr id="62" name="Straight Connector 21">
              <a:extLst>
                <a:ext uri="{FF2B5EF4-FFF2-40B4-BE49-F238E27FC236}">
                  <a16:creationId xmlns:a16="http://schemas.microsoft.com/office/drawing/2014/main" id="{9E52654D-2C1F-453B-9872-FC92EC798D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92486" y="2120794"/>
              <a:ext cx="2" cy="309372"/>
            </a:xfrm>
            <a:prstGeom prst="line">
              <a:avLst/>
            </a:prstGeom>
            <a:ln w="12700">
              <a:solidFill>
                <a:srgbClr val="7F91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70D87D60-B34A-443F-BB85-0D5E1988DAE3}"/>
              </a:ext>
            </a:extLst>
          </p:cNvPr>
          <p:cNvGrpSpPr/>
          <p:nvPr/>
        </p:nvGrpSpPr>
        <p:grpSpPr>
          <a:xfrm>
            <a:off x="9127315" y="1595723"/>
            <a:ext cx="1132114" cy="684182"/>
            <a:chOff x="9133452" y="1745984"/>
            <a:chExt cx="1132114" cy="684182"/>
          </a:xfrm>
        </p:grpSpPr>
        <p:sp>
          <p:nvSpPr>
            <p:cNvPr id="64" name="Rounded Rectangle 27">
              <a:extLst>
                <a:ext uri="{FF2B5EF4-FFF2-40B4-BE49-F238E27FC236}">
                  <a16:creationId xmlns:a16="http://schemas.microsoft.com/office/drawing/2014/main" id="{2F278449-3070-4D16-8988-6235F981CA2C}"/>
                </a:ext>
              </a:extLst>
            </p:cNvPr>
            <p:cNvSpPr/>
            <p:nvPr/>
          </p:nvSpPr>
          <p:spPr>
            <a:xfrm>
              <a:off x="9133452" y="1745984"/>
              <a:ext cx="1132114" cy="377372"/>
            </a:xfrm>
            <a:prstGeom prst="roundRect">
              <a:avLst>
                <a:gd name="adj" fmla="val 50000"/>
              </a:avLst>
            </a:prstGeom>
            <a:solidFill>
              <a:srgbClr val="D5AE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65" name="TextBox 28">
              <a:extLst>
                <a:ext uri="{FF2B5EF4-FFF2-40B4-BE49-F238E27FC236}">
                  <a16:creationId xmlns:a16="http://schemas.microsoft.com/office/drawing/2014/main" id="{87E9D062-3EE6-4275-B11C-EA94F03FBBD6}"/>
                </a:ext>
              </a:extLst>
            </p:cNvPr>
            <p:cNvSpPr txBox="1"/>
            <p:nvPr/>
          </p:nvSpPr>
          <p:spPr>
            <a:xfrm>
              <a:off x="9382003" y="1811559"/>
              <a:ext cx="6571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02</a:t>
              </a:r>
              <a:r>
                <a:rPr lang="id-ID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</a:p>
          </p:txBody>
        </p:sp>
        <p:cxnSp>
          <p:nvCxnSpPr>
            <p:cNvPr id="66" name="Straight Connector 22">
              <a:extLst>
                <a:ext uri="{FF2B5EF4-FFF2-40B4-BE49-F238E27FC236}">
                  <a16:creationId xmlns:a16="http://schemas.microsoft.com/office/drawing/2014/main" id="{FCFADE58-6EAA-4479-AD1C-DFABE84653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99502" y="2120794"/>
              <a:ext cx="2" cy="309372"/>
            </a:xfrm>
            <a:prstGeom prst="line">
              <a:avLst/>
            </a:prstGeom>
            <a:ln w="12700">
              <a:solidFill>
                <a:srgbClr val="7F91A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Oval 24">
            <a:extLst>
              <a:ext uri="{FF2B5EF4-FFF2-40B4-BE49-F238E27FC236}">
                <a16:creationId xmlns:a16="http://schemas.microsoft.com/office/drawing/2014/main" id="{49F6E622-EAFC-4556-B5DD-DE8EF7020D56}"/>
              </a:ext>
            </a:extLst>
          </p:cNvPr>
          <p:cNvSpPr/>
          <p:nvPr/>
        </p:nvSpPr>
        <p:spPr>
          <a:xfrm>
            <a:off x="1337253" y="2279905"/>
            <a:ext cx="2298191" cy="2298191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68" name="Oval 25">
            <a:extLst>
              <a:ext uri="{FF2B5EF4-FFF2-40B4-BE49-F238E27FC236}">
                <a16:creationId xmlns:a16="http://schemas.microsoft.com/office/drawing/2014/main" id="{9421438B-230E-462D-9F9C-60F2D12384CD}"/>
              </a:ext>
            </a:extLst>
          </p:cNvPr>
          <p:cNvSpPr/>
          <p:nvPr/>
        </p:nvSpPr>
        <p:spPr>
          <a:xfrm>
            <a:off x="4940767" y="2279904"/>
            <a:ext cx="2298191" cy="229819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69" name="Oval 26">
            <a:extLst>
              <a:ext uri="{FF2B5EF4-FFF2-40B4-BE49-F238E27FC236}">
                <a16:creationId xmlns:a16="http://schemas.microsoft.com/office/drawing/2014/main" id="{223935EC-F350-4F6D-97D2-A20C023F0E26}"/>
              </a:ext>
            </a:extLst>
          </p:cNvPr>
          <p:cNvSpPr/>
          <p:nvPr/>
        </p:nvSpPr>
        <p:spPr>
          <a:xfrm>
            <a:off x="8544269" y="2283656"/>
            <a:ext cx="2298191" cy="2298191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70" name="文本框 6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1498572E-0B4C-4FE3-BA23-B2C168B7F69D}"/>
              </a:ext>
            </a:extLst>
          </p:cNvPr>
          <p:cNvSpPr txBox="1"/>
          <p:nvPr/>
        </p:nvSpPr>
        <p:spPr>
          <a:xfrm>
            <a:off x="1380892" y="5123476"/>
            <a:ext cx="2193664" cy="8194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7AF0A528-8636-4141-92EA-F33431F1DF0C}"/>
              </a:ext>
            </a:extLst>
          </p:cNvPr>
          <p:cNvSpPr/>
          <p:nvPr/>
        </p:nvSpPr>
        <p:spPr>
          <a:xfrm>
            <a:off x="1766220" y="477791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>
                <a:solidFill>
                  <a:sysClr val="windowText" lastClr="00000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2" name="文本框 7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4E39FC52-367B-4E4E-998C-7AE89948CF02}"/>
              </a:ext>
            </a:extLst>
          </p:cNvPr>
          <p:cNvSpPr txBox="1"/>
          <p:nvPr/>
        </p:nvSpPr>
        <p:spPr>
          <a:xfrm>
            <a:off x="5014844" y="5153362"/>
            <a:ext cx="2193664" cy="8194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4B888435-89A3-4B7B-89F7-A5BC50997AE3}"/>
              </a:ext>
            </a:extLst>
          </p:cNvPr>
          <p:cNvSpPr/>
          <p:nvPr/>
        </p:nvSpPr>
        <p:spPr>
          <a:xfrm>
            <a:off x="5400172" y="480780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>
                <a:solidFill>
                  <a:sysClr val="windowText" lastClr="00000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4" name="文本框 73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>
            <a:extLst>
              <a:ext uri="{FF2B5EF4-FFF2-40B4-BE49-F238E27FC236}">
                <a16:creationId xmlns:a16="http://schemas.microsoft.com/office/drawing/2014/main" id="{D0CB0AB2-B0B4-4B7D-BAF0-503FBEAAE05C}"/>
              </a:ext>
            </a:extLst>
          </p:cNvPr>
          <p:cNvSpPr txBox="1"/>
          <p:nvPr/>
        </p:nvSpPr>
        <p:spPr>
          <a:xfrm>
            <a:off x="8648796" y="5153362"/>
            <a:ext cx="2193664" cy="8194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5CC9ED2D-CD12-4F3E-9802-83C8436D19AF}"/>
              </a:ext>
            </a:extLst>
          </p:cNvPr>
          <p:cNvSpPr/>
          <p:nvPr/>
        </p:nvSpPr>
        <p:spPr>
          <a:xfrm>
            <a:off x="9034124" y="480780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1600" b="1" kern="0" dirty="0">
                <a:solidFill>
                  <a:sysClr val="windowText" lastClr="000000"/>
                </a:solidFill>
                <a:cs typeface="+mn-ea"/>
                <a:sym typeface="+mn-lt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48802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>
            <a:extLst>
              <a:ext uri="{FF2B5EF4-FFF2-40B4-BE49-F238E27FC236}">
                <a16:creationId xmlns:a16="http://schemas.microsoft.com/office/drawing/2014/main" id="{9E13787B-632F-42D2-857D-AA6D6BE9C7B2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04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C5C10B4-65F8-4F47-A27A-90C0CB7D2C02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未来发展规划</a:t>
            </a:r>
          </a:p>
        </p:txBody>
      </p:sp>
      <p:grpSp>
        <p:nvGrpSpPr>
          <p:cNvPr id="35" name="Group 7">
            <a:extLst>
              <a:ext uri="{FF2B5EF4-FFF2-40B4-BE49-F238E27FC236}">
                <a16:creationId xmlns:a16="http://schemas.microsoft.com/office/drawing/2014/main" id="{70A56B7C-7883-44BD-9C1E-7109E064E4E3}"/>
              </a:ext>
            </a:extLst>
          </p:cNvPr>
          <p:cNvGrpSpPr/>
          <p:nvPr/>
        </p:nvGrpSpPr>
        <p:grpSpPr>
          <a:xfrm>
            <a:off x="2735176" y="1364055"/>
            <a:ext cx="6296133" cy="4815136"/>
            <a:chOff x="-89304" y="2202947"/>
            <a:chExt cx="5940121" cy="3916954"/>
          </a:xfrm>
        </p:grpSpPr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id="{74702FE8-6AB4-4E90-A8C8-CD03F1967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998" y="4150354"/>
              <a:ext cx="2701119" cy="1969547"/>
            </a:xfrm>
            <a:custGeom>
              <a:avLst/>
              <a:gdLst>
                <a:gd name="T0" fmla="*/ 197 w 454"/>
                <a:gd name="T1" fmla="*/ 254 h 569"/>
                <a:gd name="T2" fmla="*/ 200 w 454"/>
                <a:gd name="T3" fmla="*/ 449 h 569"/>
                <a:gd name="T4" fmla="*/ 148 w 454"/>
                <a:gd name="T5" fmla="*/ 559 h 569"/>
                <a:gd name="T6" fmla="*/ 122 w 454"/>
                <a:gd name="T7" fmla="*/ 569 h 569"/>
                <a:gd name="T8" fmla="*/ 339 w 454"/>
                <a:gd name="T9" fmla="*/ 569 h 569"/>
                <a:gd name="T10" fmla="*/ 304 w 454"/>
                <a:gd name="T11" fmla="*/ 557 h 569"/>
                <a:gd name="T12" fmla="*/ 277 w 454"/>
                <a:gd name="T13" fmla="*/ 354 h 569"/>
                <a:gd name="T14" fmla="*/ 282 w 454"/>
                <a:gd name="T15" fmla="*/ 261 h 569"/>
                <a:gd name="T16" fmla="*/ 315 w 454"/>
                <a:gd name="T17" fmla="*/ 247 h 569"/>
                <a:gd name="T18" fmla="*/ 454 w 454"/>
                <a:gd name="T19" fmla="*/ 120 h 569"/>
                <a:gd name="T20" fmla="*/ 451 w 454"/>
                <a:gd name="T21" fmla="*/ 117 h 569"/>
                <a:gd name="T22" fmla="*/ 451 w 454"/>
                <a:gd name="T23" fmla="*/ 117 h 569"/>
                <a:gd name="T24" fmla="*/ 389 w 454"/>
                <a:gd name="T25" fmla="*/ 164 h 569"/>
                <a:gd name="T26" fmla="*/ 400 w 454"/>
                <a:gd name="T27" fmla="*/ 82 h 569"/>
                <a:gd name="T28" fmla="*/ 399 w 454"/>
                <a:gd name="T29" fmla="*/ 82 h 569"/>
                <a:gd name="T30" fmla="*/ 398 w 454"/>
                <a:gd name="T31" fmla="*/ 82 h 569"/>
                <a:gd name="T32" fmla="*/ 362 w 454"/>
                <a:gd name="T33" fmla="*/ 182 h 569"/>
                <a:gd name="T34" fmla="*/ 257 w 454"/>
                <a:gd name="T35" fmla="*/ 234 h 569"/>
                <a:gd name="T36" fmla="*/ 241 w 454"/>
                <a:gd name="T37" fmla="*/ 146 h 569"/>
                <a:gd name="T38" fmla="*/ 296 w 454"/>
                <a:gd name="T39" fmla="*/ 54 h 569"/>
                <a:gd name="T40" fmla="*/ 295 w 454"/>
                <a:gd name="T41" fmla="*/ 54 h 569"/>
                <a:gd name="T42" fmla="*/ 294 w 454"/>
                <a:gd name="T43" fmla="*/ 52 h 569"/>
                <a:gd name="T44" fmla="*/ 238 w 454"/>
                <a:gd name="T45" fmla="*/ 113 h 569"/>
                <a:gd name="T46" fmla="*/ 235 w 454"/>
                <a:gd name="T47" fmla="*/ 35 h 569"/>
                <a:gd name="T48" fmla="*/ 235 w 454"/>
                <a:gd name="T49" fmla="*/ 35 h 569"/>
                <a:gd name="T50" fmla="*/ 230 w 454"/>
                <a:gd name="T51" fmla="*/ 35 h 569"/>
                <a:gd name="T52" fmla="*/ 219 w 454"/>
                <a:gd name="T53" fmla="*/ 223 h 569"/>
                <a:gd name="T54" fmla="*/ 122 w 454"/>
                <a:gd name="T55" fmla="*/ 132 h 569"/>
                <a:gd name="T56" fmla="*/ 137 w 454"/>
                <a:gd name="T57" fmla="*/ 64 h 569"/>
                <a:gd name="T58" fmla="*/ 135 w 454"/>
                <a:gd name="T59" fmla="*/ 63 h 569"/>
                <a:gd name="T60" fmla="*/ 135 w 454"/>
                <a:gd name="T61" fmla="*/ 63 h 569"/>
                <a:gd name="T62" fmla="*/ 113 w 454"/>
                <a:gd name="T63" fmla="*/ 118 h 569"/>
                <a:gd name="T64" fmla="*/ 52 w 454"/>
                <a:gd name="T65" fmla="*/ 1 h 569"/>
                <a:gd name="T66" fmla="*/ 50 w 454"/>
                <a:gd name="T67" fmla="*/ 0 h 569"/>
                <a:gd name="T68" fmla="*/ 46 w 454"/>
                <a:gd name="T69" fmla="*/ 1 h 569"/>
                <a:gd name="T70" fmla="*/ 74 w 454"/>
                <a:gd name="T71" fmla="*/ 91 h 569"/>
                <a:gd name="T72" fmla="*/ 74 w 454"/>
                <a:gd name="T73" fmla="*/ 91 h 569"/>
                <a:gd name="T74" fmla="*/ 149 w 454"/>
                <a:gd name="T75" fmla="*/ 208 h 569"/>
                <a:gd name="T76" fmla="*/ 3 w 454"/>
                <a:gd name="T77" fmla="*/ 195 h 569"/>
                <a:gd name="T78" fmla="*/ 3 w 454"/>
                <a:gd name="T79" fmla="*/ 196 h 569"/>
                <a:gd name="T80" fmla="*/ 0 w 454"/>
                <a:gd name="T81" fmla="*/ 201 h 569"/>
                <a:gd name="T82" fmla="*/ 172 w 454"/>
                <a:gd name="T83" fmla="*/ 237 h 569"/>
                <a:gd name="T84" fmla="*/ 197 w 454"/>
                <a:gd name="T85" fmla="*/ 254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569">
                  <a:moveTo>
                    <a:pt x="197" y="254"/>
                  </a:moveTo>
                  <a:cubicBezTo>
                    <a:pt x="209" y="304"/>
                    <a:pt x="213" y="368"/>
                    <a:pt x="200" y="449"/>
                  </a:cubicBezTo>
                  <a:cubicBezTo>
                    <a:pt x="191" y="518"/>
                    <a:pt x="199" y="559"/>
                    <a:pt x="148" y="559"/>
                  </a:cubicBezTo>
                  <a:cubicBezTo>
                    <a:pt x="148" y="559"/>
                    <a:pt x="138" y="555"/>
                    <a:pt x="122" y="569"/>
                  </a:cubicBezTo>
                  <a:cubicBezTo>
                    <a:pt x="339" y="569"/>
                    <a:pt x="339" y="569"/>
                    <a:pt x="339" y="569"/>
                  </a:cubicBezTo>
                  <a:cubicBezTo>
                    <a:pt x="328" y="564"/>
                    <a:pt x="315" y="559"/>
                    <a:pt x="304" y="557"/>
                  </a:cubicBezTo>
                  <a:cubicBezTo>
                    <a:pt x="292" y="529"/>
                    <a:pt x="279" y="475"/>
                    <a:pt x="277" y="354"/>
                  </a:cubicBezTo>
                  <a:cubicBezTo>
                    <a:pt x="276" y="318"/>
                    <a:pt x="278" y="287"/>
                    <a:pt x="282" y="261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404" y="194"/>
                    <a:pt x="433" y="147"/>
                    <a:pt x="454" y="120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28" y="135"/>
                    <a:pt x="407" y="151"/>
                    <a:pt x="389" y="164"/>
                  </a:cubicBezTo>
                  <a:cubicBezTo>
                    <a:pt x="396" y="133"/>
                    <a:pt x="398" y="121"/>
                    <a:pt x="400" y="82"/>
                  </a:cubicBezTo>
                  <a:cubicBezTo>
                    <a:pt x="399" y="82"/>
                    <a:pt x="399" y="82"/>
                    <a:pt x="399" y="82"/>
                  </a:cubicBezTo>
                  <a:cubicBezTo>
                    <a:pt x="399" y="82"/>
                    <a:pt x="398" y="82"/>
                    <a:pt x="398" y="82"/>
                  </a:cubicBezTo>
                  <a:cubicBezTo>
                    <a:pt x="393" y="101"/>
                    <a:pt x="379" y="147"/>
                    <a:pt x="362" y="182"/>
                  </a:cubicBezTo>
                  <a:cubicBezTo>
                    <a:pt x="312" y="215"/>
                    <a:pt x="278" y="228"/>
                    <a:pt x="257" y="234"/>
                  </a:cubicBezTo>
                  <a:cubicBezTo>
                    <a:pt x="251" y="213"/>
                    <a:pt x="245" y="185"/>
                    <a:pt x="241" y="146"/>
                  </a:cubicBezTo>
                  <a:cubicBezTo>
                    <a:pt x="257" y="110"/>
                    <a:pt x="284" y="70"/>
                    <a:pt x="296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4" y="52"/>
                    <a:pt x="294" y="52"/>
                    <a:pt x="294" y="52"/>
                  </a:cubicBezTo>
                  <a:cubicBezTo>
                    <a:pt x="265" y="79"/>
                    <a:pt x="258" y="88"/>
                    <a:pt x="238" y="113"/>
                  </a:cubicBezTo>
                  <a:cubicBezTo>
                    <a:pt x="236" y="91"/>
                    <a:pt x="235" y="64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23" y="69"/>
                    <a:pt x="210" y="143"/>
                    <a:pt x="219" y="223"/>
                  </a:cubicBezTo>
                  <a:cubicBezTo>
                    <a:pt x="219" y="223"/>
                    <a:pt x="175" y="205"/>
                    <a:pt x="122" y="132"/>
                  </a:cubicBezTo>
                  <a:cubicBezTo>
                    <a:pt x="123" y="120"/>
                    <a:pt x="125" y="90"/>
                    <a:pt x="137" y="64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27" y="75"/>
                    <a:pt x="118" y="94"/>
                    <a:pt x="113" y="118"/>
                  </a:cubicBezTo>
                  <a:cubicBezTo>
                    <a:pt x="93" y="88"/>
                    <a:pt x="72" y="50"/>
                    <a:pt x="52" y="1"/>
                  </a:cubicBezTo>
                  <a:cubicBezTo>
                    <a:pt x="51" y="1"/>
                    <a:pt x="51" y="1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17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91" y="132"/>
                    <a:pt x="115" y="175"/>
                    <a:pt x="149" y="208"/>
                  </a:cubicBezTo>
                  <a:cubicBezTo>
                    <a:pt x="149" y="208"/>
                    <a:pt x="89" y="222"/>
                    <a:pt x="3" y="195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37" y="218"/>
                    <a:pt x="97" y="238"/>
                    <a:pt x="172" y="237"/>
                  </a:cubicBezTo>
                  <a:cubicBezTo>
                    <a:pt x="178" y="238"/>
                    <a:pt x="187" y="243"/>
                    <a:pt x="197" y="254"/>
                  </a:cubicBezTo>
                  <a:close/>
                </a:path>
              </a:pathLst>
            </a:custGeom>
            <a:solidFill>
              <a:srgbClr val="72454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36">
              <a:extLst>
                <a:ext uri="{FF2B5EF4-FFF2-40B4-BE49-F238E27FC236}">
                  <a16:creationId xmlns:a16="http://schemas.microsoft.com/office/drawing/2014/main" id="{F0A44625-8F14-47E2-B9A1-E30D51780597}"/>
                </a:ext>
              </a:extLst>
            </p:cNvPr>
            <p:cNvSpPr>
              <a:spLocks/>
            </p:cNvSpPr>
            <p:nvPr/>
          </p:nvSpPr>
          <p:spPr bwMode="auto">
            <a:xfrm rot="13144547">
              <a:off x="4127971" y="4150780"/>
              <a:ext cx="1062185" cy="1153182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8B6571">
                <a:alpha val="3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62">
              <a:extLst>
                <a:ext uri="{FF2B5EF4-FFF2-40B4-BE49-F238E27FC236}">
                  <a16:creationId xmlns:a16="http://schemas.microsoft.com/office/drawing/2014/main" id="{0797173B-AB2B-4495-8441-9A0BD8B5F5E3}"/>
                </a:ext>
              </a:extLst>
            </p:cNvPr>
            <p:cNvSpPr>
              <a:spLocks/>
            </p:cNvSpPr>
            <p:nvPr/>
          </p:nvSpPr>
          <p:spPr bwMode="auto">
            <a:xfrm rot="4567797">
              <a:off x="-13141" y="3213471"/>
              <a:ext cx="1778075" cy="1930401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8B65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53">
              <a:extLst>
                <a:ext uri="{FF2B5EF4-FFF2-40B4-BE49-F238E27FC236}">
                  <a16:creationId xmlns:a16="http://schemas.microsoft.com/office/drawing/2014/main" id="{1E1B5605-8CC3-476A-9A32-E7DE900C226E}"/>
                </a:ext>
              </a:extLst>
            </p:cNvPr>
            <p:cNvSpPr>
              <a:spLocks/>
            </p:cNvSpPr>
            <p:nvPr/>
          </p:nvSpPr>
          <p:spPr bwMode="auto">
            <a:xfrm rot="7742864">
              <a:off x="1270573" y="2162734"/>
              <a:ext cx="1778075" cy="1930401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8B6571">
                <a:alpha val="8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48">
              <a:extLst>
                <a:ext uri="{FF2B5EF4-FFF2-40B4-BE49-F238E27FC236}">
                  <a16:creationId xmlns:a16="http://schemas.microsoft.com/office/drawing/2014/main" id="{19927C4E-3CF9-43E3-8802-9264033958F6}"/>
                </a:ext>
              </a:extLst>
            </p:cNvPr>
            <p:cNvSpPr>
              <a:spLocks/>
            </p:cNvSpPr>
            <p:nvPr/>
          </p:nvSpPr>
          <p:spPr bwMode="auto">
            <a:xfrm rot="9355996">
              <a:off x="2721474" y="2202947"/>
              <a:ext cx="1778075" cy="1930401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C7B4BE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Freeform 42">
              <a:extLst>
                <a:ext uri="{FF2B5EF4-FFF2-40B4-BE49-F238E27FC236}">
                  <a16:creationId xmlns:a16="http://schemas.microsoft.com/office/drawing/2014/main" id="{D6F07C09-AD0F-4DE8-994C-249E288420CA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072742" y="2687646"/>
              <a:ext cx="1778075" cy="1930401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D5AEB2">
                <a:alpha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Freeform 33">
              <a:extLst>
                <a:ext uri="{FF2B5EF4-FFF2-40B4-BE49-F238E27FC236}">
                  <a16:creationId xmlns:a16="http://schemas.microsoft.com/office/drawing/2014/main" id="{1D38688A-6AD7-4224-9DEB-D62EB7790F99}"/>
                </a:ext>
              </a:extLst>
            </p:cNvPr>
            <p:cNvSpPr>
              <a:spLocks/>
            </p:cNvSpPr>
            <p:nvPr/>
          </p:nvSpPr>
          <p:spPr bwMode="auto">
            <a:xfrm rot="5696320">
              <a:off x="1507741" y="3680918"/>
              <a:ext cx="1062185" cy="1153181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8B6571">
                <a:alpha val="3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Freeform 34">
              <a:extLst>
                <a:ext uri="{FF2B5EF4-FFF2-40B4-BE49-F238E27FC236}">
                  <a16:creationId xmlns:a16="http://schemas.microsoft.com/office/drawing/2014/main" id="{07BFD0E6-7C12-4F47-B846-4A4542B8D771}"/>
                </a:ext>
              </a:extLst>
            </p:cNvPr>
            <p:cNvSpPr>
              <a:spLocks/>
            </p:cNvSpPr>
            <p:nvPr/>
          </p:nvSpPr>
          <p:spPr bwMode="auto">
            <a:xfrm rot="8492870">
              <a:off x="2627539" y="2288012"/>
              <a:ext cx="747831" cy="811897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8B6571">
                <a:alpha val="3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Freeform 35">
              <a:extLst>
                <a:ext uri="{FF2B5EF4-FFF2-40B4-BE49-F238E27FC236}">
                  <a16:creationId xmlns:a16="http://schemas.microsoft.com/office/drawing/2014/main" id="{CAA11789-6C06-40E4-9948-61427D438E9F}"/>
                </a:ext>
              </a:extLst>
            </p:cNvPr>
            <p:cNvSpPr>
              <a:spLocks/>
            </p:cNvSpPr>
            <p:nvPr/>
          </p:nvSpPr>
          <p:spPr bwMode="auto">
            <a:xfrm rot="10051992">
              <a:off x="4127155" y="2527263"/>
              <a:ext cx="747831" cy="811897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8B6571">
                <a:alpha val="3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37">
              <a:extLst>
                <a:ext uri="{FF2B5EF4-FFF2-40B4-BE49-F238E27FC236}">
                  <a16:creationId xmlns:a16="http://schemas.microsoft.com/office/drawing/2014/main" id="{70910FE9-BFE3-406A-909D-96DFFBA2314D}"/>
                </a:ext>
              </a:extLst>
            </p:cNvPr>
            <p:cNvSpPr>
              <a:spLocks/>
            </p:cNvSpPr>
            <p:nvPr/>
          </p:nvSpPr>
          <p:spPr bwMode="auto">
            <a:xfrm rot="5080426">
              <a:off x="504869" y="2765756"/>
              <a:ext cx="809267" cy="878596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8B6571">
                <a:alpha val="3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38">
              <a:extLst>
                <a:ext uri="{FF2B5EF4-FFF2-40B4-BE49-F238E27FC236}">
                  <a16:creationId xmlns:a16="http://schemas.microsoft.com/office/drawing/2014/main" id="{49433A63-32C5-4FF4-8CA9-A88B5FC8203E}"/>
                </a:ext>
              </a:extLst>
            </p:cNvPr>
            <p:cNvSpPr>
              <a:spLocks/>
            </p:cNvSpPr>
            <p:nvPr/>
          </p:nvSpPr>
          <p:spPr bwMode="auto">
            <a:xfrm rot="8176420">
              <a:off x="1021863" y="2539441"/>
              <a:ext cx="781495" cy="878596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8B6571">
                <a:alpha val="3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Freeform 39">
              <a:extLst>
                <a:ext uri="{FF2B5EF4-FFF2-40B4-BE49-F238E27FC236}">
                  <a16:creationId xmlns:a16="http://schemas.microsoft.com/office/drawing/2014/main" id="{54113D20-6C18-4684-A0B2-BA8D3FCC4F2F}"/>
                </a:ext>
              </a:extLst>
            </p:cNvPr>
            <p:cNvSpPr>
              <a:spLocks/>
            </p:cNvSpPr>
            <p:nvPr/>
          </p:nvSpPr>
          <p:spPr bwMode="auto">
            <a:xfrm rot="8492870">
              <a:off x="2534265" y="3415958"/>
              <a:ext cx="747831" cy="811897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8B6571">
                <a:alpha val="3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Freeform 40">
              <a:extLst>
                <a:ext uri="{FF2B5EF4-FFF2-40B4-BE49-F238E27FC236}">
                  <a16:creationId xmlns:a16="http://schemas.microsoft.com/office/drawing/2014/main" id="{AD1F3870-BFCD-4C81-9BC0-642FADE4A7AA}"/>
                </a:ext>
              </a:extLst>
            </p:cNvPr>
            <p:cNvSpPr>
              <a:spLocks/>
            </p:cNvSpPr>
            <p:nvPr/>
          </p:nvSpPr>
          <p:spPr bwMode="auto">
            <a:xfrm rot="10051992">
              <a:off x="3435744" y="3937064"/>
              <a:ext cx="747831" cy="811897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8B6571">
                <a:alpha val="3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Freeform 41">
              <a:extLst>
                <a:ext uri="{FF2B5EF4-FFF2-40B4-BE49-F238E27FC236}">
                  <a16:creationId xmlns:a16="http://schemas.microsoft.com/office/drawing/2014/main" id="{4498F79E-54A1-42B2-89D7-6CA0A9CC6DD2}"/>
                </a:ext>
              </a:extLst>
            </p:cNvPr>
            <p:cNvSpPr>
              <a:spLocks/>
            </p:cNvSpPr>
            <p:nvPr/>
          </p:nvSpPr>
          <p:spPr bwMode="auto">
            <a:xfrm rot="11618841">
              <a:off x="5099057" y="3830419"/>
              <a:ext cx="747831" cy="811897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724549">
                <a:alpha val="3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7" name="Group 33">
            <a:extLst>
              <a:ext uri="{FF2B5EF4-FFF2-40B4-BE49-F238E27FC236}">
                <a16:creationId xmlns:a16="http://schemas.microsoft.com/office/drawing/2014/main" id="{9F6124AC-DC49-4653-8F73-99D2A952FB95}"/>
              </a:ext>
            </a:extLst>
          </p:cNvPr>
          <p:cNvGrpSpPr/>
          <p:nvPr/>
        </p:nvGrpSpPr>
        <p:grpSpPr>
          <a:xfrm>
            <a:off x="11059382" y="1545033"/>
            <a:ext cx="395204" cy="350038"/>
            <a:chOff x="7804150" y="2025650"/>
            <a:chExt cx="944563" cy="836613"/>
          </a:xfrm>
          <a:solidFill>
            <a:srgbClr val="8B6571"/>
          </a:solidFill>
        </p:grpSpPr>
        <p:sp>
          <p:nvSpPr>
            <p:cNvPr id="78" name="Freeform 9">
              <a:extLst>
                <a:ext uri="{FF2B5EF4-FFF2-40B4-BE49-F238E27FC236}">
                  <a16:creationId xmlns:a16="http://schemas.microsoft.com/office/drawing/2014/main" id="{44FC2AD3-79E1-4158-B209-DC01084B78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04150" y="2025650"/>
              <a:ext cx="944563" cy="533400"/>
            </a:xfrm>
            <a:custGeom>
              <a:avLst/>
              <a:gdLst>
                <a:gd name="T0" fmla="*/ 230 w 249"/>
                <a:gd name="T1" fmla="*/ 37 h 140"/>
                <a:gd name="T2" fmla="*/ 179 w 249"/>
                <a:gd name="T3" fmla="*/ 37 h 140"/>
                <a:gd name="T4" fmla="*/ 179 w 249"/>
                <a:gd name="T5" fmla="*/ 21 h 140"/>
                <a:gd name="T6" fmla="*/ 158 w 249"/>
                <a:gd name="T7" fmla="*/ 0 h 140"/>
                <a:gd name="T8" fmla="*/ 91 w 249"/>
                <a:gd name="T9" fmla="*/ 0 h 140"/>
                <a:gd name="T10" fmla="*/ 70 w 249"/>
                <a:gd name="T11" fmla="*/ 21 h 140"/>
                <a:gd name="T12" fmla="*/ 70 w 249"/>
                <a:gd name="T13" fmla="*/ 37 h 140"/>
                <a:gd name="T14" fmla="*/ 19 w 249"/>
                <a:gd name="T15" fmla="*/ 37 h 140"/>
                <a:gd name="T16" fmla="*/ 0 w 249"/>
                <a:gd name="T17" fmla="*/ 55 h 140"/>
                <a:gd name="T18" fmla="*/ 0 w 249"/>
                <a:gd name="T19" fmla="*/ 94 h 140"/>
                <a:gd name="T20" fmla="*/ 33 w 249"/>
                <a:gd name="T21" fmla="*/ 128 h 140"/>
                <a:gd name="T22" fmla="*/ 101 w 249"/>
                <a:gd name="T23" fmla="*/ 128 h 140"/>
                <a:gd name="T24" fmla="*/ 101 w 249"/>
                <a:gd name="T25" fmla="*/ 140 h 140"/>
                <a:gd name="T26" fmla="*/ 148 w 249"/>
                <a:gd name="T27" fmla="*/ 140 h 140"/>
                <a:gd name="T28" fmla="*/ 148 w 249"/>
                <a:gd name="T29" fmla="*/ 128 h 140"/>
                <a:gd name="T30" fmla="*/ 216 w 249"/>
                <a:gd name="T31" fmla="*/ 128 h 140"/>
                <a:gd name="T32" fmla="*/ 249 w 249"/>
                <a:gd name="T33" fmla="*/ 94 h 140"/>
                <a:gd name="T34" fmla="*/ 249 w 249"/>
                <a:gd name="T35" fmla="*/ 55 h 140"/>
                <a:gd name="T36" fmla="*/ 230 w 249"/>
                <a:gd name="T37" fmla="*/ 37 h 140"/>
                <a:gd name="T38" fmla="*/ 237 w 249"/>
                <a:gd name="T39" fmla="*/ 89 h 140"/>
                <a:gd name="T40" fmla="*/ 211 w 249"/>
                <a:gd name="T41" fmla="*/ 116 h 140"/>
                <a:gd name="T42" fmla="*/ 136 w 249"/>
                <a:gd name="T43" fmla="*/ 116 h 140"/>
                <a:gd name="T44" fmla="*/ 136 w 249"/>
                <a:gd name="T45" fmla="*/ 128 h 140"/>
                <a:gd name="T46" fmla="*/ 113 w 249"/>
                <a:gd name="T47" fmla="*/ 128 h 140"/>
                <a:gd name="T48" fmla="*/ 113 w 249"/>
                <a:gd name="T49" fmla="*/ 116 h 140"/>
                <a:gd name="T50" fmla="*/ 38 w 249"/>
                <a:gd name="T51" fmla="*/ 116 h 140"/>
                <a:gd name="T52" fmla="*/ 12 w 249"/>
                <a:gd name="T53" fmla="*/ 89 h 140"/>
                <a:gd name="T54" fmla="*/ 12 w 249"/>
                <a:gd name="T55" fmla="*/ 55 h 140"/>
                <a:gd name="T56" fmla="*/ 19 w 249"/>
                <a:gd name="T57" fmla="*/ 49 h 140"/>
                <a:gd name="T58" fmla="*/ 82 w 249"/>
                <a:gd name="T59" fmla="*/ 49 h 140"/>
                <a:gd name="T60" fmla="*/ 82 w 249"/>
                <a:gd name="T61" fmla="*/ 21 h 140"/>
                <a:gd name="T62" fmla="*/ 91 w 249"/>
                <a:gd name="T63" fmla="*/ 12 h 140"/>
                <a:gd name="T64" fmla="*/ 158 w 249"/>
                <a:gd name="T65" fmla="*/ 12 h 140"/>
                <a:gd name="T66" fmla="*/ 167 w 249"/>
                <a:gd name="T67" fmla="*/ 21 h 140"/>
                <a:gd name="T68" fmla="*/ 167 w 249"/>
                <a:gd name="T69" fmla="*/ 49 h 140"/>
                <a:gd name="T70" fmla="*/ 230 w 249"/>
                <a:gd name="T71" fmla="*/ 49 h 140"/>
                <a:gd name="T72" fmla="*/ 237 w 249"/>
                <a:gd name="T73" fmla="*/ 55 h 140"/>
                <a:gd name="T74" fmla="*/ 237 w 249"/>
                <a:gd name="T75" fmla="*/ 8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9" h="140">
                  <a:moveTo>
                    <a:pt x="230" y="37"/>
                  </a:moveTo>
                  <a:cubicBezTo>
                    <a:pt x="179" y="37"/>
                    <a:pt x="179" y="37"/>
                    <a:pt x="179" y="37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79" y="9"/>
                    <a:pt x="170" y="0"/>
                    <a:pt x="158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79" y="0"/>
                    <a:pt x="70" y="9"/>
                    <a:pt x="70" y="21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8" y="37"/>
                    <a:pt x="0" y="45"/>
                    <a:pt x="0" y="5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48" y="140"/>
                    <a:pt x="148" y="140"/>
                    <a:pt x="148" y="140"/>
                  </a:cubicBezTo>
                  <a:cubicBezTo>
                    <a:pt x="148" y="128"/>
                    <a:pt x="148" y="128"/>
                    <a:pt x="148" y="128"/>
                  </a:cubicBezTo>
                  <a:cubicBezTo>
                    <a:pt x="216" y="128"/>
                    <a:pt x="216" y="128"/>
                    <a:pt x="216" y="128"/>
                  </a:cubicBezTo>
                  <a:cubicBezTo>
                    <a:pt x="249" y="94"/>
                    <a:pt x="249" y="94"/>
                    <a:pt x="249" y="94"/>
                  </a:cubicBezTo>
                  <a:cubicBezTo>
                    <a:pt x="249" y="55"/>
                    <a:pt x="249" y="55"/>
                    <a:pt x="249" y="55"/>
                  </a:cubicBezTo>
                  <a:cubicBezTo>
                    <a:pt x="249" y="45"/>
                    <a:pt x="241" y="37"/>
                    <a:pt x="230" y="37"/>
                  </a:cubicBezTo>
                  <a:close/>
                  <a:moveTo>
                    <a:pt x="237" y="89"/>
                  </a:moveTo>
                  <a:cubicBezTo>
                    <a:pt x="211" y="116"/>
                    <a:pt x="211" y="116"/>
                    <a:pt x="211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13" y="128"/>
                    <a:pt x="113" y="128"/>
                    <a:pt x="113" y="128"/>
                  </a:cubicBezTo>
                  <a:cubicBezTo>
                    <a:pt x="113" y="116"/>
                    <a:pt x="113" y="116"/>
                    <a:pt x="113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2"/>
                    <a:pt x="15" y="49"/>
                    <a:pt x="19" y="49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16"/>
                    <a:pt x="86" y="12"/>
                    <a:pt x="91" y="12"/>
                  </a:cubicBezTo>
                  <a:cubicBezTo>
                    <a:pt x="158" y="12"/>
                    <a:pt x="158" y="12"/>
                    <a:pt x="158" y="12"/>
                  </a:cubicBezTo>
                  <a:cubicBezTo>
                    <a:pt x="163" y="12"/>
                    <a:pt x="167" y="16"/>
                    <a:pt x="167" y="21"/>
                  </a:cubicBezTo>
                  <a:cubicBezTo>
                    <a:pt x="167" y="49"/>
                    <a:pt x="167" y="49"/>
                    <a:pt x="167" y="49"/>
                  </a:cubicBezTo>
                  <a:cubicBezTo>
                    <a:pt x="230" y="49"/>
                    <a:pt x="230" y="49"/>
                    <a:pt x="230" y="49"/>
                  </a:cubicBezTo>
                  <a:cubicBezTo>
                    <a:pt x="234" y="49"/>
                    <a:pt x="237" y="52"/>
                    <a:pt x="237" y="55"/>
                  </a:cubicBezTo>
                  <a:lnTo>
                    <a:pt x="237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DC42C53B-AAB7-4EE6-9042-C69074E2DB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23200" y="2466975"/>
              <a:ext cx="906463" cy="395288"/>
            </a:xfrm>
            <a:custGeom>
              <a:avLst/>
              <a:gdLst>
                <a:gd name="T0" fmla="*/ 227 w 239"/>
                <a:gd name="T1" fmla="*/ 85 h 104"/>
                <a:gd name="T2" fmla="*/ 221 w 239"/>
                <a:gd name="T3" fmla="*/ 92 h 104"/>
                <a:gd name="T4" fmla="*/ 18 w 239"/>
                <a:gd name="T5" fmla="*/ 92 h 104"/>
                <a:gd name="T6" fmla="*/ 12 w 239"/>
                <a:gd name="T7" fmla="*/ 85 h 104"/>
                <a:gd name="T8" fmla="*/ 12 w 239"/>
                <a:gd name="T9" fmla="*/ 12 h 104"/>
                <a:gd name="T10" fmla="*/ 0 w 239"/>
                <a:gd name="T11" fmla="*/ 0 h 104"/>
                <a:gd name="T12" fmla="*/ 0 w 239"/>
                <a:gd name="T13" fmla="*/ 85 h 104"/>
                <a:gd name="T14" fmla="*/ 18 w 239"/>
                <a:gd name="T15" fmla="*/ 104 h 104"/>
                <a:gd name="T16" fmla="*/ 221 w 239"/>
                <a:gd name="T17" fmla="*/ 104 h 104"/>
                <a:gd name="T18" fmla="*/ 239 w 239"/>
                <a:gd name="T19" fmla="*/ 85 h 104"/>
                <a:gd name="T20" fmla="*/ 239 w 239"/>
                <a:gd name="T21" fmla="*/ 0 h 104"/>
                <a:gd name="T22" fmla="*/ 227 w 239"/>
                <a:gd name="T23" fmla="*/ 12 h 104"/>
                <a:gd name="T24" fmla="*/ 227 w 239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9" h="104">
                  <a:moveTo>
                    <a:pt x="227" y="85"/>
                  </a:moveTo>
                  <a:cubicBezTo>
                    <a:pt x="227" y="89"/>
                    <a:pt x="225" y="92"/>
                    <a:pt x="22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4" y="92"/>
                    <a:pt x="12" y="89"/>
                    <a:pt x="12" y="8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5"/>
                    <a:pt x="8" y="104"/>
                    <a:pt x="18" y="104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31" y="104"/>
                    <a:pt x="239" y="95"/>
                    <a:pt x="239" y="85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27" y="12"/>
                    <a:pt x="227" y="12"/>
                    <a:pt x="227" y="12"/>
                  </a:cubicBezTo>
                  <a:lnTo>
                    <a:pt x="227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BFB43597-5B00-409E-B6F2-24CAD4004E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37525" y="2090738"/>
              <a:ext cx="276225" cy="117475"/>
            </a:xfrm>
            <a:custGeom>
              <a:avLst/>
              <a:gdLst>
                <a:gd name="T0" fmla="*/ 0 w 174"/>
                <a:gd name="T1" fmla="*/ 74 h 74"/>
                <a:gd name="T2" fmla="*/ 174 w 174"/>
                <a:gd name="T3" fmla="*/ 74 h 74"/>
                <a:gd name="T4" fmla="*/ 174 w 174"/>
                <a:gd name="T5" fmla="*/ 0 h 74"/>
                <a:gd name="T6" fmla="*/ 0 w 174"/>
                <a:gd name="T7" fmla="*/ 0 h 74"/>
                <a:gd name="T8" fmla="*/ 0 w 174"/>
                <a:gd name="T9" fmla="*/ 74 h 74"/>
                <a:gd name="T10" fmla="*/ 14 w 174"/>
                <a:gd name="T11" fmla="*/ 17 h 74"/>
                <a:gd name="T12" fmla="*/ 160 w 174"/>
                <a:gd name="T13" fmla="*/ 17 h 74"/>
                <a:gd name="T14" fmla="*/ 160 w 174"/>
                <a:gd name="T15" fmla="*/ 58 h 74"/>
                <a:gd name="T16" fmla="*/ 14 w 174"/>
                <a:gd name="T17" fmla="*/ 58 h 74"/>
                <a:gd name="T18" fmla="*/ 14 w 174"/>
                <a:gd name="T19" fmla="*/ 1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74">
                  <a:moveTo>
                    <a:pt x="0" y="74"/>
                  </a:moveTo>
                  <a:lnTo>
                    <a:pt x="174" y="74"/>
                  </a:lnTo>
                  <a:lnTo>
                    <a:pt x="174" y="0"/>
                  </a:lnTo>
                  <a:lnTo>
                    <a:pt x="0" y="0"/>
                  </a:lnTo>
                  <a:lnTo>
                    <a:pt x="0" y="74"/>
                  </a:lnTo>
                  <a:close/>
                  <a:moveTo>
                    <a:pt x="14" y="17"/>
                  </a:moveTo>
                  <a:lnTo>
                    <a:pt x="160" y="17"/>
                  </a:lnTo>
                  <a:lnTo>
                    <a:pt x="160" y="58"/>
                  </a:lnTo>
                  <a:lnTo>
                    <a:pt x="14" y="58"/>
                  </a:lnTo>
                  <a:lnTo>
                    <a:pt x="1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1" name="Freeform 105">
            <a:extLst>
              <a:ext uri="{FF2B5EF4-FFF2-40B4-BE49-F238E27FC236}">
                <a16:creationId xmlns:a16="http://schemas.microsoft.com/office/drawing/2014/main" id="{04E163A6-5D67-4DEC-BFA4-69529CF8D2E9}"/>
              </a:ext>
            </a:extLst>
          </p:cNvPr>
          <p:cNvSpPr>
            <a:spLocks noEditPoints="1"/>
          </p:cNvSpPr>
          <p:nvPr/>
        </p:nvSpPr>
        <p:spPr bwMode="auto">
          <a:xfrm rot="54601" flipH="1">
            <a:off x="11117036" y="4452724"/>
            <a:ext cx="394805" cy="426077"/>
          </a:xfrm>
          <a:custGeom>
            <a:avLst/>
            <a:gdLst>
              <a:gd name="T0" fmla="*/ 114 w 202"/>
              <a:gd name="T1" fmla="*/ 193 h 218"/>
              <a:gd name="T2" fmla="*/ 202 w 202"/>
              <a:gd name="T3" fmla="*/ 218 h 218"/>
              <a:gd name="T4" fmla="*/ 187 w 202"/>
              <a:gd name="T5" fmla="*/ 127 h 218"/>
              <a:gd name="T6" fmla="*/ 72 w 202"/>
              <a:gd name="T7" fmla="*/ 0 h 218"/>
              <a:gd name="T8" fmla="*/ 0 w 202"/>
              <a:gd name="T9" fmla="*/ 66 h 218"/>
              <a:gd name="T10" fmla="*/ 114 w 202"/>
              <a:gd name="T11" fmla="*/ 193 h 218"/>
              <a:gd name="T12" fmla="*/ 18 w 202"/>
              <a:gd name="T13" fmla="*/ 68 h 218"/>
              <a:gd name="T14" fmla="*/ 30 w 202"/>
              <a:gd name="T15" fmla="*/ 58 h 218"/>
              <a:gd name="T16" fmla="*/ 131 w 202"/>
              <a:gd name="T17" fmla="*/ 169 h 218"/>
              <a:gd name="T18" fmla="*/ 121 w 202"/>
              <a:gd name="T19" fmla="*/ 181 h 218"/>
              <a:gd name="T20" fmla="*/ 18 w 202"/>
              <a:gd name="T21" fmla="*/ 68 h 218"/>
              <a:gd name="T22" fmla="*/ 128 w 202"/>
              <a:gd name="T23" fmla="*/ 183 h 218"/>
              <a:gd name="T24" fmla="*/ 136 w 202"/>
              <a:gd name="T25" fmla="*/ 174 h 218"/>
              <a:gd name="T26" fmla="*/ 136 w 202"/>
              <a:gd name="T27" fmla="*/ 174 h 218"/>
              <a:gd name="T28" fmla="*/ 163 w 202"/>
              <a:gd name="T29" fmla="*/ 150 h 218"/>
              <a:gd name="T30" fmla="*/ 163 w 202"/>
              <a:gd name="T31" fmla="*/ 150 h 218"/>
              <a:gd name="T32" fmla="*/ 175 w 202"/>
              <a:gd name="T33" fmla="*/ 140 h 218"/>
              <a:gd name="T34" fmla="*/ 180 w 202"/>
              <a:gd name="T35" fmla="*/ 172 h 218"/>
              <a:gd name="T36" fmla="*/ 160 w 202"/>
              <a:gd name="T37" fmla="*/ 193 h 218"/>
              <a:gd name="T38" fmla="*/ 128 w 202"/>
              <a:gd name="T39" fmla="*/ 183 h 218"/>
              <a:gd name="T40" fmla="*/ 52 w 202"/>
              <a:gd name="T41" fmla="*/ 38 h 218"/>
              <a:gd name="T42" fmla="*/ 153 w 202"/>
              <a:gd name="T43" fmla="*/ 150 h 218"/>
              <a:gd name="T44" fmla="*/ 136 w 202"/>
              <a:gd name="T45" fmla="*/ 166 h 218"/>
              <a:gd name="T46" fmla="*/ 35 w 202"/>
              <a:gd name="T47" fmla="*/ 53 h 218"/>
              <a:gd name="T48" fmla="*/ 52 w 202"/>
              <a:gd name="T49" fmla="*/ 38 h 218"/>
              <a:gd name="T50" fmla="*/ 174 w 202"/>
              <a:gd name="T51" fmla="*/ 132 h 218"/>
              <a:gd name="T52" fmla="*/ 158 w 202"/>
              <a:gd name="T53" fmla="*/ 145 h 218"/>
              <a:gd name="T54" fmla="*/ 57 w 202"/>
              <a:gd name="T55" fmla="*/ 32 h 218"/>
              <a:gd name="T56" fmla="*/ 71 w 202"/>
              <a:gd name="T57" fmla="*/ 21 h 218"/>
              <a:gd name="T58" fmla="*/ 174 w 202"/>
              <a:gd name="T59" fmla="*/ 132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2" h="218">
                <a:moveTo>
                  <a:pt x="114" y="193"/>
                </a:moveTo>
                <a:lnTo>
                  <a:pt x="202" y="218"/>
                </a:lnTo>
                <a:lnTo>
                  <a:pt x="187" y="127"/>
                </a:lnTo>
                <a:lnTo>
                  <a:pt x="72" y="0"/>
                </a:lnTo>
                <a:lnTo>
                  <a:pt x="0" y="66"/>
                </a:lnTo>
                <a:lnTo>
                  <a:pt x="114" y="193"/>
                </a:lnTo>
                <a:close/>
                <a:moveTo>
                  <a:pt x="18" y="68"/>
                </a:moveTo>
                <a:lnTo>
                  <a:pt x="30" y="58"/>
                </a:lnTo>
                <a:lnTo>
                  <a:pt x="131" y="169"/>
                </a:lnTo>
                <a:lnTo>
                  <a:pt x="121" y="181"/>
                </a:lnTo>
                <a:lnTo>
                  <a:pt x="18" y="68"/>
                </a:lnTo>
                <a:close/>
                <a:moveTo>
                  <a:pt x="128" y="183"/>
                </a:moveTo>
                <a:lnTo>
                  <a:pt x="136" y="174"/>
                </a:lnTo>
                <a:lnTo>
                  <a:pt x="136" y="174"/>
                </a:lnTo>
                <a:lnTo>
                  <a:pt x="163" y="150"/>
                </a:lnTo>
                <a:lnTo>
                  <a:pt x="163" y="150"/>
                </a:lnTo>
                <a:lnTo>
                  <a:pt x="175" y="140"/>
                </a:lnTo>
                <a:lnTo>
                  <a:pt x="180" y="172"/>
                </a:lnTo>
                <a:lnTo>
                  <a:pt x="160" y="193"/>
                </a:lnTo>
                <a:lnTo>
                  <a:pt x="128" y="183"/>
                </a:lnTo>
                <a:close/>
                <a:moveTo>
                  <a:pt x="52" y="38"/>
                </a:moveTo>
                <a:lnTo>
                  <a:pt x="153" y="150"/>
                </a:lnTo>
                <a:lnTo>
                  <a:pt x="136" y="166"/>
                </a:lnTo>
                <a:lnTo>
                  <a:pt x="35" y="53"/>
                </a:lnTo>
                <a:lnTo>
                  <a:pt x="52" y="38"/>
                </a:lnTo>
                <a:close/>
                <a:moveTo>
                  <a:pt x="174" y="132"/>
                </a:moveTo>
                <a:lnTo>
                  <a:pt x="158" y="145"/>
                </a:lnTo>
                <a:lnTo>
                  <a:pt x="57" y="32"/>
                </a:lnTo>
                <a:lnTo>
                  <a:pt x="71" y="21"/>
                </a:lnTo>
                <a:lnTo>
                  <a:pt x="174" y="132"/>
                </a:lnTo>
                <a:close/>
              </a:path>
            </a:pathLst>
          </a:custGeom>
          <a:solidFill>
            <a:srgbClr val="72454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Freeform 30">
            <a:extLst>
              <a:ext uri="{FF2B5EF4-FFF2-40B4-BE49-F238E27FC236}">
                <a16:creationId xmlns:a16="http://schemas.microsoft.com/office/drawing/2014/main" id="{06FD7F9B-EA9E-4339-83B6-E49DA30A8C03}"/>
              </a:ext>
            </a:extLst>
          </p:cNvPr>
          <p:cNvSpPr>
            <a:spLocks noEditPoints="1"/>
          </p:cNvSpPr>
          <p:nvPr/>
        </p:nvSpPr>
        <p:spPr bwMode="auto">
          <a:xfrm>
            <a:off x="2625083" y="1545033"/>
            <a:ext cx="473877" cy="365467"/>
          </a:xfrm>
          <a:custGeom>
            <a:avLst/>
            <a:gdLst>
              <a:gd name="T0" fmla="*/ 113 w 128"/>
              <a:gd name="T1" fmla="*/ 0 h 98"/>
              <a:gd name="T2" fmla="*/ 98 w 128"/>
              <a:gd name="T3" fmla="*/ 15 h 98"/>
              <a:gd name="T4" fmla="*/ 103 w 128"/>
              <a:gd name="T5" fmla="*/ 26 h 98"/>
              <a:gd name="T6" fmla="*/ 84 w 128"/>
              <a:gd name="T7" fmla="*/ 54 h 98"/>
              <a:gd name="T8" fmla="*/ 79 w 128"/>
              <a:gd name="T9" fmla="*/ 52 h 98"/>
              <a:gd name="T10" fmla="*/ 66 w 128"/>
              <a:gd name="T11" fmla="*/ 60 h 98"/>
              <a:gd name="T12" fmla="*/ 55 w 128"/>
              <a:gd name="T13" fmla="*/ 54 h 98"/>
              <a:gd name="T14" fmla="*/ 56 w 128"/>
              <a:gd name="T15" fmla="*/ 49 h 98"/>
              <a:gd name="T16" fmla="*/ 41 w 128"/>
              <a:gd name="T17" fmla="*/ 34 h 98"/>
              <a:gd name="T18" fmla="*/ 26 w 128"/>
              <a:gd name="T19" fmla="*/ 49 h 98"/>
              <a:gd name="T20" fmla="*/ 31 w 128"/>
              <a:gd name="T21" fmla="*/ 60 h 98"/>
              <a:gd name="T22" fmla="*/ 23 w 128"/>
              <a:gd name="T23" fmla="*/ 70 h 98"/>
              <a:gd name="T24" fmla="*/ 15 w 128"/>
              <a:gd name="T25" fmla="*/ 68 h 98"/>
              <a:gd name="T26" fmla="*/ 0 w 128"/>
              <a:gd name="T27" fmla="*/ 83 h 98"/>
              <a:gd name="T28" fmla="*/ 15 w 128"/>
              <a:gd name="T29" fmla="*/ 98 h 98"/>
              <a:gd name="T30" fmla="*/ 30 w 128"/>
              <a:gd name="T31" fmla="*/ 83 h 98"/>
              <a:gd name="T32" fmla="*/ 26 w 128"/>
              <a:gd name="T33" fmla="*/ 73 h 98"/>
              <a:gd name="T34" fmla="*/ 34 w 128"/>
              <a:gd name="T35" fmla="*/ 62 h 98"/>
              <a:gd name="T36" fmla="*/ 41 w 128"/>
              <a:gd name="T37" fmla="*/ 64 h 98"/>
              <a:gd name="T38" fmla="*/ 53 w 128"/>
              <a:gd name="T39" fmla="*/ 57 h 98"/>
              <a:gd name="T40" fmla="*/ 64 w 128"/>
              <a:gd name="T41" fmla="*/ 64 h 98"/>
              <a:gd name="T42" fmla="*/ 64 w 128"/>
              <a:gd name="T43" fmla="*/ 68 h 98"/>
              <a:gd name="T44" fmla="*/ 79 w 128"/>
              <a:gd name="T45" fmla="*/ 83 h 98"/>
              <a:gd name="T46" fmla="*/ 94 w 128"/>
              <a:gd name="T47" fmla="*/ 68 h 98"/>
              <a:gd name="T48" fmla="*/ 88 w 128"/>
              <a:gd name="T49" fmla="*/ 56 h 98"/>
              <a:gd name="T50" fmla="*/ 106 w 128"/>
              <a:gd name="T51" fmla="*/ 28 h 98"/>
              <a:gd name="T52" fmla="*/ 113 w 128"/>
              <a:gd name="T53" fmla="*/ 30 h 98"/>
              <a:gd name="T54" fmla="*/ 128 w 128"/>
              <a:gd name="T55" fmla="*/ 15 h 98"/>
              <a:gd name="T56" fmla="*/ 113 w 128"/>
              <a:gd name="T57" fmla="*/ 0 h 98"/>
              <a:gd name="T58" fmla="*/ 15 w 128"/>
              <a:gd name="T59" fmla="*/ 90 h 98"/>
              <a:gd name="T60" fmla="*/ 7 w 128"/>
              <a:gd name="T61" fmla="*/ 83 h 98"/>
              <a:gd name="T62" fmla="*/ 15 w 128"/>
              <a:gd name="T63" fmla="*/ 75 h 98"/>
              <a:gd name="T64" fmla="*/ 22 w 128"/>
              <a:gd name="T65" fmla="*/ 83 h 98"/>
              <a:gd name="T66" fmla="*/ 15 w 128"/>
              <a:gd name="T67" fmla="*/ 90 h 98"/>
              <a:gd name="T68" fmla="*/ 41 w 128"/>
              <a:gd name="T69" fmla="*/ 56 h 98"/>
              <a:gd name="T70" fmla="*/ 34 w 128"/>
              <a:gd name="T71" fmla="*/ 49 h 98"/>
              <a:gd name="T72" fmla="*/ 41 w 128"/>
              <a:gd name="T73" fmla="*/ 41 h 98"/>
              <a:gd name="T74" fmla="*/ 49 w 128"/>
              <a:gd name="T75" fmla="*/ 49 h 98"/>
              <a:gd name="T76" fmla="*/ 41 w 128"/>
              <a:gd name="T77" fmla="*/ 56 h 98"/>
              <a:gd name="T78" fmla="*/ 79 w 128"/>
              <a:gd name="T79" fmla="*/ 75 h 98"/>
              <a:gd name="T80" fmla="*/ 71 w 128"/>
              <a:gd name="T81" fmla="*/ 68 h 98"/>
              <a:gd name="T82" fmla="*/ 79 w 128"/>
              <a:gd name="T83" fmla="*/ 60 h 98"/>
              <a:gd name="T84" fmla="*/ 86 w 128"/>
              <a:gd name="T85" fmla="*/ 68 h 98"/>
              <a:gd name="T86" fmla="*/ 79 w 128"/>
              <a:gd name="T87" fmla="*/ 75 h 98"/>
              <a:gd name="T88" fmla="*/ 113 w 128"/>
              <a:gd name="T89" fmla="*/ 22 h 98"/>
              <a:gd name="T90" fmla="*/ 105 w 128"/>
              <a:gd name="T91" fmla="*/ 15 h 98"/>
              <a:gd name="T92" fmla="*/ 113 w 128"/>
              <a:gd name="T93" fmla="*/ 7 h 98"/>
              <a:gd name="T94" fmla="*/ 120 w 128"/>
              <a:gd name="T95" fmla="*/ 15 h 98"/>
              <a:gd name="T96" fmla="*/ 113 w 128"/>
              <a:gd name="T97" fmla="*/ 2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98">
                <a:moveTo>
                  <a:pt x="113" y="0"/>
                </a:moveTo>
                <a:cubicBezTo>
                  <a:pt x="104" y="0"/>
                  <a:pt x="98" y="7"/>
                  <a:pt x="98" y="15"/>
                </a:cubicBezTo>
                <a:cubicBezTo>
                  <a:pt x="98" y="19"/>
                  <a:pt x="100" y="23"/>
                  <a:pt x="103" y="26"/>
                </a:cubicBezTo>
                <a:cubicBezTo>
                  <a:pt x="84" y="54"/>
                  <a:pt x="84" y="54"/>
                  <a:pt x="84" y="54"/>
                </a:cubicBezTo>
                <a:cubicBezTo>
                  <a:pt x="83" y="53"/>
                  <a:pt x="81" y="52"/>
                  <a:pt x="79" y="52"/>
                </a:cubicBezTo>
                <a:cubicBezTo>
                  <a:pt x="73" y="52"/>
                  <a:pt x="68" y="56"/>
                  <a:pt x="66" y="60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3"/>
                  <a:pt x="56" y="51"/>
                  <a:pt x="56" y="49"/>
                </a:cubicBezTo>
                <a:cubicBezTo>
                  <a:pt x="56" y="40"/>
                  <a:pt x="49" y="34"/>
                  <a:pt x="41" y="34"/>
                </a:cubicBezTo>
                <a:cubicBezTo>
                  <a:pt x="33" y="34"/>
                  <a:pt x="26" y="40"/>
                  <a:pt x="26" y="49"/>
                </a:cubicBezTo>
                <a:cubicBezTo>
                  <a:pt x="26" y="53"/>
                  <a:pt x="28" y="57"/>
                  <a:pt x="31" y="60"/>
                </a:cubicBezTo>
                <a:cubicBezTo>
                  <a:pt x="23" y="70"/>
                  <a:pt x="23" y="70"/>
                  <a:pt x="23" y="70"/>
                </a:cubicBezTo>
                <a:cubicBezTo>
                  <a:pt x="21" y="69"/>
                  <a:pt x="18" y="68"/>
                  <a:pt x="15" y="68"/>
                </a:cubicBezTo>
                <a:cubicBezTo>
                  <a:pt x="6" y="68"/>
                  <a:pt x="0" y="74"/>
                  <a:pt x="0" y="83"/>
                </a:cubicBezTo>
                <a:cubicBezTo>
                  <a:pt x="0" y="91"/>
                  <a:pt x="6" y="98"/>
                  <a:pt x="15" y="98"/>
                </a:cubicBezTo>
                <a:cubicBezTo>
                  <a:pt x="23" y="98"/>
                  <a:pt x="30" y="91"/>
                  <a:pt x="30" y="83"/>
                </a:cubicBezTo>
                <a:cubicBezTo>
                  <a:pt x="30" y="79"/>
                  <a:pt x="28" y="76"/>
                  <a:pt x="26" y="73"/>
                </a:cubicBezTo>
                <a:cubicBezTo>
                  <a:pt x="34" y="62"/>
                  <a:pt x="34" y="62"/>
                  <a:pt x="34" y="62"/>
                </a:cubicBezTo>
                <a:cubicBezTo>
                  <a:pt x="36" y="63"/>
                  <a:pt x="39" y="64"/>
                  <a:pt x="41" y="64"/>
                </a:cubicBezTo>
                <a:cubicBezTo>
                  <a:pt x="46" y="64"/>
                  <a:pt x="51" y="61"/>
                  <a:pt x="53" y="57"/>
                </a:cubicBezTo>
                <a:cubicBezTo>
                  <a:pt x="64" y="64"/>
                  <a:pt x="64" y="64"/>
                  <a:pt x="64" y="64"/>
                </a:cubicBezTo>
                <a:cubicBezTo>
                  <a:pt x="64" y="65"/>
                  <a:pt x="64" y="66"/>
                  <a:pt x="64" y="68"/>
                </a:cubicBezTo>
                <a:cubicBezTo>
                  <a:pt x="64" y="76"/>
                  <a:pt x="70" y="83"/>
                  <a:pt x="79" y="83"/>
                </a:cubicBezTo>
                <a:cubicBezTo>
                  <a:pt x="87" y="83"/>
                  <a:pt x="94" y="76"/>
                  <a:pt x="94" y="68"/>
                </a:cubicBezTo>
                <a:cubicBezTo>
                  <a:pt x="94" y="63"/>
                  <a:pt x="91" y="58"/>
                  <a:pt x="88" y="56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08" y="29"/>
                  <a:pt x="110" y="30"/>
                  <a:pt x="113" y="30"/>
                </a:cubicBezTo>
                <a:cubicBezTo>
                  <a:pt x="121" y="30"/>
                  <a:pt x="128" y="23"/>
                  <a:pt x="128" y="15"/>
                </a:cubicBezTo>
                <a:cubicBezTo>
                  <a:pt x="128" y="7"/>
                  <a:pt x="121" y="0"/>
                  <a:pt x="113" y="0"/>
                </a:cubicBezTo>
                <a:close/>
                <a:moveTo>
                  <a:pt x="15" y="90"/>
                </a:moveTo>
                <a:cubicBezTo>
                  <a:pt x="11" y="90"/>
                  <a:pt x="7" y="87"/>
                  <a:pt x="7" y="83"/>
                </a:cubicBezTo>
                <a:cubicBezTo>
                  <a:pt x="7" y="78"/>
                  <a:pt x="11" y="75"/>
                  <a:pt x="15" y="75"/>
                </a:cubicBezTo>
                <a:cubicBezTo>
                  <a:pt x="19" y="75"/>
                  <a:pt x="22" y="78"/>
                  <a:pt x="22" y="83"/>
                </a:cubicBezTo>
                <a:cubicBezTo>
                  <a:pt x="22" y="87"/>
                  <a:pt x="19" y="90"/>
                  <a:pt x="15" y="90"/>
                </a:cubicBezTo>
                <a:close/>
                <a:moveTo>
                  <a:pt x="41" y="56"/>
                </a:moveTo>
                <a:cubicBezTo>
                  <a:pt x="37" y="56"/>
                  <a:pt x="34" y="53"/>
                  <a:pt x="34" y="49"/>
                </a:cubicBezTo>
                <a:cubicBezTo>
                  <a:pt x="34" y="45"/>
                  <a:pt x="37" y="41"/>
                  <a:pt x="41" y="41"/>
                </a:cubicBezTo>
                <a:cubicBezTo>
                  <a:pt x="45" y="41"/>
                  <a:pt x="49" y="45"/>
                  <a:pt x="49" y="49"/>
                </a:cubicBezTo>
                <a:cubicBezTo>
                  <a:pt x="49" y="53"/>
                  <a:pt x="45" y="56"/>
                  <a:pt x="41" y="56"/>
                </a:cubicBezTo>
                <a:close/>
                <a:moveTo>
                  <a:pt x="79" y="75"/>
                </a:moveTo>
                <a:cubicBezTo>
                  <a:pt x="75" y="75"/>
                  <a:pt x="71" y="72"/>
                  <a:pt x="71" y="68"/>
                </a:cubicBezTo>
                <a:cubicBezTo>
                  <a:pt x="71" y="63"/>
                  <a:pt x="75" y="60"/>
                  <a:pt x="79" y="60"/>
                </a:cubicBezTo>
                <a:cubicBezTo>
                  <a:pt x="83" y="60"/>
                  <a:pt x="86" y="63"/>
                  <a:pt x="86" y="68"/>
                </a:cubicBezTo>
                <a:cubicBezTo>
                  <a:pt x="86" y="72"/>
                  <a:pt x="83" y="75"/>
                  <a:pt x="79" y="75"/>
                </a:cubicBezTo>
                <a:close/>
                <a:moveTo>
                  <a:pt x="113" y="22"/>
                </a:moveTo>
                <a:cubicBezTo>
                  <a:pt x="108" y="22"/>
                  <a:pt x="105" y="19"/>
                  <a:pt x="105" y="15"/>
                </a:cubicBezTo>
                <a:cubicBezTo>
                  <a:pt x="105" y="11"/>
                  <a:pt x="108" y="7"/>
                  <a:pt x="113" y="7"/>
                </a:cubicBezTo>
                <a:cubicBezTo>
                  <a:pt x="117" y="7"/>
                  <a:pt x="120" y="11"/>
                  <a:pt x="120" y="15"/>
                </a:cubicBezTo>
                <a:cubicBezTo>
                  <a:pt x="120" y="19"/>
                  <a:pt x="117" y="22"/>
                  <a:pt x="113" y="22"/>
                </a:cubicBezTo>
                <a:close/>
              </a:path>
            </a:pathLst>
          </a:custGeom>
          <a:solidFill>
            <a:srgbClr val="72454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3" name="Group 40">
            <a:extLst>
              <a:ext uri="{FF2B5EF4-FFF2-40B4-BE49-F238E27FC236}">
                <a16:creationId xmlns:a16="http://schemas.microsoft.com/office/drawing/2014/main" id="{9613529D-860A-4350-8E4B-ECC59682D2C7}"/>
              </a:ext>
            </a:extLst>
          </p:cNvPr>
          <p:cNvGrpSpPr/>
          <p:nvPr/>
        </p:nvGrpSpPr>
        <p:grpSpPr>
          <a:xfrm>
            <a:off x="2547255" y="4481867"/>
            <a:ext cx="420385" cy="400043"/>
            <a:chOff x="6719888" y="887413"/>
            <a:chExt cx="492125" cy="468312"/>
          </a:xfrm>
          <a:solidFill>
            <a:srgbClr val="8B6571"/>
          </a:solidFill>
        </p:grpSpPr>
        <p:sp>
          <p:nvSpPr>
            <p:cNvPr id="84" name="Freeform 13">
              <a:extLst>
                <a:ext uri="{FF2B5EF4-FFF2-40B4-BE49-F238E27FC236}">
                  <a16:creationId xmlns:a16="http://schemas.microsoft.com/office/drawing/2014/main" id="{568C7BCF-0B07-47D6-BEA5-294BBCA593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9888" y="887413"/>
              <a:ext cx="492125" cy="468312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8 w 128"/>
                <a:gd name="T13" fmla="*/ 110 h 122"/>
                <a:gd name="T14" fmla="*/ 35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2" y="106"/>
                    <a:pt x="39" y="109"/>
                    <a:pt x="38" y="110"/>
                  </a:cubicBezTo>
                  <a:cubicBezTo>
                    <a:pt x="36" y="111"/>
                    <a:pt x="35" y="112"/>
                    <a:pt x="35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5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2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Freeform 14">
              <a:extLst>
                <a:ext uri="{FF2B5EF4-FFF2-40B4-BE49-F238E27FC236}">
                  <a16:creationId xmlns:a16="http://schemas.microsoft.com/office/drawing/2014/main" id="{D6FAAE8B-04CC-46D9-A619-DF846C39F3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1801" y="947738"/>
              <a:ext cx="368300" cy="247650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Freeform 15">
              <a:extLst>
                <a:ext uri="{FF2B5EF4-FFF2-40B4-BE49-F238E27FC236}">
                  <a16:creationId xmlns:a16="http://schemas.microsoft.com/office/drawing/2014/main" id="{78DF06C5-CDAA-4907-834A-670EB4CF28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3726" y="1201738"/>
              <a:ext cx="46038" cy="47625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7" name="Freeform 16">
              <a:extLst>
                <a:ext uri="{FF2B5EF4-FFF2-40B4-BE49-F238E27FC236}">
                  <a16:creationId xmlns:a16="http://schemas.microsoft.com/office/drawing/2014/main" id="{55B78EB0-B88C-4F02-904F-B1A9E0ABE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1813" y="1044575"/>
              <a:ext cx="61913" cy="65087"/>
            </a:xfrm>
            <a:custGeom>
              <a:avLst/>
              <a:gdLst>
                <a:gd name="T0" fmla="*/ 0 w 39"/>
                <a:gd name="T1" fmla="*/ 24 h 41"/>
                <a:gd name="T2" fmla="*/ 39 w 39"/>
                <a:gd name="T3" fmla="*/ 41 h 41"/>
                <a:gd name="T4" fmla="*/ 39 w 39"/>
                <a:gd name="T5" fmla="*/ 32 h 41"/>
                <a:gd name="T6" fmla="*/ 12 w 39"/>
                <a:gd name="T7" fmla="*/ 19 h 41"/>
                <a:gd name="T8" fmla="*/ 39 w 39"/>
                <a:gd name="T9" fmla="*/ 10 h 41"/>
                <a:gd name="T10" fmla="*/ 39 w 39"/>
                <a:gd name="T11" fmla="*/ 0 h 41"/>
                <a:gd name="T12" fmla="*/ 0 w 39"/>
                <a:gd name="T13" fmla="*/ 17 h 41"/>
                <a:gd name="T14" fmla="*/ 0 w 39"/>
                <a:gd name="T15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1">
                  <a:moveTo>
                    <a:pt x="0" y="24"/>
                  </a:moveTo>
                  <a:lnTo>
                    <a:pt x="39" y="41"/>
                  </a:lnTo>
                  <a:lnTo>
                    <a:pt x="39" y="32"/>
                  </a:lnTo>
                  <a:lnTo>
                    <a:pt x="12" y="19"/>
                  </a:lnTo>
                  <a:lnTo>
                    <a:pt x="39" y="10"/>
                  </a:lnTo>
                  <a:lnTo>
                    <a:pt x="39" y="0"/>
                  </a:lnTo>
                  <a:lnTo>
                    <a:pt x="0" y="17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Freeform 17">
              <a:extLst>
                <a:ext uri="{FF2B5EF4-FFF2-40B4-BE49-F238E27FC236}">
                  <a16:creationId xmlns:a16="http://schemas.microsoft.com/office/drawing/2014/main" id="{4BD4C835-07BA-49D0-BF25-F763DE4E4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0076" y="1033463"/>
              <a:ext cx="31750" cy="87312"/>
            </a:xfrm>
            <a:custGeom>
              <a:avLst/>
              <a:gdLst>
                <a:gd name="T0" fmla="*/ 7 w 8"/>
                <a:gd name="T1" fmla="*/ 0 h 23"/>
                <a:gd name="T2" fmla="*/ 5 w 8"/>
                <a:gd name="T3" fmla="*/ 0 h 23"/>
                <a:gd name="T4" fmla="*/ 5 w 8"/>
                <a:gd name="T5" fmla="*/ 2 h 23"/>
                <a:gd name="T6" fmla="*/ 0 w 8"/>
                <a:gd name="T7" fmla="*/ 20 h 23"/>
                <a:gd name="T8" fmla="*/ 0 w 8"/>
                <a:gd name="T9" fmla="*/ 22 h 23"/>
                <a:gd name="T10" fmla="*/ 2 w 8"/>
                <a:gd name="T11" fmla="*/ 23 h 23"/>
                <a:gd name="T12" fmla="*/ 3 w 8"/>
                <a:gd name="T13" fmla="*/ 23 h 23"/>
                <a:gd name="T14" fmla="*/ 3 w 8"/>
                <a:gd name="T15" fmla="*/ 22 h 23"/>
                <a:gd name="T16" fmla="*/ 4 w 8"/>
                <a:gd name="T17" fmla="*/ 21 h 23"/>
                <a:gd name="T18" fmla="*/ 8 w 8"/>
                <a:gd name="T19" fmla="*/ 3 h 23"/>
                <a:gd name="T20" fmla="*/ 8 w 8"/>
                <a:gd name="T21" fmla="*/ 1 h 23"/>
                <a:gd name="T22" fmla="*/ 8 w 8"/>
                <a:gd name="T23" fmla="*/ 0 h 23"/>
                <a:gd name="T24" fmla="*/ 7 w 8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3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2"/>
                    <a:pt x="3" y="22"/>
                  </a:cubicBezTo>
                  <a:cubicBezTo>
                    <a:pt x="3" y="22"/>
                    <a:pt x="3" y="21"/>
                    <a:pt x="4" y="2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Freeform 18">
              <a:extLst>
                <a:ext uri="{FF2B5EF4-FFF2-40B4-BE49-F238E27FC236}">
                  <a16:creationId xmlns:a16="http://schemas.microsoft.com/office/drawing/2014/main" id="{FEA4A418-38B7-45CD-8CA9-3EBF95EC3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9763" y="1044575"/>
              <a:ext cx="60325" cy="65087"/>
            </a:xfrm>
            <a:custGeom>
              <a:avLst/>
              <a:gdLst>
                <a:gd name="T0" fmla="*/ 0 w 38"/>
                <a:gd name="T1" fmla="*/ 10 h 41"/>
                <a:gd name="T2" fmla="*/ 26 w 38"/>
                <a:gd name="T3" fmla="*/ 19 h 41"/>
                <a:gd name="T4" fmla="*/ 0 w 38"/>
                <a:gd name="T5" fmla="*/ 32 h 41"/>
                <a:gd name="T6" fmla="*/ 0 w 38"/>
                <a:gd name="T7" fmla="*/ 41 h 41"/>
                <a:gd name="T8" fmla="*/ 38 w 38"/>
                <a:gd name="T9" fmla="*/ 24 h 41"/>
                <a:gd name="T10" fmla="*/ 38 w 38"/>
                <a:gd name="T11" fmla="*/ 17 h 41"/>
                <a:gd name="T12" fmla="*/ 0 w 38"/>
                <a:gd name="T13" fmla="*/ 0 h 41"/>
                <a:gd name="T14" fmla="*/ 0 w 38"/>
                <a:gd name="T15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1">
                  <a:moveTo>
                    <a:pt x="0" y="10"/>
                  </a:moveTo>
                  <a:lnTo>
                    <a:pt x="26" y="19"/>
                  </a:lnTo>
                  <a:lnTo>
                    <a:pt x="0" y="32"/>
                  </a:lnTo>
                  <a:lnTo>
                    <a:pt x="0" y="41"/>
                  </a:lnTo>
                  <a:lnTo>
                    <a:pt x="38" y="24"/>
                  </a:lnTo>
                  <a:lnTo>
                    <a:pt x="38" y="17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0" name="TextBox 39">
            <a:extLst>
              <a:ext uri="{FF2B5EF4-FFF2-40B4-BE49-F238E27FC236}">
                <a16:creationId xmlns:a16="http://schemas.microsoft.com/office/drawing/2014/main" id="{DE0EF2E0-CD92-4956-9F7A-516073C33F8B}"/>
              </a:ext>
            </a:extLst>
          </p:cNvPr>
          <p:cNvSpPr txBox="1"/>
          <p:nvPr/>
        </p:nvSpPr>
        <p:spPr>
          <a:xfrm>
            <a:off x="9035293" y="1680416"/>
            <a:ext cx="1396536" cy="33380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1" name="TextBox 40">
            <a:extLst>
              <a:ext uri="{FF2B5EF4-FFF2-40B4-BE49-F238E27FC236}">
                <a16:creationId xmlns:a16="http://schemas.microsoft.com/office/drawing/2014/main" id="{787EAAA7-A3BC-4D63-8E72-834439744FC8}"/>
              </a:ext>
            </a:extLst>
          </p:cNvPr>
          <p:cNvSpPr txBox="1"/>
          <p:nvPr/>
        </p:nvSpPr>
        <p:spPr>
          <a:xfrm>
            <a:off x="9035294" y="2009068"/>
            <a:ext cx="2629056" cy="79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TextBox 41">
            <a:extLst>
              <a:ext uri="{FF2B5EF4-FFF2-40B4-BE49-F238E27FC236}">
                <a16:creationId xmlns:a16="http://schemas.microsoft.com/office/drawing/2014/main" id="{AD12F62C-B441-4447-983F-0D75742D8ABD}"/>
              </a:ext>
            </a:extLst>
          </p:cNvPr>
          <p:cNvSpPr txBox="1"/>
          <p:nvPr/>
        </p:nvSpPr>
        <p:spPr>
          <a:xfrm>
            <a:off x="9035293" y="4589664"/>
            <a:ext cx="1396536" cy="33380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3" name="TextBox 42">
            <a:extLst>
              <a:ext uri="{FF2B5EF4-FFF2-40B4-BE49-F238E27FC236}">
                <a16:creationId xmlns:a16="http://schemas.microsoft.com/office/drawing/2014/main" id="{01D570EF-19B0-4602-BF81-8FBE3A061015}"/>
              </a:ext>
            </a:extLst>
          </p:cNvPr>
          <p:cNvSpPr txBox="1"/>
          <p:nvPr/>
        </p:nvSpPr>
        <p:spPr>
          <a:xfrm>
            <a:off x="9035294" y="4918316"/>
            <a:ext cx="2629056" cy="79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TextBox 43">
            <a:extLst>
              <a:ext uri="{FF2B5EF4-FFF2-40B4-BE49-F238E27FC236}">
                <a16:creationId xmlns:a16="http://schemas.microsoft.com/office/drawing/2014/main" id="{63A8F68A-BE0B-4592-A89C-BE531BD0F305}"/>
              </a:ext>
            </a:extLst>
          </p:cNvPr>
          <p:cNvSpPr txBox="1"/>
          <p:nvPr/>
        </p:nvSpPr>
        <p:spPr>
          <a:xfrm>
            <a:off x="608028" y="1680416"/>
            <a:ext cx="1396536" cy="33380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5" name="TextBox 44">
            <a:extLst>
              <a:ext uri="{FF2B5EF4-FFF2-40B4-BE49-F238E27FC236}">
                <a16:creationId xmlns:a16="http://schemas.microsoft.com/office/drawing/2014/main" id="{17C4480E-47E3-4D15-9811-20820F3B65D0}"/>
              </a:ext>
            </a:extLst>
          </p:cNvPr>
          <p:cNvSpPr txBox="1"/>
          <p:nvPr/>
        </p:nvSpPr>
        <p:spPr>
          <a:xfrm>
            <a:off x="608028" y="2009068"/>
            <a:ext cx="2608977" cy="79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TextBox 45">
            <a:extLst>
              <a:ext uri="{FF2B5EF4-FFF2-40B4-BE49-F238E27FC236}">
                <a16:creationId xmlns:a16="http://schemas.microsoft.com/office/drawing/2014/main" id="{0A9B2B65-722C-44E8-8D6D-619C606630CC}"/>
              </a:ext>
            </a:extLst>
          </p:cNvPr>
          <p:cNvSpPr txBox="1"/>
          <p:nvPr/>
        </p:nvSpPr>
        <p:spPr>
          <a:xfrm>
            <a:off x="608027" y="4589664"/>
            <a:ext cx="1396536" cy="333809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97" name="TextBox 46">
            <a:extLst>
              <a:ext uri="{FF2B5EF4-FFF2-40B4-BE49-F238E27FC236}">
                <a16:creationId xmlns:a16="http://schemas.microsoft.com/office/drawing/2014/main" id="{448F244A-D309-4B0A-A577-0407617E5C82}"/>
              </a:ext>
            </a:extLst>
          </p:cNvPr>
          <p:cNvSpPr txBox="1"/>
          <p:nvPr/>
        </p:nvSpPr>
        <p:spPr>
          <a:xfrm>
            <a:off x="608027" y="4918316"/>
            <a:ext cx="2608977" cy="79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586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>
            <a:extLst>
              <a:ext uri="{FF2B5EF4-FFF2-40B4-BE49-F238E27FC236}">
                <a16:creationId xmlns:a16="http://schemas.microsoft.com/office/drawing/2014/main" id="{9E13787B-632F-42D2-857D-AA6D6BE9C7B2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04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C5C10B4-65F8-4F47-A27A-90C0CB7D2C02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未来发展规划</a:t>
            </a:r>
          </a:p>
        </p:txBody>
      </p:sp>
      <p:sp>
        <p:nvSpPr>
          <p:cNvPr id="5" name="Oval 42">
            <a:extLst>
              <a:ext uri="{FF2B5EF4-FFF2-40B4-BE49-F238E27FC236}">
                <a16:creationId xmlns:a16="http://schemas.microsoft.com/office/drawing/2014/main" id="{57B1F18B-2987-47AE-B81B-6CA1841238FD}"/>
              </a:ext>
            </a:extLst>
          </p:cNvPr>
          <p:cNvSpPr>
            <a:spLocks noChangeAspect="1"/>
          </p:cNvSpPr>
          <p:nvPr/>
        </p:nvSpPr>
        <p:spPr>
          <a:xfrm>
            <a:off x="7445398" y="2731723"/>
            <a:ext cx="1935595" cy="1935595"/>
          </a:xfrm>
          <a:prstGeom prst="ellipse">
            <a:avLst/>
          </a:prstGeom>
          <a:solidFill>
            <a:srgbClr val="D5AE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" name="Oval 45">
            <a:extLst>
              <a:ext uri="{FF2B5EF4-FFF2-40B4-BE49-F238E27FC236}">
                <a16:creationId xmlns:a16="http://schemas.microsoft.com/office/drawing/2014/main" id="{7393D0F3-621D-46F9-A5B9-53E33647E21B}"/>
              </a:ext>
            </a:extLst>
          </p:cNvPr>
          <p:cNvSpPr>
            <a:spLocks noChangeAspect="1"/>
          </p:cNvSpPr>
          <p:nvPr/>
        </p:nvSpPr>
        <p:spPr>
          <a:xfrm>
            <a:off x="2898286" y="2731723"/>
            <a:ext cx="1935595" cy="1935595"/>
          </a:xfrm>
          <a:prstGeom prst="ellipse">
            <a:avLst/>
          </a:prstGeom>
          <a:solidFill>
            <a:srgbClr val="72454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Oval 50">
            <a:extLst>
              <a:ext uri="{FF2B5EF4-FFF2-40B4-BE49-F238E27FC236}">
                <a16:creationId xmlns:a16="http://schemas.microsoft.com/office/drawing/2014/main" id="{BB50124C-3ECF-4E8A-97AA-27FDA03A03EB}"/>
              </a:ext>
            </a:extLst>
          </p:cNvPr>
          <p:cNvSpPr>
            <a:spLocks noChangeAspect="1"/>
          </p:cNvSpPr>
          <p:nvPr/>
        </p:nvSpPr>
        <p:spPr>
          <a:xfrm>
            <a:off x="4413990" y="2731723"/>
            <a:ext cx="1935595" cy="1935595"/>
          </a:xfrm>
          <a:prstGeom prst="ellipse">
            <a:avLst/>
          </a:prstGeom>
          <a:solidFill>
            <a:srgbClr val="D5AE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8" name="Oval 52">
            <a:extLst>
              <a:ext uri="{FF2B5EF4-FFF2-40B4-BE49-F238E27FC236}">
                <a16:creationId xmlns:a16="http://schemas.microsoft.com/office/drawing/2014/main" id="{B18F9FBB-F2AC-4DAC-80AC-05458A839E5B}"/>
              </a:ext>
            </a:extLst>
          </p:cNvPr>
          <p:cNvSpPr>
            <a:spLocks noChangeAspect="1"/>
          </p:cNvSpPr>
          <p:nvPr/>
        </p:nvSpPr>
        <p:spPr>
          <a:xfrm>
            <a:off x="5929694" y="2731723"/>
            <a:ext cx="1935595" cy="1935595"/>
          </a:xfrm>
          <a:prstGeom prst="ellipse">
            <a:avLst/>
          </a:prstGeom>
          <a:solidFill>
            <a:srgbClr val="72454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kern="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cxnSp>
        <p:nvCxnSpPr>
          <p:cNvPr id="9" name="Elbow Connector 53">
            <a:extLst>
              <a:ext uri="{FF2B5EF4-FFF2-40B4-BE49-F238E27FC236}">
                <a16:creationId xmlns:a16="http://schemas.microsoft.com/office/drawing/2014/main" id="{4864123C-528B-44C8-8BA4-CB02C994CC57}"/>
              </a:ext>
            </a:extLst>
          </p:cNvPr>
          <p:cNvCxnSpPr/>
          <p:nvPr/>
        </p:nvCxnSpPr>
        <p:spPr>
          <a:xfrm flipV="1">
            <a:off x="8372651" y="1934621"/>
            <a:ext cx="1088824" cy="749961"/>
          </a:xfrm>
          <a:prstGeom prst="bentConnector3">
            <a:avLst>
              <a:gd name="adj1" fmla="val -1089"/>
            </a:avLst>
          </a:pr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ysDot"/>
            <a:headEnd type="oval"/>
            <a:tailEnd type="triangle"/>
          </a:ln>
          <a:effectLst/>
        </p:spPr>
      </p:cxnSp>
      <p:cxnSp>
        <p:nvCxnSpPr>
          <p:cNvPr id="10" name="Elbow Connector 54">
            <a:extLst>
              <a:ext uri="{FF2B5EF4-FFF2-40B4-BE49-F238E27FC236}">
                <a16:creationId xmlns:a16="http://schemas.microsoft.com/office/drawing/2014/main" id="{3F3DF1D3-FD0E-4F18-9FCA-88100DAD1EC7}"/>
              </a:ext>
            </a:extLst>
          </p:cNvPr>
          <p:cNvCxnSpPr/>
          <p:nvPr/>
        </p:nvCxnSpPr>
        <p:spPr>
          <a:xfrm flipH="1" flipV="1">
            <a:off x="2760028" y="1957244"/>
            <a:ext cx="1088824" cy="749961"/>
          </a:xfrm>
          <a:prstGeom prst="bentConnector3">
            <a:avLst>
              <a:gd name="adj1" fmla="val -505"/>
            </a:avLst>
          </a:pr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ysDot"/>
            <a:headEnd type="oval"/>
            <a:tailEnd type="triangle"/>
          </a:ln>
          <a:effectLst/>
        </p:spPr>
      </p:cxnSp>
      <p:grpSp>
        <p:nvGrpSpPr>
          <p:cNvPr id="11" name="Group 55">
            <a:extLst>
              <a:ext uri="{FF2B5EF4-FFF2-40B4-BE49-F238E27FC236}">
                <a16:creationId xmlns:a16="http://schemas.microsoft.com/office/drawing/2014/main" id="{4D232107-150D-421A-A76B-FC9DE5F51512}"/>
              </a:ext>
            </a:extLst>
          </p:cNvPr>
          <p:cNvGrpSpPr/>
          <p:nvPr/>
        </p:nvGrpSpPr>
        <p:grpSpPr>
          <a:xfrm>
            <a:off x="5024135" y="3288343"/>
            <a:ext cx="715304" cy="769688"/>
            <a:chOff x="1066800" y="2373312"/>
            <a:chExt cx="271462" cy="292100"/>
          </a:xfrm>
          <a:solidFill>
            <a:srgbClr val="FFFFFF"/>
          </a:solidFill>
        </p:grpSpPr>
        <p:sp>
          <p:nvSpPr>
            <p:cNvPr id="12" name="Oval 213">
              <a:extLst>
                <a:ext uri="{FF2B5EF4-FFF2-40B4-BE49-F238E27FC236}">
                  <a16:creationId xmlns:a16="http://schemas.microsoft.com/office/drawing/2014/main" id="{4897E538-F152-4610-B178-5258A1A33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525" y="2373312"/>
              <a:ext cx="95250" cy="936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14">
              <a:extLst>
                <a:ext uri="{FF2B5EF4-FFF2-40B4-BE49-F238E27FC236}">
                  <a16:creationId xmlns:a16="http://schemas.microsoft.com/office/drawing/2014/main" id="{209EBC29-9478-4B08-8304-A965D00C2E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6013" y="2481262"/>
              <a:ext cx="165100" cy="109538"/>
            </a:xfrm>
            <a:custGeom>
              <a:avLst/>
              <a:gdLst/>
              <a:ahLst/>
              <a:cxnLst>
                <a:cxn ang="0">
                  <a:pos x="44" y="33"/>
                </a:cxn>
                <a:cxn ang="0">
                  <a:pos x="37" y="40"/>
                </a:cxn>
                <a:cxn ang="0">
                  <a:pos x="36" y="40"/>
                </a:cxn>
                <a:cxn ang="0">
                  <a:pos x="35" y="40"/>
                </a:cxn>
                <a:cxn ang="0">
                  <a:pos x="28" y="33"/>
                </a:cxn>
                <a:cxn ang="0">
                  <a:pos x="27" y="31"/>
                </a:cxn>
                <a:cxn ang="0">
                  <a:pos x="31" y="14"/>
                </a:cxn>
                <a:cxn ang="0">
                  <a:pos x="31" y="12"/>
                </a:cxn>
                <a:cxn ang="0">
                  <a:pos x="31" y="9"/>
                </a:cxn>
                <a:cxn ang="0">
                  <a:pos x="32" y="7"/>
                </a:cxn>
                <a:cxn ang="0">
                  <a:pos x="40" y="7"/>
                </a:cxn>
                <a:cxn ang="0">
                  <a:pos x="42" y="9"/>
                </a:cxn>
                <a:cxn ang="0">
                  <a:pos x="41" y="12"/>
                </a:cxn>
                <a:cxn ang="0">
                  <a:pos x="42" y="14"/>
                </a:cxn>
                <a:cxn ang="0">
                  <a:pos x="45" y="31"/>
                </a:cxn>
                <a:cxn ang="0">
                  <a:pos x="44" y="33"/>
                </a:cxn>
                <a:cxn ang="0">
                  <a:pos x="72" y="33"/>
                </a:cxn>
                <a:cxn ang="0">
                  <a:pos x="62" y="7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36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0" y="7"/>
                </a:cxn>
                <a:cxn ang="0">
                  <a:pos x="1" y="33"/>
                </a:cxn>
                <a:cxn ang="0">
                  <a:pos x="2" y="37"/>
                </a:cxn>
                <a:cxn ang="0">
                  <a:pos x="10" y="41"/>
                </a:cxn>
                <a:cxn ang="0">
                  <a:pos x="13" y="40"/>
                </a:cxn>
                <a:cxn ang="0">
                  <a:pos x="18" y="27"/>
                </a:cxn>
                <a:cxn ang="0">
                  <a:pos x="18" y="27"/>
                </a:cxn>
                <a:cxn ang="0">
                  <a:pos x="18" y="40"/>
                </a:cxn>
                <a:cxn ang="0">
                  <a:pos x="20" y="44"/>
                </a:cxn>
                <a:cxn ang="0">
                  <a:pos x="36" y="48"/>
                </a:cxn>
                <a:cxn ang="0">
                  <a:pos x="52" y="44"/>
                </a:cxn>
                <a:cxn ang="0">
                  <a:pos x="54" y="40"/>
                </a:cxn>
                <a:cxn ang="0">
                  <a:pos x="54" y="27"/>
                </a:cxn>
                <a:cxn ang="0">
                  <a:pos x="55" y="27"/>
                </a:cxn>
                <a:cxn ang="0">
                  <a:pos x="60" y="40"/>
                </a:cxn>
                <a:cxn ang="0">
                  <a:pos x="62" y="41"/>
                </a:cxn>
                <a:cxn ang="0">
                  <a:pos x="70" y="37"/>
                </a:cxn>
                <a:cxn ang="0">
                  <a:pos x="72" y="33"/>
                </a:cxn>
              </a:cxnLst>
              <a:rect l="0" t="0" r="r" b="b"/>
              <a:pathLst>
                <a:path w="72" h="48">
                  <a:moveTo>
                    <a:pt x="44" y="33"/>
                  </a:moveTo>
                  <a:cubicBezTo>
                    <a:pt x="37" y="40"/>
                    <a:pt x="37" y="40"/>
                    <a:pt x="37" y="40"/>
                  </a:cubicBezTo>
                  <a:cubicBezTo>
                    <a:pt x="37" y="40"/>
                    <a:pt x="37" y="40"/>
                    <a:pt x="36" y="40"/>
                  </a:cubicBezTo>
                  <a:cubicBezTo>
                    <a:pt x="36" y="40"/>
                    <a:pt x="35" y="40"/>
                    <a:pt x="35" y="4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7" y="33"/>
                    <a:pt x="27" y="32"/>
                    <a:pt x="27" y="3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2"/>
                    <a:pt x="31" y="12"/>
                  </a:cubicBezTo>
                  <a:cubicBezTo>
                    <a:pt x="31" y="11"/>
                    <a:pt x="31" y="9"/>
                    <a:pt x="31" y="9"/>
                  </a:cubicBezTo>
                  <a:cubicBezTo>
                    <a:pt x="31" y="8"/>
                    <a:pt x="31" y="7"/>
                    <a:pt x="32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2" y="8"/>
                    <a:pt x="42" y="9"/>
                  </a:cubicBezTo>
                  <a:cubicBezTo>
                    <a:pt x="42" y="9"/>
                    <a:pt x="42" y="11"/>
                    <a:pt x="41" y="12"/>
                  </a:cubicBezTo>
                  <a:cubicBezTo>
                    <a:pt x="41" y="12"/>
                    <a:pt x="42" y="13"/>
                    <a:pt x="42" y="14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2"/>
                    <a:pt x="45" y="33"/>
                    <a:pt x="44" y="33"/>
                  </a:cubicBezTo>
                  <a:moveTo>
                    <a:pt x="72" y="33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0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44" y="0"/>
                    <a:pt x="36" y="0"/>
                  </a:cubicBezTo>
                  <a:cubicBezTo>
                    <a:pt x="28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1" y="7"/>
                    <a:pt x="10" y="7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1" y="36"/>
                    <a:pt x="2" y="37"/>
                  </a:cubicBezTo>
                  <a:cubicBezTo>
                    <a:pt x="4" y="39"/>
                    <a:pt x="7" y="41"/>
                    <a:pt x="10" y="41"/>
                  </a:cubicBezTo>
                  <a:cubicBezTo>
                    <a:pt x="12" y="41"/>
                    <a:pt x="13" y="40"/>
                    <a:pt x="13" y="4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4"/>
                    <a:pt x="18" y="27"/>
                  </a:cubicBezTo>
                  <a:cubicBezTo>
                    <a:pt x="18" y="30"/>
                    <a:pt x="18" y="36"/>
                    <a:pt x="18" y="40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6" y="48"/>
                    <a:pt x="30" y="48"/>
                    <a:pt x="36" y="48"/>
                  </a:cubicBezTo>
                  <a:cubicBezTo>
                    <a:pt x="42" y="48"/>
                    <a:pt x="47" y="48"/>
                    <a:pt x="52" y="44"/>
                  </a:cubicBezTo>
                  <a:cubicBezTo>
                    <a:pt x="54" y="43"/>
                    <a:pt x="54" y="42"/>
                    <a:pt x="54" y="40"/>
                  </a:cubicBezTo>
                  <a:cubicBezTo>
                    <a:pt x="54" y="36"/>
                    <a:pt x="54" y="30"/>
                    <a:pt x="54" y="27"/>
                  </a:cubicBezTo>
                  <a:cubicBezTo>
                    <a:pt x="54" y="24"/>
                    <a:pt x="55" y="27"/>
                    <a:pt x="55" y="27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1"/>
                    <a:pt x="62" y="41"/>
                  </a:cubicBezTo>
                  <a:cubicBezTo>
                    <a:pt x="65" y="41"/>
                    <a:pt x="68" y="39"/>
                    <a:pt x="70" y="37"/>
                  </a:cubicBezTo>
                  <a:cubicBezTo>
                    <a:pt x="72" y="36"/>
                    <a:pt x="72" y="34"/>
                    <a:pt x="72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15">
              <a:extLst>
                <a:ext uri="{FF2B5EF4-FFF2-40B4-BE49-F238E27FC236}">
                  <a16:creationId xmlns:a16="http://schemas.microsoft.com/office/drawing/2014/main" id="{12F805B4-2A7F-457B-8D74-B4FFF3CB55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800" y="2562224"/>
              <a:ext cx="271462" cy="103188"/>
            </a:xfrm>
            <a:custGeom>
              <a:avLst/>
              <a:gdLst/>
              <a:ahLst/>
              <a:cxnLst>
                <a:cxn ang="0">
                  <a:pos x="113" y="9"/>
                </a:cxn>
                <a:cxn ang="0">
                  <a:pos x="112" y="9"/>
                </a:cxn>
                <a:cxn ang="0">
                  <a:pos x="111" y="9"/>
                </a:cxn>
                <a:cxn ang="0">
                  <a:pos x="105" y="2"/>
                </a:cxn>
                <a:cxn ang="0">
                  <a:pos x="100" y="0"/>
                </a:cxn>
                <a:cxn ang="0">
                  <a:pos x="98" y="3"/>
                </a:cxn>
                <a:cxn ang="0">
                  <a:pos x="58" y="20"/>
                </a:cxn>
                <a:cxn ang="0">
                  <a:pos x="19" y="4"/>
                </a:cxn>
                <a:cxn ang="0">
                  <a:pos x="18" y="2"/>
                </a:cxn>
                <a:cxn ang="0">
                  <a:pos x="14" y="2"/>
                </a:cxn>
                <a:cxn ang="0">
                  <a:pos x="7" y="9"/>
                </a:cxn>
                <a:cxn ang="0">
                  <a:pos x="6" y="9"/>
                </a:cxn>
                <a:cxn ang="0">
                  <a:pos x="5" y="9"/>
                </a:cxn>
                <a:cxn ang="0">
                  <a:pos x="0" y="15"/>
                </a:cxn>
                <a:cxn ang="0">
                  <a:pos x="5" y="20"/>
                </a:cxn>
                <a:cxn ang="0">
                  <a:pos x="11" y="15"/>
                </a:cxn>
                <a:cxn ang="0">
                  <a:pos x="11" y="15"/>
                </a:cxn>
                <a:cxn ang="0">
                  <a:pos x="11" y="13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54" y="26"/>
                </a:cxn>
                <a:cxn ang="0">
                  <a:pos x="56" y="27"/>
                </a:cxn>
                <a:cxn ang="0">
                  <a:pos x="56" y="34"/>
                </a:cxn>
                <a:cxn ang="0">
                  <a:pos x="55" y="35"/>
                </a:cxn>
                <a:cxn ang="0">
                  <a:pos x="53" y="39"/>
                </a:cxn>
                <a:cxn ang="0">
                  <a:pos x="59" y="45"/>
                </a:cxn>
                <a:cxn ang="0">
                  <a:pos x="64" y="39"/>
                </a:cxn>
                <a:cxn ang="0">
                  <a:pos x="62" y="35"/>
                </a:cxn>
                <a:cxn ang="0">
                  <a:pos x="62" y="34"/>
                </a:cxn>
                <a:cxn ang="0">
                  <a:pos x="62" y="27"/>
                </a:cxn>
                <a:cxn ang="0">
                  <a:pos x="63" y="26"/>
                </a:cxn>
                <a:cxn ang="0">
                  <a:pos x="101" y="9"/>
                </a:cxn>
                <a:cxn ang="0">
                  <a:pos x="103" y="9"/>
                </a:cxn>
                <a:cxn ang="0">
                  <a:pos x="107" y="13"/>
                </a:cxn>
                <a:cxn ang="0">
                  <a:pos x="108" y="15"/>
                </a:cxn>
                <a:cxn ang="0">
                  <a:pos x="108" y="15"/>
                </a:cxn>
                <a:cxn ang="0">
                  <a:pos x="113" y="20"/>
                </a:cxn>
                <a:cxn ang="0">
                  <a:pos x="119" y="15"/>
                </a:cxn>
                <a:cxn ang="0">
                  <a:pos x="113" y="9"/>
                </a:cxn>
              </a:cxnLst>
              <a:rect l="0" t="0" r="r" b="b"/>
              <a:pathLst>
                <a:path w="119" h="45">
                  <a:moveTo>
                    <a:pt x="113" y="9"/>
                  </a:moveTo>
                  <a:cubicBezTo>
                    <a:pt x="113" y="9"/>
                    <a:pt x="113" y="9"/>
                    <a:pt x="112" y="9"/>
                  </a:cubicBezTo>
                  <a:cubicBezTo>
                    <a:pt x="112" y="9"/>
                    <a:pt x="112" y="9"/>
                    <a:pt x="111" y="9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3" y="0"/>
                    <a:pt x="100" y="0"/>
                  </a:cubicBezTo>
                  <a:cubicBezTo>
                    <a:pt x="99" y="1"/>
                    <a:pt x="99" y="3"/>
                    <a:pt x="98" y="3"/>
                  </a:cubicBezTo>
                  <a:cubicBezTo>
                    <a:pt x="95" y="12"/>
                    <a:pt x="76" y="20"/>
                    <a:pt x="58" y="20"/>
                  </a:cubicBezTo>
                  <a:cubicBezTo>
                    <a:pt x="40" y="20"/>
                    <a:pt x="23" y="13"/>
                    <a:pt x="19" y="4"/>
                  </a:cubicBezTo>
                  <a:cubicBezTo>
                    <a:pt x="19" y="3"/>
                    <a:pt x="18" y="3"/>
                    <a:pt x="18" y="2"/>
                  </a:cubicBezTo>
                  <a:cubicBezTo>
                    <a:pt x="17" y="1"/>
                    <a:pt x="15" y="1"/>
                    <a:pt x="1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2" y="9"/>
                    <a:pt x="0" y="12"/>
                    <a:pt x="0" y="15"/>
                  </a:cubicBezTo>
                  <a:cubicBezTo>
                    <a:pt x="0" y="18"/>
                    <a:pt x="2" y="20"/>
                    <a:pt x="5" y="20"/>
                  </a:cubicBezTo>
                  <a:cubicBezTo>
                    <a:pt x="8" y="20"/>
                    <a:pt x="11" y="18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10"/>
                    <a:pt x="16" y="10"/>
                  </a:cubicBezTo>
                  <a:cubicBezTo>
                    <a:pt x="24" y="19"/>
                    <a:pt x="38" y="25"/>
                    <a:pt x="54" y="26"/>
                  </a:cubicBezTo>
                  <a:cubicBezTo>
                    <a:pt x="55" y="26"/>
                    <a:pt x="56" y="26"/>
                    <a:pt x="56" y="27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5"/>
                    <a:pt x="55" y="35"/>
                    <a:pt x="55" y="35"/>
                  </a:cubicBezTo>
                  <a:cubicBezTo>
                    <a:pt x="54" y="36"/>
                    <a:pt x="53" y="38"/>
                    <a:pt x="53" y="39"/>
                  </a:cubicBezTo>
                  <a:cubicBezTo>
                    <a:pt x="53" y="42"/>
                    <a:pt x="56" y="45"/>
                    <a:pt x="59" y="45"/>
                  </a:cubicBezTo>
                  <a:cubicBezTo>
                    <a:pt x="62" y="45"/>
                    <a:pt x="64" y="42"/>
                    <a:pt x="64" y="39"/>
                  </a:cubicBezTo>
                  <a:cubicBezTo>
                    <a:pt x="64" y="38"/>
                    <a:pt x="63" y="36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3" y="26"/>
                    <a:pt x="63" y="26"/>
                  </a:cubicBezTo>
                  <a:cubicBezTo>
                    <a:pt x="80" y="24"/>
                    <a:pt x="94" y="18"/>
                    <a:pt x="101" y="9"/>
                  </a:cubicBezTo>
                  <a:cubicBezTo>
                    <a:pt x="102" y="9"/>
                    <a:pt x="102" y="8"/>
                    <a:pt x="103" y="9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4"/>
                    <a:pt x="108" y="14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18"/>
                    <a:pt x="110" y="20"/>
                    <a:pt x="113" y="20"/>
                  </a:cubicBezTo>
                  <a:cubicBezTo>
                    <a:pt x="116" y="20"/>
                    <a:pt x="119" y="18"/>
                    <a:pt x="119" y="15"/>
                  </a:cubicBezTo>
                  <a:cubicBezTo>
                    <a:pt x="119" y="12"/>
                    <a:pt x="116" y="9"/>
                    <a:pt x="113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Freeform 144">
            <a:extLst>
              <a:ext uri="{FF2B5EF4-FFF2-40B4-BE49-F238E27FC236}">
                <a16:creationId xmlns:a16="http://schemas.microsoft.com/office/drawing/2014/main" id="{812654D1-3CE9-402C-A0A9-31E60E72A42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079142" y="3383502"/>
            <a:ext cx="668107" cy="579371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4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6" name="Group 60">
            <a:extLst>
              <a:ext uri="{FF2B5EF4-FFF2-40B4-BE49-F238E27FC236}">
                <a16:creationId xmlns:a16="http://schemas.microsoft.com/office/drawing/2014/main" id="{EFE5182E-C976-4454-8A30-547EB0516DCC}"/>
              </a:ext>
            </a:extLst>
          </p:cNvPr>
          <p:cNvGrpSpPr/>
          <p:nvPr/>
        </p:nvGrpSpPr>
        <p:grpSpPr>
          <a:xfrm>
            <a:off x="6581473" y="3383502"/>
            <a:ext cx="632037" cy="579371"/>
            <a:chOff x="5147549" y="4340630"/>
            <a:chExt cx="232545" cy="213168"/>
          </a:xfrm>
          <a:solidFill>
            <a:srgbClr val="FFFFFF"/>
          </a:solidFill>
        </p:grpSpPr>
        <p:sp>
          <p:nvSpPr>
            <p:cNvPr id="17" name="Freeform 221">
              <a:extLst>
                <a:ext uri="{FF2B5EF4-FFF2-40B4-BE49-F238E27FC236}">
                  <a16:creationId xmlns:a16="http://schemas.microsoft.com/office/drawing/2014/main" id="{73F6095E-313B-4E9D-BD28-C0F4C3C6C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1810" y="4476280"/>
              <a:ext cx="23255" cy="7751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20"/>
                </a:cxn>
                <a:cxn ang="0">
                  <a:pos x="6" y="20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4"/>
                </a:cxn>
              </a:cxnLst>
              <a:rect l="0" t="0" r="r" b="b"/>
              <a:pathLst>
                <a:path w="6" h="20">
                  <a:moveTo>
                    <a:pt x="0" y="4"/>
                  </a:moveTo>
                  <a:lnTo>
                    <a:pt x="0" y="20"/>
                  </a:lnTo>
                  <a:lnTo>
                    <a:pt x="6" y="20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222">
              <a:extLst>
                <a:ext uri="{FF2B5EF4-FFF2-40B4-BE49-F238E27FC236}">
                  <a16:creationId xmlns:a16="http://schemas.microsoft.com/office/drawing/2014/main" id="{77E9FBB8-CF96-43C2-97D1-51FEAA91B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555" y="4499535"/>
              <a:ext cx="11628" cy="54261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3" y="14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14"/>
                </a:cxn>
              </a:cxnLst>
              <a:rect l="0" t="0" r="r" b="b"/>
              <a:pathLst>
                <a:path w="3" h="14">
                  <a:moveTo>
                    <a:pt x="0" y="14"/>
                  </a:moveTo>
                  <a:lnTo>
                    <a:pt x="3" y="14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23">
              <a:extLst>
                <a:ext uri="{FF2B5EF4-FFF2-40B4-BE49-F238E27FC236}">
                  <a16:creationId xmlns:a16="http://schemas.microsoft.com/office/drawing/2014/main" id="{28AE010C-7EF2-4886-8CFE-9C3707D98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2579" y="4394891"/>
              <a:ext cx="50386" cy="158907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41"/>
                </a:cxn>
                <a:cxn ang="0">
                  <a:pos x="13" y="41"/>
                </a:cxn>
                <a:cxn ang="0">
                  <a:pos x="13" y="0"/>
                </a:cxn>
                <a:cxn ang="0">
                  <a:pos x="0" y="13"/>
                </a:cxn>
              </a:cxnLst>
              <a:rect l="0" t="0" r="r" b="b"/>
              <a:pathLst>
                <a:path w="13" h="41">
                  <a:moveTo>
                    <a:pt x="0" y="13"/>
                  </a:moveTo>
                  <a:lnTo>
                    <a:pt x="0" y="41"/>
                  </a:lnTo>
                  <a:lnTo>
                    <a:pt x="13" y="41"/>
                  </a:lnTo>
                  <a:lnTo>
                    <a:pt x="13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24">
              <a:extLst>
                <a:ext uri="{FF2B5EF4-FFF2-40B4-BE49-F238E27FC236}">
                  <a16:creationId xmlns:a16="http://schemas.microsoft.com/office/drawing/2014/main" id="{E1476E1A-92F7-4979-88A4-2DA3E980B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3822" y="4456903"/>
              <a:ext cx="27132" cy="9689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25"/>
                </a:cxn>
                <a:cxn ang="0">
                  <a:pos x="7" y="25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0" y="7"/>
                </a:cxn>
              </a:cxnLst>
              <a:rect l="0" t="0" r="r" b="b"/>
              <a:pathLst>
                <a:path w="7" h="25">
                  <a:moveTo>
                    <a:pt x="0" y="7"/>
                  </a:moveTo>
                  <a:lnTo>
                    <a:pt x="0" y="25"/>
                  </a:lnTo>
                  <a:lnTo>
                    <a:pt x="7" y="25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25">
              <a:extLst>
                <a:ext uri="{FF2B5EF4-FFF2-40B4-BE49-F238E27FC236}">
                  <a16:creationId xmlns:a16="http://schemas.microsoft.com/office/drawing/2014/main" id="{55BA70FB-EB44-44EE-BACD-B9B27EEE30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6693" y="4495660"/>
              <a:ext cx="15503" cy="58137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2"/>
                </a:cxn>
              </a:cxnLst>
              <a:rect l="0" t="0" r="r" b="b"/>
              <a:pathLst>
                <a:path w="4" h="15">
                  <a:moveTo>
                    <a:pt x="2" y="2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26">
              <a:extLst>
                <a:ext uri="{FF2B5EF4-FFF2-40B4-BE49-F238E27FC236}">
                  <a16:creationId xmlns:a16="http://schemas.microsoft.com/office/drawing/2014/main" id="{30DA1B4F-93E3-432D-A79D-222F177AFE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7549" y="4340630"/>
              <a:ext cx="232545" cy="178285"/>
            </a:xfrm>
            <a:custGeom>
              <a:avLst/>
              <a:gdLst/>
              <a:ahLst/>
              <a:cxnLst>
                <a:cxn ang="0">
                  <a:pos x="54" y="10"/>
                </a:cxn>
                <a:cxn ang="0">
                  <a:pos x="60" y="16"/>
                </a:cxn>
                <a:cxn ang="0">
                  <a:pos x="58" y="3"/>
                </a:cxn>
                <a:cxn ang="0">
                  <a:pos x="44" y="0"/>
                </a:cxn>
                <a:cxn ang="0">
                  <a:pos x="51" y="7"/>
                </a:cxn>
                <a:cxn ang="0">
                  <a:pos x="25" y="33"/>
                </a:cxn>
                <a:cxn ang="0">
                  <a:pos x="18" y="25"/>
                </a:cxn>
                <a:cxn ang="0">
                  <a:pos x="0" y="42"/>
                </a:cxn>
                <a:cxn ang="0">
                  <a:pos x="4" y="46"/>
                </a:cxn>
                <a:cxn ang="0">
                  <a:pos x="18" y="32"/>
                </a:cxn>
                <a:cxn ang="0">
                  <a:pos x="22" y="36"/>
                </a:cxn>
                <a:cxn ang="0">
                  <a:pos x="22" y="36"/>
                </a:cxn>
                <a:cxn ang="0">
                  <a:pos x="25" y="39"/>
                </a:cxn>
                <a:cxn ang="0">
                  <a:pos x="25" y="39"/>
                </a:cxn>
                <a:cxn ang="0">
                  <a:pos x="25" y="39"/>
                </a:cxn>
                <a:cxn ang="0">
                  <a:pos x="29" y="36"/>
                </a:cxn>
                <a:cxn ang="0">
                  <a:pos x="29" y="36"/>
                </a:cxn>
                <a:cxn ang="0">
                  <a:pos x="54" y="10"/>
                </a:cxn>
              </a:cxnLst>
              <a:rect l="0" t="0" r="r" b="b"/>
              <a:pathLst>
                <a:path w="60" h="46">
                  <a:moveTo>
                    <a:pt x="54" y="10"/>
                  </a:moveTo>
                  <a:lnTo>
                    <a:pt x="60" y="16"/>
                  </a:lnTo>
                  <a:lnTo>
                    <a:pt x="58" y="3"/>
                  </a:lnTo>
                  <a:lnTo>
                    <a:pt x="44" y="0"/>
                  </a:lnTo>
                  <a:lnTo>
                    <a:pt x="51" y="7"/>
                  </a:lnTo>
                  <a:lnTo>
                    <a:pt x="25" y="33"/>
                  </a:lnTo>
                  <a:lnTo>
                    <a:pt x="18" y="25"/>
                  </a:lnTo>
                  <a:lnTo>
                    <a:pt x="0" y="42"/>
                  </a:lnTo>
                  <a:lnTo>
                    <a:pt x="4" y="46"/>
                  </a:lnTo>
                  <a:lnTo>
                    <a:pt x="18" y="32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54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67">
            <a:extLst>
              <a:ext uri="{FF2B5EF4-FFF2-40B4-BE49-F238E27FC236}">
                <a16:creationId xmlns:a16="http://schemas.microsoft.com/office/drawing/2014/main" id="{643A77BB-811C-4589-AA4C-43560B44E350}"/>
              </a:ext>
            </a:extLst>
          </p:cNvPr>
          <p:cNvGrpSpPr/>
          <p:nvPr/>
        </p:nvGrpSpPr>
        <p:grpSpPr>
          <a:xfrm>
            <a:off x="3520604" y="3332442"/>
            <a:ext cx="706120" cy="666891"/>
            <a:chOff x="5530851" y="1866899"/>
            <a:chExt cx="285750" cy="269875"/>
          </a:xfrm>
          <a:solidFill>
            <a:srgbClr val="FFFFFF"/>
          </a:solidFill>
        </p:grpSpPr>
        <p:sp>
          <p:nvSpPr>
            <p:cNvPr id="24" name="Oval 190">
              <a:extLst>
                <a:ext uri="{FF2B5EF4-FFF2-40B4-BE49-F238E27FC236}">
                  <a16:creationId xmlns:a16="http://schemas.microsoft.com/office/drawing/2014/main" id="{73E48CEB-8C49-4E7A-8C2C-EA927F3927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1026" y="1912936"/>
              <a:ext cx="68263" cy="6826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91">
              <a:extLst>
                <a:ext uri="{FF2B5EF4-FFF2-40B4-BE49-F238E27FC236}">
                  <a16:creationId xmlns:a16="http://schemas.microsoft.com/office/drawing/2014/main" id="{DD517875-8326-4B5B-AE3D-1267686C66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0851" y="1866899"/>
              <a:ext cx="285750" cy="269875"/>
            </a:xfrm>
            <a:custGeom>
              <a:avLst/>
              <a:gdLst/>
              <a:ahLst/>
              <a:cxnLst>
                <a:cxn ang="0">
                  <a:pos x="100" y="75"/>
                </a:cxn>
                <a:cxn ang="0">
                  <a:pos x="97" y="77"/>
                </a:cxn>
                <a:cxn ang="0">
                  <a:pos x="96" y="77"/>
                </a:cxn>
                <a:cxn ang="0">
                  <a:pos x="90" y="57"/>
                </a:cxn>
                <a:cxn ang="0">
                  <a:pos x="84" y="53"/>
                </a:cxn>
                <a:cxn ang="0">
                  <a:pos x="82" y="53"/>
                </a:cxn>
                <a:cxn ang="0">
                  <a:pos x="60" y="53"/>
                </a:cxn>
                <a:cxn ang="0">
                  <a:pos x="55" y="57"/>
                </a:cxn>
                <a:cxn ang="0">
                  <a:pos x="48" y="76"/>
                </a:cxn>
                <a:cxn ang="0">
                  <a:pos x="47" y="76"/>
                </a:cxn>
                <a:cxn ang="0">
                  <a:pos x="46" y="75"/>
                </a:cxn>
                <a:cxn ang="0">
                  <a:pos x="46" y="20"/>
                </a:cxn>
                <a:cxn ang="0">
                  <a:pos x="73" y="9"/>
                </a:cxn>
                <a:cxn ang="0">
                  <a:pos x="100" y="20"/>
                </a:cxn>
                <a:cxn ang="0">
                  <a:pos x="111" y="48"/>
                </a:cxn>
                <a:cxn ang="0">
                  <a:pos x="100" y="75"/>
                </a:cxn>
                <a:cxn ang="0">
                  <a:pos x="78" y="78"/>
                </a:cxn>
                <a:cxn ang="0">
                  <a:pos x="73" y="83"/>
                </a:cxn>
                <a:cxn ang="0">
                  <a:pos x="71" y="83"/>
                </a:cxn>
                <a:cxn ang="0">
                  <a:pos x="66" y="78"/>
                </a:cxn>
                <a:cxn ang="0">
                  <a:pos x="66" y="76"/>
                </a:cxn>
                <a:cxn ang="0">
                  <a:pos x="68" y="63"/>
                </a:cxn>
                <a:cxn ang="0">
                  <a:pos x="68" y="60"/>
                </a:cxn>
                <a:cxn ang="0">
                  <a:pos x="69" y="59"/>
                </a:cxn>
                <a:cxn ang="0">
                  <a:pos x="75" y="59"/>
                </a:cxn>
                <a:cxn ang="0">
                  <a:pos x="76" y="60"/>
                </a:cxn>
                <a:cxn ang="0">
                  <a:pos x="76" y="63"/>
                </a:cxn>
                <a:cxn ang="0">
                  <a:pos x="79" y="76"/>
                </a:cxn>
                <a:cxn ang="0">
                  <a:pos x="78" y="78"/>
                </a:cxn>
                <a:cxn ang="0">
                  <a:pos x="106" y="14"/>
                </a:cxn>
                <a:cxn ang="0">
                  <a:pos x="73" y="0"/>
                </a:cxn>
                <a:cxn ang="0">
                  <a:pos x="39" y="14"/>
                </a:cxn>
                <a:cxn ang="0">
                  <a:pos x="25" y="42"/>
                </a:cxn>
                <a:cxn ang="0">
                  <a:pos x="32" y="71"/>
                </a:cxn>
                <a:cxn ang="0">
                  <a:pos x="31" y="76"/>
                </a:cxn>
                <a:cxn ang="0">
                  <a:pos x="6" y="101"/>
                </a:cxn>
                <a:cxn ang="0">
                  <a:pos x="4" y="115"/>
                </a:cxn>
                <a:cxn ang="0">
                  <a:pos x="5" y="116"/>
                </a:cxn>
                <a:cxn ang="0">
                  <a:pos x="10" y="118"/>
                </a:cxn>
                <a:cxn ang="0">
                  <a:pos x="19" y="114"/>
                </a:cxn>
                <a:cxn ang="0">
                  <a:pos x="44" y="89"/>
                </a:cxn>
                <a:cxn ang="0">
                  <a:pos x="44" y="89"/>
                </a:cxn>
                <a:cxn ang="0">
                  <a:pos x="47" y="88"/>
                </a:cxn>
                <a:cxn ang="0">
                  <a:pos x="49" y="88"/>
                </a:cxn>
                <a:cxn ang="0">
                  <a:pos x="54" y="91"/>
                </a:cxn>
                <a:cxn ang="0">
                  <a:pos x="57" y="92"/>
                </a:cxn>
                <a:cxn ang="0">
                  <a:pos x="61" y="94"/>
                </a:cxn>
                <a:cxn ang="0">
                  <a:pos x="73" y="95"/>
                </a:cxn>
                <a:cxn ang="0">
                  <a:pos x="88" y="93"/>
                </a:cxn>
                <a:cxn ang="0">
                  <a:pos x="90" y="92"/>
                </a:cxn>
                <a:cxn ang="0">
                  <a:pos x="100" y="87"/>
                </a:cxn>
                <a:cxn ang="0">
                  <a:pos x="106" y="81"/>
                </a:cxn>
                <a:cxn ang="0">
                  <a:pos x="106" y="14"/>
                </a:cxn>
              </a:cxnLst>
              <a:rect l="0" t="0" r="r" b="b"/>
              <a:pathLst>
                <a:path w="125" h="118">
                  <a:moveTo>
                    <a:pt x="100" y="75"/>
                  </a:moveTo>
                  <a:cubicBezTo>
                    <a:pt x="99" y="75"/>
                    <a:pt x="98" y="76"/>
                    <a:pt x="97" y="77"/>
                  </a:cubicBezTo>
                  <a:cubicBezTo>
                    <a:pt x="97" y="77"/>
                    <a:pt x="97" y="77"/>
                    <a:pt x="96" y="7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9" y="55"/>
                    <a:pt x="86" y="53"/>
                    <a:pt x="84" y="53"/>
                  </a:cubicBezTo>
                  <a:cubicBezTo>
                    <a:pt x="83" y="53"/>
                    <a:pt x="83" y="53"/>
                    <a:pt x="82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8" y="53"/>
                    <a:pt x="55" y="55"/>
                    <a:pt x="55" y="57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77"/>
                    <a:pt x="48" y="77"/>
                    <a:pt x="47" y="76"/>
                  </a:cubicBezTo>
                  <a:cubicBezTo>
                    <a:pt x="47" y="76"/>
                    <a:pt x="46" y="75"/>
                    <a:pt x="46" y="75"/>
                  </a:cubicBezTo>
                  <a:cubicBezTo>
                    <a:pt x="31" y="60"/>
                    <a:pt x="31" y="35"/>
                    <a:pt x="46" y="20"/>
                  </a:cubicBezTo>
                  <a:cubicBezTo>
                    <a:pt x="53" y="13"/>
                    <a:pt x="62" y="9"/>
                    <a:pt x="73" y="9"/>
                  </a:cubicBezTo>
                  <a:cubicBezTo>
                    <a:pt x="83" y="9"/>
                    <a:pt x="93" y="13"/>
                    <a:pt x="100" y="20"/>
                  </a:cubicBezTo>
                  <a:cubicBezTo>
                    <a:pt x="107" y="28"/>
                    <a:pt x="111" y="37"/>
                    <a:pt x="111" y="48"/>
                  </a:cubicBezTo>
                  <a:cubicBezTo>
                    <a:pt x="111" y="58"/>
                    <a:pt x="107" y="67"/>
                    <a:pt x="100" y="75"/>
                  </a:cubicBezTo>
                  <a:moveTo>
                    <a:pt x="78" y="78"/>
                  </a:moveTo>
                  <a:cubicBezTo>
                    <a:pt x="73" y="83"/>
                    <a:pt x="73" y="83"/>
                    <a:pt x="73" y="83"/>
                  </a:cubicBezTo>
                  <a:cubicBezTo>
                    <a:pt x="73" y="83"/>
                    <a:pt x="72" y="83"/>
                    <a:pt x="71" y="83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5" y="77"/>
                    <a:pt x="66" y="76"/>
                  </a:cubicBezTo>
                  <a:cubicBezTo>
                    <a:pt x="66" y="76"/>
                    <a:pt x="68" y="66"/>
                    <a:pt x="68" y="63"/>
                  </a:cubicBezTo>
                  <a:cubicBezTo>
                    <a:pt x="68" y="63"/>
                    <a:pt x="68" y="60"/>
                    <a:pt x="68" y="60"/>
                  </a:cubicBezTo>
                  <a:cubicBezTo>
                    <a:pt x="68" y="60"/>
                    <a:pt x="69" y="59"/>
                    <a:pt x="69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6" y="59"/>
                    <a:pt x="76" y="60"/>
                    <a:pt x="76" y="60"/>
                  </a:cubicBezTo>
                  <a:cubicBezTo>
                    <a:pt x="76" y="60"/>
                    <a:pt x="76" y="63"/>
                    <a:pt x="76" y="63"/>
                  </a:cubicBezTo>
                  <a:cubicBezTo>
                    <a:pt x="77" y="66"/>
                    <a:pt x="79" y="76"/>
                    <a:pt x="79" y="76"/>
                  </a:cubicBezTo>
                  <a:cubicBezTo>
                    <a:pt x="79" y="77"/>
                    <a:pt x="79" y="78"/>
                    <a:pt x="78" y="78"/>
                  </a:cubicBezTo>
                  <a:moveTo>
                    <a:pt x="106" y="14"/>
                  </a:moveTo>
                  <a:cubicBezTo>
                    <a:pt x="97" y="5"/>
                    <a:pt x="85" y="0"/>
                    <a:pt x="73" y="0"/>
                  </a:cubicBezTo>
                  <a:cubicBezTo>
                    <a:pt x="60" y="0"/>
                    <a:pt x="48" y="5"/>
                    <a:pt x="39" y="14"/>
                  </a:cubicBezTo>
                  <a:cubicBezTo>
                    <a:pt x="31" y="21"/>
                    <a:pt x="26" y="31"/>
                    <a:pt x="25" y="42"/>
                  </a:cubicBezTo>
                  <a:cubicBezTo>
                    <a:pt x="24" y="52"/>
                    <a:pt x="26" y="62"/>
                    <a:pt x="32" y="71"/>
                  </a:cubicBezTo>
                  <a:cubicBezTo>
                    <a:pt x="32" y="73"/>
                    <a:pt x="33" y="75"/>
                    <a:pt x="31" y="76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2" y="105"/>
                    <a:pt x="0" y="111"/>
                    <a:pt x="4" y="115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8" y="118"/>
                    <a:pt x="10" y="118"/>
                  </a:cubicBezTo>
                  <a:cubicBezTo>
                    <a:pt x="13" y="118"/>
                    <a:pt x="16" y="117"/>
                    <a:pt x="19" y="114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5" y="88"/>
                    <a:pt x="46" y="88"/>
                    <a:pt x="47" y="88"/>
                  </a:cubicBezTo>
                  <a:cubicBezTo>
                    <a:pt x="48" y="88"/>
                    <a:pt x="49" y="88"/>
                    <a:pt x="49" y="88"/>
                  </a:cubicBezTo>
                  <a:cubicBezTo>
                    <a:pt x="51" y="90"/>
                    <a:pt x="52" y="90"/>
                    <a:pt x="54" y="91"/>
                  </a:cubicBezTo>
                  <a:cubicBezTo>
                    <a:pt x="55" y="92"/>
                    <a:pt x="56" y="92"/>
                    <a:pt x="57" y="92"/>
                  </a:cubicBezTo>
                  <a:cubicBezTo>
                    <a:pt x="58" y="93"/>
                    <a:pt x="59" y="93"/>
                    <a:pt x="61" y="94"/>
                  </a:cubicBezTo>
                  <a:cubicBezTo>
                    <a:pt x="65" y="95"/>
                    <a:pt x="69" y="95"/>
                    <a:pt x="73" y="95"/>
                  </a:cubicBezTo>
                  <a:cubicBezTo>
                    <a:pt x="78" y="95"/>
                    <a:pt x="83" y="94"/>
                    <a:pt x="88" y="93"/>
                  </a:cubicBezTo>
                  <a:cubicBezTo>
                    <a:pt x="89" y="93"/>
                    <a:pt x="89" y="92"/>
                    <a:pt x="90" y="92"/>
                  </a:cubicBezTo>
                  <a:cubicBezTo>
                    <a:pt x="94" y="91"/>
                    <a:pt x="97" y="89"/>
                    <a:pt x="100" y="87"/>
                  </a:cubicBezTo>
                  <a:cubicBezTo>
                    <a:pt x="102" y="85"/>
                    <a:pt x="104" y="83"/>
                    <a:pt x="106" y="81"/>
                  </a:cubicBezTo>
                  <a:cubicBezTo>
                    <a:pt x="125" y="63"/>
                    <a:pt x="125" y="32"/>
                    <a:pt x="106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400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6" name="Elbow Connector 70">
            <a:extLst>
              <a:ext uri="{FF2B5EF4-FFF2-40B4-BE49-F238E27FC236}">
                <a16:creationId xmlns:a16="http://schemas.microsoft.com/office/drawing/2014/main" id="{BA7F18AA-A7EE-464A-8862-B2E75841CFC7}"/>
              </a:ext>
            </a:extLst>
          </p:cNvPr>
          <p:cNvCxnSpPr/>
          <p:nvPr/>
        </p:nvCxnSpPr>
        <p:spPr>
          <a:xfrm>
            <a:off x="6839716" y="4643303"/>
            <a:ext cx="1088824" cy="749961"/>
          </a:xfrm>
          <a:prstGeom prst="bentConnector3">
            <a:avLst>
              <a:gd name="adj1" fmla="val 78"/>
            </a:avLst>
          </a:pr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ysDot"/>
            <a:headEnd type="oval"/>
            <a:tailEnd type="triangle"/>
          </a:ln>
          <a:effectLst/>
        </p:spPr>
      </p:cxnSp>
      <p:cxnSp>
        <p:nvCxnSpPr>
          <p:cNvPr id="27" name="Elbow Connector 71">
            <a:extLst>
              <a:ext uri="{FF2B5EF4-FFF2-40B4-BE49-F238E27FC236}">
                <a16:creationId xmlns:a16="http://schemas.microsoft.com/office/drawing/2014/main" id="{79F06E5A-04BD-4A22-B1D0-119E82993B5E}"/>
              </a:ext>
            </a:extLst>
          </p:cNvPr>
          <p:cNvCxnSpPr/>
          <p:nvPr/>
        </p:nvCxnSpPr>
        <p:spPr>
          <a:xfrm flipH="1">
            <a:off x="4289468" y="4643303"/>
            <a:ext cx="1088824" cy="749961"/>
          </a:xfrm>
          <a:prstGeom prst="bentConnector3">
            <a:avLst>
              <a:gd name="adj1" fmla="val 467"/>
            </a:avLst>
          </a:prstGeom>
          <a:noFill/>
          <a:ln w="19050" cap="flat" cmpd="sng" algn="ctr">
            <a:solidFill>
              <a:sysClr val="window" lastClr="FFFFFF">
                <a:lumMod val="50000"/>
              </a:sysClr>
            </a:solidFill>
            <a:prstDash val="sysDot"/>
            <a:headEnd type="oval"/>
            <a:tailEnd type="triangle"/>
          </a:ln>
          <a:effectLst/>
        </p:spPr>
      </p:cxnSp>
      <p:sp>
        <p:nvSpPr>
          <p:cNvPr id="28" name="TextBox 72">
            <a:extLst>
              <a:ext uri="{FF2B5EF4-FFF2-40B4-BE49-F238E27FC236}">
                <a16:creationId xmlns:a16="http://schemas.microsoft.com/office/drawing/2014/main" id="{C44CEDC2-8FC6-4ACF-AEBE-19BCE82C1111}"/>
              </a:ext>
            </a:extLst>
          </p:cNvPr>
          <p:cNvSpPr txBox="1"/>
          <p:nvPr/>
        </p:nvSpPr>
        <p:spPr>
          <a:xfrm flipH="1">
            <a:off x="9569798" y="1614578"/>
            <a:ext cx="1902760" cy="763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9" name="TextBox 73">
            <a:extLst>
              <a:ext uri="{FF2B5EF4-FFF2-40B4-BE49-F238E27FC236}">
                <a16:creationId xmlns:a16="http://schemas.microsoft.com/office/drawing/2014/main" id="{5CA835DA-D16F-4CCC-8203-7DE34739301B}"/>
              </a:ext>
            </a:extLst>
          </p:cNvPr>
          <p:cNvSpPr txBox="1"/>
          <p:nvPr/>
        </p:nvSpPr>
        <p:spPr>
          <a:xfrm flipH="1">
            <a:off x="784710" y="1614578"/>
            <a:ext cx="1902760" cy="763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>
              <a:spcBef>
                <a:spcPct val="20000"/>
              </a:spcBef>
              <a:defRPr/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0" name="TextBox 74">
            <a:extLst>
              <a:ext uri="{FF2B5EF4-FFF2-40B4-BE49-F238E27FC236}">
                <a16:creationId xmlns:a16="http://schemas.microsoft.com/office/drawing/2014/main" id="{939036A8-028E-4EEE-9AB8-3A837AF5D003}"/>
              </a:ext>
            </a:extLst>
          </p:cNvPr>
          <p:cNvSpPr txBox="1"/>
          <p:nvPr/>
        </p:nvSpPr>
        <p:spPr>
          <a:xfrm flipH="1">
            <a:off x="8064042" y="5035137"/>
            <a:ext cx="1902760" cy="763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1" name="TextBox 75">
            <a:extLst>
              <a:ext uri="{FF2B5EF4-FFF2-40B4-BE49-F238E27FC236}">
                <a16:creationId xmlns:a16="http://schemas.microsoft.com/office/drawing/2014/main" id="{F96A73B7-B129-4D82-9A86-1B845E897569}"/>
              </a:ext>
            </a:extLst>
          </p:cNvPr>
          <p:cNvSpPr txBox="1"/>
          <p:nvPr/>
        </p:nvSpPr>
        <p:spPr>
          <a:xfrm flipH="1">
            <a:off x="2251207" y="5035137"/>
            <a:ext cx="1902760" cy="76328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>
              <a:spcBef>
                <a:spcPct val="20000"/>
              </a:spcBef>
              <a:defRPr/>
            </a:pPr>
            <a:r>
              <a:rPr lang="zh-CN" altLang="en-US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6443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405D1D12-4F1B-4470-A45A-7D519786D1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48" name="椭圆 47">
            <a:extLst>
              <a:ext uri="{FF2B5EF4-FFF2-40B4-BE49-F238E27FC236}">
                <a16:creationId xmlns:a16="http://schemas.microsoft.com/office/drawing/2014/main" id="{4821ABD3-29F1-4E3B-AFDE-1EA613BCCBB4}"/>
              </a:ext>
            </a:extLst>
          </p:cNvPr>
          <p:cNvSpPr/>
          <p:nvPr/>
        </p:nvSpPr>
        <p:spPr>
          <a:xfrm>
            <a:off x="709215" y="-1985361"/>
            <a:ext cx="11337642" cy="11337642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  <a:effectLst>
            <a:softEdge rad="584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B0FCD5EC-2E95-4162-9BA4-991008A392B4}"/>
              </a:ext>
            </a:extLst>
          </p:cNvPr>
          <p:cNvSpPr/>
          <p:nvPr/>
        </p:nvSpPr>
        <p:spPr>
          <a:xfrm>
            <a:off x="2854233" y="159657"/>
            <a:ext cx="7047606" cy="7047606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  <a:effectLst>
            <a:softEdge rad="584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42BBAF80-6FE3-4555-B14A-D24B26FD3793}"/>
              </a:ext>
            </a:extLst>
          </p:cNvPr>
          <p:cNvSpPr/>
          <p:nvPr/>
        </p:nvSpPr>
        <p:spPr>
          <a:xfrm>
            <a:off x="1" y="0"/>
            <a:ext cx="3423855" cy="2643770"/>
          </a:xfrm>
          <a:custGeom>
            <a:avLst/>
            <a:gdLst>
              <a:gd name="connsiteX0" fmla="*/ 0 w 3423855"/>
              <a:gd name="connsiteY0" fmla="*/ 0 h 2643770"/>
              <a:gd name="connsiteX1" fmla="*/ 3158761 w 3423855"/>
              <a:gd name="connsiteY1" fmla="*/ 0 h 2643770"/>
              <a:gd name="connsiteX2" fmla="*/ 3184407 w 3423855"/>
              <a:gd name="connsiteY2" fmla="*/ 48698 h 2643770"/>
              <a:gd name="connsiteX3" fmla="*/ 3393852 w 3423855"/>
              <a:gd name="connsiteY3" fmla="*/ 993944 h 2643770"/>
              <a:gd name="connsiteX4" fmla="*/ 1311052 w 3423855"/>
              <a:gd name="connsiteY4" fmla="*/ 2263944 h 2643770"/>
              <a:gd name="connsiteX5" fmla="*/ 28352 w 3423855"/>
              <a:gd name="connsiteY5" fmla="*/ 2619544 h 2643770"/>
              <a:gd name="connsiteX6" fmla="*/ 0 w 3423855"/>
              <a:gd name="connsiteY6" fmla="*/ 2610662 h 2643770"/>
              <a:gd name="connsiteX7" fmla="*/ 0 w 3423855"/>
              <a:gd name="connsiteY7" fmla="*/ 0 h 2643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3855" h="2643770">
                <a:moveTo>
                  <a:pt x="0" y="0"/>
                </a:moveTo>
                <a:lnTo>
                  <a:pt x="3158761" y="0"/>
                </a:lnTo>
                <a:lnTo>
                  <a:pt x="3184407" y="48698"/>
                </a:lnTo>
                <a:cubicBezTo>
                  <a:pt x="3362598" y="400293"/>
                  <a:pt x="3482752" y="743913"/>
                  <a:pt x="3393852" y="993944"/>
                </a:cubicBezTo>
                <a:cubicBezTo>
                  <a:pt x="3190652" y="1565444"/>
                  <a:pt x="1871969" y="1993011"/>
                  <a:pt x="1311052" y="2263944"/>
                </a:cubicBezTo>
                <a:cubicBezTo>
                  <a:pt x="750135" y="2534877"/>
                  <a:pt x="424169" y="2710561"/>
                  <a:pt x="28352" y="2619544"/>
                </a:cubicBezTo>
                <a:lnTo>
                  <a:pt x="0" y="2610662"/>
                </a:lnTo>
                <a:lnTo>
                  <a:pt x="0" y="0"/>
                </a:lnTo>
                <a:close/>
              </a:path>
            </a:pathLst>
          </a:custGeom>
          <a:solidFill>
            <a:srgbClr val="72454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68FFBE2-33A8-475F-B80B-5E317C53F4AA}"/>
              </a:ext>
            </a:extLst>
          </p:cNvPr>
          <p:cNvSpPr/>
          <p:nvPr/>
        </p:nvSpPr>
        <p:spPr>
          <a:xfrm>
            <a:off x="7043826" y="1"/>
            <a:ext cx="5148174" cy="1221837"/>
          </a:xfrm>
          <a:custGeom>
            <a:avLst/>
            <a:gdLst>
              <a:gd name="connsiteX0" fmla="*/ 0 w 5148174"/>
              <a:gd name="connsiteY0" fmla="*/ 0 h 1221837"/>
              <a:gd name="connsiteX1" fmla="*/ 5148174 w 5148174"/>
              <a:gd name="connsiteY1" fmla="*/ 0 h 1221837"/>
              <a:gd name="connsiteX2" fmla="*/ 5148174 w 5148174"/>
              <a:gd name="connsiteY2" fmla="*/ 101038 h 1221837"/>
              <a:gd name="connsiteX3" fmla="*/ 5064760 w 5148174"/>
              <a:gd name="connsiteY3" fmla="*/ 153557 h 1221837"/>
              <a:gd name="connsiteX4" fmla="*/ 3582370 w 5148174"/>
              <a:gd name="connsiteY4" fmla="*/ 842011 h 1221837"/>
              <a:gd name="connsiteX5" fmla="*/ 2299670 w 5148174"/>
              <a:gd name="connsiteY5" fmla="*/ 1197611 h 1221837"/>
              <a:gd name="connsiteX6" fmla="*/ 1207470 w 5148174"/>
              <a:gd name="connsiteY6" fmla="*/ 295911 h 1221837"/>
              <a:gd name="connsiteX7" fmla="*/ 193057 w 5148174"/>
              <a:gd name="connsiteY7" fmla="*/ 37149 h 1221837"/>
              <a:gd name="connsiteX8" fmla="*/ 0 w 5148174"/>
              <a:gd name="connsiteY8" fmla="*/ 0 h 122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8174" h="1221837">
                <a:moveTo>
                  <a:pt x="0" y="0"/>
                </a:moveTo>
                <a:lnTo>
                  <a:pt x="5148174" y="0"/>
                </a:lnTo>
                <a:lnTo>
                  <a:pt x="5148174" y="101038"/>
                </a:lnTo>
                <a:lnTo>
                  <a:pt x="5064760" y="153557"/>
                </a:lnTo>
                <a:cubicBezTo>
                  <a:pt x="4579519" y="442160"/>
                  <a:pt x="3932943" y="672678"/>
                  <a:pt x="3582370" y="842011"/>
                </a:cubicBezTo>
                <a:cubicBezTo>
                  <a:pt x="3021453" y="1112944"/>
                  <a:pt x="2695487" y="1288628"/>
                  <a:pt x="2299670" y="1197611"/>
                </a:cubicBezTo>
                <a:cubicBezTo>
                  <a:pt x="1903853" y="1106594"/>
                  <a:pt x="1711237" y="530861"/>
                  <a:pt x="1207470" y="295911"/>
                </a:cubicBezTo>
                <a:cubicBezTo>
                  <a:pt x="955587" y="178436"/>
                  <a:pt x="566120" y="106999"/>
                  <a:pt x="193057" y="37149"/>
                </a:cubicBezTo>
                <a:lnTo>
                  <a:pt x="0" y="0"/>
                </a:lnTo>
                <a:close/>
              </a:path>
            </a:pathLst>
          </a:custGeom>
          <a:solidFill>
            <a:srgbClr val="8B657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D101FF85-4AD5-47E9-8E2F-975F2E5258F5}"/>
              </a:ext>
            </a:extLst>
          </p:cNvPr>
          <p:cNvSpPr/>
          <p:nvPr/>
        </p:nvSpPr>
        <p:spPr>
          <a:xfrm>
            <a:off x="9729086" y="2896060"/>
            <a:ext cx="2462915" cy="3961941"/>
          </a:xfrm>
          <a:custGeom>
            <a:avLst/>
            <a:gdLst>
              <a:gd name="connsiteX0" fmla="*/ 2462915 w 2462915"/>
              <a:gd name="connsiteY0" fmla="*/ 0 h 3961941"/>
              <a:gd name="connsiteX1" fmla="*/ 2462915 w 2462915"/>
              <a:gd name="connsiteY1" fmla="*/ 3961941 h 3961941"/>
              <a:gd name="connsiteX2" fmla="*/ 59804 w 2462915"/>
              <a:gd name="connsiteY2" fmla="*/ 3961941 h 3961941"/>
              <a:gd name="connsiteX3" fmla="*/ 21605 w 2462915"/>
              <a:gd name="connsiteY3" fmla="*/ 3852932 h 3961941"/>
              <a:gd name="connsiteX4" fmla="*/ 33511 w 2462915"/>
              <a:gd name="connsiteY4" fmla="*/ 3438595 h 3961941"/>
              <a:gd name="connsiteX5" fmla="*/ 732011 w 2462915"/>
              <a:gd name="connsiteY5" fmla="*/ 2905195 h 3961941"/>
              <a:gd name="connsiteX6" fmla="*/ 998711 w 2462915"/>
              <a:gd name="connsiteY6" fmla="*/ 2130495 h 3961941"/>
              <a:gd name="connsiteX7" fmla="*/ 1621011 w 2462915"/>
              <a:gd name="connsiteY7" fmla="*/ 1127195 h 3961941"/>
              <a:gd name="connsiteX8" fmla="*/ 1519411 w 2462915"/>
              <a:gd name="connsiteY8" fmla="*/ 123895 h 3961941"/>
              <a:gd name="connsiteX9" fmla="*/ 2359393 w 2462915"/>
              <a:gd name="connsiteY9" fmla="*/ 1343 h 3961941"/>
              <a:gd name="connsiteX10" fmla="*/ 2462915 w 2462915"/>
              <a:gd name="connsiteY10" fmla="*/ 0 h 396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62915" h="3961941">
                <a:moveTo>
                  <a:pt x="2462915" y="0"/>
                </a:moveTo>
                <a:lnTo>
                  <a:pt x="2462915" y="3961941"/>
                </a:lnTo>
                <a:lnTo>
                  <a:pt x="59804" y="3961941"/>
                </a:lnTo>
                <a:lnTo>
                  <a:pt x="21605" y="3852932"/>
                </a:lnTo>
                <a:cubicBezTo>
                  <a:pt x="-16231" y="3702649"/>
                  <a:pt x="703" y="3551837"/>
                  <a:pt x="33511" y="3438595"/>
                </a:cubicBezTo>
                <a:cubicBezTo>
                  <a:pt x="99128" y="3212112"/>
                  <a:pt x="564794" y="3121095"/>
                  <a:pt x="732011" y="2905195"/>
                </a:cubicBezTo>
                <a:cubicBezTo>
                  <a:pt x="899228" y="2689295"/>
                  <a:pt x="850544" y="2426828"/>
                  <a:pt x="998711" y="2130495"/>
                </a:cubicBezTo>
                <a:cubicBezTo>
                  <a:pt x="1146878" y="1834162"/>
                  <a:pt x="1534228" y="1461628"/>
                  <a:pt x="1621011" y="1127195"/>
                </a:cubicBezTo>
                <a:cubicBezTo>
                  <a:pt x="1707794" y="792762"/>
                  <a:pt x="1161694" y="295345"/>
                  <a:pt x="1519411" y="123895"/>
                </a:cubicBezTo>
                <a:cubicBezTo>
                  <a:pt x="1675912" y="48886"/>
                  <a:pt x="1993660" y="10339"/>
                  <a:pt x="2359393" y="1343"/>
                </a:cubicBezTo>
                <a:lnTo>
                  <a:pt x="2462915" y="0"/>
                </a:lnTo>
                <a:close/>
              </a:path>
            </a:pathLst>
          </a:custGeom>
          <a:solidFill>
            <a:srgbClr val="C7B4B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BE2DE9F-1CCB-4162-A5B1-7815742D2186}"/>
              </a:ext>
            </a:extLst>
          </p:cNvPr>
          <p:cNvSpPr/>
          <p:nvPr/>
        </p:nvSpPr>
        <p:spPr>
          <a:xfrm>
            <a:off x="1" y="4833322"/>
            <a:ext cx="5530065" cy="2024679"/>
          </a:xfrm>
          <a:custGeom>
            <a:avLst/>
            <a:gdLst>
              <a:gd name="connsiteX0" fmla="*/ 2654824 w 5530065"/>
              <a:gd name="connsiteY0" fmla="*/ 388 h 2024679"/>
              <a:gd name="connsiteX1" fmla="*/ 2845926 w 5530065"/>
              <a:gd name="connsiteY1" fmla="*/ 6888 h 2024679"/>
              <a:gd name="connsiteX2" fmla="*/ 3584967 w 5530065"/>
              <a:gd name="connsiteY2" fmla="*/ 715210 h 2024679"/>
              <a:gd name="connsiteX3" fmla="*/ 5525533 w 5530065"/>
              <a:gd name="connsiteY3" fmla="*/ 1996338 h 2024679"/>
              <a:gd name="connsiteX4" fmla="*/ 5530065 w 5530065"/>
              <a:gd name="connsiteY4" fmla="*/ 2024679 h 2024679"/>
              <a:gd name="connsiteX5" fmla="*/ 0 w 5530065"/>
              <a:gd name="connsiteY5" fmla="*/ 2024679 h 2024679"/>
              <a:gd name="connsiteX6" fmla="*/ 0 w 5530065"/>
              <a:gd name="connsiteY6" fmla="*/ 909764 h 2024679"/>
              <a:gd name="connsiteX7" fmla="*/ 33511 w 5530065"/>
              <a:gd name="connsiteY7" fmla="*/ 887433 h 2024679"/>
              <a:gd name="connsiteX8" fmla="*/ 842433 w 5530065"/>
              <a:gd name="connsiteY8" fmla="*/ 439105 h 2024679"/>
              <a:gd name="connsiteX9" fmla="*/ 2654824 w 5530065"/>
              <a:gd name="connsiteY9" fmla="*/ 388 h 2024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30065" h="2024679">
                <a:moveTo>
                  <a:pt x="2654824" y="388"/>
                </a:moveTo>
                <a:cubicBezTo>
                  <a:pt x="2724622" y="-943"/>
                  <a:pt x="2788790" y="1136"/>
                  <a:pt x="2845926" y="6888"/>
                </a:cubicBezTo>
                <a:cubicBezTo>
                  <a:pt x="3303015" y="52906"/>
                  <a:pt x="3138365" y="383635"/>
                  <a:pt x="3584967" y="715210"/>
                </a:cubicBezTo>
                <a:cubicBezTo>
                  <a:pt x="4031568" y="1046785"/>
                  <a:pt x="5366570" y="1410989"/>
                  <a:pt x="5525533" y="1996338"/>
                </a:cubicBezTo>
                <a:lnTo>
                  <a:pt x="5530065" y="2024679"/>
                </a:lnTo>
                <a:lnTo>
                  <a:pt x="0" y="2024679"/>
                </a:lnTo>
                <a:lnTo>
                  <a:pt x="0" y="909764"/>
                </a:lnTo>
                <a:lnTo>
                  <a:pt x="33511" y="887433"/>
                </a:lnTo>
                <a:cubicBezTo>
                  <a:pt x="312708" y="709345"/>
                  <a:pt x="602707" y="547537"/>
                  <a:pt x="842433" y="439105"/>
                </a:cubicBezTo>
                <a:cubicBezTo>
                  <a:pt x="1401793" y="186098"/>
                  <a:pt x="2166239" y="9706"/>
                  <a:pt x="2654824" y="388"/>
                </a:cubicBezTo>
                <a:close/>
              </a:path>
            </a:pathLst>
          </a:custGeom>
          <a:solidFill>
            <a:srgbClr val="7E869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3FA5F51-23F2-48F4-B5B2-6D6D5F437266}"/>
              </a:ext>
            </a:extLst>
          </p:cNvPr>
          <p:cNvSpPr/>
          <p:nvPr/>
        </p:nvSpPr>
        <p:spPr>
          <a:xfrm>
            <a:off x="-1724681" y="-4259031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9EAFF2FB-EAD1-40CE-BAF6-C8B17C333A47}"/>
              </a:ext>
            </a:extLst>
          </p:cNvPr>
          <p:cNvSpPr/>
          <p:nvPr/>
        </p:nvSpPr>
        <p:spPr>
          <a:xfrm>
            <a:off x="7160270" y="-4478961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3B5C679-91C1-4A67-90D0-950A11E86E12}"/>
              </a:ext>
            </a:extLst>
          </p:cNvPr>
          <p:cNvSpPr/>
          <p:nvPr/>
        </p:nvSpPr>
        <p:spPr>
          <a:xfrm>
            <a:off x="5770518" y="3168368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FA855C87-08FE-4E6D-8D23-26ADC52F9AB0}"/>
              </a:ext>
            </a:extLst>
          </p:cNvPr>
          <p:cNvSpPr/>
          <p:nvPr/>
        </p:nvSpPr>
        <p:spPr>
          <a:xfrm>
            <a:off x="-760090" y="668296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C743F82-41C8-4D3E-B183-AF3880AADC78}"/>
              </a:ext>
            </a:extLst>
          </p:cNvPr>
          <p:cNvGrpSpPr/>
          <p:nvPr/>
        </p:nvGrpSpPr>
        <p:grpSpPr>
          <a:xfrm>
            <a:off x="4634733" y="4739854"/>
            <a:ext cx="2695708" cy="390851"/>
            <a:chOff x="7583839" y="7595340"/>
            <a:chExt cx="4339800" cy="678712"/>
          </a:xfrm>
        </p:grpSpPr>
        <p:sp>
          <p:nvSpPr>
            <p:cNvPr id="20" name="圆角矩形 16">
              <a:extLst>
                <a:ext uri="{FF2B5EF4-FFF2-40B4-BE49-F238E27FC236}">
                  <a16:creationId xmlns:a16="http://schemas.microsoft.com/office/drawing/2014/main" id="{D61C35E7-C7E1-468D-9AAE-0A013253773F}"/>
                </a:ext>
              </a:extLst>
            </p:cNvPr>
            <p:cNvSpPr/>
            <p:nvPr/>
          </p:nvSpPr>
          <p:spPr>
            <a:xfrm>
              <a:off x="7583839" y="7595340"/>
              <a:ext cx="4339800" cy="678712"/>
            </a:xfrm>
            <a:prstGeom prst="roundRect">
              <a:avLst>
                <a:gd name="adj" fmla="val 48214"/>
              </a:avLst>
            </a:prstGeom>
            <a:solidFill>
              <a:srgbClr val="D5AEB2"/>
            </a:solidFill>
            <a:ln w="9525">
              <a:solidFill>
                <a:srgbClr val="724549"/>
              </a:solidFill>
            </a:ln>
            <a:effectLst>
              <a:outerShdw dist="38100" dir="2700000" algn="tl" rotWithShape="0">
                <a:srgbClr val="D5AEB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rgbClr val="182027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51EBB41-B7D7-44B9-B1C6-CB10FF8ED177}"/>
                </a:ext>
              </a:extLst>
            </p:cNvPr>
            <p:cNvSpPr txBox="1"/>
            <p:nvPr/>
          </p:nvSpPr>
          <p:spPr>
            <a:xfrm>
              <a:off x="8047190" y="7690177"/>
              <a:ext cx="3415029" cy="534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724549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rgbClr val="724549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dirty="0">
                  <a:solidFill>
                    <a:srgbClr val="724549"/>
                  </a:solidFill>
                  <a:cs typeface="+mn-ea"/>
                  <a:sym typeface="+mn-lt"/>
                </a:rPr>
                <a:t>模板网</a:t>
              </a:r>
              <a:endParaRPr lang="en-US" altLang="zh-CN" sz="1400" dirty="0">
                <a:solidFill>
                  <a:srgbClr val="72454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0FDFAB8A-2003-43AA-A9F3-54A1BDCD1124}"/>
              </a:ext>
            </a:extLst>
          </p:cNvPr>
          <p:cNvSpPr txBox="1"/>
          <p:nvPr/>
        </p:nvSpPr>
        <p:spPr>
          <a:xfrm>
            <a:off x="4074391" y="874629"/>
            <a:ext cx="4043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>
                <a:ln w="9525">
                  <a:solidFill>
                    <a:srgbClr val="724549"/>
                  </a:solidFill>
                </a:ln>
                <a:solidFill>
                  <a:srgbClr val="D5AEB2"/>
                </a:solidFill>
                <a:effectLst>
                  <a:outerShdw dist="38100" dir="2700000" algn="tl" rotWithShape="0">
                    <a:srgbClr val="D5AEB2"/>
                  </a:outerShdw>
                </a:effectLst>
                <a:latin typeface="Arial Rounded MT Bold" panose="020F0704030504030204" pitchFamily="34" charset="0"/>
                <a:cs typeface="+mn-ea"/>
                <a:sym typeface="+mn-lt"/>
              </a:rPr>
              <a:t>202X</a:t>
            </a:r>
            <a:endParaRPr lang="zh-CN" altLang="en-US" sz="9600" b="1" dirty="0">
              <a:ln w="9525">
                <a:solidFill>
                  <a:srgbClr val="724549"/>
                </a:solidFill>
              </a:ln>
              <a:solidFill>
                <a:srgbClr val="D5AEB2"/>
              </a:solidFill>
              <a:effectLst>
                <a:outerShdw dist="38100" dir="2700000" algn="tl" rotWithShape="0">
                  <a:srgbClr val="D5AEB2"/>
                </a:outerShdw>
              </a:effectLst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B50FC46-BEDB-4867-A8C2-FE2A6421C23D}"/>
              </a:ext>
            </a:extLst>
          </p:cNvPr>
          <p:cNvSpPr txBox="1"/>
          <p:nvPr/>
        </p:nvSpPr>
        <p:spPr>
          <a:xfrm>
            <a:off x="2204430" y="2467829"/>
            <a:ext cx="7783139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8000" dirty="0">
                <a:solidFill>
                  <a:srgbClr val="724549"/>
                </a:solidFill>
                <a:effectLst>
                  <a:outerShdw dist="38100" dir="2700000" algn="t" rotWithShape="0">
                    <a:prstClr val="black">
                      <a:alpha val="14000"/>
                    </a:prstClr>
                  </a:outerShdw>
                </a:effectLst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感谢您的观看</a:t>
            </a:r>
            <a:endParaRPr lang="en-US" altLang="zh-CN" sz="8000" dirty="0">
              <a:solidFill>
                <a:srgbClr val="724549"/>
              </a:solidFill>
              <a:effectLst>
                <a:outerShdw dist="38100" dir="2700000" algn="t" rotWithShape="0">
                  <a:prstClr val="black">
                    <a:alpha val="14000"/>
                  </a:prstClr>
                </a:outerShdw>
              </a:effectLst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48D2DFC-6C38-4EEA-976F-D9CA1B30418D}"/>
              </a:ext>
            </a:extLst>
          </p:cNvPr>
          <p:cNvSpPr/>
          <p:nvPr/>
        </p:nvSpPr>
        <p:spPr>
          <a:xfrm>
            <a:off x="2716161" y="3679990"/>
            <a:ext cx="6532852" cy="584784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580685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631FB3F9-FC58-49F4-89BA-DE07DAA9886D}"/>
              </a:ext>
            </a:extLst>
          </p:cNvPr>
          <p:cNvSpPr/>
          <p:nvPr/>
        </p:nvSpPr>
        <p:spPr>
          <a:xfrm>
            <a:off x="-1261284" y="5169702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9E9FBCFC-736D-4A87-89B8-08DD9272472C}"/>
              </a:ext>
            </a:extLst>
          </p:cNvPr>
          <p:cNvSpPr/>
          <p:nvPr/>
        </p:nvSpPr>
        <p:spPr>
          <a:xfrm>
            <a:off x="-6053612" y="-2410655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42BBAF80-6FE3-4555-B14A-D24B26FD3793}"/>
              </a:ext>
            </a:extLst>
          </p:cNvPr>
          <p:cNvSpPr/>
          <p:nvPr/>
        </p:nvSpPr>
        <p:spPr>
          <a:xfrm>
            <a:off x="1" y="0"/>
            <a:ext cx="3423855" cy="2643770"/>
          </a:xfrm>
          <a:custGeom>
            <a:avLst/>
            <a:gdLst>
              <a:gd name="connsiteX0" fmla="*/ 0 w 3423855"/>
              <a:gd name="connsiteY0" fmla="*/ 0 h 2643770"/>
              <a:gd name="connsiteX1" fmla="*/ 3158761 w 3423855"/>
              <a:gd name="connsiteY1" fmla="*/ 0 h 2643770"/>
              <a:gd name="connsiteX2" fmla="*/ 3184407 w 3423855"/>
              <a:gd name="connsiteY2" fmla="*/ 48698 h 2643770"/>
              <a:gd name="connsiteX3" fmla="*/ 3393852 w 3423855"/>
              <a:gd name="connsiteY3" fmla="*/ 993944 h 2643770"/>
              <a:gd name="connsiteX4" fmla="*/ 1311052 w 3423855"/>
              <a:gd name="connsiteY4" fmla="*/ 2263944 h 2643770"/>
              <a:gd name="connsiteX5" fmla="*/ 28352 w 3423855"/>
              <a:gd name="connsiteY5" fmla="*/ 2619544 h 2643770"/>
              <a:gd name="connsiteX6" fmla="*/ 0 w 3423855"/>
              <a:gd name="connsiteY6" fmla="*/ 2610662 h 2643770"/>
              <a:gd name="connsiteX7" fmla="*/ 0 w 3423855"/>
              <a:gd name="connsiteY7" fmla="*/ 0 h 2643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3855" h="2643770">
                <a:moveTo>
                  <a:pt x="0" y="0"/>
                </a:moveTo>
                <a:lnTo>
                  <a:pt x="3158761" y="0"/>
                </a:lnTo>
                <a:lnTo>
                  <a:pt x="3184407" y="48698"/>
                </a:lnTo>
                <a:cubicBezTo>
                  <a:pt x="3362598" y="400293"/>
                  <a:pt x="3482752" y="743913"/>
                  <a:pt x="3393852" y="993944"/>
                </a:cubicBezTo>
                <a:cubicBezTo>
                  <a:pt x="3190652" y="1565444"/>
                  <a:pt x="1871969" y="1993011"/>
                  <a:pt x="1311052" y="2263944"/>
                </a:cubicBezTo>
                <a:cubicBezTo>
                  <a:pt x="750135" y="2534877"/>
                  <a:pt x="424169" y="2710561"/>
                  <a:pt x="28352" y="2619544"/>
                </a:cubicBezTo>
                <a:lnTo>
                  <a:pt x="0" y="2610662"/>
                </a:lnTo>
                <a:lnTo>
                  <a:pt x="0" y="0"/>
                </a:lnTo>
                <a:close/>
              </a:path>
            </a:pathLst>
          </a:custGeom>
          <a:solidFill>
            <a:srgbClr val="72454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68FFBE2-33A8-475F-B80B-5E317C53F4AA}"/>
              </a:ext>
            </a:extLst>
          </p:cNvPr>
          <p:cNvSpPr/>
          <p:nvPr/>
        </p:nvSpPr>
        <p:spPr>
          <a:xfrm>
            <a:off x="7043826" y="1"/>
            <a:ext cx="5148174" cy="1221837"/>
          </a:xfrm>
          <a:custGeom>
            <a:avLst/>
            <a:gdLst>
              <a:gd name="connsiteX0" fmla="*/ 0 w 5148174"/>
              <a:gd name="connsiteY0" fmla="*/ 0 h 1221837"/>
              <a:gd name="connsiteX1" fmla="*/ 5148174 w 5148174"/>
              <a:gd name="connsiteY1" fmla="*/ 0 h 1221837"/>
              <a:gd name="connsiteX2" fmla="*/ 5148174 w 5148174"/>
              <a:gd name="connsiteY2" fmla="*/ 101038 h 1221837"/>
              <a:gd name="connsiteX3" fmla="*/ 5064760 w 5148174"/>
              <a:gd name="connsiteY3" fmla="*/ 153557 h 1221837"/>
              <a:gd name="connsiteX4" fmla="*/ 3582370 w 5148174"/>
              <a:gd name="connsiteY4" fmla="*/ 842011 h 1221837"/>
              <a:gd name="connsiteX5" fmla="*/ 2299670 w 5148174"/>
              <a:gd name="connsiteY5" fmla="*/ 1197611 h 1221837"/>
              <a:gd name="connsiteX6" fmla="*/ 1207470 w 5148174"/>
              <a:gd name="connsiteY6" fmla="*/ 295911 h 1221837"/>
              <a:gd name="connsiteX7" fmla="*/ 193057 w 5148174"/>
              <a:gd name="connsiteY7" fmla="*/ 37149 h 1221837"/>
              <a:gd name="connsiteX8" fmla="*/ 0 w 5148174"/>
              <a:gd name="connsiteY8" fmla="*/ 0 h 122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48174" h="1221837">
                <a:moveTo>
                  <a:pt x="0" y="0"/>
                </a:moveTo>
                <a:lnTo>
                  <a:pt x="5148174" y="0"/>
                </a:lnTo>
                <a:lnTo>
                  <a:pt x="5148174" y="101038"/>
                </a:lnTo>
                <a:lnTo>
                  <a:pt x="5064760" y="153557"/>
                </a:lnTo>
                <a:cubicBezTo>
                  <a:pt x="4579519" y="442160"/>
                  <a:pt x="3932943" y="672678"/>
                  <a:pt x="3582370" y="842011"/>
                </a:cubicBezTo>
                <a:cubicBezTo>
                  <a:pt x="3021453" y="1112944"/>
                  <a:pt x="2695487" y="1288628"/>
                  <a:pt x="2299670" y="1197611"/>
                </a:cubicBezTo>
                <a:cubicBezTo>
                  <a:pt x="1903853" y="1106594"/>
                  <a:pt x="1711237" y="530861"/>
                  <a:pt x="1207470" y="295911"/>
                </a:cubicBezTo>
                <a:cubicBezTo>
                  <a:pt x="955587" y="178436"/>
                  <a:pt x="566120" y="106999"/>
                  <a:pt x="193057" y="37149"/>
                </a:cubicBezTo>
                <a:lnTo>
                  <a:pt x="0" y="0"/>
                </a:lnTo>
                <a:close/>
              </a:path>
            </a:pathLst>
          </a:custGeom>
          <a:solidFill>
            <a:srgbClr val="8B657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D101FF85-4AD5-47E9-8E2F-975F2E5258F5}"/>
              </a:ext>
            </a:extLst>
          </p:cNvPr>
          <p:cNvSpPr/>
          <p:nvPr/>
        </p:nvSpPr>
        <p:spPr>
          <a:xfrm>
            <a:off x="9729086" y="2896060"/>
            <a:ext cx="2462915" cy="3961941"/>
          </a:xfrm>
          <a:custGeom>
            <a:avLst/>
            <a:gdLst>
              <a:gd name="connsiteX0" fmla="*/ 2462915 w 2462915"/>
              <a:gd name="connsiteY0" fmla="*/ 0 h 3961941"/>
              <a:gd name="connsiteX1" fmla="*/ 2462915 w 2462915"/>
              <a:gd name="connsiteY1" fmla="*/ 3961941 h 3961941"/>
              <a:gd name="connsiteX2" fmla="*/ 59804 w 2462915"/>
              <a:gd name="connsiteY2" fmla="*/ 3961941 h 3961941"/>
              <a:gd name="connsiteX3" fmla="*/ 21605 w 2462915"/>
              <a:gd name="connsiteY3" fmla="*/ 3852932 h 3961941"/>
              <a:gd name="connsiteX4" fmla="*/ 33511 w 2462915"/>
              <a:gd name="connsiteY4" fmla="*/ 3438595 h 3961941"/>
              <a:gd name="connsiteX5" fmla="*/ 732011 w 2462915"/>
              <a:gd name="connsiteY5" fmla="*/ 2905195 h 3961941"/>
              <a:gd name="connsiteX6" fmla="*/ 998711 w 2462915"/>
              <a:gd name="connsiteY6" fmla="*/ 2130495 h 3961941"/>
              <a:gd name="connsiteX7" fmla="*/ 1621011 w 2462915"/>
              <a:gd name="connsiteY7" fmla="*/ 1127195 h 3961941"/>
              <a:gd name="connsiteX8" fmla="*/ 1519411 w 2462915"/>
              <a:gd name="connsiteY8" fmla="*/ 123895 h 3961941"/>
              <a:gd name="connsiteX9" fmla="*/ 2359393 w 2462915"/>
              <a:gd name="connsiteY9" fmla="*/ 1343 h 3961941"/>
              <a:gd name="connsiteX10" fmla="*/ 2462915 w 2462915"/>
              <a:gd name="connsiteY10" fmla="*/ 0 h 3961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62915" h="3961941">
                <a:moveTo>
                  <a:pt x="2462915" y="0"/>
                </a:moveTo>
                <a:lnTo>
                  <a:pt x="2462915" y="3961941"/>
                </a:lnTo>
                <a:lnTo>
                  <a:pt x="59804" y="3961941"/>
                </a:lnTo>
                <a:lnTo>
                  <a:pt x="21605" y="3852932"/>
                </a:lnTo>
                <a:cubicBezTo>
                  <a:pt x="-16231" y="3702649"/>
                  <a:pt x="703" y="3551837"/>
                  <a:pt x="33511" y="3438595"/>
                </a:cubicBezTo>
                <a:cubicBezTo>
                  <a:pt x="99128" y="3212112"/>
                  <a:pt x="564794" y="3121095"/>
                  <a:pt x="732011" y="2905195"/>
                </a:cubicBezTo>
                <a:cubicBezTo>
                  <a:pt x="899228" y="2689295"/>
                  <a:pt x="850544" y="2426828"/>
                  <a:pt x="998711" y="2130495"/>
                </a:cubicBezTo>
                <a:cubicBezTo>
                  <a:pt x="1146878" y="1834162"/>
                  <a:pt x="1534228" y="1461628"/>
                  <a:pt x="1621011" y="1127195"/>
                </a:cubicBezTo>
                <a:cubicBezTo>
                  <a:pt x="1707794" y="792762"/>
                  <a:pt x="1161694" y="295345"/>
                  <a:pt x="1519411" y="123895"/>
                </a:cubicBezTo>
                <a:cubicBezTo>
                  <a:pt x="1675912" y="48886"/>
                  <a:pt x="1993660" y="10339"/>
                  <a:pt x="2359393" y="1343"/>
                </a:cubicBezTo>
                <a:lnTo>
                  <a:pt x="2462915" y="0"/>
                </a:lnTo>
                <a:close/>
              </a:path>
            </a:pathLst>
          </a:custGeom>
          <a:solidFill>
            <a:srgbClr val="C7B4B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9BE2DE9F-1CCB-4162-A5B1-7815742D2186}"/>
              </a:ext>
            </a:extLst>
          </p:cNvPr>
          <p:cNvSpPr/>
          <p:nvPr/>
        </p:nvSpPr>
        <p:spPr>
          <a:xfrm>
            <a:off x="1" y="4833322"/>
            <a:ext cx="5530065" cy="2024679"/>
          </a:xfrm>
          <a:custGeom>
            <a:avLst/>
            <a:gdLst>
              <a:gd name="connsiteX0" fmla="*/ 2654824 w 5530065"/>
              <a:gd name="connsiteY0" fmla="*/ 388 h 2024679"/>
              <a:gd name="connsiteX1" fmla="*/ 2845926 w 5530065"/>
              <a:gd name="connsiteY1" fmla="*/ 6888 h 2024679"/>
              <a:gd name="connsiteX2" fmla="*/ 3584967 w 5530065"/>
              <a:gd name="connsiteY2" fmla="*/ 715210 h 2024679"/>
              <a:gd name="connsiteX3" fmla="*/ 5525533 w 5530065"/>
              <a:gd name="connsiteY3" fmla="*/ 1996338 h 2024679"/>
              <a:gd name="connsiteX4" fmla="*/ 5530065 w 5530065"/>
              <a:gd name="connsiteY4" fmla="*/ 2024679 h 2024679"/>
              <a:gd name="connsiteX5" fmla="*/ 0 w 5530065"/>
              <a:gd name="connsiteY5" fmla="*/ 2024679 h 2024679"/>
              <a:gd name="connsiteX6" fmla="*/ 0 w 5530065"/>
              <a:gd name="connsiteY6" fmla="*/ 909764 h 2024679"/>
              <a:gd name="connsiteX7" fmla="*/ 33511 w 5530065"/>
              <a:gd name="connsiteY7" fmla="*/ 887433 h 2024679"/>
              <a:gd name="connsiteX8" fmla="*/ 842433 w 5530065"/>
              <a:gd name="connsiteY8" fmla="*/ 439105 h 2024679"/>
              <a:gd name="connsiteX9" fmla="*/ 2654824 w 5530065"/>
              <a:gd name="connsiteY9" fmla="*/ 388 h 2024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30065" h="2024679">
                <a:moveTo>
                  <a:pt x="2654824" y="388"/>
                </a:moveTo>
                <a:cubicBezTo>
                  <a:pt x="2724622" y="-943"/>
                  <a:pt x="2788790" y="1136"/>
                  <a:pt x="2845926" y="6888"/>
                </a:cubicBezTo>
                <a:cubicBezTo>
                  <a:pt x="3303015" y="52906"/>
                  <a:pt x="3138365" y="383635"/>
                  <a:pt x="3584967" y="715210"/>
                </a:cubicBezTo>
                <a:cubicBezTo>
                  <a:pt x="4031568" y="1046785"/>
                  <a:pt x="5366570" y="1410989"/>
                  <a:pt x="5525533" y="1996338"/>
                </a:cubicBezTo>
                <a:lnTo>
                  <a:pt x="5530065" y="2024679"/>
                </a:lnTo>
                <a:lnTo>
                  <a:pt x="0" y="2024679"/>
                </a:lnTo>
                <a:lnTo>
                  <a:pt x="0" y="909764"/>
                </a:lnTo>
                <a:lnTo>
                  <a:pt x="33511" y="887433"/>
                </a:lnTo>
                <a:cubicBezTo>
                  <a:pt x="312708" y="709345"/>
                  <a:pt x="602707" y="547537"/>
                  <a:pt x="842433" y="439105"/>
                </a:cubicBezTo>
                <a:cubicBezTo>
                  <a:pt x="1401793" y="186098"/>
                  <a:pt x="2166239" y="9706"/>
                  <a:pt x="2654824" y="388"/>
                </a:cubicBezTo>
                <a:close/>
              </a:path>
            </a:pathLst>
          </a:custGeom>
          <a:solidFill>
            <a:srgbClr val="7E869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F3FA5F51-23F2-48F4-B5B2-6D6D5F437266}"/>
              </a:ext>
            </a:extLst>
          </p:cNvPr>
          <p:cNvSpPr/>
          <p:nvPr/>
        </p:nvSpPr>
        <p:spPr>
          <a:xfrm>
            <a:off x="-1724681" y="-4259031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9EAFF2FB-EAD1-40CE-BAF6-C8B17C333A47}"/>
              </a:ext>
            </a:extLst>
          </p:cNvPr>
          <p:cNvSpPr/>
          <p:nvPr/>
        </p:nvSpPr>
        <p:spPr>
          <a:xfrm>
            <a:off x="7160270" y="-4478961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3B5C679-91C1-4A67-90D0-950A11E86E12}"/>
              </a:ext>
            </a:extLst>
          </p:cNvPr>
          <p:cNvSpPr/>
          <p:nvPr/>
        </p:nvSpPr>
        <p:spPr>
          <a:xfrm>
            <a:off x="5770518" y="3168368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FA855C87-08FE-4E6D-8D23-26ADC52F9AB0}"/>
              </a:ext>
            </a:extLst>
          </p:cNvPr>
          <p:cNvSpPr/>
          <p:nvPr/>
        </p:nvSpPr>
        <p:spPr>
          <a:xfrm>
            <a:off x="-760090" y="668296"/>
            <a:ext cx="6756413" cy="5698757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FDFAB8A-2003-43AA-A9F3-54A1BDCD1124}"/>
              </a:ext>
            </a:extLst>
          </p:cNvPr>
          <p:cNvSpPr txBox="1"/>
          <p:nvPr/>
        </p:nvSpPr>
        <p:spPr>
          <a:xfrm>
            <a:off x="4074391" y="704364"/>
            <a:ext cx="4043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ln w="9525">
                  <a:solidFill>
                    <a:srgbClr val="724549"/>
                  </a:solidFill>
                </a:ln>
                <a:solidFill>
                  <a:srgbClr val="D5AEB2"/>
                </a:solidFill>
                <a:effectLst>
                  <a:outerShdw dist="38100" dir="2700000" algn="tl" rotWithShape="0">
                    <a:srgbClr val="D5AEB2"/>
                  </a:outerShdw>
                </a:effectLst>
                <a:latin typeface="Arial Rounded MT Bold" panose="020F0704030504030204" pitchFamily="34" charset="0"/>
                <a:cs typeface="+mn-ea"/>
                <a:sym typeface="+mn-lt"/>
              </a:rPr>
              <a:t>PART</a:t>
            </a:r>
            <a:endParaRPr lang="zh-CN" altLang="en-US" sz="7200" b="1" dirty="0">
              <a:ln w="9525">
                <a:solidFill>
                  <a:srgbClr val="724549"/>
                </a:solidFill>
              </a:ln>
              <a:solidFill>
                <a:srgbClr val="D5AEB2"/>
              </a:solidFill>
              <a:effectLst>
                <a:outerShdw dist="38100" dir="2700000" algn="tl" rotWithShape="0">
                  <a:srgbClr val="D5AEB2"/>
                </a:outerShdw>
              </a:effectLst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CC523AC-F052-4F1C-B4EB-78D73DB4B83D}"/>
              </a:ext>
            </a:extLst>
          </p:cNvPr>
          <p:cNvSpPr txBox="1"/>
          <p:nvPr/>
        </p:nvSpPr>
        <p:spPr>
          <a:xfrm>
            <a:off x="3291547" y="923990"/>
            <a:ext cx="5800872" cy="53860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34400" dirty="0">
                <a:gradFill>
                  <a:gsLst>
                    <a:gs pos="0">
                      <a:srgbClr val="8B6571">
                        <a:alpha val="46000"/>
                      </a:srgbClr>
                    </a:gs>
                    <a:gs pos="100000">
                      <a:srgbClr val="D5AEB2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0002648-46B6-44D3-AE27-83B2420B4429}"/>
              </a:ext>
            </a:extLst>
          </p:cNvPr>
          <p:cNvGrpSpPr/>
          <p:nvPr/>
        </p:nvGrpSpPr>
        <p:grpSpPr>
          <a:xfrm>
            <a:off x="2627407" y="3048001"/>
            <a:ext cx="6710360" cy="857248"/>
            <a:chOff x="4352260" y="7415626"/>
            <a:chExt cx="10802959" cy="1488609"/>
          </a:xfrm>
        </p:grpSpPr>
        <p:sp>
          <p:nvSpPr>
            <p:cNvPr id="47" name="圆角矩形 16">
              <a:extLst>
                <a:ext uri="{FF2B5EF4-FFF2-40B4-BE49-F238E27FC236}">
                  <a16:creationId xmlns:a16="http://schemas.microsoft.com/office/drawing/2014/main" id="{201FEE59-89A1-4869-ACD6-90613583A8E6}"/>
                </a:ext>
              </a:extLst>
            </p:cNvPr>
            <p:cNvSpPr/>
            <p:nvPr/>
          </p:nvSpPr>
          <p:spPr>
            <a:xfrm>
              <a:off x="4352260" y="7415626"/>
              <a:ext cx="10802959" cy="1488609"/>
            </a:xfrm>
            <a:prstGeom prst="roundRect">
              <a:avLst>
                <a:gd name="adj" fmla="val 48214"/>
              </a:avLst>
            </a:prstGeom>
            <a:solidFill>
              <a:srgbClr val="ECD6CE"/>
            </a:solidFill>
            <a:ln w="38100">
              <a:noFill/>
            </a:ln>
            <a:effectLst>
              <a:outerShdw dist="63500" dir="2700000" algn="tl" rotWithShape="0">
                <a:srgbClr val="D5AEB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b="1" dirty="0">
                <a:solidFill>
                  <a:srgbClr val="182027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DE8AA99-ED2C-459F-83EB-015EC7BB5C91}"/>
                </a:ext>
              </a:extLst>
            </p:cNvPr>
            <p:cNvSpPr txBox="1"/>
            <p:nvPr/>
          </p:nvSpPr>
          <p:spPr>
            <a:xfrm>
              <a:off x="7455595" y="7633485"/>
              <a:ext cx="4961454" cy="1015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rgbClr val="724549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重点工作汇报</a:t>
              </a:r>
            </a:p>
          </p:txBody>
        </p:sp>
      </p:grp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8DB4AF40-32E2-44FB-98CF-CC418DC435C6}"/>
              </a:ext>
            </a:extLst>
          </p:cNvPr>
          <p:cNvSpPr/>
          <p:nvPr/>
        </p:nvSpPr>
        <p:spPr>
          <a:xfrm>
            <a:off x="8120671" y="4025616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F811F3C2-966F-486B-9675-D29B06249D03}"/>
              </a:ext>
            </a:extLst>
          </p:cNvPr>
          <p:cNvSpPr/>
          <p:nvPr/>
        </p:nvSpPr>
        <p:spPr>
          <a:xfrm>
            <a:off x="5982587" y="-4759688"/>
            <a:ext cx="9080500" cy="6107650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gradFill>
              <a:gsLst>
                <a:gs pos="55800">
                  <a:srgbClr val="9E7377">
                    <a:alpha val="61000"/>
                  </a:srgbClr>
                </a:gs>
                <a:gs pos="0">
                  <a:srgbClr val="D5AEB2">
                    <a:alpha val="34000"/>
                  </a:srgbClr>
                </a:gs>
                <a:gs pos="100000">
                  <a:srgbClr val="724549">
                    <a:alpha val="9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440141E-E91C-4E50-87C2-018D14F245E0}"/>
              </a:ext>
            </a:extLst>
          </p:cNvPr>
          <p:cNvSpPr txBox="1"/>
          <p:nvPr/>
        </p:nvSpPr>
        <p:spPr>
          <a:xfrm>
            <a:off x="840550" y="-10841430"/>
            <a:ext cx="11633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9893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3297D5-5D6D-4976-8983-9E20453D4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AC805-78D0-48EF-A7DB-25CECEE7F0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729133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28A71115-A688-4B35-9C8C-B85B13B607AA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01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3D121F5-6CD8-4B58-8D0C-910ABBDF198C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重点工作汇报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A873C13-17F4-4349-B973-39544E261B85}"/>
              </a:ext>
            </a:extLst>
          </p:cNvPr>
          <p:cNvGrpSpPr/>
          <p:nvPr/>
        </p:nvGrpSpPr>
        <p:grpSpPr>
          <a:xfrm>
            <a:off x="6462345" y="1144700"/>
            <a:ext cx="4949648" cy="4419261"/>
            <a:chOff x="6033521" y="1689091"/>
            <a:chExt cx="4949648" cy="4419261"/>
          </a:xfrm>
        </p:grpSpPr>
        <p:sp>
          <p:nvSpPr>
            <p:cNvPr id="58" name="矩形 12">
              <a:extLst>
                <a:ext uri="{FF2B5EF4-FFF2-40B4-BE49-F238E27FC236}">
                  <a16:creationId xmlns:a16="http://schemas.microsoft.com/office/drawing/2014/main" id="{F61085E8-45C6-4F5F-8462-136D14549F6C}"/>
                </a:ext>
              </a:extLst>
            </p:cNvPr>
            <p:cNvSpPr/>
            <p:nvPr/>
          </p:nvSpPr>
          <p:spPr>
            <a:xfrm>
              <a:off x="6145583" y="3035898"/>
              <a:ext cx="4644063" cy="289015"/>
            </a:xfrm>
            <a:custGeom>
              <a:avLst/>
              <a:gdLst>
                <a:gd name="connsiteX0" fmla="*/ 0 w 4462612"/>
                <a:gd name="connsiteY0" fmla="*/ 0 h 560203"/>
                <a:gd name="connsiteX1" fmla="*/ 4462612 w 4462612"/>
                <a:gd name="connsiteY1" fmla="*/ 0 h 560203"/>
                <a:gd name="connsiteX2" fmla="*/ 4462612 w 4462612"/>
                <a:gd name="connsiteY2" fmla="*/ 560203 h 560203"/>
                <a:gd name="connsiteX3" fmla="*/ 0 w 4462612"/>
                <a:gd name="connsiteY3" fmla="*/ 560203 h 560203"/>
                <a:gd name="connsiteX4" fmla="*/ 0 w 4462612"/>
                <a:gd name="connsiteY4" fmla="*/ 0 h 560203"/>
                <a:gd name="connsiteX0" fmla="*/ 0 w 4462612"/>
                <a:gd name="connsiteY0" fmla="*/ 0 h 560203"/>
                <a:gd name="connsiteX1" fmla="*/ 4462612 w 4462612"/>
                <a:gd name="connsiteY1" fmla="*/ 0 h 560203"/>
                <a:gd name="connsiteX2" fmla="*/ 3770951 w 4462612"/>
                <a:gd name="connsiteY2" fmla="*/ 548480 h 560203"/>
                <a:gd name="connsiteX3" fmla="*/ 0 w 4462612"/>
                <a:gd name="connsiteY3" fmla="*/ 560203 h 560203"/>
                <a:gd name="connsiteX4" fmla="*/ 0 w 4462612"/>
                <a:gd name="connsiteY4" fmla="*/ 0 h 560203"/>
                <a:gd name="connsiteX0" fmla="*/ 527539 w 4990151"/>
                <a:gd name="connsiteY0" fmla="*/ 0 h 571926"/>
                <a:gd name="connsiteX1" fmla="*/ 4990151 w 4990151"/>
                <a:gd name="connsiteY1" fmla="*/ 0 h 571926"/>
                <a:gd name="connsiteX2" fmla="*/ 4298490 w 4990151"/>
                <a:gd name="connsiteY2" fmla="*/ 548480 h 571926"/>
                <a:gd name="connsiteX3" fmla="*/ 0 w 4990151"/>
                <a:gd name="connsiteY3" fmla="*/ 571926 h 571926"/>
                <a:gd name="connsiteX4" fmla="*/ 527539 w 4990151"/>
                <a:gd name="connsiteY4" fmla="*/ 0 h 571926"/>
                <a:gd name="connsiteX0" fmla="*/ 527539 w 4990151"/>
                <a:gd name="connsiteY0" fmla="*/ 0 h 582700"/>
                <a:gd name="connsiteX1" fmla="*/ 4990151 w 4990151"/>
                <a:gd name="connsiteY1" fmla="*/ 0 h 582700"/>
                <a:gd name="connsiteX2" fmla="*/ 4285302 w 4990151"/>
                <a:gd name="connsiteY2" fmla="*/ 582700 h 582700"/>
                <a:gd name="connsiteX3" fmla="*/ 0 w 4990151"/>
                <a:gd name="connsiteY3" fmla="*/ 571926 h 582700"/>
                <a:gd name="connsiteX4" fmla="*/ 527539 w 4990151"/>
                <a:gd name="connsiteY4" fmla="*/ 0 h 582700"/>
                <a:gd name="connsiteX0" fmla="*/ 409962 w 4872574"/>
                <a:gd name="connsiteY0" fmla="*/ 0 h 582700"/>
                <a:gd name="connsiteX1" fmla="*/ 4872574 w 4872574"/>
                <a:gd name="connsiteY1" fmla="*/ 0 h 582700"/>
                <a:gd name="connsiteX2" fmla="*/ 4167725 w 4872574"/>
                <a:gd name="connsiteY2" fmla="*/ 582700 h 582700"/>
                <a:gd name="connsiteX3" fmla="*/ 0 w 4872574"/>
                <a:gd name="connsiteY3" fmla="*/ 571926 h 582700"/>
                <a:gd name="connsiteX4" fmla="*/ 409962 w 4872574"/>
                <a:gd name="connsiteY4" fmla="*/ 0 h 5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2574" h="582700">
                  <a:moveTo>
                    <a:pt x="409962" y="0"/>
                  </a:moveTo>
                  <a:lnTo>
                    <a:pt x="4872574" y="0"/>
                  </a:lnTo>
                  <a:lnTo>
                    <a:pt x="4167725" y="582700"/>
                  </a:lnTo>
                  <a:lnTo>
                    <a:pt x="0" y="571926"/>
                  </a:lnTo>
                  <a:lnTo>
                    <a:pt x="40996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673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4">
              <a:extLst>
                <a:ext uri="{FF2B5EF4-FFF2-40B4-BE49-F238E27FC236}">
                  <a16:creationId xmlns:a16="http://schemas.microsoft.com/office/drawing/2014/main" id="{3E2A100C-8B2C-49C2-9A77-7E4B2A062274}"/>
                </a:ext>
              </a:extLst>
            </p:cNvPr>
            <p:cNvSpPr/>
            <p:nvPr/>
          </p:nvSpPr>
          <p:spPr>
            <a:xfrm>
              <a:off x="6033521" y="3314721"/>
              <a:ext cx="4949648" cy="1261307"/>
            </a:xfrm>
            <a:custGeom>
              <a:avLst/>
              <a:gdLst/>
              <a:ahLst/>
              <a:cxnLst/>
              <a:rect l="l" t="t" r="r" b="b"/>
              <a:pathLst>
                <a:path w="6479700" h="1651206">
                  <a:moveTo>
                    <a:pt x="136084" y="0"/>
                  </a:moveTo>
                  <a:lnTo>
                    <a:pt x="6343617" y="0"/>
                  </a:lnTo>
                  <a:cubicBezTo>
                    <a:pt x="6432372" y="294354"/>
                    <a:pt x="6479700" y="606510"/>
                    <a:pt x="6479700" y="929719"/>
                  </a:cubicBezTo>
                  <a:cubicBezTo>
                    <a:pt x="6479700" y="1177787"/>
                    <a:pt x="6451820" y="1419344"/>
                    <a:pt x="6398058" y="1651206"/>
                  </a:cubicBezTo>
                  <a:lnTo>
                    <a:pt x="81642" y="1651206"/>
                  </a:lnTo>
                  <a:cubicBezTo>
                    <a:pt x="27880" y="1419344"/>
                    <a:pt x="0" y="1177787"/>
                    <a:pt x="0" y="929719"/>
                  </a:cubicBezTo>
                  <a:cubicBezTo>
                    <a:pt x="0" y="606510"/>
                    <a:pt x="47328" y="294354"/>
                    <a:pt x="136084" y="0"/>
                  </a:cubicBezTo>
                  <a:close/>
                </a:path>
              </a:pathLst>
            </a:custGeom>
            <a:solidFill>
              <a:srgbClr val="8B6571"/>
            </a:solidFill>
            <a:ln w="25400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</p:spPr>
          <p:txBody>
            <a:bodyPr rtlCol="0"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673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12">
              <a:extLst>
                <a:ext uri="{FF2B5EF4-FFF2-40B4-BE49-F238E27FC236}">
                  <a16:creationId xmlns:a16="http://schemas.microsoft.com/office/drawing/2014/main" id="{93C1734A-0237-4D09-8F70-B0F726FB49C1}"/>
                </a:ext>
              </a:extLst>
            </p:cNvPr>
            <p:cNvSpPr/>
            <p:nvPr/>
          </p:nvSpPr>
          <p:spPr>
            <a:xfrm>
              <a:off x="6176145" y="4576030"/>
              <a:ext cx="4745712" cy="291393"/>
            </a:xfrm>
            <a:custGeom>
              <a:avLst/>
              <a:gdLst>
                <a:gd name="connsiteX0" fmla="*/ 0 w 4462612"/>
                <a:gd name="connsiteY0" fmla="*/ 0 h 560203"/>
                <a:gd name="connsiteX1" fmla="*/ 4462612 w 4462612"/>
                <a:gd name="connsiteY1" fmla="*/ 0 h 560203"/>
                <a:gd name="connsiteX2" fmla="*/ 4462612 w 4462612"/>
                <a:gd name="connsiteY2" fmla="*/ 560203 h 560203"/>
                <a:gd name="connsiteX3" fmla="*/ 0 w 4462612"/>
                <a:gd name="connsiteY3" fmla="*/ 560203 h 560203"/>
                <a:gd name="connsiteX4" fmla="*/ 0 w 4462612"/>
                <a:gd name="connsiteY4" fmla="*/ 0 h 560203"/>
                <a:gd name="connsiteX0" fmla="*/ 0 w 4462612"/>
                <a:gd name="connsiteY0" fmla="*/ 0 h 560203"/>
                <a:gd name="connsiteX1" fmla="*/ 4462612 w 4462612"/>
                <a:gd name="connsiteY1" fmla="*/ 0 h 560203"/>
                <a:gd name="connsiteX2" fmla="*/ 3770951 w 4462612"/>
                <a:gd name="connsiteY2" fmla="*/ 548480 h 560203"/>
                <a:gd name="connsiteX3" fmla="*/ 0 w 4462612"/>
                <a:gd name="connsiteY3" fmla="*/ 560203 h 560203"/>
                <a:gd name="connsiteX4" fmla="*/ 0 w 4462612"/>
                <a:gd name="connsiteY4" fmla="*/ 0 h 560203"/>
                <a:gd name="connsiteX0" fmla="*/ 527539 w 4990151"/>
                <a:gd name="connsiteY0" fmla="*/ 0 h 571926"/>
                <a:gd name="connsiteX1" fmla="*/ 4990151 w 4990151"/>
                <a:gd name="connsiteY1" fmla="*/ 0 h 571926"/>
                <a:gd name="connsiteX2" fmla="*/ 4298490 w 4990151"/>
                <a:gd name="connsiteY2" fmla="*/ 548480 h 571926"/>
                <a:gd name="connsiteX3" fmla="*/ 0 w 4990151"/>
                <a:gd name="connsiteY3" fmla="*/ 571926 h 571926"/>
                <a:gd name="connsiteX4" fmla="*/ 527539 w 4990151"/>
                <a:gd name="connsiteY4" fmla="*/ 0 h 571926"/>
                <a:gd name="connsiteX0" fmla="*/ 527539 w 4990151"/>
                <a:gd name="connsiteY0" fmla="*/ 0 h 582700"/>
                <a:gd name="connsiteX1" fmla="*/ 4990151 w 4990151"/>
                <a:gd name="connsiteY1" fmla="*/ 0 h 582700"/>
                <a:gd name="connsiteX2" fmla="*/ 4285302 w 4990151"/>
                <a:gd name="connsiteY2" fmla="*/ 582700 h 582700"/>
                <a:gd name="connsiteX3" fmla="*/ 0 w 4990151"/>
                <a:gd name="connsiteY3" fmla="*/ 571926 h 582700"/>
                <a:gd name="connsiteX4" fmla="*/ 527539 w 4990151"/>
                <a:gd name="connsiteY4" fmla="*/ 0 h 582700"/>
                <a:gd name="connsiteX0" fmla="*/ 484964 w 4947576"/>
                <a:gd name="connsiteY0" fmla="*/ 0 h 582700"/>
                <a:gd name="connsiteX1" fmla="*/ 4947576 w 4947576"/>
                <a:gd name="connsiteY1" fmla="*/ 0 h 582700"/>
                <a:gd name="connsiteX2" fmla="*/ 4242727 w 4947576"/>
                <a:gd name="connsiteY2" fmla="*/ 582700 h 582700"/>
                <a:gd name="connsiteX3" fmla="*/ 0 w 4947576"/>
                <a:gd name="connsiteY3" fmla="*/ 571925 h 582700"/>
                <a:gd name="connsiteX4" fmla="*/ 484964 w 4947576"/>
                <a:gd name="connsiteY4" fmla="*/ 0 h 582700"/>
                <a:gd name="connsiteX0" fmla="*/ 495608 w 4958220"/>
                <a:gd name="connsiteY0" fmla="*/ 0 h 582700"/>
                <a:gd name="connsiteX1" fmla="*/ 4958220 w 4958220"/>
                <a:gd name="connsiteY1" fmla="*/ 0 h 582700"/>
                <a:gd name="connsiteX2" fmla="*/ 4253371 w 4958220"/>
                <a:gd name="connsiteY2" fmla="*/ 582700 h 582700"/>
                <a:gd name="connsiteX3" fmla="*/ 0 w 4958220"/>
                <a:gd name="connsiteY3" fmla="*/ 550815 h 582700"/>
                <a:gd name="connsiteX4" fmla="*/ 495608 w 4958220"/>
                <a:gd name="connsiteY4" fmla="*/ 0 h 582700"/>
                <a:gd name="connsiteX0" fmla="*/ 495608 w 4958220"/>
                <a:gd name="connsiteY0" fmla="*/ 0 h 582700"/>
                <a:gd name="connsiteX1" fmla="*/ 4958220 w 4958220"/>
                <a:gd name="connsiteY1" fmla="*/ 0 h 582700"/>
                <a:gd name="connsiteX2" fmla="*/ 4253371 w 4958220"/>
                <a:gd name="connsiteY2" fmla="*/ 582700 h 582700"/>
                <a:gd name="connsiteX3" fmla="*/ 0 w 4958220"/>
                <a:gd name="connsiteY3" fmla="*/ 550815 h 582700"/>
                <a:gd name="connsiteX4" fmla="*/ 495608 w 4958220"/>
                <a:gd name="connsiteY4" fmla="*/ 0 h 582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58220" h="582700">
                  <a:moveTo>
                    <a:pt x="495608" y="0"/>
                  </a:moveTo>
                  <a:lnTo>
                    <a:pt x="4958220" y="0"/>
                  </a:lnTo>
                  <a:lnTo>
                    <a:pt x="4253371" y="582700"/>
                  </a:lnTo>
                  <a:lnTo>
                    <a:pt x="0" y="550815"/>
                  </a:lnTo>
                  <a:lnTo>
                    <a:pt x="49560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673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1" name="矩形 4">
              <a:extLst>
                <a:ext uri="{FF2B5EF4-FFF2-40B4-BE49-F238E27FC236}">
                  <a16:creationId xmlns:a16="http://schemas.microsoft.com/office/drawing/2014/main" id="{1AD36889-4E16-490C-A358-CD684414A5FB}"/>
                </a:ext>
              </a:extLst>
            </p:cNvPr>
            <p:cNvSpPr/>
            <p:nvPr/>
          </p:nvSpPr>
          <p:spPr>
            <a:xfrm>
              <a:off x="6227046" y="1774590"/>
              <a:ext cx="4562600" cy="1261307"/>
            </a:xfrm>
            <a:custGeom>
              <a:avLst/>
              <a:gdLst/>
              <a:ahLst/>
              <a:cxnLst/>
              <a:rect l="l" t="t" r="r" b="b"/>
              <a:pathLst>
                <a:path w="5973005" h="1651206">
                  <a:moveTo>
                    <a:pt x="1566860" y="0"/>
                  </a:moveTo>
                  <a:lnTo>
                    <a:pt x="4406144" y="0"/>
                  </a:lnTo>
                  <a:cubicBezTo>
                    <a:pt x="5109269" y="339593"/>
                    <a:pt x="5668506" y="928551"/>
                    <a:pt x="5973005" y="1651206"/>
                  </a:cubicBezTo>
                  <a:lnTo>
                    <a:pt x="0" y="1651206"/>
                  </a:lnTo>
                  <a:cubicBezTo>
                    <a:pt x="304499" y="928551"/>
                    <a:pt x="863736" y="339593"/>
                    <a:pt x="1566860" y="0"/>
                  </a:cubicBezTo>
                  <a:close/>
                </a:path>
              </a:pathLst>
            </a:custGeom>
            <a:solidFill>
              <a:srgbClr val="724549"/>
            </a:solidFill>
            <a:ln w="25400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</p:spPr>
          <p:txBody>
            <a:bodyPr rtlCol="0"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673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4">
              <a:extLst>
                <a:ext uri="{FF2B5EF4-FFF2-40B4-BE49-F238E27FC236}">
                  <a16:creationId xmlns:a16="http://schemas.microsoft.com/office/drawing/2014/main" id="{1BBFA20E-21B2-45C4-91BC-FA3073B475FD}"/>
                </a:ext>
              </a:extLst>
            </p:cNvPr>
            <p:cNvSpPr/>
            <p:nvPr/>
          </p:nvSpPr>
          <p:spPr>
            <a:xfrm>
              <a:off x="6176334" y="4847045"/>
              <a:ext cx="4664021" cy="1261307"/>
            </a:xfrm>
            <a:custGeom>
              <a:avLst/>
              <a:gdLst/>
              <a:ahLst/>
              <a:cxnLst/>
              <a:rect l="l" t="t" r="r" b="b"/>
              <a:pathLst>
                <a:path w="6105779" h="1651206">
                  <a:moveTo>
                    <a:pt x="0" y="0"/>
                  </a:moveTo>
                  <a:lnTo>
                    <a:pt x="6105779" y="0"/>
                  </a:lnTo>
                  <a:cubicBezTo>
                    <a:pt x="5867381" y="687291"/>
                    <a:pt x="5401050" y="1267480"/>
                    <a:pt x="4796909" y="1651206"/>
                  </a:cubicBezTo>
                  <a:lnTo>
                    <a:pt x="1308869" y="1651206"/>
                  </a:lnTo>
                  <a:cubicBezTo>
                    <a:pt x="704729" y="1267480"/>
                    <a:pt x="238398" y="687291"/>
                    <a:pt x="0" y="0"/>
                  </a:cubicBezTo>
                  <a:close/>
                </a:path>
              </a:pathLst>
            </a:custGeom>
            <a:solidFill>
              <a:srgbClr val="D5AEB2"/>
            </a:solidFill>
            <a:ln w="25400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</p:spPr>
          <p:txBody>
            <a:bodyPr rtlCol="0" anchor="ctr"/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673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25">
              <a:extLst>
                <a:ext uri="{FF2B5EF4-FFF2-40B4-BE49-F238E27FC236}">
                  <a16:creationId xmlns:a16="http://schemas.microsoft.com/office/drawing/2014/main" id="{D84BE021-F567-413D-AF31-F0D3A315BCB6}"/>
                </a:ext>
              </a:extLst>
            </p:cNvPr>
            <p:cNvSpPr txBox="1"/>
            <p:nvPr/>
          </p:nvSpPr>
          <p:spPr>
            <a:xfrm>
              <a:off x="6866784" y="1689091"/>
              <a:ext cx="774716" cy="128400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6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1</a:t>
              </a:r>
              <a:endParaRPr lang="zh-CN" altLang="en-US" sz="6600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4" name="TextBox 26">
              <a:extLst>
                <a:ext uri="{FF2B5EF4-FFF2-40B4-BE49-F238E27FC236}">
                  <a16:creationId xmlns:a16="http://schemas.microsoft.com/office/drawing/2014/main" id="{50D9A9B8-0362-491A-8776-2677DA74776F}"/>
                </a:ext>
              </a:extLst>
            </p:cNvPr>
            <p:cNvSpPr txBox="1"/>
            <p:nvPr/>
          </p:nvSpPr>
          <p:spPr>
            <a:xfrm>
              <a:off x="6264684" y="3195332"/>
              <a:ext cx="774716" cy="128400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6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2</a:t>
              </a:r>
              <a:endParaRPr lang="zh-CN" altLang="en-US" sz="6600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5" name="TextBox 27">
              <a:extLst>
                <a:ext uri="{FF2B5EF4-FFF2-40B4-BE49-F238E27FC236}">
                  <a16:creationId xmlns:a16="http://schemas.microsoft.com/office/drawing/2014/main" id="{470948D0-D7AA-4DF5-9007-357944BE10FC}"/>
                </a:ext>
              </a:extLst>
            </p:cNvPr>
            <p:cNvSpPr txBox="1"/>
            <p:nvPr/>
          </p:nvSpPr>
          <p:spPr>
            <a:xfrm>
              <a:off x="6799884" y="4667131"/>
              <a:ext cx="774716" cy="128400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6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3</a:t>
              </a:r>
              <a:endParaRPr lang="zh-CN" altLang="en-US" sz="6600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6" name="TextBox 28">
              <a:extLst>
                <a:ext uri="{FF2B5EF4-FFF2-40B4-BE49-F238E27FC236}">
                  <a16:creationId xmlns:a16="http://schemas.microsoft.com/office/drawing/2014/main" id="{B72F93B1-B1C9-4CAF-B9C9-12DDD0A59FEE}"/>
                </a:ext>
              </a:extLst>
            </p:cNvPr>
            <p:cNvSpPr txBox="1"/>
            <p:nvPr/>
          </p:nvSpPr>
          <p:spPr>
            <a:xfrm>
              <a:off x="7507787" y="1946828"/>
              <a:ext cx="1716464" cy="402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73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7" name="TextBox 29">
              <a:extLst>
                <a:ext uri="{FF2B5EF4-FFF2-40B4-BE49-F238E27FC236}">
                  <a16:creationId xmlns:a16="http://schemas.microsoft.com/office/drawing/2014/main" id="{7E234392-4496-4C5D-8949-16F92D4E6F3B}"/>
                </a:ext>
              </a:extLst>
            </p:cNvPr>
            <p:cNvSpPr txBox="1"/>
            <p:nvPr/>
          </p:nvSpPr>
          <p:spPr>
            <a:xfrm>
              <a:off x="7493865" y="2311932"/>
              <a:ext cx="2734141" cy="516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1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68" name="TextBox 30">
              <a:extLst>
                <a:ext uri="{FF2B5EF4-FFF2-40B4-BE49-F238E27FC236}">
                  <a16:creationId xmlns:a16="http://schemas.microsoft.com/office/drawing/2014/main" id="{78A2659A-E5E7-4F84-8B1D-93403C1889BE}"/>
                </a:ext>
              </a:extLst>
            </p:cNvPr>
            <p:cNvSpPr txBox="1"/>
            <p:nvPr/>
          </p:nvSpPr>
          <p:spPr>
            <a:xfrm>
              <a:off x="7096162" y="3466796"/>
              <a:ext cx="1712721" cy="402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73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9" name="TextBox 31">
              <a:extLst>
                <a:ext uri="{FF2B5EF4-FFF2-40B4-BE49-F238E27FC236}">
                  <a16:creationId xmlns:a16="http://schemas.microsoft.com/office/drawing/2014/main" id="{9A2B3C2E-0EEE-482F-8AE3-605548E45497}"/>
                </a:ext>
              </a:extLst>
            </p:cNvPr>
            <p:cNvSpPr txBox="1"/>
            <p:nvPr/>
          </p:nvSpPr>
          <p:spPr>
            <a:xfrm>
              <a:off x="7082238" y="3841133"/>
              <a:ext cx="3421781" cy="516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1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70" name="TextBox 32">
              <a:extLst>
                <a:ext uri="{FF2B5EF4-FFF2-40B4-BE49-F238E27FC236}">
                  <a16:creationId xmlns:a16="http://schemas.microsoft.com/office/drawing/2014/main" id="{9E116125-C524-43B3-AF35-43171B3BF733}"/>
                </a:ext>
              </a:extLst>
            </p:cNvPr>
            <p:cNvSpPr txBox="1"/>
            <p:nvPr/>
          </p:nvSpPr>
          <p:spPr>
            <a:xfrm>
              <a:off x="7585191" y="4959573"/>
              <a:ext cx="2168210" cy="402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673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1" name="TextBox 33">
              <a:extLst>
                <a:ext uri="{FF2B5EF4-FFF2-40B4-BE49-F238E27FC236}">
                  <a16:creationId xmlns:a16="http://schemas.microsoft.com/office/drawing/2014/main" id="{C2EEA0C3-AC3F-40B5-A31E-F2BA7B6FD115}"/>
                </a:ext>
              </a:extLst>
            </p:cNvPr>
            <p:cNvSpPr txBox="1"/>
            <p:nvPr/>
          </p:nvSpPr>
          <p:spPr>
            <a:xfrm>
              <a:off x="7571267" y="5324676"/>
              <a:ext cx="2734141" cy="516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1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73" name="Freeform 5">
            <a:extLst>
              <a:ext uri="{FF2B5EF4-FFF2-40B4-BE49-F238E27FC236}">
                <a16:creationId xmlns:a16="http://schemas.microsoft.com/office/drawing/2014/main" id="{89C9EE69-CBB4-4186-880B-DC95E8E07EE0}"/>
              </a:ext>
            </a:extLst>
          </p:cNvPr>
          <p:cNvSpPr>
            <a:spLocks noEditPoints="1"/>
          </p:cNvSpPr>
          <p:nvPr/>
        </p:nvSpPr>
        <p:spPr bwMode="auto">
          <a:xfrm>
            <a:off x="893442" y="3368183"/>
            <a:ext cx="601867" cy="574150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rgbClr val="724549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/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sz="90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4" name="Freeform 13">
            <a:extLst>
              <a:ext uri="{FF2B5EF4-FFF2-40B4-BE49-F238E27FC236}">
                <a16:creationId xmlns:a16="http://schemas.microsoft.com/office/drawing/2014/main" id="{FFB42EFD-AD87-4DEB-A1A6-B9B830F86CA0}"/>
              </a:ext>
            </a:extLst>
          </p:cNvPr>
          <p:cNvSpPr>
            <a:spLocks noEditPoints="1"/>
          </p:cNvSpPr>
          <p:nvPr/>
        </p:nvSpPr>
        <p:spPr bwMode="auto">
          <a:xfrm>
            <a:off x="3512319" y="3368920"/>
            <a:ext cx="393792" cy="597370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rgbClr val="8B6571"/>
          </a:solidFill>
          <a:ln>
            <a:noFill/>
          </a:ln>
        </p:spPr>
        <p:txBody>
          <a:bodyPr vert="horz" wrap="square" lIns="91430" tIns="45716" rIns="91430" bIns="45716" numCol="1" anchor="t" anchorCtr="0" compatLnSpc="1">
            <a:prstTxWarp prst="textNoShape">
              <a:avLst/>
            </a:prstTxWarp>
          </a:bodyPr>
          <a:lstStyle/>
          <a:p>
            <a:pPr algn="just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GB" sz="90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5" name="Rectangle 39">
            <a:extLst>
              <a:ext uri="{FF2B5EF4-FFF2-40B4-BE49-F238E27FC236}">
                <a16:creationId xmlns:a16="http://schemas.microsoft.com/office/drawing/2014/main" id="{956BA0CB-A0A9-4D7C-AD11-FE77C9381532}"/>
              </a:ext>
            </a:extLst>
          </p:cNvPr>
          <p:cNvSpPr/>
          <p:nvPr/>
        </p:nvSpPr>
        <p:spPr>
          <a:xfrm>
            <a:off x="893443" y="2410817"/>
            <a:ext cx="4477054" cy="7755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76" name="TextBox 40">
            <a:extLst>
              <a:ext uri="{FF2B5EF4-FFF2-40B4-BE49-F238E27FC236}">
                <a16:creationId xmlns:a16="http://schemas.microsoft.com/office/drawing/2014/main" id="{FDF75FFE-3EEC-449F-BF49-47D74F1EB8A4}"/>
              </a:ext>
            </a:extLst>
          </p:cNvPr>
          <p:cNvSpPr txBox="1"/>
          <p:nvPr/>
        </p:nvSpPr>
        <p:spPr>
          <a:xfrm>
            <a:off x="1623923" y="3532694"/>
            <a:ext cx="410369" cy="26827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724549"/>
                </a:solidFill>
                <a:cs typeface="+mn-ea"/>
                <a:sym typeface="+mn-lt"/>
              </a:rPr>
              <a:t>42%</a:t>
            </a:r>
            <a:endParaRPr lang="en-GB" sz="1600" b="1" dirty="0">
              <a:solidFill>
                <a:srgbClr val="724549"/>
              </a:solidFill>
              <a:cs typeface="+mn-ea"/>
              <a:sym typeface="+mn-lt"/>
            </a:endParaRPr>
          </a:p>
        </p:txBody>
      </p:sp>
      <p:sp>
        <p:nvSpPr>
          <p:cNvPr id="77" name="TextBox 41">
            <a:extLst>
              <a:ext uri="{FF2B5EF4-FFF2-40B4-BE49-F238E27FC236}">
                <a16:creationId xmlns:a16="http://schemas.microsoft.com/office/drawing/2014/main" id="{DD2F8842-D273-47C1-9937-5738CD595206}"/>
              </a:ext>
            </a:extLst>
          </p:cNvPr>
          <p:cNvSpPr txBox="1"/>
          <p:nvPr/>
        </p:nvSpPr>
        <p:spPr>
          <a:xfrm>
            <a:off x="3986557" y="3532694"/>
            <a:ext cx="410369" cy="26827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724549"/>
                </a:solidFill>
                <a:cs typeface="+mn-ea"/>
                <a:sym typeface="+mn-lt"/>
              </a:rPr>
              <a:t>58%</a:t>
            </a:r>
            <a:endParaRPr lang="en-GB" sz="1600" b="1" dirty="0">
              <a:solidFill>
                <a:srgbClr val="724549"/>
              </a:solidFill>
              <a:cs typeface="+mn-ea"/>
              <a:sym typeface="+mn-lt"/>
            </a:endParaRPr>
          </a:p>
        </p:txBody>
      </p:sp>
      <p:sp>
        <p:nvSpPr>
          <p:cNvPr id="78" name="Rectangle 42">
            <a:extLst>
              <a:ext uri="{FF2B5EF4-FFF2-40B4-BE49-F238E27FC236}">
                <a16:creationId xmlns:a16="http://schemas.microsoft.com/office/drawing/2014/main" id="{45B8D080-21C3-4854-94B6-FE2C00B3D769}"/>
              </a:ext>
            </a:extLst>
          </p:cNvPr>
          <p:cNvSpPr/>
          <p:nvPr/>
        </p:nvSpPr>
        <p:spPr>
          <a:xfrm>
            <a:off x="893443" y="4556048"/>
            <a:ext cx="1822964" cy="4889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TextBox 43">
            <a:extLst>
              <a:ext uri="{FF2B5EF4-FFF2-40B4-BE49-F238E27FC236}">
                <a16:creationId xmlns:a16="http://schemas.microsoft.com/office/drawing/2014/main" id="{2E7E5D66-8D16-40B8-9F46-59508526763E}"/>
              </a:ext>
            </a:extLst>
          </p:cNvPr>
          <p:cNvSpPr txBox="1"/>
          <p:nvPr/>
        </p:nvSpPr>
        <p:spPr>
          <a:xfrm>
            <a:off x="893442" y="4252118"/>
            <a:ext cx="1436291" cy="2435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en-GB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TextBox 44">
            <a:extLst>
              <a:ext uri="{FF2B5EF4-FFF2-40B4-BE49-F238E27FC236}">
                <a16:creationId xmlns:a16="http://schemas.microsoft.com/office/drawing/2014/main" id="{D774FF23-82EA-4FC6-8382-A2028615496F}"/>
              </a:ext>
            </a:extLst>
          </p:cNvPr>
          <p:cNvSpPr txBox="1"/>
          <p:nvPr/>
        </p:nvSpPr>
        <p:spPr>
          <a:xfrm>
            <a:off x="3512319" y="4252118"/>
            <a:ext cx="1057982" cy="2435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添加标题文本</a:t>
            </a:r>
            <a:endParaRPr lang="en-GB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Rectangle 45">
            <a:extLst>
              <a:ext uri="{FF2B5EF4-FFF2-40B4-BE49-F238E27FC236}">
                <a16:creationId xmlns:a16="http://schemas.microsoft.com/office/drawing/2014/main" id="{C5715D86-DBE9-43A4-93C6-A7EC2B3F5048}"/>
              </a:ext>
            </a:extLst>
          </p:cNvPr>
          <p:cNvSpPr/>
          <p:nvPr/>
        </p:nvSpPr>
        <p:spPr>
          <a:xfrm>
            <a:off x="3512319" y="4556048"/>
            <a:ext cx="1858178" cy="4889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Shape 2720">
            <a:extLst>
              <a:ext uri="{FF2B5EF4-FFF2-40B4-BE49-F238E27FC236}">
                <a16:creationId xmlns:a16="http://schemas.microsoft.com/office/drawing/2014/main" id="{0A3CA51F-7F70-4781-83CB-BC0EFE085BDB}"/>
              </a:ext>
            </a:extLst>
          </p:cNvPr>
          <p:cNvSpPr/>
          <p:nvPr/>
        </p:nvSpPr>
        <p:spPr>
          <a:xfrm>
            <a:off x="1909427" y="5416269"/>
            <a:ext cx="481537" cy="4824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14735"/>
                </a:moveTo>
                <a:cubicBezTo>
                  <a:pt x="8622" y="14735"/>
                  <a:pt x="6857" y="12973"/>
                  <a:pt x="6857" y="10800"/>
                </a:cubicBezTo>
                <a:cubicBezTo>
                  <a:pt x="6857" y="8627"/>
                  <a:pt x="8622" y="6865"/>
                  <a:pt x="10800" y="6865"/>
                </a:cubicBezTo>
                <a:cubicBezTo>
                  <a:pt x="12978" y="6865"/>
                  <a:pt x="14743" y="8627"/>
                  <a:pt x="14743" y="10800"/>
                </a:cubicBezTo>
                <a:cubicBezTo>
                  <a:pt x="14743" y="12973"/>
                  <a:pt x="12978" y="14735"/>
                  <a:pt x="10800" y="14735"/>
                </a:cubicBezTo>
                <a:moveTo>
                  <a:pt x="10800" y="5881"/>
                </a:moveTo>
                <a:cubicBezTo>
                  <a:pt x="8078" y="5881"/>
                  <a:pt x="5871" y="8083"/>
                  <a:pt x="5871" y="10800"/>
                </a:cubicBezTo>
                <a:cubicBezTo>
                  <a:pt x="5871" y="13517"/>
                  <a:pt x="8078" y="15719"/>
                  <a:pt x="10800" y="15719"/>
                </a:cubicBezTo>
                <a:cubicBezTo>
                  <a:pt x="13522" y="15719"/>
                  <a:pt x="15729" y="13517"/>
                  <a:pt x="15729" y="10800"/>
                </a:cubicBezTo>
                <a:cubicBezTo>
                  <a:pt x="15729" y="8083"/>
                  <a:pt x="13522" y="5881"/>
                  <a:pt x="10800" y="588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83" name="Shape 2721">
            <a:extLst>
              <a:ext uri="{FF2B5EF4-FFF2-40B4-BE49-F238E27FC236}">
                <a16:creationId xmlns:a16="http://schemas.microsoft.com/office/drawing/2014/main" id="{BA5333AF-12FF-4E4C-94BA-395E40864B44}"/>
              </a:ext>
            </a:extLst>
          </p:cNvPr>
          <p:cNvSpPr/>
          <p:nvPr/>
        </p:nvSpPr>
        <p:spPr>
          <a:xfrm>
            <a:off x="871343" y="5416269"/>
            <a:ext cx="481537" cy="4824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1148" y="16559"/>
                </a:moveTo>
                <a:lnTo>
                  <a:pt x="15092" y="12624"/>
                </a:lnTo>
                <a:cubicBezTo>
                  <a:pt x="15181" y="12535"/>
                  <a:pt x="15236" y="12412"/>
                  <a:pt x="15236" y="12276"/>
                </a:cubicBezTo>
                <a:cubicBezTo>
                  <a:pt x="15236" y="12004"/>
                  <a:pt x="15015" y="11784"/>
                  <a:pt x="14743" y="11784"/>
                </a:cubicBezTo>
                <a:cubicBezTo>
                  <a:pt x="14607" y="11784"/>
                  <a:pt x="14483" y="11839"/>
                  <a:pt x="14395" y="11928"/>
                </a:cubicBezTo>
                <a:lnTo>
                  <a:pt x="11293" y="15024"/>
                </a:lnTo>
                <a:lnTo>
                  <a:pt x="11293" y="5389"/>
                </a:lnTo>
                <a:cubicBezTo>
                  <a:pt x="11293" y="5117"/>
                  <a:pt x="11072" y="4897"/>
                  <a:pt x="10800" y="4897"/>
                </a:cubicBezTo>
                <a:cubicBezTo>
                  <a:pt x="10528" y="4897"/>
                  <a:pt x="10307" y="5117"/>
                  <a:pt x="10307" y="5389"/>
                </a:cubicBezTo>
                <a:lnTo>
                  <a:pt x="10307" y="15024"/>
                </a:lnTo>
                <a:lnTo>
                  <a:pt x="7206" y="11928"/>
                </a:lnTo>
                <a:cubicBezTo>
                  <a:pt x="7117" y="11839"/>
                  <a:pt x="6993" y="11784"/>
                  <a:pt x="6857" y="11784"/>
                </a:cubicBezTo>
                <a:cubicBezTo>
                  <a:pt x="6585" y="11784"/>
                  <a:pt x="6364" y="12004"/>
                  <a:pt x="6364" y="12276"/>
                </a:cubicBezTo>
                <a:cubicBezTo>
                  <a:pt x="6364" y="12412"/>
                  <a:pt x="6419" y="12535"/>
                  <a:pt x="6508" y="12624"/>
                </a:cubicBezTo>
                <a:lnTo>
                  <a:pt x="10452" y="16559"/>
                </a:lnTo>
                <a:cubicBezTo>
                  <a:pt x="10541" y="16648"/>
                  <a:pt x="10664" y="16703"/>
                  <a:pt x="10800" y="16703"/>
                </a:cubicBezTo>
                <a:cubicBezTo>
                  <a:pt x="10936" y="16703"/>
                  <a:pt x="11059" y="16648"/>
                  <a:pt x="11148" y="16559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84" name="Shape 2722">
            <a:extLst>
              <a:ext uri="{FF2B5EF4-FFF2-40B4-BE49-F238E27FC236}">
                <a16:creationId xmlns:a16="http://schemas.microsoft.com/office/drawing/2014/main" id="{1989174C-152F-4E30-AE2D-1A09E9EF1052}"/>
              </a:ext>
            </a:extLst>
          </p:cNvPr>
          <p:cNvSpPr/>
          <p:nvPr/>
        </p:nvSpPr>
        <p:spPr>
          <a:xfrm>
            <a:off x="2947512" y="5416269"/>
            <a:ext cx="481527" cy="4824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61"/>
                </a:moveTo>
                <a:lnTo>
                  <a:pt x="10802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5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2" y="19771"/>
                  <a:pt x="14365" y="19991"/>
                </a:cubicBezTo>
                <a:moveTo>
                  <a:pt x="11293" y="16211"/>
                </a:moveTo>
                <a:lnTo>
                  <a:pt x="11293" y="6576"/>
                </a:lnTo>
                <a:lnTo>
                  <a:pt x="14395" y="9672"/>
                </a:lnTo>
                <a:cubicBezTo>
                  <a:pt x="14484" y="9761"/>
                  <a:pt x="14607" y="9816"/>
                  <a:pt x="14743" y="9816"/>
                </a:cubicBezTo>
                <a:cubicBezTo>
                  <a:pt x="15016" y="9816"/>
                  <a:pt x="15236" y="9596"/>
                  <a:pt x="15236" y="9324"/>
                </a:cubicBezTo>
                <a:cubicBezTo>
                  <a:pt x="15236" y="9189"/>
                  <a:pt x="15181" y="9065"/>
                  <a:pt x="15092" y="8976"/>
                </a:cubicBezTo>
                <a:lnTo>
                  <a:pt x="11149" y="5041"/>
                </a:lnTo>
                <a:cubicBezTo>
                  <a:pt x="11059" y="4952"/>
                  <a:pt x="10936" y="4897"/>
                  <a:pt x="10800" y="4897"/>
                </a:cubicBezTo>
                <a:cubicBezTo>
                  <a:pt x="10664" y="4897"/>
                  <a:pt x="10541" y="4952"/>
                  <a:pt x="10452" y="5041"/>
                </a:cubicBezTo>
                <a:lnTo>
                  <a:pt x="6509" y="8976"/>
                </a:lnTo>
                <a:cubicBezTo>
                  <a:pt x="6419" y="9065"/>
                  <a:pt x="6364" y="9189"/>
                  <a:pt x="6364" y="9324"/>
                </a:cubicBezTo>
                <a:cubicBezTo>
                  <a:pt x="6364" y="9596"/>
                  <a:pt x="6584" y="9816"/>
                  <a:pt x="6857" y="9816"/>
                </a:cubicBezTo>
                <a:cubicBezTo>
                  <a:pt x="6993" y="9816"/>
                  <a:pt x="7116" y="9761"/>
                  <a:pt x="7206" y="9672"/>
                </a:cubicBezTo>
                <a:lnTo>
                  <a:pt x="10307" y="6576"/>
                </a:lnTo>
                <a:lnTo>
                  <a:pt x="10307" y="16211"/>
                </a:lnTo>
                <a:cubicBezTo>
                  <a:pt x="10307" y="16483"/>
                  <a:pt x="10528" y="16703"/>
                  <a:pt x="10800" y="16703"/>
                </a:cubicBezTo>
                <a:cubicBezTo>
                  <a:pt x="11072" y="16703"/>
                  <a:pt x="11293" y="16483"/>
                  <a:pt x="11293" y="16211"/>
                </a:cubicBezTo>
                <a:moveTo>
                  <a:pt x="17446" y="18078"/>
                </a:moveTo>
                <a:lnTo>
                  <a:pt x="18081" y="18770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3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21553" y="9794"/>
                </a:moveTo>
                <a:lnTo>
                  <a:pt x="20617" y="9880"/>
                </a:lnTo>
                <a:cubicBezTo>
                  <a:pt x="20645" y="10182"/>
                  <a:pt x="20659" y="10492"/>
                  <a:pt x="20659" y="10800"/>
                </a:cubicBezTo>
                <a:cubicBezTo>
                  <a:pt x="20659" y="11099"/>
                  <a:pt x="20646" y="11401"/>
                  <a:pt x="20619" y="11699"/>
                </a:cubicBezTo>
                <a:lnTo>
                  <a:pt x="21556" y="11784"/>
                </a:lnTo>
                <a:cubicBezTo>
                  <a:pt x="21586" y="11458"/>
                  <a:pt x="21600" y="11127"/>
                  <a:pt x="21600" y="10800"/>
                </a:cubicBezTo>
                <a:cubicBezTo>
                  <a:pt x="21600" y="10462"/>
                  <a:pt x="21584" y="10124"/>
                  <a:pt x="21553" y="9794"/>
                </a:cubicBezTo>
                <a:moveTo>
                  <a:pt x="18660" y="4853"/>
                </a:moveTo>
                <a:lnTo>
                  <a:pt x="19412" y="4287"/>
                </a:lnTo>
                <a:cubicBezTo>
                  <a:pt x="19011" y="3759"/>
                  <a:pt x="18558" y="3264"/>
                  <a:pt x="18066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3"/>
                </a:cubicBezTo>
                <a:moveTo>
                  <a:pt x="6893" y="20882"/>
                </a:moveTo>
                <a:cubicBezTo>
                  <a:pt x="7513" y="21121"/>
                  <a:pt x="8160" y="21302"/>
                  <a:pt x="8814" y="21422"/>
                </a:cubicBezTo>
                <a:lnTo>
                  <a:pt x="8984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3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2" y="14642"/>
                  <a:pt x="19632" y="1518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4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8923" y="1113"/>
                </a:moveTo>
                <a:lnTo>
                  <a:pt x="8747" y="190"/>
                </a:lnTo>
                <a:cubicBezTo>
                  <a:pt x="8093" y="315"/>
                  <a:pt x="7448" y="501"/>
                  <a:pt x="6829" y="743"/>
                </a:cubicBezTo>
                <a:lnTo>
                  <a:pt x="7174" y="1617"/>
                </a:lnTo>
                <a:cubicBezTo>
                  <a:pt x="7737" y="1396"/>
                  <a:pt x="8326" y="1226"/>
                  <a:pt x="8923" y="1113"/>
                </a:cubicBezTo>
                <a:moveTo>
                  <a:pt x="16474" y="1615"/>
                </a:moveTo>
                <a:cubicBezTo>
                  <a:pt x="15907" y="1264"/>
                  <a:pt x="15307" y="966"/>
                  <a:pt x="14687" y="726"/>
                </a:cubicBezTo>
                <a:lnTo>
                  <a:pt x="14346" y="1602"/>
                </a:lnTo>
                <a:cubicBezTo>
                  <a:pt x="14913" y="1821"/>
                  <a:pt x="15462" y="2094"/>
                  <a:pt x="15978" y="2413"/>
                </a:cubicBezTo>
                <a:cubicBezTo>
                  <a:pt x="15978" y="2413"/>
                  <a:pt x="16474" y="1615"/>
                  <a:pt x="16474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0" y="4853"/>
                  <a:pt x="1368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09" y="18800"/>
                </a:moveTo>
                <a:cubicBezTo>
                  <a:pt x="4003" y="19247"/>
                  <a:pt x="4539" y="19650"/>
                  <a:pt x="5104" y="19997"/>
                </a:cubicBezTo>
                <a:lnTo>
                  <a:pt x="5598" y="19198"/>
                </a:lnTo>
                <a:cubicBezTo>
                  <a:pt x="5082" y="18881"/>
                  <a:pt x="4592" y="18513"/>
                  <a:pt x="4142" y="18105"/>
                </a:cubicBezTo>
                <a:cubicBezTo>
                  <a:pt x="4142" y="18105"/>
                  <a:pt x="3509" y="18800"/>
                  <a:pt x="3509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6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4" y="15642"/>
                </a:moveTo>
                <a:cubicBezTo>
                  <a:pt x="1403" y="16235"/>
                  <a:pt x="1758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4" y="15642"/>
                  <a:pt x="1104" y="15642"/>
                </a:cubicBezTo>
                <a:close/>
                <a:moveTo>
                  <a:pt x="5546" y="2435"/>
                </a:moveTo>
                <a:lnTo>
                  <a:pt x="5047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1" y="2756"/>
                  <a:pt x="5546" y="2435"/>
                </a:cubicBezTo>
                <a:moveTo>
                  <a:pt x="1264" y="8133"/>
                </a:moveTo>
                <a:lnTo>
                  <a:pt x="358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7"/>
                  <a:pt x="1101" y="8714"/>
                  <a:pt x="1264" y="8133"/>
                </a:cubicBezTo>
                <a:moveTo>
                  <a:pt x="942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2" y="11741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D0B65DF-04F0-4BCF-AF29-19945D3BE2CA}"/>
              </a:ext>
            </a:extLst>
          </p:cNvPr>
          <p:cNvGrpSpPr/>
          <p:nvPr/>
        </p:nvGrpSpPr>
        <p:grpSpPr>
          <a:xfrm>
            <a:off x="787158" y="1422561"/>
            <a:ext cx="5650874" cy="846906"/>
            <a:chOff x="1310953" y="1857870"/>
            <a:chExt cx="5650874" cy="846906"/>
          </a:xfrm>
        </p:grpSpPr>
        <p:sp>
          <p:nvSpPr>
            <p:cNvPr id="37" name="TextBox 22">
              <a:extLst>
                <a:ext uri="{FF2B5EF4-FFF2-40B4-BE49-F238E27FC236}">
                  <a16:creationId xmlns:a16="http://schemas.microsoft.com/office/drawing/2014/main" id="{4CADDBFF-2BA1-4F7A-BC54-452350F848B4}"/>
                </a:ext>
              </a:extLst>
            </p:cNvPr>
            <p:cNvSpPr txBox="1"/>
            <p:nvPr/>
          </p:nvSpPr>
          <p:spPr>
            <a:xfrm>
              <a:off x="1374065" y="1857870"/>
              <a:ext cx="5587762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3200" b="1" dirty="0">
                  <a:gradFill>
                    <a:gsLst>
                      <a:gs pos="0">
                        <a:schemeClr val="bg1">
                          <a:lumMod val="25000"/>
                        </a:schemeClr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5400000" scaled="1"/>
                  </a:gradFill>
                  <a:latin typeface="+mn-ea"/>
                  <a:cs typeface="+mn-ea"/>
                  <a:sym typeface="+mn-lt"/>
                </a:rPr>
                <a:t>单击此处添加标题文本</a:t>
              </a:r>
              <a:endParaRPr lang="en-US" sz="3200" dirty="0">
                <a:gradFill>
                  <a:gsLst>
                    <a:gs pos="0">
                      <a:schemeClr val="bg1">
                        <a:lumMod val="2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6A6C5F2-DA8A-4845-9C07-EFFAEB2AF4DF}"/>
                </a:ext>
              </a:extLst>
            </p:cNvPr>
            <p:cNvSpPr txBox="1"/>
            <p:nvPr/>
          </p:nvSpPr>
          <p:spPr>
            <a:xfrm>
              <a:off x="1310953" y="2335444"/>
              <a:ext cx="285699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25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6596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C686856B-3F32-4069-AC4C-BBD0E8A1E18E}"/>
              </a:ext>
            </a:extLst>
          </p:cNvPr>
          <p:cNvSpPr/>
          <p:nvPr/>
        </p:nvSpPr>
        <p:spPr>
          <a:xfrm>
            <a:off x="977429" y="1546016"/>
            <a:ext cx="2512170" cy="2118912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8B65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8A71115-A688-4B35-9C8C-B85B13B607AA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01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3D121F5-6CD8-4B58-8D0C-910ABBDF198C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重点工作汇报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4582427-211F-4AD9-977D-A79E9D7453F7}"/>
              </a:ext>
            </a:extLst>
          </p:cNvPr>
          <p:cNvSpPr/>
          <p:nvPr/>
        </p:nvSpPr>
        <p:spPr>
          <a:xfrm>
            <a:off x="1377700" y="4251266"/>
            <a:ext cx="1990612" cy="670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4B2EDE5-740D-4018-A505-B20969757F00}"/>
              </a:ext>
            </a:extLst>
          </p:cNvPr>
          <p:cNvSpPr txBox="1"/>
          <p:nvPr/>
        </p:nvSpPr>
        <p:spPr>
          <a:xfrm>
            <a:off x="1767071" y="3866209"/>
            <a:ext cx="1211870" cy="2784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GB" sz="1600" b="1" dirty="0">
              <a:cs typeface="+mn-ea"/>
              <a:sym typeface="+mn-lt"/>
            </a:endParaRPr>
          </a:p>
        </p:txBody>
      </p:sp>
      <p:sp>
        <p:nvSpPr>
          <p:cNvPr id="45" name="Rectangle 42">
            <a:extLst>
              <a:ext uri="{FF2B5EF4-FFF2-40B4-BE49-F238E27FC236}">
                <a16:creationId xmlns:a16="http://schemas.microsoft.com/office/drawing/2014/main" id="{4BBAE527-227C-435A-BAE1-145A0328B2AB}"/>
              </a:ext>
            </a:extLst>
          </p:cNvPr>
          <p:cNvSpPr/>
          <p:nvPr/>
        </p:nvSpPr>
        <p:spPr>
          <a:xfrm>
            <a:off x="4868824" y="1946762"/>
            <a:ext cx="1990612" cy="670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43">
            <a:extLst>
              <a:ext uri="{FF2B5EF4-FFF2-40B4-BE49-F238E27FC236}">
                <a16:creationId xmlns:a16="http://schemas.microsoft.com/office/drawing/2014/main" id="{33FA30AF-546D-4CD7-8418-95D06602CD3C}"/>
              </a:ext>
            </a:extLst>
          </p:cNvPr>
          <p:cNvSpPr txBox="1"/>
          <p:nvPr/>
        </p:nvSpPr>
        <p:spPr>
          <a:xfrm>
            <a:off x="5258195" y="1561705"/>
            <a:ext cx="1211870" cy="2784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GB" sz="1600" b="1" dirty="0">
              <a:cs typeface="+mn-ea"/>
              <a:sym typeface="+mn-lt"/>
            </a:endParaRPr>
          </a:p>
        </p:txBody>
      </p:sp>
      <p:sp>
        <p:nvSpPr>
          <p:cNvPr id="98" name="Rectangle 42">
            <a:extLst>
              <a:ext uri="{FF2B5EF4-FFF2-40B4-BE49-F238E27FC236}">
                <a16:creationId xmlns:a16="http://schemas.microsoft.com/office/drawing/2014/main" id="{A5E25E2D-979C-4081-9A61-ABFA74FE06B3}"/>
              </a:ext>
            </a:extLst>
          </p:cNvPr>
          <p:cNvSpPr/>
          <p:nvPr/>
        </p:nvSpPr>
        <p:spPr>
          <a:xfrm>
            <a:off x="8626223" y="4155767"/>
            <a:ext cx="1990612" cy="670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86694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9" name="TextBox 43">
            <a:extLst>
              <a:ext uri="{FF2B5EF4-FFF2-40B4-BE49-F238E27FC236}">
                <a16:creationId xmlns:a16="http://schemas.microsoft.com/office/drawing/2014/main" id="{99C30CA6-2998-4AB7-89C5-33D17028C014}"/>
              </a:ext>
            </a:extLst>
          </p:cNvPr>
          <p:cNvSpPr txBox="1"/>
          <p:nvPr/>
        </p:nvSpPr>
        <p:spPr>
          <a:xfrm>
            <a:off x="9015594" y="3770710"/>
            <a:ext cx="1211870" cy="2784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86694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cs typeface="+mn-ea"/>
                <a:sym typeface="+mn-lt"/>
              </a:rPr>
              <a:t>添加标题文本</a:t>
            </a:r>
            <a:endParaRPr lang="en-GB" sz="1600" b="1" dirty="0">
              <a:cs typeface="+mn-ea"/>
              <a:sym typeface="+mn-lt"/>
            </a:endParaRPr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92EAAFA9-C7C2-448A-A104-853E2A947A62}"/>
              </a:ext>
            </a:extLst>
          </p:cNvPr>
          <p:cNvGrpSpPr/>
          <p:nvPr/>
        </p:nvGrpSpPr>
        <p:grpSpPr>
          <a:xfrm>
            <a:off x="1841500" y="1914278"/>
            <a:ext cx="971675" cy="1382390"/>
            <a:chOff x="1196545" y="318491"/>
            <a:chExt cx="1398583" cy="1989746"/>
          </a:xfrm>
          <a:solidFill>
            <a:srgbClr val="724549"/>
          </a:solidFill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9FCA25D5-9AAC-40A0-B2B6-F17740B3F144}"/>
                </a:ext>
              </a:extLst>
            </p:cNvPr>
            <p:cNvSpPr/>
            <p:nvPr/>
          </p:nvSpPr>
          <p:spPr>
            <a:xfrm>
              <a:off x="1196545" y="318491"/>
              <a:ext cx="1398583" cy="1989746"/>
            </a:xfrm>
            <a:custGeom>
              <a:avLst/>
              <a:gdLst>
                <a:gd name="connsiteX0" fmla="*/ 1395051 w 1398583"/>
                <a:gd name="connsiteY0" fmla="*/ 58116 h 1989746"/>
                <a:gd name="connsiteX1" fmla="*/ 1394283 w 1398583"/>
                <a:gd name="connsiteY1" fmla="*/ 16855 h 1989746"/>
                <a:gd name="connsiteX2" fmla="*/ 1372581 w 1398583"/>
                <a:gd name="connsiteY2" fmla="*/ 324 h 1989746"/>
                <a:gd name="connsiteX3" fmla="*/ 1013290 w 1398583"/>
                <a:gd name="connsiteY3" fmla="*/ 61778 h 1989746"/>
                <a:gd name="connsiteX4" fmla="*/ 366375 w 1398583"/>
                <a:gd name="connsiteY4" fmla="*/ 172435 h 1989746"/>
                <a:gd name="connsiteX5" fmla="*/ 72410 w 1398583"/>
                <a:gd name="connsiteY5" fmla="*/ 222722 h 1989746"/>
                <a:gd name="connsiteX6" fmla="*/ 60004 w 1398583"/>
                <a:gd name="connsiteY6" fmla="*/ 237501 h 1989746"/>
                <a:gd name="connsiteX7" fmla="*/ 59822 w 1398583"/>
                <a:gd name="connsiteY7" fmla="*/ 239256 h 1989746"/>
                <a:gd name="connsiteX8" fmla="*/ 42249 w 1398583"/>
                <a:gd name="connsiteY8" fmla="*/ 582259 h 1989746"/>
                <a:gd name="connsiteX9" fmla="*/ 11758 w 1398583"/>
                <a:gd name="connsiteY9" fmla="*/ 1256949 h 1989746"/>
                <a:gd name="connsiteX10" fmla="*/ 2092 w 1398583"/>
                <a:gd name="connsiteY10" fmla="*/ 1552591 h 1989746"/>
                <a:gd name="connsiteX11" fmla="*/ 1701 w 1398583"/>
                <a:gd name="connsiteY11" fmla="*/ 1731859 h 1989746"/>
                <a:gd name="connsiteX12" fmla="*/ 4629 w 1398583"/>
                <a:gd name="connsiteY12" fmla="*/ 1757580 h 1989746"/>
                <a:gd name="connsiteX13" fmla="*/ 9526 w 1398583"/>
                <a:gd name="connsiteY13" fmla="*/ 1767743 h 1989746"/>
                <a:gd name="connsiteX14" fmla="*/ 13527 w 1398583"/>
                <a:gd name="connsiteY14" fmla="*/ 1771910 h 1989746"/>
                <a:gd name="connsiteX15" fmla="*/ 75791 w 1398583"/>
                <a:gd name="connsiteY15" fmla="*/ 1790841 h 1989746"/>
                <a:gd name="connsiteX16" fmla="*/ 170137 w 1398583"/>
                <a:gd name="connsiteY16" fmla="*/ 1798224 h 1989746"/>
                <a:gd name="connsiteX17" fmla="*/ 389874 w 1398583"/>
                <a:gd name="connsiteY17" fmla="*/ 1837249 h 1989746"/>
                <a:gd name="connsiteX18" fmla="*/ 1027737 w 1398583"/>
                <a:gd name="connsiteY18" fmla="*/ 1950540 h 1989746"/>
                <a:gd name="connsiteX19" fmla="*/ 1246373 w 1398583"/>
                <a:gd name="connsiteY19" fmla="*/ 1989374 h 1989746"/>
                <a:gd name="connsiteX20" fmla="*/ 1268075 w 1398583"/>
                <a:gd name="connsiteY20" fmla="*/ 1972842 h 1989746"/>
                <a:gd name="connsiteX21" fmla="*/ 1294317 w 1398583"/>
                <a:gd name="connsiteY21" fmla="*/ 1732661 h 1989746"/>
                <a:gd name="connsiteX22" fmla="*/ 1303130 w 1398583"/>
                <a:gd name="connsiteY22" fmla="*/ 1726177 h 1989746"/>
                <a:gd name="connsiteX23" fmla="*/ 1329592 w 1398583"/>
                <a:gd name="connsiteY23" fmla="*/ 1675994 h 1989746"/>
                <a:gd name="connsiteX24" fmla="*/ 1364087 w 1398583"/>
                <a:gd name="connsiteY24" fmla="*/ 1482687 h 1989746"/>
                <a:gd name="connsiteX25" fmla="*/ 1384946 w 1398583"/>
                <a:gd name="connsiteY25" fmla="*/ 1194826 h 1989746"/>
                <a:gd name="connsiteX26" fmla="*/ 1398549 w 1398583"/>
                <a:gd name="connsiteY26" fmla="*/ 524182 h 1989746"/>
                <a:gd name="connsiteX27" fmla="*/ 1395020 w 1398583"/>
                <a:gd name="connsiteY27" fmla="*/ 58113 h 1989746"/>
                <a:gd name="connsiteX28" fmla="*/ 1236007 w 1398583"/>
                <a:gd name="connsiteY28" fmla="*/ 1952810 h 1989746"/>
                <a:gd name="connsiteX29" fmla="*/ 882649 w 1398583"/>
                <a:gd name="connsiteY29" fmla="*/ 1890052 h 1989746"/>
                <a:gd name="connsiteX30" fmla="*/ 359760 w 1398583"/>
                <a:gd name="connsiteY30" fmla="*/ 1797181 h 1989746"/>
                <a:gd name="connsiteX31" fmla="*/ 1021592 w 1398583"/>
                <a:gd name="connsiteY31" fmla="*/ 1761153 h 1989746"/>
                <a:gd name="connsiteX32" fmla="*/ 1252922 w 1398583"/>
                <a:gd name="connsiteY32" fmla="*/ 1741042 h 1989746"/>
                <a:gd name="connsiteX33" fmla="*/ 1259208 w 1398583"/>
                <a:gd name="connsiteY33" fmla="*/ 1740442 h 1989746"/>
                <a:gd name="connsiteX34" fmla="*/ 1236000 w 1398583"/>
                <a:gd name="connsiteY34" fmla="*/ 1952810 h 1989746"/>
                <a:gd name="connsiteX35" fmla="*/ 1358848 w 1398583"/>
                <a:gd name="connsiteY35" fmla="*/ 965086 h 1989746"/>
                <a:gd name="connsiteX36" fmla="*/ 1321081 w 1398583"/>
                <a:gd name="connsiteY36" fmla="*/ 1551926 h 1989746"/>
                <a:gd name="connsiteX37" fmla="*/ 1303449 w 1398583"/>
                <a:gd name="connsiteY37" fmla="*/ 1643346 h 1989746"/>
                <a:gd name="connsiteX38" fmla="*/ 1283084 w 1398583"/>
                <a:gd name="connsiteY38" fmla="*/ 1696763 h 1989746"/>
                <a:gd name="connsiteX39" fmla="*/ 1281400 w 1398583"/>
                <a:gd name="connsiteY39" fmla="*/ 1699133 h 1989746"/>
                <a:gd name="connsiteX40" fmla="*/ 1279422 w 1398583"/>
                <a:gd name="connsiteY40" fmla="*/ 1701396 h 1989746"/>
                <a:gd name="connsiteX41" fmla="*/ 1277786 w 1398583"/>
                <a:gd name="connsiteY41" fmla="*/ 1703258 h 1989746"/>
                <a:gd name="connsiteX42" fmla="*/ 1275722 w 1398583"/>
                <a:gd name="connsiteY42" fmla="*/ 1704214 h 1989746"/>
                <a:gd name="connsiteX43" fmla="*/ 1275873 w 1398583"/>
                <a:gd name="connsiteY43" fmla="*/ 1704108 h 1989746"/>
                <a:gd name="connsiteX44" fmla="*/ 1262020 w 1398583"/>
                <a:gd name="connsiteY44" fmla="*/ 1705754 h 1989746"/>
                <a:gd name="connsiteX45" fmla="*/ 1174470 w 1398583"/>
                <a:gd name="connsiteY45" fmla="*/ 1714299 h 1989746"/>
                <a:gd name="connsiteX46" fmla="*/ 518914 w 1398583"/>
                <a:gd name="connsiteY46" fmla="*/ 1757504 h 1989746"/>
                <a:gd name="connsiteX47" fmla="*/ 198395 w 1398583"/>
                <a:gd name="connsiteY47" fmla="*/ 1763800 h 1989746"/>
                <a:gd name="connsiteX48" fmla="*/ 167740 w 1398583"/>
                <a:gd name="connsiteY48" fmla="*/ 1763076 h 1989746"/>
                <a:gd name="connsiteX49" fmla="*/ 36570 w 1398583"/>
                <a:gd name="connsiteY49" fmla="*/ 1739780 h 1989746"/>
                <a:gd name="connsiteX50" fmla="*/ 36516 w 1398583"/>
                <a:gd name="connsiteY50" fmla="*/ 1739149 h 1989746"/>
                <a:gd name="connsiteX51" fmla="*/ 35758 w 1398583"/>
                <a:gd name="connsiteY51" fmla="*/ 1726650 h 1989746"/>
                <a:gd name="connsiteX52" fmla="*/ 34839 w 1398583"/>
                <a:gd name="connsiteY52" fmla="*/ 1651603 h 1989746"/>
                <a:gd name="connsiteX53" fmla="*/ 40846 w 1398583"/>
                <a:gd name="connsiteY53" fmla="*/ 1400107 h 1989746"/>
                <a:gd name="connsiteX54" fmla="*/ 69643 w 1398583"/>
                <a:gd name="connsiteY54" fmla="*/ 724045 h 1989746"/>
                <a:gd name="connsiteX55" fmla="*/ 93029 w 1398583"/>
                <a:gd name="connsiteY55" fmla="*/ 260101 h 1989746"/>
                <a:gd name="connsiteX56" fmla="*/ 93365 w 1398583"/>
                <a:gd name="connsiteY56" fmla="*/ 253775 h 1989746"/>
                <a:gd name="connsiteX57" fmla="*/ 440826 w 1398583"/>
                <a:gd name="connsiteY57" fmla="*/ 194340 h 1989746"/>
                <a:gd name="connsiteX58" fmla="*/ 1087741 w 1398583"/>
                <a:gd name="connsiteY58" fmla="*/ 83683 h 1989746"/>
                <a:gd name="connsiteX59" fmla="*/ 1360377 w 1398583"/>
                <a:gd name="connsiteY59" fmla="*/ 37045 h 1989746"/>
                <a:gd name="connsiteX60" fmla="*/ 1363789 w 1398583"/>
                <a:gd name="connsiteY60" fmla="*/ 320150 h 1989746"/>
                <a:gd name="connsiteX61" fmla="*/ 1358861 w 1398583"/>
                <a:gd name="connsiteY61" fmla="*/ 965111 h 198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398583" h="1989746">
                  <a:moveTo>
                    <a:pt x="1395051" y="58116"/>
                  </a:moveTo>
                  <a:cubicBezTo>
                    <a:pt x="1394818" y="44362"/>
                    <a:pt x="1394574" y="30609"/>
                    <a:pt x="1394283" y="16855"/>
                  </a:cubicBezTo>
                  <a:cubicBezTo>
                    <a:pt x="1394029" y="4905"/>
                    <a:pt x="1383595" y="-1562"/>
                    <a:pt x="1372581" y="324"/>
                  </a:cubicBezTo>
                  <a:cubicBezTo>
                    <a:pt x="1252823" y="20808"/>
                    <a:pt x="1133065" y="41293"/>
                    <a:pt x="1013290" y="61778"/>
                  </a:cubicBezTo>
                  <a:cubicBezTo>
                    <a:pt x="797654" y="98664"/>
                    <a:pt x="582025" y="135550"/>
                    <a:pt x="366375" y="172435"/>
                  </a:cubicBezTo>
                  <a:cubicBezTo>
                    <a:pt x="268385" y="189196"/>
                    <a:pt x="170397" y="205957"/>
                    <a:pt x="72410" y="222722"/>
                  </a:cubicBezTo>
                  <a:cubicBezTo>
                    <a:pt x="63502" y="224244"/>
                    <a:pt x="59795" y="230680"/>
                    <a:pt x="60004" y="237501"/>
                  </a:cubicBezTo>
                  <a:cubicBezTo>
                    <a:pt x="59925" y="238073"/>
                    <a:pt x="59857" y="238649"/>
                    <a:pt x="59822" y="239256"/>
                  </a:cubicBezTo>
                  <a:cubicBezTo>
                    <a:pt x="53695" y="353572"/>
                    <a:pt x="47914" y="467909"/>
                    <a:pt x="42249" y="582259"/>
                  </a:cubicBezTo>
                  <a:cubicBezTo>
                    <a:pt x="31108" y="807106"/>
                    <a:pt x="20530" y="1031973"/>
                    <a:pt x="11758" y="1256949"/>
                  </a:cubicBezTo>
                  <a:cubicBezTo>
                    <a:pt x="7918" y="1355471"/>
                    <a:pt x="4375" y="1454017"/>
                    <a:pt x="2092" y="1552591"/>
                  </a:cubicBezTo>
                  <a:cubicBezTo>
                    <a:pt x="710" y="1612180"/>
                    <a:pt x="-1622" y="1672290"/>
                    <a:pt x="1701" y="1731859"/>
                  </a:cubicBezTo>
                  <a:cubicBezTo>
                    <a:pt x="2147" y="1739845"/>
                    <a:pt x="2212" y="1749288"/>
                    <a:pt x="4629" y="1757580"/>
                  </a:cubicBezTo>
                  <a:cubicBezTo>
                    <a:pt x="4832" y="1761492"/>
                    <a:pt x="6388" y="1765165"/>
                    <a:pt x="9526" y="1767743"/>
                  </a:cubicBezTo>
                  <a:cubicBezTo>
                    <a:pt x="10671" y="1769259"/>
                    <a:pt x="11984" y="1770665"/>
                    <a:pt x="13527" y="1771910"/>
                  </a:cubicBezTo>
                  <a:cubicBezTo>
                    <a:pt x="30525" y="1785626"/>
                    <a:pt x="54909" y="1788088"/>
                    <a:pt x="75791" y="1790841"/>
                  </a:cubicBezTo>
                  <a:cubicBezTo>
                    <a:pt x="106981" y="1794953"/>
                    <a:pt x="138508" y="1797147"/>
                    <a:pt x="170137" y="1798224"/>
                  </a:cubicBezTo>
                  <a:cubicBezTo>
                    <a:pt x="243384" y="1811230"/>
                    <a:pt x="316631" y="1824240"/>
                    <a:pt x="389874" y="1837249"/>
                  </a:cubicBezTo>
                  <a:cubicBezTo>
                    <a:pt x="602496" y="1875013"/>
                    <a:pt x="815139" y="1912776"/>
                    <a:pt x="1027737" y="1950540"/>
                  </a:cubicBezTo>
                  <a:cubicBezTo>
                    <a:pt x="1100617" y="1963484"/>
                    <a:pt x="1173493" y="1976429"/>
                    <a:pt x="1246373" y="1989374"/>
                  </a:cubicBezTo>
                  <a:cubicBezTo>
                    <a:pt x="1258162" y="1991469"/>
                    <a:pt x="1266796" y="1984569"/>
                    <a:pt x="1268075" y="1972842"/>
                  </a:cubicBezTo>
                  <a:lnTo>
                    <a:pt x="1294317" y="1732661"/>
                  </a:lnTo>
                  <a:cubicBezTo>
                    <a:pt x="1297421" y="1730957"/>
                    <a:pt x="1300380" y="1728855"/>
                    <a:pt x="1303130" y="1726177"/>
                  </a:cubicBezTo>
                  <a:cubicBezTo>
                    <a:pt x="1316637" y="1713044"/>
                    <a:pt x="1323759" y="1693406"/>
                    <a:pt x="1329592" y="1675994"/>
                  </a:cubicBezTo>
                  <a:cubicBezTo>
                    <a:pt x="1350272" y="1614268"/>
                    <a:pt x="1357010" y="1547036"/>
                    <a:pt x="1364087" y="1482687"/>
                  </a:cubicBezTo>
                  <a:cubicBezTo>
                    <a:pt x="1374607" y="1387056"/>
                    <a:pt x="1380382" y="1290900"/>
                    <a:pt x="1384946" y="1194826"/>
                  </a:cubicBezTo>
                  <a:cubicBezTo>
                    <a:pt x="1395559" y="971488"/>
                    <a:pt x="1398192" y="747753"/>
                    <a:pt x="1398549" y="524182"/>
                  </a:cubicBezTo>
                  <a:cubicBezTo>
                    <a:pt x="1398802" y="368825"/>
                    <a:pt x="1397678" y="213460"/>
                    <a:pt x="1395020" y="58113"/>
                  </a:cubicBezTo>
                  <a:close/>
                  <a:moveTo>
                    <a:pt x="1236007" y="1952810"/>
                  </a:moveTo>
                  <a:cubicBezTo>
                    <a:pt x="1118224" y="1931890"/>
                    <a:pt x="1000442" y="1910969"/>
                    <a:pt x="882649" y="1890052"/>
                  </a:cubicBezTo>
                  <a:cubicBezTo>
                    <a:pt x="708349" y="1859095"/>
                    <a:pt x="534057" y="1828138"/>
                    <a:pt x="359760" y="1797181"/>
                  </a:cubicBezTo>
                  <a:cubicBezTo>
                    <a:pt x="580602" y="1792463"/>
                    <a:pt x="801416" y="1777982"/>
                    <a:pt x="1021592" y="1761153"/>
                  </a:cubicBezTo>
                  <a:cubicBezTo>
                    <a:pt x="1098751" y="1755255"/>
                    <a:pt x="1175969" y="1749268"/>
                    <a:pt x="1252922" y="1741042"/>
                  </a:cubicBezTo>
                  <a:cubicBezTo>
                    <a:pt x="1255011" y="1740819"/>
                    <a:pt x="1257109" y="1740627"/>
                    <a:pt x="1259208" y="1740442"/>
                  </a:cubicBezTo>
                  <a:cubicBezTo>
                    <a:pt x="1251472" y="1811230"/>
                    <a:pt x="1243736" y="1882022"/>
                    <a:pt x="1236000" y="1952810"/>
                  </a:cubicBezTo>
                  <a:close/>
                  <a:moveTo>
                    <a:pt x="1358848" y="965086"/>
                  </a:moveTo>
                  <a:cubicBezTo>
                    <a:pt x="1353893" y="1160324"/>
                    <a:pt x="1349507" y="1358633"/>
                    <a:pt x="1321081" y="1551926"/>
                  </a:cubicBezTo>
                  <a:cubicBezTo>
                    <a:pt x="1316568" y="1582619"/>
                    <a:pt x="1311222" y="1613291"/>
                    <a:pt x="1303449" y="1643346"/>
                  </a:cubicBezTo>
                  <a:cubicBezTo>
                    <a:pt x="1297661" y="1665734"/>
                    <a:pt x="1293724" y="1680225"/>
                    <a:pt x="1283084" y="1696763"/>
                  </a:cubicBezTo>
                  <a:cubicBezTo>
                    <a:pt x="1282765" y="1697257"/>
                    <a:pt x="1281987" y="1698327"/>
                    <a:pt x="1281400" y="1699133"/>
                  </a:cubicBezTo>
                  <a:cubicBezTo>
                    <a:pt x="1280752" y="1699897"/>
                    <a:pt x="1280114" y="1700669"/>
                    <a:pt x="1279422" y="1701396"/>
                  </a:cubicBezTo>
                  <a:cubicBezTo>
                    <a:pt x="1278523" y="1702335"/>
                    <a:pt x="1278033" y="1702918"/>
                    <a:pt x="1277786" y="1703258"/>
                  </a:cubicBezTo>
                  <a:cubicBezTo>
                    <a:pt x="1277450" y="1703357"/>
                    <a:pt x="1276829" y="1703625"/>
                    <a:pt x="1275722" y="1704214"/>
                  </a:cubicBezTo>
                  <a:cubicBezTo>
                    <a:pt x="1276675" y="1703707"/>
                    <a:pt x="1275921" y="1704101"/>
                    <a:pt x="1275873" y="1704108"/>
                  </a:cubicBezTo>
                  <a:cubicBezTo>
                    <a:pt x="1271261" y="1704701"/>
                    <a:pt x="1266642" y="1705233"/>
                    <a:pt x="1262020" y="1705754"/>
                  </a:cubicBezTo>
                  <a:cubicBezTo>
                    <a:pt x="1232883" y="1709046"/>
                    <a:pt x="1203672" y="1711690"/>
                    <a:pt x="1174470" y="1714299"/>
                  </a:cubicBezTo>
                  <a:cubicBezTo>
                    <a:pt x="956389" y="1733790"/>
                    <a:pt x="737650" y="1748123"/>
                    <a:pt x="518914" y="1757504"/>
                  </a:cubicBezTo>
                  <a:cubicBezTo>
                    <a:pt x="412186" y="1762082"/>
                    <a:pt x="305233" y="1765655"/>
                    <a:pt x="198395" y="1763800"/>
                  </a:cubicBezTo>
                  <a:cubicBezTo>
                    <a:pt x="188180" y="1763622"/>
                    <a:pt x="177962" y="1763389"/>
                    <a:pt x="167740" y="1763076"/>
                  </a:cubicBezTo>
                  <a:cubicBezTo>
                    <a:pt x="124017" y="1755310"/>
                    <a:pt x="80294" y="1747547"/>
                    <a:pt x="36570" y="1739780"/>
                  </a:cubicBezTo>
                  <a:cubicBezTo>
                    <a:pt x="36550" y="1739554"/>
                    <a:pt x="36529" y="1739341"/>
                    <a:pt x="36516" y="1739149"/>
                  </a:cubicBezTo>
                  <a:cubicBezTo>
                    <a:pt x="36176" y="1734990"/>
                    <a:pt x="35953" y="1730820"/>
                    <a:pt x="35758" y="1726650"/>
                  </a:cubicBezTo>
                  <a:cubicBezTo>
                    <a:pt x="34582" y="1701667"/>
                    <a:pt x="34698" y="1676607"/>
                    <a:pt x="34839" y="1651603"/>
                  </a:cubicBezTo>
                  <a:cubicBezTo>
                    <a:pt x="35315" y="1567754"/>
                    <a:pt x="38031" y="1483905"/>
                    <a:pt x="40846" y="1400107"/>
                  </a:cubicBezTo>
                  <a:cubicBezTo>
                    <a:pt x="48428" y="1174674"/>
                    <a:pt x="58821" y="949330"/>
                    <a:pt x="69643" y="724045"/>
                  </a:cubicBezTo>
                  <a:cubicBezTo>
                    <a:pt x="77074" y="569373"/>
                    <a:pt x="84847" y="414718"/>
                    <a:pt x="93029" y="260101"/>
                  </a:cubicBezTo>
                  <a:cubicBezTo>
                    <a:pt x="93142" y="257992"/>
                    <a:pt x="93252" y="255884"/>
                    <a:pt x="93365" y="253775"/>
                  </a:cubicBezTo>
                  <a:cubicBezTo>
                    <a:pt x="209183" y="233962"/>
                    <a:pt x="325001" y="214153"/>
                    <a:pt x="440826" y="194340"/>
                  </a:cubicBezTo>
                  <a:cubicBezTo>
                    <a:pt x="656462" y="157454"/>
                    <a:pt x="872091" y="120568"/>
                    <a:pt x="1087741" y="83683"/>
                  </a:cubicBezTo>
                  <a:cubicBezTo>
                    <a:pt x="1178619" y="68136"/>
                    <a:pt x="1269498" y="52592"/>
                    <a:pt x="1360377" y="37045"/>
                  </a:cubicBezTo>
                  <a:cubicBezTo>
                    <a:pt x="1362236" y="131401"/>
                    <a:pt x="1363172" y="225780"/>
                    <a:pt x="1363789" y="320150"/>
                  </a:cubicBezTo>
                  <a:cubicBezTo>
                    <a:pt x="1365191" y="535134"/>
                    <a:pt x="1364317" y="750181"/>
                    <a:pt x="1358861" y="965111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0ADDC85-E60F-4D86-B8E8-317ED4FE6EE6}"/>
                </a:ext>
              </a:extLst>
            </p:cNvPr>
            <p:cNvSpPr/>
            <p:nvPr/>
          </p:nvSpPr>
          <p:spPr>
            <a:xfrm>
              <a:off x="1495514" y="606340"/>
              <a:ext cx="889228" cy="595850"/>
            </a:xfrm>
            <a:custGeom>
              <a:avLst/>
              <a:gdLst>
                <a:gd name="connsiteX0" fmla="*/ 20164 w 889228"/>
                <a:gd name="connsiteY0" fmla="*/ 152738 h 595850"/>
                <a:gd name="connsiteX1" fmla="*/ 1623 w 889228"/>
                <a:gd name="connsiteY1" fmla="*/ 448760 h 595850"/>
                <a:gd name="connsiteX2" fmla="*/ 60 w 889228"/>
                <a:gd name="connsiteY2" fmla="*/ 531183 h 595850"/>
                <a:gd name="connsiteX3" fmla="*/ 9613 w 889228"/>
                <a:gd name="connsiteY3" fmla="*/ 572588 h 595850"/>
                <a:gd name="connsiteX4" fmla="*/ 79582 w 889228"/>
                <a:gd name="connsiteY4" fmla="*/ 594448 h 595850"/>
                <a:gd name="connsiteX5" fmla="*/ 355328 w 889228"/>
                <a:gd name="connsiteY5" fmla="*/ 570750 h 595850"/>
                <a:gd name="connsiteX6" fmla="*/ 676005 w 889228"/>
                <a:gd name="connsiteY6" fmla="*/ 512611 h 595850"/>
                <a:gd name="connsiteX7" fmla="*/ 851374 w 889228"/>
                <a:gd name="connsiteY7" fmla="*/ 475026 h 595850"/>
                <a:gd name="connsiteX8" fmla="*/ 863962 w 889228"/>
                <a:gd name="connsiteY8" fmla="*/ 458495 h 595850"/>
                <a:gd name="connsiteX9" fmla="*/ 889200 w 889228"/>
                <a:gd name="connsiteY9" fmla="*/ 16805 h 595850"/>
                <a:gd name="connsiteX10" fmla="*/ 867497 w 889228"/>
                <a:gd name="connsiteY10" fmla="*/ 274 h 595850"/>
                <a:gd name="connsiteX11" fmla="*/ 399473 w 889228"/>
                <a:gd name="connsiteY11" fmla="*/ 76487 h 595850"/>
                <a:gd name="connsiteX12" fmla="*/ 32742 w 889228"/>
                <a:gd name="connsiteY12" fmla="*/ 136203 h 595850"/>
                <a:gd name="connsiteX13" fmla="*/ 41856 w 889228"/>
                <a:gd name="connsiteY13" fmla="*/ 169269 h 595850"/>
                <a:gd name="connsiteX14" fmla="*/ 509880 w 889228"/>
                <a:gd name="connsiteY14" fmla="*/ 93056 h 595850"/>
                <a:gd name="connsiteX15" fmla="*/ 876612 w 889228"/>
                <a:gd name="connsiteY15" fmla="*/ 33340 h 595850"/>
                <a:gd name="connsiteX16" fmla="*/ 854910 w 889228"/>
                <a:gd name="connsiteY16" fmla="*/ 16809 h 595850"/>
                <a:gd name="connsiteX17" fmla="*/ 829672 w 889228"/>
                <a:gd name="connsiteY17" fmla="*/ 458498 h 595850"/>
                <a:gd name="connsiteX18" fmla="*/ 842260 w 889228"/>
                <a:gd name="connsiteY18" fmla="*/ 441967 h 595850"/>
                <a:gd name="connsiteX19" fmla="*/ 379345 w 889228"/>
                <a:gd name="connsiteY19" fmla="*/ 532534 h 595850"/>
                <a:gd name="connsiteX20" fmla="*/ 95270 w 889228"/>
                <a:gd name="connsiteY20" fmla="*/ 560874 h 595850"/>
                <a:gd name="connsiteX21" fmla="*/ 54605 w 889228"/>
                <a:gd name="connsiteY21" fmla="*/ 557017 h 595850"/>
                <a:gd name="connsiteX22" fmla="*/ 39809 w 889228"/>
                <a:gd name="connsiteY22" fmla="*/ 552713 h 595850"/>
                <a:gd name="connsiteX23" fmla="*/ 37237 w 889228"/>
                <a:gd name="connsiteY23" fmla="*/ 551222 h 595850"/>
                <a:gd name="connsiteX24" fmla="*/ 34967 w 889228"/>
                <a:gd name="connsiteY24" fmla="*/ 549552 h 595850"/>
                <a:gd name="connsiteX25" fmla="*/ 34343 w 889228"/>
                <a:gd name="connsiteY25" fmla="*/ 548609 h 595850"/>
                <a:gd name="connsiteX26" fmla="*/ 34960 w 889228"/>
                <a:gd name="connsiteY26" fmla="*/ 551496 h 595850"/>
                <a:gd name="connsiteX27" fmla="*/ 34281 w 889228"/>
                <a:gd name="connsiteY27" fmla="*/ 519966 h 595850"/>
                <a:gd name="connsiteX28" fmla="*/ 36524 w 889228"/>
                <a:gd name="connsiteY28" fmla="*/ 433497 h 595850"/>
                <a:gd name="connsiteX29" fmla="*/ 54447 w 889228"/>
                <a:gd name="connsiteY29" fmla="*/ 152748 h 595850"/>
                <a:gd name="connsiteX30" fmla="*/ 20157 w 889228"/>
                <a:gd name="connsiteY30" fmla="*/ 152738 h 59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89228" h="595850">
                  <a:moveTo>
                    <a:pt x="20164" y="152738"/>
                  </a:moveTo>
                  <a:cubicBezTo>
                    <a:pt x="12229" y="251263"/>
                    <a:pt x="5450" y="349984"/>
                    <a:pt x="1623" y="448760"/>
                  </a:cubicBezTo>
                  <a:cubicBezTo>
                    <a:pt x="560" y="476216"/>
                    <a:pt x="-228" y="503703"/>
                    <a:pt x="60" y="531183"/>
                  </a:cubicBezTo>
                  <a:cubicBezTo>
                    <a:pt x="221" y="546500"/>
                    <a:pt x="-451" y="560274"/>
                    <a:pt x="9613" y="572588"/>
                  </a:cubicBezTo>
                  <a:cubicBezTo>
                    <a:pt x="24817" y="591183"/>
                    <a:pt x="57904" y="592942"/>
                    <a:pt x="79582" y="594448"/>
                  </a:cubicBezTo>
                  <a:cubicBezTo>
                    <a:pt x="170882" y="600791"/>
                    <a:pt x="265392" y="584339"/>
                    <a:pt x="355328" y="570750"/>
                  </a:cubicBezTo>
                  <a:cubicBezTo>
                    <a:pt x="462745" y="554517"/>
                    <a:pt x="569569" y="534300"/>
                    <a:pt x="676005" y="512611"/>
                  </a:cubicBezTo>
                  <a:cubicBezTo>
                    <a:pt x="734579" y="500678"/>
                    <a:pt x="793102" y="488361"/>
                    <a:pt x="851374" y="475026"/>
                  </a:cubicBezTo>
                  <a:cubicBezTo>
                    <a:pt x="859076" y="473263"/>
                    <a:pt x="863537" y="465905"/>
                    <a:pt x="863962" y="458495"/>
                  </a:cubicBezTo>
                  <a:cubicBezTo>
                    <a:pt x="872373" y="311267"/>
                    <a:pt x="880788" y="164040"/>
                    <a:pt x="889200" y="16805"/>
                  </a:cubicBezTo>
                  <a:cubicBezTo>
                    <a:pt x="889892" y="4708"/>
                    <a:pt x="877802" y="-1406"/>
                    <a:pt x="867497" y="274"/>
                  </a:cubicBezTo>
                  <a:cubicBezTo>
                    <a:pt x="711488" y="25676"/>
                    <a:pt x="555483" y="51081"/>
                    <a:pt x="399473" y="76487"/>
                  </a:cubicBezTo>
                  <a:cubicBezTo>
                    <a:pt x="277233" y="96392"/>
                    <a:pt x="154992" y="116298"/>
                    <a:pt x="32742" y="136203"/>
                  </a:cubicBezTo>
                  <a:cubicBezTo>
                    <a:pt x="10957" y="139749"/>
                    <a:pt x="20233" y="172787"/>
                    <a:pt x="41856" y="169269"/>
                  </a:cubicBezTo>
                  <a:cubicBezTo>
                    <a:pt x="197865" y="143867"/>
                    <a:pt x="353871" y="118461"/>
                    <a:pt x="509880" y="93056"/>
                  </a:cubicBezTo>
                  <a:cubicBezTo>
                    <a:pt x="632121" y="73151"/>
                    <a:pt x="754361" y="53245"/>
                    <a:pt x="876612" y="33340"/>
                  </a:cubicBezTo>
                  <a:cubicBezTo>
                    <a:pt x="869377" y="27829"/>
                    <a:pt x="862145" y="22319"/>
                    <a:pt x="854910" y="16809"/>
                  </a:cubicBezTo>
                  <a:cubicBezTo>
                    <a:pt x="846498" y="164036"/>
                    <a:pt x="838083" y="311264"/>
                    <a:pt x="829672" y="458498"/>
                  </a:cubicBezTo>
                  <a:cubicBezTo>
                    <a:pt x="833869" y="452988"/>
                    <a:pt x="838063" y="447477"/>
                    <a:pt x="842260" y="441967"/>
                  </a:cubicBezTo>
                  <a:cubicBezTo>
                    <a:pt x="689063" y="477022"/>
                    <a:pt x="534528" y="507718"/>
                    <a:pt x="379345" y="532534"/>
                  </a:cubicBezTo>
                  <a:cubicBezTo>
                    <a:pt x="286032" y="547457"/>
                    <a:pt x="190078" y="563134"/>
                    <a:pt x="95270" y="560874"/>
                  </a:cubicBezTo>
                  <a:cubicBezTo>
                    <a:pt x="79688" y="560504"/>
                    <a:pt x="66997" y="559568"/>
                    <a:pt x="54605" y="557017"/>
                  </a:cubicBezTo>
                  <a:cubicBezTo>
                    <a:pt x="49568" y="555978"/>
                    <a:pt x="44603" y="554575"/>
                    <a:pt x="39809" y="552713"/>
                  </a:cubicBezTo>
                  <a:cubicBezTo>
                    <a:pt x="44647" y="554589"/>
                    <a:pt x="38427" y="551904"/>
                    <a:pt x="37237" y="551222"/>
                  </a:cubicBezTo>
                  <a:cubicBezTo>
                    <a:pt x="32388" y="548444"/>
                    <a:pt x="38705" y="553163"/>
                    <a:pt x="34967" y="549552"/>
                  </a:cubicBezTo>
                  <a:cubicBezTo>
                    <a:pt x="32049" y="546737"/>
                    <a:pt x="36819" y="553049"/>
                    <a:pt x="34343" y="548609"/>
                  </a:cubicBezTo>
                  <a:cubicBezTo>
                    <a:pt x="35883" y="551373"/>
                    <a:pt x="34415" y="547001"/>
                    <a:pt x="34960" y="551496"/>
                  </a:cubicBezTo>
                  <a:cubicBezTo>
                    <a:pt x="33712" y="541182"/>
                    <a:pt x="34295" y="530336"/>
                    <a:pt x="34281" y="519966"/>
                  </a:cubicBezTo>
                  <a:cubicBezTo>
                    <a:pt x="34250" y="491135"/>
                    <a:pt x="35313" y="462301"/>
                    <a:pt x="36524" y="433497"/>
                  </a:cubicBezTo>
                  <a:cubicBezTo>
                    <a:pt x="40453" y="339827"/>
                    <a:pt x="46921" y="246198"/>
                    <a:pt x="54447" y="152748"/>
                  </a:cubicBezTo>
                  <a:cubicBezTo>
                    <a:pt x="56223" y="130682"/>
                    <a:pt x="21920" y="130854"/>
                    <a:pt x="20157" y="152738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03759DA5-04B6-4002-B023-A8B1444D93EA}"/>
                </a:ext>
              </a:extLst>
            </p:cNvPr>
            <p:cNvSpPr/>
            <p:nvPr/>
          </p:nvSpPr>
          <p:spPr>
            <a:xfrm>
              <a:off x="1628605" y="791296"/>
              <a:ext cx="597515" cy="113096"/>
            </a:xfrm>
            <a:custGeom>
              <a:avLst/>
              <a:gdLst>
                <a:gd name="connsiteX0" fmla="*/ 21559 w 597515"/>
                <a:gd name="connsiteY0" fmla="*/ 112897 h 113096"/>
                <a:gd name="connsiteX1" fmla="*/ 528194 w 597515"/>
                <a:gd name="connsiteY1" fmla="*/ 41303 h 113096"/>
                <a:gd name="connsiteX2" fmla="*/ 585071 w 597515"/>
                <a:gd name="connsiteY2" fmla="*/ 33265 h 113096"/>
                <a:gd name="connsiteX3" fmla="*/ 575956 w 597515"/>
                <a:gd name="connsiteY3" fmla="*/ 199 h 113096"/>
                <a:gd name="connsiteX4" fmla="*/ 69321 w 597515"/>
                <a:gd name="connsiteY4" fmla="*/ 71793 h 113096"/>
                <a:gd name="connsiteX5" fmla="*/ 12445 w 597515"/>
                <a:gd name="connsiteY5" fmla="*/ 79831 h 113096"/>
                <a:gd name="connsiteX6" fmla="*/ 21559 w 597515"/>
                <a:gd name="connsiteY6" fmla="*/ 112897 h 11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515" h="113096">
                  <a:moveTo>
                    <a:pt x="21559" y="112897"/>
                  </a:moveTo>
                  <a:cubicBezTo>
                    <a:pt x="190441" y="89031"/>
                    <a:pt x="359322" y="65169"/>
                    <a:pt x="528194" y="41303"/>
                  </a:cubicBezTo>
                  <a:cubicBezTo>
                    <a:pt x="547153" y="38625"/>
                    <a:pt x="566112" y="35943"/>
                    <a:pt x="585071" y="33265"/>
                  </a:cubicBezTo>
                  <a:cubicBezTo>
                    <a:pt x="606893" y="30182"/>
                    <a:pt x="597573" y="-2856"/>
                    <a:pt x="575956" y="199"/>
                  </a:cubicBezTo>
                  <a:cubicBezTo>
                    <a:pt x="407075" y="24065"/>
                    <a:pt x="238193" y="47928"/>
                    <a:pt x="69321" y="71793"/>
                  </a:cubicBezTo>
                  <a:cubicBezTo>
                    <a:pt x="50363" y="74471"/>
                    <a:pt x="31404" y="77153"/>
                    <a:pt x="12445" y="79831"/>
                  </a:cubicBezTo>
                  <a:cubicBezTo>
                    <a:pt x="-9378" y="82917"/>
                    <a:pt x="-57" y="115955"/>
                    <a:pt x="21559" y="112897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7270AE5-0761-48EF-9CDD-B4685552589E}"/>
                </a:ext>
              </a:extLst>
            </p:cNvPr>
            <p:cNvSpPr/>
            <p:nvPr/>
          </p:nvSpPr>
          <p:spPr>
            <a:xfrm>
              <a:off x="1638480" y="931844"/>
              <a:ext cx="597515" cy="113102"/>
            </a:xfrm>
            <a:custGeom>
              <a:avLst/>
              <a:gdLst>
                <a:gd name="connsiteX0" fmla="*/ 21559 w 597515"/>
                <a:gd name="connsiteY0" fmla="*/ 112904 h 113102"/>
                <a:gd name="connsiteX1" fmla="*/ 528194 w 597515"/>
                <a:gd name="connsiteY1" fmla="*/ 41303 h 113102"/>
                <a:gd name="connsiteX2" fmla="*/ 585071 w 597515"/>
                <a:gd name="connsiteY2" fmla="*/ 33265 h 113102"/>
                <a:gd name="connsiteX3" fmla="*/ 575956 w 597515"/>
                <a:gd name="connsiteY3" fmla="*/ 199 h 113102"/>
                <a:gd name="connsiteX4" fmla="*/ 69321 w 597515"/>
                <a:gd name="connsiteY4" fmla="*/ 71800 h 113102"/>
                <a:gd name="connsiteX5" fmla="*/ 12445 w 597515"/>
                <a:gd name="connsiteY5" fmla="*/ 79838 h 113102"/>
                <a:gd name="connsiteX6" fmla="*/ 21559 w 597515"/>
                <a:gd name="connsiteY6" fmla="*/ 112904 h 11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515" h="113102">
                  <a:moveTo>
                    <a:pt x="21559" y="112904"/>
                  </a:moveTo>
                  <a:cubicBezTo>
                    <a:pt x="190437" y="89038"/>
                    <a:pt x="359319" y="65172"/>
                    <a:pt x="528194" y="41303"/>
                  </a:cubicBezTo>
                  <a:cubicBezTo>
                    <a:pt x="547153" y="38625"/>
                    <a:pt x="566115" y="35943"/>
                    <a:pt x="585071" y="33265"/>
                  </a:cubicBezTo>
                  <a:cubicBezTo>
                    <a:pt x="606893" y="30182"/>
                    <a:pt x="597573" y="-2856"/>
                    <a:pt x="575956" y="199"/>
                  </a:cubicBezTo>
                  <a:cubicBezTo>
                    <a:pt x="407078" y="24065"/>
                    <a:pt x="238196" y="47931"/>
                    <a:pt x="69321" y="71800"/>
                  </a:cubicBezTo>
                  <a:cubicBezTo>
                    <a:pt x="50363" y="74478"/>
                    <a:pt x="31404" y="77160"/>
                    <a:pt x="12445" y="79838"/>
                  </a:cubicBezTo>
                  <a:cubicBezTo>
                    <a:pt x="-9378" y="82924"/>
                    <a:pt x="-57" y="115959"/>
                    <a:pt x="21559" y="112904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88148FDC-FC40-474F-8B44-33505EF1763B}"/>
              </a:ext>
            </a:extLst>
          </p:cNvPr>
          <p:cNvGrpSpPr/>
          <p:nvPr/>
        </p:nvGrpSpPr>
        <p:grpSpPr>
          <a:xfrm>
            <a:off x="4785572" y="3493835"/>
            <a:ext cx="1990612" cy="1584603"/>
            <a:chOff x="1120955" y="5152626"/>
            <a:chExt cx="2068568" cy="1646659"/>
          </a:xfrm>
          <a:solidFill>
            <a:srgbClr val="8B6571"/>
          </a:solidFill>
        </p:grpSpPr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678F09F0-BC30-44BA-AC2A-8188B9925FF5}"/>
                </a:ext>
              </a:extLst>
            </p:cNvPr>
            <p:cNvSpPr/>
            <p:nvPr/>
          </p:nvSpPr>
          <p:spPr>
            <a:xfrm>
              <a:off x="1120955" y="5152626"/>
              <a:ext cx="2068568" cy="1646659"/>
            </a:xfrm>
            <a:custGeom>
              <a:avLst/>
              <a:gdLst>
                <a:gd name="connsiteX0" fmla="*/ 2063343 w 2068568"/>
                <a:gd name="connsiteY0" fmla="*/ 1571986 h 1646659"/>
                <a:gd name="connsiteX1" fmla="*/ 2060247 w 2068568"/>
                <a:gd name="connsiteY1" fmla="*/ 1499079 h 1646659"/>
                <a:gd name="connsiteX2" fmla="*/ 2068569 w 2068568"/>
                <a:gd name="connsiteY2" fmla="*/ 1504987 h 1646659"/>
                <a:gd name="connsiteX3" fmla="*/ 2067064 w 2068568"/>
                <a:gd name="connsiteY3" fmla="*/ 1469507 h 1646659"/>
                <a:gd name="connsiteX4" fmla="*/ 2015742 w 2068568"/>
                <a:gd name="connsiteY4" fmla="*/ 311842 h 1646659"/>
                <a:gd name="connsiteX5" fmla="*/ 1833600 w 2068568"/>
                <a:gd name="connsiteY5" fmla="*/ 81437 h 1646659"/>
                <a:gd name="connsiteX6" fmla="*/ 1386013 w 2068568"/>
                <a:gd name="connsiteY6" fmla="*/ 310 h 1646659"/>
                <a:gd name="connsiteX7" fmla="*/ 1012423 w 2068568"/>
                <a:gd name="connsiteY7" fmla="*/ 85946 h 1646659"/>
                <a:gd name="connsiteX8" fmla="*/ 650081 w 2068568"/>
                <a:gd name="connsiteY8" fmla="*/ 7590 h 1646659"/>
                <a:gd name="connsiteX9" fmla="*/ 199545 w 2068568"/>
                <a:gd name="connsiteY9" fmla="*/ 98980 h 1646659"/>
                <a:gd name="connsiteX10" fmla="*/ 3721 w 2068568"/>
                <a:gd name="connsiteY10" fmla="*/ 351865 h 1646659"/>
                <a:gd name="connsiteX11" fmla="*/ 3930 w 2068568"/>
                <a:gd name="connsiteY11" fmla="*/ 412027 h 1646659"/>
                <a:gd name="connsiteX12" fmla="*/ 1 w 2068568"/>
                <a:gd name="connsiteY12" fmla="*/ 454344 h 1646659"/>
                <a:gd name="connsiteX13" fmla="*/ 8649 w 2068568"/>
                <a:gd name="connsiteY13" fmla="*/ 1613141 h 1646659"/>
                <a:gd name="connsiteX14" fmla="*/ 8964 w 2068568"/>
                <a:gd name="connsiteY14" fmla="*/ 1646659 h 1646659"/>
                <a:gd name="connsiteX15" fmla="*/ 36201 w 2068568"/>
                <a:gd name="connsiteY15" fmla="*/ 1627117 h 1646659"/>
                <a:gd name="connsiteX16" fmla="*/ 65604 w 2068568"/>
                <a:gd name="connsiteY16" fmla="*/ 1607253 h 1646659"/>
                <a:gd name="connsiteX17" fmla="*/ 1042869 w 2068568"/>
                <a:gd name="connsiteY17" fmla="*/ 1395358 h 1646659"/>
                <a:gd name="connsiteX18" fmla="*/ 1044426 w 2068568"/>
                <a:gd name="connsiteY18" fmla="*/ 1395317 h 1646659"/>
                <a:gd name="connsiteX19" fmla="*/ 1045969 w 2068568"/>
                <a:gd name="connsiteY19" fmla="*/ 1395471 h 1646659"/>
                <a:gd name="connsiteX20" fmla="*/ 2038768 w 2068568"/>
                <a:gd name="connsiteY20" fmla="*/ 1588997 h 1646659"/>
                <a:gd name="connsiteX21" fmla="*/ 2064845 w 2068568"/>
                <a:gd name="connsiteY21" fmla="*/ 1607500 h 1646659"/>
                <a:gd name="connsiteX22" fmla="*/ 2063336 w 2068568"/>
                <a:gd name="connsiteY22" fmla="*/ 1572013 h 1646659"/>
                <a:gd name="connsiteX23" fmla="*/ 1063653 w 2068568"/>
                <a:gd name="connsiteY23" fmla="*/ 1286429 h 1646659"/>
                <a:gd name="connsiteX24" fmla="*/ 1065717 w 2068568"/>
                <a:gd name="connsiteY24" fmla="*/ 1219502 h 1646659"/>
                <a:gd name="connsiteX25" fmla="*/ 1256105 w 2068568"/>
                <a:gd name="connsiteY25" fmla="*/ 1207528 h 1646659"/>
                <a:gd name="connsiteX26" fmla="*/ 2024338 w 2068568"/>
                <a:gd name="connsiteY26" fmla="*/ 1474074 h 1646659"/>
                <a:gd name="connsiteX27" fmla="*/ 2027116 w 2068568"/>
                <a:gd name="connsiteY27" fmla="*/ 1539194 h 1646659"/>
                <a:gd name="connsiteX28" fmla="*/ 1814360 w 2068568"/>
                <a:gd name="connsiteY28" fmla="*/ 1422619 h 1646659"/>
                <a:gd name="connsiteX29" fmla="*/ 1253650 w 2068568"/>
                <a:gd name="connsiteY29" fmla="*/ 1275220 h 1646659"/>
                <a:gd name="connsiteX30" fmla="*/ 1063666 w 2068568"/>
                <a:gd name="connsiteY30" fmla="*/ 1286429 h 1646659"/>
                <a:gd name="connsiteX31" fmla="*/ 1064863 w 2068568"/>
                <a:gd name="connsiteY31" fmla="*/ 1321525 h 1646659"/>
                <a:gd name="connsiteX32" fmla="*/ 1252374 w 2068568"/>
                <a:gd name="connsiteY32" fmla="*/ 1310014 h 1646659"/>
                <a:gd name="connsiteX33" fmla="*/ 1798923 w 2068568"/>
                <a:gd name="connsiteY33" fmla="*/ 1453829 h 1646659"/>
                <a:gd name="connsiteX34" fmla="*/ 1953272 w 2068568"/>
                <a:gd name="connsiteY34" fmla="*/ 1534836 h 1646659"/>
                <a:gd name="connsiteX35" fmla="*/ 1065264 w 2068568"/>
                <a:gd name="connsiteY35" fmla="*/ 1362522 h 1646659"/>
                <a:gd name="connsiteX36" fmla="*/ 1064887 w 2068568"/>
                <a:gd name="connsiteY36" fmla="*/ 1321525 h 1646659"/>
                <a:gd name="connsiteX37" fmla="*/ 1386754 w 2068568"/>
                <a:gd name="connsiteY37" fmla="*/ 35101 h 1646659"/>
                <a:gd name="connsiteX38" fmla="*/ 1818430 w 2068568"/>
                <a:gd name="connsiteY38" fmla="*/ 112765 h 1646659"/>
                <a:gd name="connsiteX39" fmla="*/ 1980951 w 2068568"/>
                <a:gd name="connsiteY39" fmla="*/ 313543 h 1646659"/>
                <a:gd name="connsiteX40" fmla="*/ 2030816 w 2068568"/>
                <a:gd name="connsiteY40" fmla="*/ 1436746 h 1646659"/>
                <a:gd name="connsiteX41" fmla="*/ 1257371 w 2068568"/>
                <a:gd name="connsiteY41" fmla="*/ 1172751 h 1646659"/>
                <a:gd name="connsiteX42" fmla="*/ 1067363 w 2068568"/>
                <a:gd name="connsiteY42" fmla="*/ 1183981 h 1646659"/>
                <a:gd name="connsiteX43" fmla="*/ 1070288 w 2068568"/>
                <a:gd name="connsiteY43" fmla="*/ 683210 h 1646659"/>
                <a:gd name="connsiteX44" fmla="*/ 1045609 w 2068568"/>
                <a:gd name="connsiteY44" fmla="*/ 266140 h 1646659"/>
                <a:gd name="connsiteX45" fmla="*/ 1030635 w 2068568"/>
                <a:gd name="connsiteY45" fmla="*/ 115539 h 1646659"/>
                <a:gd name="connsiteX46" fmla="*/ 1386771 w 2068568"/>
                <a:gd name="connsiteY46" fmla="*/ 35094 h 1646659"/>
                <a:gd name="connsiteX47" fmla="*/ 38745 w 2068568"/>
                <a:gd name="connsiteY47" fmla="*/ 413354 h 1646659"/>
                <a:gd name="connsiteX48" fmla="*/ 38529 w 2068568"/>
                <a:gd name="connsiteY48" fmla="*/ 351759 h 1646659"/>
                <a:gd name="connsiteX49" fmla="*/ 214766 w 2068568"/>
                <a:gd name="connsiteY49" fmla="*/ 130273 h 1646659"/>
                <a:gd name="connsiteX50" fmla="*/ 650180 w 2068568"/>
                <a:gd name="connsiteY50" fmla="*/ 42381 h 1646659"/>
                <a:gd name="connsiteX51" fmla="*/ 988705 w 2068568"/>
                <a:gd name="connsiteY51" fmla="*/ 111839 h 1646659"/>
                <a:gd name="connsiteX52" fmla="*/ 996122 w 2068568"/>
                <a:gd name="connsiteY52" fmla="*/ 120253 h 1646659"/>
                <a:gd name="connsiteX53" fmla="*/ 1010606 w 2068568"/>
                <a:gd name="connsiteY53" fmla="*/ 265856 h 1646659"/>
                <a:gd name="connsiteX54" fmla="*/ 1010407 w 2068568"/>
                <a:gd name="connsiteY54" fmla="*/ 265883 h 1646659"/>
                <a:gd name="connsiteX55" fmla="*/ 1035490 w 2068568"/>
                <a:gd name="connsiteY55" fmla="*/ 683878 h 1646659"/>
                <a:gd name="connsiteX56" fmla="*/ 1033639 w 2068568"/>
                <a:gd name="connsiteY56" fmla="*/ 1086477 h 1646659"/>
                <a:gd name="connsiteX57" fmla="*/ 1033279 w 2068568"/>
                <a:gd name="connsiteY57" fmla="*/ 1111293 h 1646659"/>
                <a:gd name="connsiteX58" fmla="*/ 1032137 w 2068568"/>
                <a:gd name="connsiteY58" fmla="*/ 1185034 h 1646659"/>
                <a:gd name="connsiteX59" fmla="*/ 1031818 w 2068568"/>
                <a:gd name="connsiteY59" fmla="*/ 1184992 h 1646659"/>
                <a:gd name="connsiteX60" fmla="*/ 1031811 w 2068568"/>
                <a:gd name="connsiteY60" fmla="*/ 1185150 h 1646659"/>
                <a:gd name="connsiteX61" fmla="*/ 961825 w 2068568"/>
                <a:gd name="connsiteY61" fmla="*/ 1179989 h 1646659"/>
                <a:gd name="connsiteX62" fmla="*/ 311447 w 2068568"/>
                <a:gd name="connsiteY62" fmla="*/ 1331709 h 1646659"/>
                <a:gd name="connsiteX63" fmla="*/ 46875 w 2068568"/>
                <a:gd name="connsiteY63" fmla="*/ 1477853 h 1646659"/>
                <a:gd name="connsiteX64" fmla="*/ 38748 w 2068568"/>
                <a:gd name="connsiteY64" fmla="*/ 413354 h 1646659"/>
                <a:gd name="connsiteX65" fmla="*/ 42623 w 2068568"/>
                <a:gd name="connsiteY65" fmla="*/ 1522704 h 1646659"/>
                <a:gd name="connsiteX66" fmla="*/ 326044 w 2068568"/>
                <a:gd name="connsiteY66" fmla="*/ 1363317 h 1646659"/>
                <a:gd name="connsiteX67" fmla="*/ 960580 w 2068568"/>
                <a:gd name="connsiteY67" fmla="*/ 1214787 h 1646659"/>
                <a:gd name="connsiteX68" fmla="*/ 1029483 w 2068568"/>
                <a:gd name="connsiteY68" fmla="*/ 1219889 h 1646659"/>
                <a:gd name="connsiteX69" fmla="*/ 1028437 w 2068568"/>
                <a:gd name="connsiteY69" fmla="*/ 1287633 h 1646659"/>
                <a:gd name="connsiteX70" fmla="*/ 958122 w 2068568"/>
                <a:gd name="connsiteY70" fmla="*/ 1282468 h 1646659"/>
                <a:gd name="connsiteX71" fmla="*/ 307743 w 2068568"/>
                <a:gd name="connsiteY71" fmla="*/ 1434198 h 1646659"/>
                <a:gd name="connsiteX72" fmla="*/ 43158 w 2068568"/>
                <a:gd name="connsiteY72" fmla="*/ 1580346 h 1646659"/>
                <a:gd name="connsiteX73" fmla="*/ 42634 w 2068568"/>
                <a:gd name="connsiteY73" fmla="*/ 1522704 h 1646659"/>
                <a:gd name="connsiteX74" fmla="*/ 322344 w 2068568"/>
                <a:gd name="connsiteY74" fmla="*/ 1465790 h 1646659"/>
                <a:gd name="connsiteX75" fmla="*/ 956846 w 2068568"/>
                <a:gd name="connsiteY75" fmla="*/ 1317256 h 1646659"/>
                <a:gd name="connsiteX76" fmla="*/ 1027538 w 2068568"/>
                <a:gd name="connsiteY76" fmla="*/ 1322615 h 1646659"/>
                <a:gd name="connsiteX77" fmla="*/ 1027329 w 2068568"/>
                <a:gd name="connsiteY77" fmla="*/ 1328362 h 1646659"/>
                <a:gd name="connsiteX78" fmla="*/ 1028060 w 2068568"/>
                <a:gd name="connsiteY78" fmla="*/ 1328228 h 1646659"/>
                <a:gd name="connsiteX79" fmla="*/ 1026009 w 2068568"/>
                <a:gd name="connsiteY79" fmla="*/ 1361274 h 1646659"/>
                <a:gd name="connsiteX80" fmla="*/ 169308 w 2068568"/>
                <a:gd name="connsiteY80" fmla="*/ 1544335 h 1646659"/>
                <a:gd name="connsiteX81" fmla="*/ 322337 w 2068568"/>
                <a:gd name="connsiteY81" fmla="*/ 1465790 h 1646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2068568" h="1646659">
                  <a:moveTo>
                    <a:pt x="2063343" y="1571986"/>
                  </a:moveTo>
                  <a:cubicBezTo>
                    <a:pt x="2063343" y="1571986"/>
                    <a:pt x="2062205" y="1545103"/>
                    <a:pt x="2060247" y="1499079"/>
                  </a:cubicBezTo>
                  <a:lnTo>
                    <a:pt x="2068569" y="1504987"/>
                  </a:lnTo>
                  <a:lnTo>
                    <a:pt x="2067064" y="1469507"/>
                  </a:lnTo>
                  <a:cubicBezTo>
                    <a:pt x="2066717" y="1461311"/>
                    <a:pt x="2032167" y="646341"/>
                    <a:pt x="2015742" y="311842"/>
                  </a:cubicBezTo>
                  <a:cubicBezTo>
                    <a:pt x="2011058" y="216464"/>
                    <a:pt x="1948077" y="136791"/>
                    <a:pt x="1833600" y="81437"/>
                  </a:cubicBezTo>
                  <a:cubicBezTo>
                    <a:pt x="1719325" y="26179"/>
                    <a:pt x="1556184" y="-3393"/>
                    <a:pt x="1386013" y="310"/>
                  </a:cubicBezTo>
                  <a:cubicBezTo>
                    <a:pt x="1228930" y="3722"/>
                    <a:pt x="1090848" y="35557"/>
                    <a:pt x="1012423" y="85946"/>
                  </a:cubicBezTo>
                  <a:cubicBezTo>
                    <a:pt x="940524" y="36181"/>
                    <a:pt x="806724" y="7035"/>
                    <a:pt x="650081" y="7590"/>
                  </a:cubicBezTo>
                  <a:cubicBezTo>
                    <a:pt x="482019" y="8173"/>
                    <a:pt x="317807" y="41486"/>
                    <a:pt x="199545" y="98980"/>
                  </a:cubicBezTo>
                  <a:cubicBezTo>
                    <a:pt x="71159" y="161405"/>
                    <a:pt x="3443" y="248851"/>
                    <a:pt x="3721" y="351865"/>
                  </a:cubicBezTo>
                  <a:cubicBezTo>
                    <a:pt x="3773" y="370519"/>
                    <a:pt x="3845" y="390664"/>
                    <a:pt x="3930" y="412027"/>
                  </a:cubicBezTo>
                  <a:cubicBezTo>
                    <a:pt x="1311" y="425887"/>
                    <a:pt x="-37" y="440104"/>
                    <a:pt x="1" y="454344"/>
                  </a:cubicBezTo>
                  <a:cubicBezTo>
                    <a:pt x="909" y="789248"/>
                    <a:pt x="8573" y="1604911"/>
                    <a:pt x="8649" y="1613141"/>
                  </a:cubicBezTo>
                  <a:lnTo>
                    <a:pt x="8964" y="1646659"/>
                  </a:lnTo>
                  <a:lnTo>
                    <a:pt x="36201" y="1627117"/>
                  </a:lnTo>
                  <a:cubicBezTo>
                    <a:pt x="36540" y="1626877"/>
                    <a:pt x="46841" y="1619529"/>
                    <a:pt x="65604" y="1607253"/>
                  </a:cubicBezTo>
                  <a:cubicBezTo>
                    <a:pt x="117081" y="1593685"/>
                    <a:pt x="855132" y="1399984"/>
                    <a:pt x="1042869" y="1395358"/>
                  </a:cubicBezTo>
                  <a:lnTo>
                    <a:pt x="1044426" y="1395317"/>
                  </a:lnTo>
                  <a:lnTo>
                    <a:pt x="1045969" y="1395471"/>
                  </a:lnTo>
                  <a:cubicBezTo>
                    <a:pt x="1233138" y="1413714"/>
                    <a:pt x="1981332" y="1576471"/>
                    <a:pt x="2038768" y="1588997"/>
                  </a:cubicBezTo>
                  <a:lnTo>
                    <a:pt x="2064845" y="1607500"/>
                  </a:lnTo>
                  <a:lnTo>
                    <a:pt x="2063336" y="1572013"/>
                  </a:lnTo>
                  <a:close/>
                  <a:moveTo>
                    <a:pt x="1063653" y="1286429"/>
                  </a:moveTo>
                  <a:cubicBezTo>
                    <a:pt x="1064417" y="1264075"/>
                    <a:pt x="1065110" y="1241680"/>
                    <a:pt x="1065717" y="1219502"/>
                  </a:cubicBezTo>
                  <a:cubicBezTo>
                    <a:pt x="1126455" y="1209170"/>
                    <a:pt x="1190433" y="1205141"/>
                    <a:pt x="1256105" y="1207528"/>
                  </a:cubicBezTo>
                  <a:cubicBezTo>
                    <a:pt x="1619545" y="1220719"/>
                    <a:pt x="1945574" y="1421892"/>
                    <a:pt x="2024338" y="1474074"/>
                  </a:cubicBezTo>
                  <a:cubicBezTo>
                    <a:pt x="2025477" y="1500642"/>
                    <a:pt x="2026409" y="1522677"/>
                    <a:pt x="2027116" y="1539194"/>
                  </a:cubicBezTo>
                  <a:cubicBezTo>
                    <a:pt x="1988680" y="1514420"/>
                    <a:pt x="1913983" y="1469184"/>
                    <a:pt x="1814360" y="1422619"/>
                  </a:cubicBezTo>
                  <a:cubicBezTo>
                    <a:pt x="1679930" y="1359782"/>
                    <a:pt x="1473531" y="1283202"/>
                    <a:pt x="1253650" y="1275220"/>
                  </a:cubicBezTo>
                  <a:cubicBezTo>
                    <a:pt x="1188297" y="1272850"/>
                    <a:pt x="1124493" y="1276619"/>
                    <a:pt x="1063666" y="1286429"/>
                  </a:cubicBezTo>
                  <a:close/>
                  <a:moveTo>
                    <a:pt x="1064863" y="1321525"/>
                  </a:moveTo>
                  <a:cubicBezTo>
                    <a:pt x="1124747" y="1311546"/>
                    <a:pt x="1187734" y="1307665"/>
                    <a:pt x="1252374" y="1310014"/>
                  </a:cubicBezTo>
                  <a:cubicBezTo>
                    <a:pt x="1466138" y="1317770"/>
                    <a:pt x="1667558" y="1392505"/>
                    <a:pt x="1798923" y="1453829"/>
                  </a:cubicBezTo>
                  <a:cubicBezTo>
                    <a:pt x="1860871" y="1482760"/>
                    <a:pt x="1913468" y="1511495"/>
                    <a:pt x="1953272" y="1534836"/>
                  </a:cubicBezTo>
                  <a:cubicBezTo>
                    <a:pt x="1740404" y="1489031"/>
                    <a:pt x="1239149" y="1383045"/>
                    <a:pt x="1065264" y="1362522"/>
                  </a:cubicBezTo>
                  <a:cubicBezTo>
                    <a:pt x="1066852" y="1349482"/>
                    <a:pt x="1066214" y="1334603"/>
                    <a:pt x="1064887" y="1321525"/>
                  </a:cubicBezTo>
                  <a:close/>
                  <a:moveTo>
                    <a:pt x="1386754" y="35101"/>
                  </a:moveTo>
                  <a:cubicBezTo>
                    <a:pt x="1551606" y="31521"/>
                    <a:pt x="1708956" y="59828"/>
                    <a:pt x="1818430" y="112765"/>
                  </a:cubicBezTo>
                  <a:cubicBezTo>
                    <a:pt x="1922195" y="162948"/>
                    <a:pt x="1976878" y="230496"/>
                    <a:pt x="1980951" y="313543"/>
                  </a:cubicBezTo>
                  <a:cubicBezTo>
                    <a:pt x="1995446" y="608626"/>
                    <a:pt x="2024050" y="1277846"/>
                    <a:pt x="2030816" y="1436746"/>
                  </a:cubicBezTo>
                  <a:cubicBezTo>
                    <a:pt x="1932129" y="1373118"/>
                    <a:pt x="1612649" y="1185644"/>
                    <a:pt x="1257371" y="1172751"/>
                  </a:cubicBezTo>
                  <a:cubicBezTo>
                    <a:pt x="1192007" y="1170378"/>
                    <a:pt x="1128200" y="1174170"/>
                    <a:pt x="1067363" y="1183981"/>
                  </a:cubicBezTo>
                  <a:cubicBezTo>
                    <a:pt x="1073573" y="1002844"/>
                    <a:pt x="1074536" y="838783"/>
                    <a:pt x="1070288" y="683210"/>
                  </a:cubicBezTo>
                  <a:cubicBezTo>
                    <a:pt x="1068158" y="501654"/>
                    <a:pt x="1060299" y="368890"/>
                    <a:pt x="1045609" y="266140"/>
                  </a:cubicBezTo>
                  <a:cubicBezTo>
                    <a:pt x="1042653" y="235787"/>
                    <a:pt x="1034444" y="152963"/>
                    <a:pt x="1030635" y="115539"/>
                  </a:cubicBezTo>
                  <a:cubicBezTo>
                    <a:pt x="1103436" y="68304"/>
                    <a:pt x="1235257" y="38386"/>
                    <a:pt x="1386771" y="35094"/>
                  </a:cubicBezTo>
                  <a:close/>
                  <a:moveTo>
                    <a:pt x="38745" y="413354"/>
                  </a:moveTo>
                  <a:cubicBezTo>
                    <a:pt x="38656" y="391453"/>
                    <a:pt x="38580" y="370835"/>
                    <a:pt x="38529" y="351759"/>
                  </a:cubicBezTo>
                  <a:cubicBezTo>
                    <a:pt x="38227" y="239672"/>
                    <a:pt x="134205" y="169446"/>
                    <a:pt x="214766" y="130273"/>
                  </a:cubicBezTo>
                  <a:cubicBezTo>
                    <a:pt x="328472" y="74984"/>
                    <a:pt x="487179" y="42947"/>
                    <a:pt x="650180" y="42381"/>
                  </a:cubicBezTo>
                  <a:cubicBezTo>
                    <a:pt x="797298" y="41874"/>
                    <a:pt x="921894" y="67642"/>
                    <a:pt x="988705" y="111839"/>
                  </a:cubicBezTo>
                  <a:lnTo>
                    <a:pt x="996122" y="120253"/>
                  </a:lnTo>
                  <a:cubicBezTo>
                    <a:pt x="999825" y="156704"/>
                    <a:pt x="1007424" y="233346"/>
                    <a:pt x="1010606" y="265856"/>
                  </a:cubicBezTo>
                  <a:lnTo>
                    <a:pt x="1010407" y="265883"/>
                  </a:lnTo>
                  <a:cubicBezTo>
                    <a:pt x="1025368" y="367838"/>
                    <a:pt x="1033340" y="500664"/>
                    <a:pt x="1035490" y="683878"/>
                  </a:cubicBezTo>
                  <a:cubicBezTo>
                    <a:pt x="1036718" y="789005"/>
                    <a:pt x="1036166" y="909400"/>
                    <a:pt x="1033639" y="1086477"/>
                  </a:cubicBezTo>
                  <a:cubicBezTo>
                    <a:pt x="1033529" y="1094683"/>
                    <a:pt x="1033412" y="1102947"/>
                    <a:pt x="1033279" y="1111293"/>
                  </a:cubicBezTo>
                  <a:cubicBezTo>
                    <a:pt x="1032918" y="1135529"/>
                    <a:pt x="1032538" y="1160119"/>
                    <a:pt x="1032137" y="1185034"/>
                  </a:cubicBezTo>
                  <a:lnTo>
                    <a:pt x="1031818" y="1184992"/>
                  </a:lnTo>
                  <a:lnTo>
                    <a:pt x="1031811" y="1185150"/>
                  </a:lnTo>
                  <a:cubicBezTo>
                    <a:pt x="1008857" y="1182602"/>
                    <a:pt x="985399" y="1180847"/>
                    <a:pt x="961825" y="1179989"/>
                  </a:cubicBezTo>
                  <a:cubicBezTo>
                    <a:pt x="714934" y="1171029"/>
                    <a:pt x="471855" y="1257553"/>
                    <a:pt x="311447" y="1331709"/>
                  </a:cubicBezTo>
                  <a:cubicBezTo>
                    <a:pt x="186840" y="1389310"/>
                    <a:pt x="91253" y="1448679"/>
                    <a:pt x="46875" y="1477853"/>
                  </a:cubicBezTo>
                  <a:cubicBezTo>
                    <a:pt x="45528" y="1332117"/>
                    <a:pt x="40089" y="732045"/>
                    <a:pt x="38748" y="413354"/>
                  </a:cubicBezTo>
                  <a:close/>
                  <a:moveTo>
                    <a:pt x="42623" y="1522704"/>
                  </a:moveTo>
                  <a:cubicBezTo>
                    <a:pt x="60914" y="1509938"/>
                    <a:pt x="170062" y="1435423"/>
                    <a:pt x="326044" y="1363317"/>
                  </a:cubicBezTo>
                  <a:cubicBezTo>
                    <a:pt x="483030" y="1290746"/>
                    <a:pt x="720550" y="1206077"/>
                    <a:pt x="960580" y="1214787"/>
                  </a:cubicBezTo>
                  <a:cubicBezTo>
                    <a:pt x="983805" y="1215631"/>
                    <a:pt x="1006916" y="1217342"/>
                    <a:pt x="1029483" y="1219889"/>
                  </a:cubicBezTo>
                  <a:cubicBezTo>
                    <a:pt x="1029153" y="1242188"/>
                    <a:pt x="1028804" y="1264768"/>
                    <a:pt x="1028437" y="1287633"/>
                  </a:cubicBezTo>
                  <a:cubicBezTo>
                    <a:pt x="1005373" y="1285061"/>
                    <a:pt x="981806" y="1283329"/>
                    <a:pt x="958122" y="1282468"/>
                  </a:cubicBezTo>
                  <a:cubicBezTo>
                    <a:pt x="711247" y="1273509"/>
                    <a:pt x="468186" y="1360036"/>
                    <a:pt x="307743" y="1434198"/>
                  </a:cubicBezTo>
                  <a:cubicBezTo>
                    <a:pt x="183133" y="1491799"/>
                    <a:pt x="87540" y="1551169"/>
                    <a:pt x="43158" y="1580346"/>
                  </a:cubicBezTo>
                  <a:cubicBezTo>
                    <a:pt x="43024" y="1565556"/>
                    <a:pt x="42846" y="1546080"/>
                    <a:pt x="42634" y="1522704"/>
                  </a:cubicBezTo>
                  <a:close/>
                  <a:moveTo>
                    <a:pt x="322344" y="1465790"/>
                  </a:moveTo>
                  <a:cubicBezTo>
                    <a:pt x="479334" y="1393222"/>
                    <a:pt x="716850" y="1308546"/>
                    <a:pt x="956846" y="1317256"/>
                  </a:cubicBezTo>
                  <a:cubicBezTo>
                    <a:pt x="980695" y="1318123"/>
                    <a:pt x="1004386" y="1319951"/>
                    <a:pt x="1027538" y="1322615"/>
                  </a:cubicBezTo>
                  <a:lnTo>
                    <a:pt x="1027329" y="1328362"/>
                  </a:lnTo>
                  <a:lnTo>
                    <a:pt x="1028060" y="1328228"/>
                  </a:lnTo>
                  <a:cubicBezTo>
                    <a:pt x="1026472" y="1339116"/>
                    <a:pt x="1025478" y="1350740"/>
                    <a:pt x="1026009" y="1361274"/>
                  </a:cubicBezTo>
                  <a:cubicBezTo>
                    <a:pt x="856767" y="1372165"/>
                    <a:pt x="388798" y="1488089"/>
                    <a:pt x="169308" y="1544335"/>
                  </a:cubicBezTo>
                  <a:cubicBezTo>
                    <a:pt x="212239" y="1520044"/>
                    <a:pt x="264006" y="1492748"/>
                    <a:pt x="322337" y="1465790"/>
                  </a:cubicBez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38E4FA89-FE4E-41DE-B6C4-BC3EA039A0D9}"/>
                </a:ext>
              </a:extLst>
            </p:cNvPr>
            <p:cNvSpPr/>
            <p:nvPr/>
          </p:nvSpPr>
          <p:spPr>
            <a:xfrm>
              <a:off x="1269432" y="5388077"/>
              <a:ext cx="341500" cy="1021238"/>
            </a:xfrm>
            <a:custGeom>
              <a:avLst/>
              <a:gdLst>
                <a:gd name="connsiteX0" fmla="*/ 0 w 341500"/>
                <a:gd name="connsiteY0" fmla="*/ 90436 h 1021238"/>
                <a:gd name="connsiteX1" fmla="*/ 3964 w 341500"/>
                <a:gd name="connsiteY1" fmla="*/ 1021238 h 1021238"/>
                <a:gd name="connsiteX2" fmla="*/ 341501 w 341500"/>
                <a:gd name="connsiteY2" fmla="*/ 891608 h 1021238"/>
                <a:gd name="connsiteX3" fmla="*/ 322391 w 341500"/>
                <a:gd name="connsiteY3" fmla="*/ 0 h 1021238"/>
                <a:gd name="connsiteX4" fmla="*/ 0 w 341500"/>
                <a:gd name="connsiteY4" fmla="*/ 90440 h 102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500" h="1021238">
                  <a:moveTo>
                    <a:pt x="0" y="90436"/>
                  </a:moveTo>
                  <a:lnTo>
                    <a:pt x="3964" y="1021238"/>
                  </a:lnTo>
                  <a:cubicBezTo>
                    <a:pt x="3964" y="1021238"/>
                    <a:pt x="168206" y="913674"/>
                    <a:pt x="341501" y="891608"/>
                  </a:cubicBezTo>
                  <a:cubicBezTo>
                    <a:pt x="325957" y="658104"/>
                    <a:pt x="322391" y="0"/>
                    <a:pt x="322391" y="0"/>
                  </a:cubicBezTo>
                  <a:lnTo>
                    <a:pt x="0" y="90440"/>
                  </a:lnTo>
                  <a:close/>
                </a:path>
              </a:pathLst>
            </a:custGeom>
            <a:grpFill/>
            <a:ln w="34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01B7C636-FDEB-474E-A627-3DAC97DF650F}"/>
                </a:ext>
              </a:extLst>
            </p:cNvPr>
            <p:cNvSpPr/>
            <p:nvPr/>
          </p:nvSpPr>
          <p:spPr>
            <a:xfrm>
              <a:off x="1638951" y="5395425"/>
              <a:ext cx="402324" cy="69715"/>
            </a:xfrm>
            <a:custGeom>
              <a:avLst/>
              <a:gdLst>
                <a:gd name="connsiteX0" fmla="*/ 0 w 402324"/>
                <a:gd name="connsiteY0" fmla="*/ 69715 h 69715"/>
                <a:gd name="connsiteX1" fmla="*/ 32877 w 402324"/>
                <a:gd name="connsiteY1" fmla="*/ 30768 h 69715"/>
                <a:gd name="connsiteX2" fmla="*/ 78061 w 402324"/>
                <a:gd name="connsiteY2" fmla="*/ 46418 h 69715"/>
                <a:gd name="connsiteX3" fmla="*/ 169897 w 402324"/>
                <a:gd name="connsiteY3" fmla="*/ 22203 h 69715"/>
                <a:gd name="connsiteX4" fmla="*/ 208154 w 402324"/>
                <a:gd name="connsiteY4" fmla="*/ 38004 h 69715"/>
                <a:gd name="connsiteX5" fmla="*/ 251863 w 402324"/>
                <a:gd name="connsiteY5" fmla="*/ 8902 h 69715"/>
                <a:gd name="connsiteX6" fmla="*/ 333926 w 402324"/>
                <a:gd name="connsiteY6" fmla="*/ 3909 h 69715"/>
                <a:gd name="connsiteX7" fmla="*/ 402325 w 402324"/>
                <a:gd name="connsiteY7" fmla="*/ 0 h 69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324" h="69715">
                  <a:moveTo>
                    <a:pt x="0" y="69715"/>
                  </a:moveTo>
                  <a:cubicBezTo>
                    <a:pt x="2318" y="53479"/>
                    <a:pt x="16099" y="35305"/>
                    <a:pt x="32877" y="30768"/>
                  </a:cubicBezTo>
                  <a:cubicBezTo>
                    <a:pt x="56729" y="24325"/>
                    <a:pt x="58170" y="43493"/>
                    <a:pt x="78061" y="46418"/>
                  </a:cubicBezTo>
                  <a:cubicBezTo>
                    <a:pt x="114429" y="51771"/>
                    <a:pt x="127010" y="6375"/>
                    <a:pt x="169897" y="22203"/>
                  </a:cubicBezTo>
                  <a:cubicBezTo>
                    <a:pt x="187453" y="28684"/>
                    <a:pt x="187182" y="40994"/>
                    <a:pt x="208154" y="38004"/>
                  </a:cubicBezTo>
                  <a:cubicBezTo>
                    <a:pt x="227212" y="35288"/>
                    <a:pt x="234835" y="12200"/>
                    <a:pt x="251863" y="8902"/>
                  </a:cubicBezTo>
                  <a:cubicBezTo>
                    <a:pt x="287628" y="1975"/>
                    <a:pt x="295700" y="36979"/>
                    <a:pt x="333926" y="3909"/>
                  </a:cubicBezTo>
                  <a:cubicBezTo>
                    <a:pt x="350173" y="31235"/>
                    <a:pt x="387035" y="25220"/>
                    <a:pt x="402325" y="0"/>
                  </a:cubicBezTo>
                </a:path>
              </a:pathLst>
            </a:custGeom>
            <a:noFill/>
            <a:ln w="17145" cap="flat">
              <a:solidFill>
                <a:srgbClr val="D5AE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525A393E-71F0-4864-9D34-03037E235D39}"/>
                </a:ext>
              </a:extLst>
            </p:cNvPr>
            <p:cNvSpPr/>
            <p:nvPr/>
          </p:nvSpPr>
          <p:spPr>
            <a:xfrm>
              <a:off x="1646426" y="5497578"/>
              <a:ext cx="412361" cy="76946"/>
            </a:xfrm>
            <a:custGeom>
              <a:avLst/>
              <a:gdLst>
                <a:gd name="connsiteX0" fmla="*/ 0 w 412361"/>
                <a:gd name="connsiteY0" fmla="*/ 76947 h 76946"/>
                <a:gd name="connsiteX1" fmla="*/ 45805 w 412361"/>
                <a:gd name="connsiteY1" fmla="*/ 34797 h 76946"/>
                <a:gd name="connsiteX2" fmla="*/ 102085 w 412361"/>
                <a:gd name="connsiteY2" fmla="*/ 53619 h 76946"/>
                <a:gd name="connsiteX3" fmla="*/ 149007 w 412361"/>
                <a:gd name="connsiteY3" fmla="*/ 23341 h 76946"/>
                <a:gd name="connsiteX4" fmla="*/ 204571 w 412361"/>
                <a:gd name="connsiteY4" fmla="*/ 41271 h 76946"/>
                <a:gd name="connsiteX5" fmla="*/ 258711 w 412361"/>
                <a:gd name="connsiteY5" fmla="*/ 18376 h 76946"/>
                <a:gd name="connsiteX6" fmla="*/ 283263 w 412361"/>
                <a:gd name="connsiteY6" fmla="*/ 35024 h 76946"/>
                <a:gd name="connsiteX7" fmla="*/ 313699 w 412361"/>
                <a:gd name="connsiteY7" fmla="*/ 18126 h 76946"/>
                <a:gd name="connsiteX8" fmla="*/ 358961 w 412361"/>
                <a:gd name="connsiteY8" fmla="*/ 19967 h 76946"/>
                <a:gd name="connsiteX9" fmla="*/ 412361 w 412361"/>
                <a:gd name="connsiteY9" fmla="*/ 0 h 76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361" h="76946">
                  <a:moveTo>
                    <a:pt x="0" y="76947"/>
                  </a:moveTo>
                  <a:cubicBezTo>
                    <a:pt x="6810" y="58581"/>
                    <a:pt x="24665" y="37763"/>
                    <a:pt x="45805" y="34797"/>
                  </a:cubicBezTo>
                  <a:cubicBezTo>
                    <a:pt x="69208" y="31502"/>
                    <a:pt x="80846" y="55330"/>
                    <a:pt x="102085" y="53619"/>
                  </a:cubicBezTo>
                  <a:cubicBezTo>
                    <a:pt x="122734" y="51963"/>
                    <a:pt x="129849" y="26592"/>
                    <a:pt x="149007" y="23341"/>
                  </a:cubicBezTo>
                  <a:cubicBezTo>
                    <a:pt x="170919" y="19624"/>
                    <a:pt x="184227" y="42266"/>
                    <a:pt x="204571" y="41271"/>
                  </a:cubicBezTo>
                  <a:cubicBezTo>
                    <a:pt x="225217" y="40263"/>
                    <a:pt x="238549" y="17011"/>
                    <a:pt x="258711" y="18376"/>
                  </a:cubicBezTo>
                  <a:cubicBezTo>
                    <a:pt x="267291" y="18959"/>
                    <a:pt x="273044" y="34842"/>
                    <a:pt x="283263" y="35024"/>
                  </a:cubicBezTo>
                  <a:cubicBezTo>
                    <a:pt x="297435" y="35271"/>
                    <a:pt x="302026" y="22079"/>
                    <a:pt x="313699" y="18126"/>
                  </a:cubicBezTo>
                  <a:cubicBezTo>
                    <a:pt x="339162" y="9491"/>
                    <a:pt x="329537" y="16113"/>
                    <a:pt x="358961" y="19967"/>
                  </a:cubicBezTo>
                  <a:cubicBezTo>
                    <a:pt x="380111" y="22738"/>
                    <a:pt x="398076" y="16061"/>
                    <a:pt x="412361" y="0"/>
                  </a:cubicBezTo>
                </a:path>
              </a:pathLst>
            </a:custGeom>
            <a:noFill/>
            <a:ln w="17145" cap="flat">
              <a:solidFill>
                <a:srgbClr val="D5AE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EEA577CB-345F-43DE-BD0B-B6C1441F36D2}"/>
                </a:ext>
              </a:extLst>
            </p:cNvPr>
            <p:cNvSpPr/>
            <p:nvPr/>
          </p:nvSpPr>
          <p:spPr>
            <a:xfrm>
              <a:off x="1656818" y="5618044"/>
              <a:ext cx="430629" cy="62436"/>
            </a:xfrm>
            <a:custGeom>
              <a:avLst/>
              <a:gdLst>
                <a:gd name="connsiteX0" fmla="*/ 375 w 430629"/>
                <a:gd name="connsiteY0" fmla="*/ 62437 h 62436"/>
                <a:gd name="connsiteX1" fmla="*/ 96329 w 430629"/>
                <a:gd name="connsiteY1" fmla="*/ 59073 h 62436"/>
                <a:gd name="connsiteX2" fmla="*/ 142953 w 430629"/>
                <a:gd name="connsiteY2" fmla="*/ 25383 h 62436"/>
                <a:gd name="connsiteX3" fmla="*/ 198643 w 430629"/>
                <a:gd name="connsiteY3" fmla="*/ 44167 h 62436"/>
                <a:gd name="connsiteX4" fmla="*/ 265653 w 430629"/>
                <a:gd name="connsiteY4" fmla="*/ 19139 h 62436"/>
                <a:gd name="connsiteX5" fmla="*/ 325036 w 430629"/>
                <a:gd name="connsiteY5" fmla="*/ 26635 h 62436"/>
                <a:gd name="connsiteX6" fmla="*/ 378964 w 430629"/>
                <a:gd name="connsiteY6" fmla="*/ 142 h 62436"/>
                <a:gd name="connsiteX7" fmla="*/ 430629 w 430629"/>
                <a:gd name="connsiteY7" fmla="*/ 5426 h 62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29" h="62436">
                  <a:moveTo>
                    <a:pt x="375" y="62437"/>
                  </a:moveTo>
                  <a:cubicBezTo>
                    <a:pt x="-6315" y="11715"/>
                    <a:pt x="78426" y="62663"/>
                    <a:pt x="96329" y="59073"/>
                  </a:cubicBezTo>
                  <a:cubicBezTo>
                    <a:pt x="115638" y="55198"/>
                    <a:pt x="125115" y="30043"/>
                    <a:pt x="142953" y="25383"/>
                  </a:cubicBezTo>
                  <a:cubicBezTo>
                    <a:pt x="166154" y="19314"/>
                    <a:pt x="176746" y="40831"/>
                    <a:pt x="198643" y="44167"/>
                  </a:cubicBezTo>
                  <a:cubicBezTo>
                    <a:pt x="227159" y="48508"/>
                    <a:pt x="240879" y="27492"/>
                    <a:pt x="265653" y="19139"/>
                  </a:cubicBezTo>
                  <a:cubicBezTo>
                    <a:pt x="295612" y="9037"/>
                    <a:pt x="298595" y="24687"/>
                    <a:pt x="325036" y="26635"/>
                  </a:cubicBezTo>
                  <a:cubicBezTo>
                    <a:pt x="352287" y="28637"/>
                    <a:pt x="357581" y="2861"/>
                    <a:pt x="378964" y="142"/>
                  </a:cubicBezTo>
                  <a:cubicBezTo>
                    <a:pt x="397906" y="-2268"/>
                    <a:pt x="410916" y="27053"/>
                    <a:pt x="430629" y="5426"/>
                  </a:cubicBezTo>
                </a:path>
              </a:pathLst>
            </a:custGeom>
            <a:noFill/>
            <a:ln w="17145" cap="flat">
              <a:solidFill>
                <a:srgbClr val="D5AE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D1FA5647-7842-4153-83D5-20534611E827}"/>
                </a:ext>
              </a:extLst>
            </p:cNvPr>
            <p:cNvSpPr/>
            <p:nvPr/>
          </p:nvSpPr>
          <p:spPr>
            <a:xfrm>
              <a:off x="1667515" y="5737985"/>
              <a:ext cx="402331" cy="69711"/>
            </a:xfrm>
            <a:custGeom>
              <a:avLst/>
              <a:gdLst>
                <a:gd name="connsiteX0" fmla="*/ 0 w 402331"/>
                <a:gd name="connsiteY0" fmla="*/ 69711 h 69711"/>
                <a:gd name="connsiteX1" fmla="*/ 32881 w 402331"/>
                <a:gd name="connsiteY1" fmla="*/ 30772 h 69711"/>
                <a:gd name="connsiteX2" fmla="*/ 78065 w 402331"/>
                <a:gd name="connsiteY2" fmla="*/ 46418 h 69711"/>
                <a:gd name="connsiteX3" fmla="*/ 169900 w 402331"/>
                <a:gd name="connsiteY3" fmla="*/ 22206 h 69711"/>
                <a:gd name="connsiteX4" fmla="*/ 208157 w 402331"/>
                <a:gd name="connsiteY4" fmla="*/ 38010 h 69711"/>
                <a:gd name="connsiteX5" fmla="*/ 251870 w 402331"/>
                <a:gd name="connsiteY5" fmla="*/ 8905 h 69711"/>
                <a:gd name="connsiteX6" fmla="*/ 333930 w 402331"/>
                <a:gd name="connsiteY6" fmla="*/ 3912 h 69711"/>
                <a:gd name="connsiteX7" fmla="*/ 402331 w 402331"/>
                <a:gd name="connsiteY7" fmla="*/ 0 h 6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2331" h="69711">
                  <a:moveTo>
                    <a:pt x="0" y="69711"/>
                  </a:moveTo>
                  <a:cubicBezTo>
                    <a:pt x="2321" y="53479"/>
                    <a:pt x="16106" y="35308"/>
                    <a:pt x="32881" y="30772"/>
                  </a:cubicBezTo>
                  <a:cubicBezTo>
                    <a:pt x="56733" y="24325"/>
                    <a:pt x="58173" y="43490"/>
                    <a:pt x="78065" y="46418"/>
                  </a:cubicBezTo>
                  <a:cubicBezTo>
                    <a:pt x="114436" y="51774"/>
                    <a:pt x="127017" y="6378"/>
                    <a:pt x="169900" y="22206"/>
                  </a:cubicBezTo>
                  <a:cubicBezTo>
                    <a:pt x="187460" y="28691"/>
                    <a:pt x="187189" y="41001"/>
                    <a:pt x="208157" y="38010"/>
                  </a:cubicBezTo>
                  <a:cubicBezTo>
                    <a:pt x="227216" y="35288"/>
                    <a:pt x="234842" y="12207"/>
                    <a:pt x="251870" y="8905"/>
                  </a:cubicBezTo>
                  <a:cubicBezTo>
                    <a:pt x="287635" y="1975"/>
                    <a:pt x="295707" y="36982"/>
                    <a:pt x="333930" y="3912"/>
                  </a:cubicBezTo>
                  <a:cubicBezTo>
                    <a:pt x="350183" y="31245"/>
                    <a:pt x="387038" y="25224"/>
                    <a:pt x="402331" y="0"/>
                  </a:cubicBezTo>
                </a:path>
              </a:pathLst>
            </a:custGeom>
            <a:noFill/>
            <a:ln w="17145" cap="flat">
              <a:solidFill>
                <a:srgbClr val="D5AE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8296A332-9FE0-493E-A04D-E63032E605D6}"/>
                </a:ext>
              </a:extLst>
            </p:cNvPr>
            <p:cNvSpPr/>
            <p:nvPr/>
          </p:nvSpPr>
          <p:spPr>
            <a:xfrm>
              <a:off x="1674990" y="5840481"/>
              <a:ext cx="412364" cy="76943"/>
            </a:xfrm>
            <a:custGeom>
              <a:avLst/>
              <a:gdLst>
                <a:gd name="connsiteX0" fmla="*/ 0 w 412364"/>
                <a:gd name="connsiteY0" fmla="*/ 76943 h 76943"/>
                <a:gd name="connsiteX1" fmla="*/ 45805 w 412364"/>
                <a:gd name="connsiteY1" fmla="*/ 34791 h 76943"/>
                <a:gd name="connsiteX2" fmla="*/ 102081 w 412364"/>
                <a:gd name="connsiteY2" fmla="*/ 53616 h 76943"/>
                <a:gd name="connsiteX3" fmla="*/ 149007 w 412364"/>
                <a:gd name="connsiteY3" fmla="*/ 23338 h 76943"/>
                <a:gd name="connsiteX4" fmla="*/ 204567 w 412364"/>
                <a:gd name="connsiteY4" fmla="*/ 41265 h 76943"/>
                <a:gd name="connsiteX5" fmla="*/ 258708 w 412364"/>
                <a:gd name="connsiteY5" fmla="*/ 18369 h 76943"/>
                <a:gd name="connsiteX6" fmla="*/ 283259 w 412364"/>
                <a:gd name="connsiteY6" fmla="*/ 35020 h 76943"/>
                <a:gd name="connsiteX7" fmla="*/ 313699 w 412364"/>
                <a:gd name="connsiteY7" fmla="*/ 18119 h 76943"/>
                <a:gd name="connsiteX8" fmla="*/ 358961 w 412364"/>
                <a:gd name="connsiteY8" fmla="*/ 19964 h 76943"/>
                <a:gd name="connsiteX9" fmla="*/ 412365 w 412364"/>
                <a:gd name="connsiteY9" fmla="*/ 0 h 76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2364" h="76943">
                  <a:moveTo>
                    <a:pt x="0" y="76943"/>
                  </a:moveTo>
                  <a:cubicBezTo>
                    <a:pt x="6810" y="58578"/>
                    <a:pt x="24665" y="37760"/>
                    <a:pt x="45805" y="34791"/>
                  </a:cubicBezTo>
                  <a:cubicBezTo>
                    <a:pt x="69208" y="31492"/>
                    <a:pt x="80846" y="55320"/>
                    <a:pt x="102081" y="53616"/>
                  </a:cubicBezTo>
                  <a:cubicBezTo>
                    <a:pt x="122734" y="51959"/>
                    <a:pt x="129849" y="26589"/>
                    <a:pt x="149007" y="23338"/>
                  </a:cubicBezTo>
                  <a:cubicBezTo>
                    <a:pt x="170915" y="19621"/>
                    <a:pt x="184226" y="42259"/>
                    <a:pt x="204567" y="41265"/>
                  </a:cubicBezTo>
                  <a:cubicBezTo>
                    <a:pt x="225213" y="40260"/>
                    <a:pt x="238545" y="17008"/>
                    <a:pt x="258708" y="18369"/>
                  </a:cubicBezTo>
                  <a:cubicBezTo>
                    <a:pt x="267287" y="18949"/>
                    <a:pt x="273041" y="34842"/>
                    <a:pt x="283259" y="35020"/>
                  </a:cubicBezTo>
                  <a:cubicBezTo>
                    <a:pt x="297431" y="35264"/>
                    <a:pt x="302026" y="22079"/>
                    <a:pt x="313699" y="18119"/>
                  </a:cubicBezTo>
                  <a:cubicBezTo>
                    <a:pt x="339156" y="9485"/>
                    <a:pt x="329537" y="16109"/>
                    <a:pt x="358961" y="19964"/>
                  </a:cubicBezTo>
                  <a:cubicBezTo>
                    <a:pt x="380112" y="22731"/>
                    <a:pt x="398079" y="16048"/>
                    <a:pt x="412365" y="0"/>
                  </a:cubicBezTo>
                </a:path>
              </a:pathLst>
            </a:custGeom>
            <a:noFill/>
            <a:ln w="17145" cap="flat">
              <a:solidFill>
                <a:srgbClr val="D5AE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35E87FC0-054F-4EAA-9EAA-1CCA3B9DBCAD}"/>
                </a:ext>
              </a:extLst>
            </p:cNvPr>
            <p:cNvSpPr/>
            <p:nvPr/>
          </p:nvSpPr>
          <p:spPr>
            <a:xfrm>
              <a:off x="1685382" y="5960938"/>
              <a:ext cx="430618" cy="62443"/>
            </a:xfrm>
            <a:custGeom>
              <a:avLst/>
              <a:gdLst>
                <a:gd name="connsiteX0" fmla="*/ 375 w 430618"/>
                <a:gd name="connsiteY0" fmla="*/ 62443 h 62443"/>
                <a:gd name="connsiteX1" fmla="*/ 96326 w 430618"/>
                <a:gd name="connsiteY1" fmla="*/ 59076 h 62443"/>
                <a:gd name="connsiteX2" fmla="*/ 142950 w 430618"/>
                <a:gd name="connsiteY2" fmla="*/ 25383 h 62443"/>
                <a:gd name="connsiteX3" fmla="*/ 198637 w 430618"/>
                <a:gd name="connsiteY3" fmla="*/ 44170 h 62443"/>
                <a:gd name="connsiteX4" fmla="*/ 265646 w 430618"/>
                <a:gd name="connsiteY4" fmla="*/ 19142 h 62443"/>
                <a:gd name="connsiteX5" fmla="*/ 325033 w 430618"/>
                <a:gd name="connsiteY5" fmla="*/ 26634 h 62443"/>
                <a:gd name="connsiteX6" fmla="*/ 378961 w 430618"/>
                <a:gd name="connsiteY6" fmla="*/ 142 h 62443"/>
                <a:gd name="connsiteX7" fmla="*/ 430619 w 430618"/>
                <a:gd name="connsiteY7" fmla="*/ 5429 h 62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0618" h="62443">
                  <a:moveTo>
                    <a:pt x="375" y="62443"/>
                  </a:moveTo>
                  <a:cubicBezTo>
                    <a:pt x="-6315" y="11721"/>
                    <a:pt x="78423" y="62666"/>
                    <a:pt x="96326" y="59076"/>
                  </a:cubicBezTo>
                  <a:cubicBezTo>
                    <a:pt x="115634" y="55205"/>
                    <a:pt x="125119" y="30046"/>
                    <a:pt x="142950" y="25383"/>
                  </a:cubicBezTo>
                  <a:cubicBezTo>
                    <a:pt x="166150" y="19320"/>
                    <a:pt x="176742" y="40834"/>
                    <a:pt x="198637" y="44170"/>
                  </a:cubicBezTo>
                  <a:cubicBezTo>
                    <a:pt x="227152" y="48508"/>
                    <a:pt x="240875" y="27495"/>
                    <a:pt x="265646" y="19142"/>
                  </a:cubicBezTo>
                  <a:cubicBezTo>
                    <a:pt x="295605" y="9033"/>
                    <a:pt x="298595" y="24687"/>
                    <a:pt x="325033" y="26634"/>
                  </a:cubicBezTo>
                  <a:cubicBezTo>
                    <a:pt x="352283" y="28637"/>
                    <a:pt x="357574" y="2864"/>
                    <a:pt x="378961" y="142"/>
                  </a:cubicBezTo>
                  <a:cubicBezTo>
                    <a:pt x="397899" y="-2265"/>
                    <a:pt x="410909" y="27056"/>
                    <a:pt x="430619" y="5429"/>
                  </a:cubicBezTo>
                </a:path>
              </a:pathLst>
            </a:custGeom>
            <a:noFill/>
            <a:ln w="17145" cap="flat">
              <a:solidFill>
                <a:srgbClr val="D5AE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E363D58A-29B0-4165-ABD6-81FC79BE904D}"/>
                </a:ext>
              </a:extLst>
            </p:cNvPr>
            <p:cNvSpPr/>
            <p:nvPr/>
          </p:nvSpPr>
          <p:spPr>
            <a:xfrm>
              <a:off x="2300508" y="5366777"/>
              <a:ext cx="638856" cy="105414"/>
            </a:xfrm>
            <a:custGeom>
              <a:avLst/>
              <a:gdLst>
                <a:gd name="connsiteX0" fmla="*/ 0 w 638856"/>
                <a:gd name="connsiteY0" fmla="*/ 34926 h 105414"/>
                <a:gd name="connsiteX1" fmla="*/ 48514 w 638856"/>
                <a:gd name="connsiteY1" fmla="*/ 396 h 105414"/>
                <a:gd name="connsiteX2" fmla="*/ 107139 w 638856"/>
                <a:gd name="connsiteY2" fmla="*/ 21673 h 105414"/>
                <a:gd name="connsiteX3" fmla="*/ 232815 w 638856"/>
                <a:gd name="connsiteY3" fmla="*/ 9253 h 105414"/>
                <a:gd name="connsiteX4" fmla="*/ 282162 w 638856"/>
                <a:gd name="connsiteY4" fmla="*/ 29803 h 105414"/>
                <a:gd name="connsiteX5" fmla="*/ 344021 w 638856"/>
                <a:gd name="connsiteY5" fmla="*/ 6428 h 105414"/>
                <a:gd name="connsiteX6" fmla="*/ 546891 w 638856"/>
                <a:gd name="connsiteY6" fmla="*/ 83371 h 105414"/>
                <a:gd name="connsiteX7" fmla="*/ 638857 w 638856"/>
                <a:gd name="connsiteY7" fmla="*/ 88158 h 105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856" h="105414">
                  <a:moveTo>
                    <a:pt x="0" y="34926"/>
                  </a:moveTo>
                  <a:cubicBezTo>
                    <a:pt x="4986" y="19088"/>
                    <a:pt x="25543" y="2772"/>
                    <a:pt x="48514" y="396"/>
                  </a:cubicBezTo>
                  <a:cubicBezTo>
                    <a:pt x="81164" y="-2985"/>
                    <a:pt x="80873" y="16241"/>
                    <a:pt x="107139" y="21673"/>
                  </a:cubicBezTo>
                  <a:cubicBezTo>
                    <a:pt x="155179" y="31600"/>
                    <a:pt x="177283" y="-11917"/>
                    <a:pt x="232815" y="9253"/>
                  </a:cubicBezTo>
                  <a:cubicBezTo>
                    <a:pt x="255550" y="17915"/>
                    <a:pt x="253749" y="30118"/>
                    <a:pt x="282162" y="29803"/>
                  </a:cubicBezTo>
                  <a:cubicBezTo>
                    <a:pt x="307965" y="29519"/>
                    <a:pt x="320855" y="7542"/>
                    <a:pt x="344021" y="6428"/>
                  </a:cubicBezTo>
                  <a:cubicBezTo>
                    <a:pt x="392672" y="4072"/>
                    <a:pt x="491914" y="111389"/>
                    <a:pt x="546891" y="83371"/>
                  </a:cubicBezTo>
                  <a:cubicBezTo>
                    <a:pt x="565456" y="112589"/>
                    <a:pt x="615461" y="111283"/>
                    <a:pt x="638857" y="88158"/>
                  </a:cubicBezTo>
                </a:path>
              </a:pathLst>
            </a:custGeom>
            <a:noFill/>
            <a:ln w="17145" cap="flat">
              <a:solidFill>
                <a:srgbClr val="D5AE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2B7DAB31-0009-48AF-B54A-AAFC9D6063EB}"/>
                </a:ext>
              </a:extLst>
            </p:cNvPr>
            <p:cNvSpPr/>
            <p:nvPr/>
          </p:nvSpPr>
          <p:spPr>
            <a:xfrm>
              <a:off x="2297765" y="5475348"/>
              <a:ext cx="653111" cy="98727"/>
            </a:xfrm>
            <a:custGeom>
              <a:avLst/>
              <a:gdLst>
                <a:gd name="connsiteX0" fmla="*/ 0 w 653111"/>
                <a:gd name="connsiteY0" fmla="*/ 36083 h 98727"/>
                <a:gd name="connsiteX1" fmla="*/ 66180 w 653111"/>
                <a:gd name="connsiteY1" fmla="*/ 3 h 98727"/>
                <a:gd name="connsiteX2" fmla="*/ 139279 w 653111"/>
                <a:gd name="connsiteY2" fmla="*/ 25841 h 98727"/>
                <a:gd name="connsiteX3" fmla="*/ 205572 w 653111"/>
                <a:gd name="connsiteY3" fmla="*/ 1704 h 98727"/>
                <a:gd name="connsiteX4" fmla="*/ 277818 w 653111"/>
                <a:gd name="connsiteY4" fmla="*/ 26557 h 98727"/>
                <a:gd name="connsiteX5" fmla="*/ 352906 w 653111"/>
                <a:gd name="connsiteY5" fmla="*/ 10667 h 98727"/>
                <a:gd name="connsiteX6" fmla="*/ 383811 w 653111"/>
                <a:gd name="connsiteY6" fmla="*/ 30319 h 98727"/>
                <a:gd name="connsiteX7" fmla="*/ 519010 w 653111"/>
                <a:gd name="connsiteY7" fmla="*/ 88900 h 98727"/>
                <a:gd name="connsiteX8" fmla="*/ 579347 w 653111"/>
                <a:gd name="connsiteY8" fmla="*/ 96468 h 98727"/>
                <a:gd name="connsiteX9" fmla="*/ 653111 w 653111"/>
                <a:gd name="connsiteY9" fmla="*/ 83393 h 98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111" h="98727">
                  <a:moveTo>
                    <a:pt x="0" y="36083"/>
                  </a:moveTo>
                  <a:cubicBezTo>
                    <a:pt x="11244" y="18695"/>
                    <a:pt x="37561" y="277"/>
                    <a:pt x="66180" y="3"/>
                  </a:cubicBezTo>
                  <a:cubicBezTo>
                    <a:pt x="97870" y="-309"/>
                    <a:pt x="110674" y="24846"/>
                    <a:pt x="139279" y="25841"/>
                  </a:cubicBezTo>
                  <a:cubicBezTo>
                    <a:pt x="167099" y="26811"/>
                    <a:pt x="179570" y="2503"/>
                    <a:pt x="205572" y="1704"/>
                  </a:cubicBezTo>
                  <a:cubicBezTo>
                    <a:pt x="235322" y="781"/>
                    <a:pt x="250488" y="24969"/>
                    <a:pt x="277818" y="26557"/>
                  </a:cubicBezTo>
                  <a:cubicBezTo>
                    <a:pt x="305555" y="28172"/>
                    <a:pt x="326091" y="6758"/>
                    <a:pt x="352906" y="10667"/>
                  </a:cubicBezTo>
                  <a:cubicBezTo>
                    <a:pt x="364311" y="12334"/>
                    <a:pt x="370167" y="28848"/>
                    <a:pt x="383811" y="30319"/>
                  </a:cubicBezTo>
                  <a:cubicBezTo>
                    <a:pt x="402739" y="32366"/>
                    <a:pt x="502931" y="91351"/>
                    <a:pt x="519010" y="88900"/>
                  </a:cubicBezTo>
                  <a:cubicBezTo>
                    <a:pt x="554068" y="83544"/>
                    <a:pt x="540431" y="88914"/>
                    <a:pt x="579347" y="96468"/>
                  </a:cubicBezTo>
                  <a:cubicBezTo>
                    <a:pt x="607324" y="101899"/>
                    <a:pt x="632133" y="97541"/>
                    <a:pt x="653111" y="83393"/>
                  </a:cubicBezTo>
                </a:path>
              </a:pathLst>
            </a:custGeom>
            <a:noFill/>
            <a:ln w="17145" cap="flat">
              <a:solidFill>
                <a:srgbClr val="D5AE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8BF44B7D-7A00-4A68-8A77-529282A38562}"/>
                </a:ext>
              </a:extLst>
            </p:cNvPr>
            <p:cNvSpPr/>
            <p:nvPr/>
          </p:nvSpPr>
          <p:spPr>
            <a:xfrm>
              <a:off x="2299759" y="5597616"/>
              <a:ext cx="674787" cy="98309"/>
            </a:xfrm>
            <a:custGeom>
              <a:avLst/>
              <a:gdLst>
                <a:gd name="connsiteX0" fmla="*/ 64 w 674787"/>
                <a:gd name="connsiteY0" fmla="*/ 20457 h 98309"/>
                <a:gd name="connsiteX1" fmla="*/ 128819 w 674787"/>
                <a:gd name="connsiteY1" fmla="*/ 29277 h 98309"/>
                <a:gd name="connsiteX2" fmla="*/ 195108 w 674787"/>
                <a:gd name="connsiteY2" fmla="*/ 1701 h 98309"/>
                <a:gd name="connsiteX3" fmla="*/ 267423 w 674787"/>
                <a:gd name="connsiteY3" fmla="*/ 27422 h 98309"/>
                <a:gd name="connsiteX4" fmla="*/ 359975 w 674787"/>
                <a:gd name="connsiteY4" fmla="*/ 11048 h 98309"/>
                <a:gd name="connsiteX5" fmla="*/ 531065 w 674787"/>
                <a:gd name="connsiteY5" fmla="*/ 97531 h 98309"/>
                <a:gd name="connsiteX6" fmla="*/ 606290 w 674787"/>
                <a:gd name="connsiteY6" fmla="*/ 78044 h 98309"/>
                <a:gd name="connsiteX7" fmla="*/ 674788 w 674787"/>
                <a:gd name="connsiteY7" fmla="*/ 89843 h 98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87" h="98309">
                  <a:moveTo>
                    <a:pt x="64" y="20457"/>
                  </a:moveTo>
                  <a:cubicBezTo>
                    <a:pt x="-2985" y="-30799"/>
                    <a:pt x="104449" y="30576"/>
                    <a:pt x="128819" y="29277"/>
                  </a:cubicBezTo>
                  <a:cubicBezTo>
                    <a:pt x="155099" y="27871"/>
                    <a:pt x="170711" y="4070"/>
                    <a:pt x="195108" y="1701"/>
                  </a:cubicBezTo>
                  <a:cubicBezTo>
                    <a:pt x="226858" y="-1385"/>
                    <a:pt x="238523" y="21338"/>
                    <a:pt x="267423" y="27422"/>
                  </a:cubicBezTo>
                  <a:cubicBezTo>
                    <a:pt x="305070" y="35353"/>
                    <a:pt x="325870" y="16205"/>
                    <a:pt x="359975" y="11048"/>
                  </a:cubicBezTo>
                  <a:cubicBezTo>
                    <a:pt x="401239" y="4804"/>
                    <a:pt x="495918" y="92247"/>
                    <a:pt x="531065" y="97531"/>
                  </a:cubicBezTo>
                  <a:cubicBezTo>
                    <a:pt x="567289" y="102979"/>
                    <a:pt x="577367" y="78037"/>
                    <a:pt x="606290" y="78044"/>
                  </a:cubicBezTo>
                  <a:cubicBezTo>
                    <a:pt x="631908" y="78051"/>
                    <a:pt x="645906" y="108833"/>
                    <a:pt x="674788" y="89843"/>
                  </a:cubicBezTo>
                </a:path>
              </a:pathLst>
            </a:custGeom>
            <a:noFill/>
            <a:ln w="17145" cap="flat">
              <a:solidFill>
                <a:srgbClr val="D5AE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81D57D29-58D5-4C61-94B0-42FE96D9F103}"/>
                </a:ext>
              </a:extLst>
            </p:cNvPr>
            <p:cNvSpPr/>
            <p:nvPr/>
          </p:nvSpPr>
          <p:spPr>
            <a:xfrm>
              <a:off x="2298862" y="5711051"/>
              <a:ext cx="638860" cy="105413"/>
            </a:xfrm>
            <a:custGeom>
              <a:avLst/>
              <a:gdLst>
                <a:gd name="connsiteX0" fmla="*/ 0 w 638860"/>
                <a:gd name="connsiteY0" fmla="*/ 34923 h 105413"/>
                <a:gd name="connsiteX1" fmla="*/ 48517 w 638860"/>
                <a:gd name="connsiteY1" fmla="*/ 397 h 105413"/>
                <a:gd name="connsiteX2" fmla="*/ 107146 w 638860"/>
                <a:gd name="connsiteY2" fmla="*/ 21670 h 105413"/>
                <a:gd name="connsiteX3" fmla="*/ 232815 w 638860"/>
                <a:gd name="connsiteY3" fmla="*/ 9247 h 105413"/>
                <a:gd name="connsiteX4" fmla="*/ 282162 w 638860"/>
                <a:gd name="connsiteY4" fmla="*/ 29804 h 105413"/>
                <a:gd name="connsiteX5" fmla="*/ 344025 w 638860"/>
                <a:gd name="connsiteY5" fmla="*/ 6421 h 105413"/>
                <a:gd name="connsiteX6" fmla="*/ 546895 w 638860"/>
                <a:gd name="connsiteY6" fmla="*/ 83372 h 105413"/>
                <a:gd name="connsiteX7" fmla="*/ 638860 w 638860"/>
                <a:gd name="connsiteY7" fmla="*/ 88159 h 105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860" h="105413">
                  <a:moveTo>
                    <a:pt x="0" y="34923"/>
                  </a:moveTo>
                  <a:cubicBezTo>
                    <a:pt x="4993" y="19088"/>
                    <a:pt x="25546" y="2773"/>
                    <a:pt x="48517" y="397"/>
                  </a:cubicBezTo>
                  <a:cubicBezTo>
                    <a:pt x="81171" y="-2987"/>
                    <a:pt x="80876" y="16239"/>
                    <a:pt x="107146" y="21670"/>
                  </a:cubicBezTo>
                  <a:cubicBezTo>
                    <a:pt x="155179" y="31597"/>
                    <a:pt x="177286" y="-11920"/>
                    <a:pt x="232815" y="9247"/>
                  </a:cubicBezTo>
                  <a:cubicBezTo>
                    <a:pt x="255553" y="17912"/>
                    <a:pt x="253756" y="30116"/>
                    <a:pt x="282162" y="29804"/>
                  </a:cubicBezTo>
                  <a:cubicBezTo>
                    <a:pt x="307972" y="29512"/>
                    <a:pt x="320855" y="7539"/>
                    <a:pt x="344025" y="6421"/>
                  </a:cubicBezTo>
                  <a:cubicBezTo>
                    <a:pt x="392675" y="4073"/>
                    <a:pt x="491914" y="111387"/>
                    <a:pt x="546895" y="83372"/>
                  </a:cubicBezTo>
                  <a:cubicBezTo>
                    <a:pt x="565456" y="112587"/>
                    <a:pt x="615461" y="111280"/>
                    <a:pt x="638860" y="88159"/>
                  </a:cubicBezTo>
                </a:path>
              </a:pathLst>
            </a:custGeom>
            <a:noFill/>
            <a:ln w="17145" cap="flat">
              <a:solidFill>
                <a:srgbClr val="D5AE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FF166103-6ACA-451A-A43D-49F8316B18F3}"/>
                </a:ext>
              </a:extLst>
            </p:cNvPr>
            <p:cNvSpPr/>
            <p:nvPr/>
          </p:nvSpPr>
          <p:spPr>
            <a:xfrm>
              <a:off x="2296119" y="5819610"/>
              <a:ext cx="653108" cy="98734"/>
            </a:xfrm>
            <a:custGeom>
              <a:avLst/>
              <a:gdLst>
                <a:gd name="connsiteX0" fmla="*/ 0 w 653108"/>
                <a:gd name="connsiteY0" fmla="*/ 36093 h 98734"/>
                <a:gd name="connsiteX1" fmla="*/ 66183 w 653108"/>
                <a:gd name="connsiteY1" fmla="*/ 3 h 98734"/>
                <a:gd name="connsiteX2" fmla="*/ 139276 w 653108"/>
                <a:gd name="connsiteY2" fmla="*/ 25847 h 98734"/>
                <a:gd name="connsiteX3" fmla="*/ 205572 w 653108"/>
                <a:gd name="connsiteY3" fmla="*/ 1710 h 98734"/>
                <a:gd name="connsiteX4" fmla="*/ 277814 w 653108"/>
                <a:gd name="connsiteY4" fmla="*/ 26567 h 98734"/>
                <a:gd name="connsiteX5" fmla="*/ 352899 w 653108"/>
                <a:gd name="connsiteY5" fmla="*/ 10674 h 98734"/>
                <a:gd name="connsiteX6" fmla="*/ 383811 w 653108"/>
                <a:gd name="connsiteY6" fmla="*/ 30332 h 98734"/>
                <a:gd name="connsiteX7" fmla="*/ 519007 w 653108"/>
                <a:gd name="connsiteY7" fmla="*/ 88906 h 98734"/>
                <a:gd name="connsiteX8" fmla="*/ 579340 w 653108"/>
                <a:gd name="connsiteY8" fmla="*/ 96474 h 98734"/>
                <a:gd name="connsiteX9" fmla="*/ 653108 w 653108"/>
                <a:gd name="connsiteY9" fmla="*/ 83402 h 98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3108" h="98734">
                  <a:moveTo>
                    <a:pt x="0" y="36093"/>
                  </a:moveTo>
                  <a:cubicBezTo>
                    <a:pt x="11244" y="18701"/>
                    <a:pt x="37561" y="284"/>
                    <a:pt x="66183" y="3"/>
                  </a:cubicBezTo>
                  <a:cubicBezTo>
                    <a:pt x="97867" y="-299"/>
                    <a:pt x="110674" y="24852"/>
                    <a:pt x="139276" y="25847"/>
                  </a:cubicBezTo>
                  <a:cubicBezTo>
                    <a:pt x="167099" y="26821"/>
                    <a:pt x="179566" y="2512"/>
                    <a:pt x="205572" y="1710"/>
                  </a:cubicBezTo>
                  <a:cubicBezTo>
                    <a:pt x="235319" y="784"/>
                    <a:pt x="250485" y="24976"/>
                    <a:pt x="277814" y="26567"/>
                  </a:cubicBezTo>
                  <a:cubicBezTo>
                    <a:pt x="305555" y="28186"/>
                    <a:pt x="326088" y="6768"/>
                    <a:pt x="352899" y="10674"/>
                  </a:cubicBezTo>
                  <a:cubicBezTo>
                    <a:pt x="364314" y="12340"/>
                    <a:pt x="370164" y="28854"/>
                    <a:pt x="383811" y="30332"/>
                  </a:cubicBezTo>
                  <a:cubicBezTo>
                    <a:pt x="402743" y="32372"/>
                    <a:pt x="502931" y="91361"/>
                    <a:pt x="519007" y="88906"/>
                  </a:cubicBezTo>
                  <a:cubicBezTo>
                    <a:pt x="554075" y="83554"/>
                    <a:pt x="540431" y="88913"/>
                    <a:pt x="579340" y="96474"/>
                  </a:cubicBezTo>
                  <a:cubicBezTo>
                    <a:pt x="607317" y="101905"/>
                    <a:pt x="632129" y="97547"/>
                    <a:pt x="653108" y="83402"/>
                  </a:cubicBezTo>
                </a:path>
              </a:pathLst>
            </a:custGeom>
            <a:noFill/>
            <a:ln w="17145" cap="flat">
              <a:solidFill>
                <a:srgbClr val="D5AE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62C24952-2F9A-4660-A8E6-345D5C90330B}"/>
                </a:ext>
              </a:extLst>
            </p:cNvPr>
            <p:cNvSpPr/>
            <p:nvPr/>
          </p:nvSpPr>
          <p:spPr>
            <a:xfrm>
              <a:off x="2298113" y="5941887"/>
              <a:ext cx="674791" cy="98306"/>
            </a:xfrm>
            <a:custGeom>
              <a:avLst/>
              <a:gdLst>
                <a:gd name="connsiteX0" fmla="*/ 64 w 674791"/>
                <a:gd name="connsiteY0" fmla="*/ 20458 h 98306"/>
                <a:gd name="connsiteX1" fmla="*/ 128819 w 674791"/>
                <a:gd name="connsiteY1" fmla="*/ 29270 h 98306"/>
                <a:gd name="connsiteX2" fmla="*/ 195105 w 674791"/>
                <a:gd name="connsiteY2" fmla="*/ 1698 h 98306"/>
                <a:gd name="connsiteX3" fmla="*/ 267426 w 674791"/>
                <a:gd name="connsiteY3" fmla="*/ 27422 h 98306"/>
                <a:gd name="connsiteX4" fmla="*/ 359982 w 674791"/>
                <a:gd name="connsiteY4" fmla="*/ 11046 h 98306"/>
                <a:gd name="connsiteX5" fmla="*/ 531068 w 674791"/>
                <a:gd name="connsiteY5" fmla="*/ 97528 h 98306"/>
                <a:gd name="connsiteX6" fmla="*/ 606294 w 674791"/>
                <a:gd name="connsiteY6" fmla="*/ 78041 h 98306"/>
                <a:gd name="connsiteX7" fmla="*/ 674792 w 674791"/>
                <a:gd name="connsiteY7" fmla="*/ 89844 h 98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1" h="98306">
                  <a:moveTo>
                    <a:pt x="64" y="20458"/>
                  </a:moveTo>
                  <a:cubicBezTo>
                    <a:pt x="-2988" y="-30799"/>
                    <a:pt x="104449" y="30574"/>
                    <a:pt x="128819" y="29270"/>
                  </a:cubicBezTo>
                  <a:cubicBezTo>
                    <a:pt x="155099" y="27868"/>
                    <a:pt x="170708" y="4067"/>
                    <a:pt x="195105" y="1698"/>
                  </a:cubicBezTo>
                  <a:cubicBezTo>
                    <a:pt x="226854" y="-1385"/>
                    <a:pt x="238523" y="21336"/>
                    <a:pt x="267426" y="27422"/>
                  </a:cubicBezTo>
                  <a:cubicBezTo>
                    <a:pt x="305066" y="35350"/>
                    <a:pt x="325870" y="16206"/>
                    <a:pt x="359982" y="11046"/>
                  </a:cubicBezTo>
                  <a:cubicBezTo>
                    <a:pt x="401233" y="4801"/>
                    <a:pt x="495921" y="92247"/>
                    <a:pt x="531068" y="97528"/>
                  </a:cubicBezTo>
                  <a:cubicBezTo>
                    <a:pt x="567289" y="102977"/>
                    <a:pt x="577367" y="78034"/>
                    <a:pt x="606294" y="78041"/>
                  </a:cubicBezTo>
                  <a:cubicBezTo>
                    <a:pt x="631912" y="78048"/>
                    <a:pt x="645909" y="108830"/>
                    <a:pt x="674792" y="89844"/>
                  </a:cubicBezTo>
                </a:path>
              </a:pathLst>
            </a:custGeom>
            <a:noFill/>
            <a:ln w="17145" cap="flat">
              <a:solidFill>
                <a:srgbClr val="D5AE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761FE8BC-FBF6-465F-9BE1-9386B27D03B3}"/>
                </a:ext>
              </a:extLst>
            </p:cNvPr>
            <p:cNvSpPr/>
            <p:nvPr/>
          </p:nvSpPr>
          <p:spPr>
            <a:xfrm>
              <a:off x="2293655" y="6064988"/>
              <a:ext cx="674794" cy="98306"/>
            </a:xfrm>
            <a:custGeom>
              <a:avLst/>
              <a:gdLst>
                <a:gd name="connsiteX0" fmla="*/ 64 w 674794"/>
                <a:gd name="connsiteY0" fmla="*/ 20458 h 98306"/>
                <a:gd name="connsiteX1" fmla="*/ 128823 w 674794"/>
                <a:gd name="connsiteY1" fmla="*/ 29271 h 98306"/>
                <a:gd name="connsiteX2" fmla="*/ 195109 w 674794"/>
                <a:gd name="connsiteY2" fmla="*/ 1698 h 98306"/>
                <a:gd name="connsiteX3" fmla="*/ 267430 w 674794"/>
                <a:gd name="connsiteY3" fmla="*/ 27422 h 98306"/>
                <a:gd name="connsiteX4" fmla="*/ 359985 w 674794"/>
                <a:gd name="connsiteY4" fmla="*/ 11045 h 98306"/>
                <a:gd name="connsiteX5" fmla="*/ 531072 w 674794"/>
                <a:gd name="connsiteY5" fmla="*/ 97529 h 98306"/>
                <a:gd name="connsiteX6" fmla="*/ 606297 w 674794"/>
                <a:gd name="connsiteY6" fmla="*/ 78042 h 98306"/>
                <a:gd name="connsiteX7" fmla="*/ 674795 w 674794"/>
                <a:gd name="connsiteY7" fmla="*/ 89840 h 98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4794" h="98306">
                  <a:moveTo>
                    <a:pt x="64" y="20458"/>
                  </a:moveTo>
                  <a:cubicBezTo>
                    <a:pt x="-2988" y="-30799"/>
                    <a:pt x="104449" y="30574"/>
                    <a:pt x="128823" y="29271"/>
                  </a:cubicBezTo>
                  <a:cubicBezTo>
                    <a:pt x="155099" y="27868"/>
                    <a:pt x="170711" y="4068"/>
                    <a:pt x="195109" y="1698"/>
                  </a:cubicBezTo>
                  <a:cubicBezTo>
                    <a:pt x="226858" y="-1385"/>
                    <a:pt x="238527" y="21336"/>
                    <a:pt x="267430" y="27422"/>
                  </a:cubicBezTo>
                  <a:cubicBezTo>
                    <a:pt x="305070" y="35350"/>
                    <a:pt x="325874" y="16206"/>
                    <a:pt x="359985" y="11045"/>
                  </a:cubicBezTo>
                  <a:cubicBezTo>
                    <a:pt x="401236" y="4802"/>
                    <a:pt x="495924" y="92244"/>
                    <a:pt x="531072" y="97529"/>
                  </a:cubicBezTo>
                  <a:cubicBezTo>
                    <a:pt x="567292" y="102974"/>
                    <a:pt x="577370" y="78034"/>
                    <a:pt x="606297" y="78042"/>
                  </a:cubicBezTo>
                  <a:cubicBezTo>
                    <a:pt x="631919" y="78045"/>
                    <a:pt x="645912" y="108831"/>
                    <a:pt x="674795" y="89840"/>
                  </a:cubicBezTo>
                </a:path>
              </a:pathLst>
            </a:custGeom>
            <a:noFill/>
            <a:ln w="17145" cap="flat">
              <a:solidFill>
                <a:srgbClr val="D5AEB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9297E077-EF9F-471E-B7D6-77C1725636BB}"/>
              </a:ext>
            </a:extLst>
          </p:cNvPr>
          <p:cNvSpPr/>
          <p:nvPr/>
        </p:nvSpPr>
        <p:spPr>
          <a:xfrm>
            <a:off x="8880923" y="2162775"/>
            <a:ext cx="1481211" cy="885395"/>
          </a:xfrm>
          <a:custGeom>
            <a:avLst/>
            <a:gdLst>
              <a:gd name="connsiteX0" fmla="*/ 173 w 1481211"/>
              <a:gd name="connsiteY0" fmla="*/ 872946 h 885395"/>
              <a:gd name="connsiteX1" fmla="*/ 8495 w 1481211"/>
              <a:gd name="connsiteY1" fmla="*/ 884574 h 885395"/>
              <a:gd name="connsiteX2" fmla="*/ 16348 w 1481211"/>
              <a:gd name="connsiteY2" fmla="*/ 884790 h 885395"/>
              <a:gd name="connsiteX3" fmla="*/ 29138 w 1481211"/>
              <a:gd name="connsiteY3" fmla="*/ 884073 h 885395"/>
              <a:gd name="connsiteX4" fmla="*/ 391995 w 1481211"/>
              <a:gd name="connsiteY4" fmla="*/ 863701 h 885395"/>
              <a:gd name="connsiteX5" fmla="*/ 924313 w 1481211"/>
              <a:gd name="connsiteY5" fmla="*/ 833818 h 885395"/>
              <a:gd name="connsiteX6" fmla="*/ 1197079 w 1481211"/>
              <a:gd name="connsiteY6" fmla="*/ 818507 h 885395"/>
              <a:gd name="connsiteX7" fmla="*/ 1209499 w 1481211"/>
              <a:gd name="connsiteY7" fmla="*/ 807085 h 885395"/>
              <a:gd name="connsiteX8" fmla="*/ 1232806 w 1481211"/>
              <a:gd name="connsiteY8" fmla="*/ 672641 h 885395"/>
              <a:gd name="connsiteX9" fmla="*/ 1241684 w 1481211"/>
              <a:gd name="connsiteY9" fmla="*/ 671094 h 885395"/>
              <a:gd name="connsiteX10" fmla="*/ 1468917 w 1481211"/>
              <a:gd name="connsiteY10" fmla="*/ 631503 h 885395"/>
              <a:gd name="connsiteX11" fmla="*/ 1476718 w 1481211"/>
              <a:gd name="connsiteY11" fmla="*/ 607216 h 885395"/>
              <a:gd name="connsiteX12" fmla="*/ 1367230 w 1481211"/>
              <a:gd name="connsiteY12" fmla="*/ 489776 h 885395"/>
              <a:gd name="connsiteX13" fmla="*/ 1289261 w 1481211"/>
              <a:gd name="connsiteY13" fmla="*/ 405175 h 885395"/>
              <a:gd name="connsiteX14" fmla="*/ 1252616 w 1481211"/>
              <a:gd name="connsiteY14" fmla="*/ 364058 h 885395"/>
              <a:gd name="connsiteX15" fmla="*/ 1247681 w 1481211"/>
              <a:gd name="connsiteY15" fmla="*/ 300378 h 885395"/>
              <a:gd name="connsiteX16" fmla="*/ 1247441 w 1481211"/>
              <a:gd name="connsiteY16" fmla="*/ 298606 h 885395"/>
              <a:gd name="connsiteX17" fmla="*/ 1208374 w 1481211"/>
              <a:gd name="connsiteY17" fmla="*/ 12870 h 885395"/>
              <a:gd name="connsiteX18" fmla="*/ 1203468 w 1481211"/>
              <a:gd name="connsiteY18" fmla="*/ 3907 h 885395"/>
              <a:gd name="connsiteX19" fmla="*/ 1187025 w 1481211"/>
              <a:gd name="connsiteY19" fmla="*/ 2501 h 885395"/>
              <a:gd name="connsiteX20" fmla="*/ 1184197 w 1481211"/>
              <a:gd name="connsiteY20" fmla="*/ 4534 h 885395"/>
              <a:gd name="connsiteX21" fmla="*/ 1013405 w 1481211"/>
              <a:gd name="connsiteY21" fmla="*/ 128451 h 885395"/>
              <a:gd name="connsiteX22" fmla="*/ 606245 w 1481211"/>
              <a:gd name="connsiteY22" fmla="*/ 423867 h 885395"/>
              <a:gd name="connsiteX23" fmla="*/ 193942 w 1481211"/>
              <a:gd name="connsiteY23" fmla="*/ 723023 h 885395"/>
              <a:gd name="connsiteX24" fmla="*/ 7319 w 1481211"/>
              <a:gd name="connsiteY24" fmla="*/ 858431 h 885395"/>
              <a:gd name="connsiteX25" fmla="*/ 197 w 1481211"/>
              <a:gd name="connsiteY25" fmla="*/ 872946 h 885395"/>
              <a:gd name="connsiteX26" fmla="*/ 1224532 w 1481211"/>
              <a:gd name="connsiteY26" fmla="*/ 360139 h 885395"/>
              <a:gd name="connsiteX27" fmla="*/ 1146001 w 1481211"/>
              <a:gd name="connsiteY27" fmla="*/ 392303 h 885395"/>
              <a:gd name="connsiteX28" fmla="*/ 726120 w 1481211"/>
              <a:gd name="connsiteY28" fmla="*/ 564264 h 885395"/>
              <a:gd name="connsiteX29" fmla="*/ 541557 w 1481211"/>
              <a:gd name="connsiteY29" fmla="*/ 639849 h 885395"/>
              <a:gd name="connsiteX30" fmla="*/ 1013936 w 1481211"/>
              <a:gd name="connsiteY30" fmla="*/ 419430 h 885395"/>
              <a:gd name="connsiteX31" fmla="*/ 1221634 w 1481211"/>
              <a:gd name="connsiteY31" fmla="*/ 322509 h 885395"/>
              <a:gd name="connsiteX32" fmla="*/ 1224549 w 1481211"/>
              <a:gd name="connsiteY32" fmla="*/ 360139 h 885395"/>
              <a:gd name="connsiteX33" fmla="*/ 391250 w 1481211"/>
              <a:gd name="connsiteY33" fmla="*/ 731259 h 885395"/>
              <a:gd name="connsiteX34" fmla="*/ 411554 w 1481211"/>
              <a:gd name="connsiteY34" fmla="*/ 787697 h 885395"/>
              <a:gd name="connsiteX35" fmla="*/ 239397 w 1481211"/>
              <a:gd name="connsiteY35" fmla="*/ 817694 h 885395"/>
              <a:gd name="connsiteX36" fmla="*/ 136373 w 1481211"/>
              <a:gd name="connsiteY36" fmla="*/ 835642 h 885395"/>
              <a:gd name="connsiteX37" fmla="*/ 391250 w 1481211"/>
              <a:gd name="connsiteY37" fmla="*/ 731259 h 885395"/>
              <a:gd name="connsiteX38" fmla="*/ 194563 w 1481211"/>
              <a:gd name="connsiteY38" fmla="*/ 756713 h 885395"/>
              <a:gd name="connsiteX39" fmla="*/ 357804 w 1481211"/>
              <a:gd name="connsiteY39" fmla="*/ 638272 h 885395"/>
              <a:gd name="connsiteX40" fmla="*/ 375319 w 1481211"/>
              <a:gd name="connsiteY40" fmla="*/ 686977 h 885395"/>
              <a:gd name="connsiteX41" fmla="*/ 233345 w 1481211"/>
              <a:gd name="connsiteY41" fmla="*/ 753226 h 885395"/>
              <a:gd name="connsiteX42" fmla="*/ 138132 w 1481211"/>
              <a:gd name="connsiteY42" fmla="*/ 797652 h 885395"/>
              <a:gd name="connsiteX43" fmla="*/ 194563 w 1481211"/>
              <a:gd name="connsiteY43" fmla="*/ 756713 h 885395"/>
              <a:gd name="connsiteX44" fmla="*/ 1014025 w 1481211"/>
              <a:gd name="connsiteY44" fmla="*/ 162124 h 885395"/>
              <a:gd name="connsiteX45" fmla="*/ 1183981 w 1481211"/>
              <a:gd name="connsiteY45" fmla="*/ 38814 h 885395"/>
              <a:gd name="connsiteX46" fmla="*/ 1218785 w 1481211"/>
              <a:gd name="connsiteY46" fmla="*/ 293380 h 885395"/>
              <a:gd name="connsiteX47" fmla="*/ 1126846 w 1481211"/>
              <a:gd name="connsiteY47" fmla="*/ 336280 h 885395"/>
              <a:gd name="connsiteX48" fmla="*/ 706451 w 1481211"/>
              <a:gd name="connsiteY48" fmla="*/ 532446 h 885395"/>
              <a:gd name="connsiteX49" fmla="*/ 400505 w 1481211"/>
              <a:gd name="connsiteY49" fmla="*/ 675212 h 885395"/>
              <a:gd name="connsiteX50" fmla="*/ 381125 w 1481211"/>
              <a:gd name="connsiteY50" fmla="*/ 621336 h 885395"/>
              <a:gd name="connsiteX51" fmla="*/ 601716 w 1481211"/>
              <a:gd name="connsiteY51" fmla="*/ 461280 h 885395"/>
              <a:gd name="connsiteX52" fmla="*/ 1014019 w 1481211"/>
              <a:gd name="connsiteY52" fmla="*/ 162124 h 885395"/>
              <a:gd name="connsiteX53" fmla="*/ 1239208 w 1481211"/>
              <a:gd name="connsiteY53" fmla="*/ 643487 h 885395"/>
              <a:gd name="connsiteX54" fmla="*/ 739294 w 1481211"/>
              <a:gd name="connsiteY54" fmla="*/ 730588 h 885395"/>
              <a:gd name="connsiteX55" fmla="*/ 439212 w 1481211"/>
              <a:gd name="connsiteY55" fmla="*/ 782873 h 885395"/>
              <a:gd name="connsiteX56" fmla="*/ 416869 w 1481211"/>
              <a:gd name="connsiteY56" fmla="*/ 720753 h 885395"/>
              <a:gd name="connsiteX57" fmla="*/ 526367 w 1481211"/>
              <a:gd name="connsiteY57" fmla="*/ 675915 h 885395"/>
              <a:gd name="connsiteX58" fmla="*/ 1011433 w 1481211"/>
              <a:gd name="connsiteY58" fmla="*/ 477260 h 885395"/>
              <a:gd name="connsiteX59" fmla="*/ 1234558 w 1481211"/>
              <a:gd name="connsiteY59" fmla="*/ 385887 h 885395"/>
              <a:gd name="connsiteX60" fmla="*/ 1271180 w 1481211"/>
              <a:gd name="connsiteY60" fmla="*/ 426144 h 885395"/>
              <a:gd name="connsiteX61" fmla="*/ 1349149 w 1481211"/>
              <a:gd name="connsiteY61" fmla="*/ 510744 h 885395"/>
              <a:gd name="connsiteX62" fmla="*/ 1440209 w 1481211"/>
              <a:gd name="connsiteY62" fmla="*/ 608467 h 885395"/>
              <a:gd name="connsiteX63" fmla="*/ 1239208 w 1481211"/>
              <a:gd name="connsiteY63" fmla="*/ 643487 h 885395"/>
              <a:gd name="connsiteX64" fmla="*/ 284917 w 1481211"/>
              <a:gd name="connsiteY64" fmla="*/ 841965 h 885395"/>
              <a:gd name="connsiteX65" fmla="*/ 249263 w 1481211"/>
              <a:gd name="connsiteY65" fmla="*/ 843967 h 885395"/>
              <a:gd name="connsiteX66" fmla="*/ 741736 w 1481211"/>
              <a:gd name="connsiteY66" fmla="*/ 758164 h 885395"/>
              <a:gd name="connsiteX67" fmla="*/ 1203793 w 1481211"/>
              <a:gd name="connsiteY67" fmla="*/ 677657 h 885395"/>
              <a:gd name="connsiteX68" fmla="*/ 1184066 w 1481211"/>
              <a:gd name="connsiteY68" fmla="*/ 791490 h 885395"/>
              <a:gd name="connsiteX69" fmla="*/ 1180085 w 1481211"/>
              <a:gd name="connsiteY69" fmla="*/ 791709 h 885395"/>
              <a:gd name="connsiteX70" fmla="*/ 817228 w 1481211"/>
              <a:gd name="connsiteY70" fmla="*/ 812077 h 885395"/>
              <a:gd name="connsiteX71" fmla="*/ 284910 w 1481211"/>
              <a:gd name="connsiteY71" fmla="*/ 841965 h 88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481211" h="885395">
                <a:moveTo>
                  <a:pt x="173" y="872946"/>
                </a:moveTo>
                <a:cubicBezTo>
                  <a:pt x="595" y="878161"/>
                  <a:pt x="3475" y="883003"/>
                  <a:pt x="8495" y="884574"/>
                </a:cubicBezTo>
                <a:cubicBezTo>
                  <a:pt x="10796" y="885530"/>
                  <a:pt x="13467" y="885715"/>
                  <a:pt x="16348" y="884790"/>
                </a:cubicBezTo>
                <a:cubicBezTo>
                  <a:pt x="20613" y="884553"/>
                  <a:pt x="24879" y="884306"/>
                  <a:pt x="29138" y="884073"/>
                </a:cubicBezTo>
                <a:cubicBezTo>
                  <a:pt x="150089" y="877283"/>
                  <a:pt x="271043" y="870490"/>
                  <a:pt x="391995" y="863701"/>
                </a:cubicBezTo>
                <a:cubicBezTo>
                  <a:pt x="858133" y="837531"/>
                  <a:pt x="1157519" y="820726"/>
                  <a:pt x="924313" y="833818"/>
                </a:cubicBezTo>
                <a:cubicBezTo>
                  <a:pt x="839301" y="838594"/>
                  <a:pt x="1100124" y="823952"/>
                  <a:pt x="1197079" y="818507"/>
                </a:cubicBezTo>
                <a:cubicBezTo>
                  <a:pt x="1203241" y="818161"/>
                  <a:pt x="1208467" y="813045"/>
                  <a:pt x="1209499" y="807085"/>
                </a:cubicBezTo>
                <a:cubicBezTo>
                  <a:pt x="1217269" y="762275"/>
                  <a:pt x="1225036" y="717451"/>
                  <a:pt x="1232806" y="672641"/>
                </a:cubicBezTo>
                <a:cubicBezTo>
                  <a:pt x="1235762" y="672126"/>
                  <a:pt x="1238728" y="671608"/>
                  <a:pt x="1241684" y="671094"/>
                </a:cubicBezTo>
                <a:cubicBezTo>
                  <a:pt x="1317427" y="657900"/>
                  <a:pt x="1393174" y="644705"/>
                  <a:pt x="1468917" y="631503"/>
                </a:cubicBezTo>
                <a:cubicBezTo>
                  <a:pt x="1481333" y="629339"/>
                  <a:pt x="1485102" y="616158"/>
                  <a:pt x="1476718" y="607216"/>
                </a:cubicBezTo>
                <a:cubicBezTo>
                  <a:pt x="1440127" y="568155"/>
                  <a:pt x="1403632" y="529007"/>
                  <a:pt x="1367230" y="489776"/>
                </a:cubicBezTo>
                <a:cubicBezTo>
                  <a:pt x="1341149" y="461658"/>
                  <a:pt x="1315092" y="433523"/>
                  <a:pt x="1289261" y="405175"/>
                </a:cubicBezTo>
                <a:cubicBezTo>
                  <a:pt x="1277009" y="391734"/>
                  <a:pt x="1263574" y="378679"/>
                  <a:pt x="1252616" y="364058"/>
                </a:cubicBezTo>
                <a:cubicBezTo>
                  <a:pt x="1250973" y="342833"/>
                  <a:pt x="1249327" y="321607"/>
                  <a:pt x="1247681" y="300378"/>
                </a:cubicBezTo>
                <a:cubicBezTo>
                  <a:pt x="1247633" y="299757"/>
                  <a:pt x="1247547" y="299174"/>
                  <a:pt x="1247441" y="298606"/>
                </a:cubicBezTo>
                <a:cubicBezTo>
                  <a:pt x="1234421" y="203362"/>
                  <a:pt x="1221394" y="108114"/>
                  <a:pt x="1208374" y="12870"/>
                </a:cubicBezTo>
                <a:cubicBezTo>
                  <a:pt x="1207826" y="8865"/>
                  <a:pt x="1205971" y="5906"/>
                  <a:pt x="1203468" y="3907"/>
                </a:cubicBezTo>
                <a:cubicBezTo>
                  <a:pt x="1199360" y="-136"/>
                  <a:pt x="1193109" y="-1734"/>
                  <a:pt x="1187025" y="2501"/>
                </a:cubicBezTo>
                <a:cubicBezTo>
                  <a:pt x="1185990" y="3046"/>
                  <a:pt x="1185040" y="3729"/>
                  <a:pt x="1184197" y="4534"/>
                </a:cubicBezTo>
                <a:cubicBezTo>
                  <a:pt x="1127268" y="45844"/>
                  <a:pt x="1070337" y="87146"/>
                  <a:pt x="1013405" y="128451"/>
                </a:cubicBezTo>
                <a:cubicBezTo>
                  <a:pt x="877688" y="226929"/>
                  <a:pt x="741969" y="325396"/>
                  <a:pt x="606245" y="423867"/>
                </a:cubicBezTo>
                <a:cubicBezTo>
                  <a:pt x="468808" y="523582"/>
                  <a:pt x="331370" y="623308"/>
                  <a:pt x="193942" y="723023"/>
                </a:cubicBezTo>
                <a:cubicBezTo>
                  <a:pt x="131737" y="768159"/>
                  <a:pt x="69528" y="813295"/>
                  <a:pt x="7319" y="858431"/>
                </a:cubicBezTo>
                <a:cubicBezTo>
                  <a:pt x="1538" y="860934"/>
                  <a:pt x="-718" y="867151"/>
                  <a:pt x="197" y="872946"/>
                </a:cubicBezTo>
                <a:close/>
                <a:moveTo>
                  <a:pt x="1224532" y="360139"/>
                </a:moveTo>
                <a:cubicBezTo>
                  <a:pt x="1198351" y="370861"/>
                  <a:pt x="1172178" y="381580"/>
                  <a:pt x="1146001" y="392303"/>
                </a:cubicBezTo>
                <a:cubicBezTo>
                  <a:pt x="1006039" y="449626"/>
                  <a:pt x="866074" y="506944"/>
                  <a:pt x="726120" y="564264"/>
                </a:cubicBezTo>
                <a:cubicBezTo>
                  <a:pt x="664600" y="589460"/>
                  <a:pt x="603074" y="614656"/>
                  <a:pt x="541557" y="639849"/>
                </a:cubicBezTo>
                <a:cubicBezTo>
                  <a:pt x="823486" y="508292"/>
                  <a:pt x="940419" y="453723"/>
                  <a:pt x="1013936" y="419430"/>
                </a:cubicBezTo>
                <a:cubicBezTo>
                  <a:pt x="1083171" y="387122"/>
                  <a:pt x="1152403" y="354817"/>
                  <a:pt x="1221634" y="322509"/>
                </a:cubicBezTo>
                <a:cubicBezTo>
                  <a:pt x="1222608" y="335052"/>
                  <a:pt x="1223575" y="347599"/>
                  <a:pt x="1224549" y="360139"/>
                </a:cubicBezTo>
                <a:close/>
                <a:moveTo>
                  <a:pt x="391250" y="731259"/>
                </a:moveTo>
                <a:cubicBezTo>
                  <a:pt x="398019" y="750071"/>
                  <a:pt x="404785" y="768886"/>
                  <a:pt x="411554" y="787697"/>
                </a:cubicBezTo>
                <a:cubicBezTo>
                  <a:pt x="354166" y="797700"/>
                  <a:pt x="296778" y="807695"/>
                  <a:pt x="239397" y="817694"/>
                </a:cubicBezTo>
                <a:cubicBezTo>
                  <a:pt x="205056" y="823674"/>
                  <a:pt x="170715" y="829661"/>
                  <a:pt x="136373" y="835642"/>
                </a:cubicBezTo>
                <a:cubicBezTo>
                  <a:pt x="221333" y="800851"/>
                  <a:pt x="306290" y="766057"/>
                  <a:pt x="391250" y="731259"/>
                </a:cubicBezTo>
                <a:close/>
                <a:moveTo>
                  <a:pt x="194563" y="756713"/>
                </a:moveTo>
                <a:cubicBezTo>
                  <a:pt x="248978" y="717232"/>
                  <a:pt x="303389" y="677753"/>
                  <a:pt x="357804" y="638272"/>
                </a:cubicBezTo>
                <a:cubicBezTo>
                  <a:pt x="363640" y="654508"/>
                  <a:pt x="369480" y="670745"/>
                  <a:pt x="375319" y="686977"/>
                </a:cubicBezTo>
                <a:cubicBezTo>
                  <a:pt x="327992" y="709060"/>
                  <a:pt x="280669" y="731143"/>
                  <a:pt x="233345" y="753226"/>
                </a:cubicBezTo>
                <a:cubicBezTo>
                  <a:pt x="201606" y="768032"/>
                  <a:pt x="169871" y="782845"/>
                  <a:pt x="138132" y="797652"/>
                </a:cubicBezTo>
                <a:cubicBezTo>
                  <a:pt x="156947" y="784005"/>
                  <a:pt x="175752" y="770364"/>
                  <a:pt x="194563" y="756713"/>
                </a:cubicBezTo>
                <a:close/>
                <a:moveTo>
                  <a:pt x="1014025" y="162124"/>
                </a:moveTo>
                <a:cubicBezTo>
                  <a:pt x="1070676" y="121021"/>
                  <a:pt x="1127330" y="79918"/>
                  <a:pt x="1183981" y="38814"/>
                </a:cubicBezTo>
                <a:cubicBezTo>
                  <a:pt x="1195584" y="123668"/>
                  <a:pt x="1207185" y="208526"/>
                  <a:pt x="1218785" y="293380"/>
                </a:cubicBezTo>
                <a:cubicBezTo>
                  <a:pt x="1188136" y="307679"/>
                  <a:pt x="1157495" y="321981"/>
                  <a:pt x="1126846" y="336280"/>
                </a:cubicBezTo>
                <a:cubicBezTo>
                  <a:pt x="986714" y="401667"/>
                  <a:pt x="846584" y="467062"/>
                  <a:pt x="706451" y="532446"/>
                </a:cubicBezTo>
                <a:cubicBezTo>
                  <a:pt x="604463" y="580034"/>
                  <a:pt x="502484" y="627621"/>
                  <a:pt x="400505" y="675212"/>
                </a:cubicBezTo>
                <a:cubicBezTo>
                  <a:pt x="394042" y="657255"/>
                  <a:pt x="387585" y="639290"/>
                  <a:pt x="381125" y="621336"/>
                </a:cubicBezTo>
                <a:cubicBezTo>
                  <a:pt x="454653" y="567984"/>
                  <a:pt x="528188" y="514633"/>
                  <a:pt x="601716" y="461280"/>
                </a:cubicBezTo>
                <a:cubicBezTo>
                  <a:pt x="739160" y="361562"/>
                  <a:pt x="876595" y="261843"/>
                  <a:pt x="1014019" y="162124"/>
                </a:cubicBezTo>
                <a:close/>
                <a:moveTo>
                  <a:pt x="1239208" y="643487"/>
                </a:moveTo>
                <a:cubicBezTo>
                  <a:pt x="1072569" y="672524"/>
                  <a:pt x="905937" y="701557"/>
                  <a:pt x="739294" y="730588"/>
                </a:cubicBezTo>
                <a:cubicBezTo>
                  <a:pt x="549194" y="763711"/>
                  <a:pt x="714962" y="734829"/>
                  <a:pt x="439212" y="782873"/>
                </a:cubicBezTo>
                <a:cubicBezTo>
                  <a:pt x="431771" y="762165"/>
                  <a:pt x="424320" y="741461"/>
                  <a:pt x="416869" y="720753"/>
                </a:cubicBezTo>
                <a:cubicBezTo>
                  <a:pt x="453370" y="705813"/>
                  <a:pt x="489869" y="690862"/>
                  <a:pt x="526367" y="675915"/>
                </a:cubicBezTo>
                <a:cubicBezTo>
                  <a:pt x="688054" y="609698"/>
                  <a:pt x="849739" y="543481"/>
                  <a:pt x="1011433" y="477260"/>
                </a:cubicBezTo>
                <a:cubicBezTo>
                  <a:pt x="1085805" y="446803"/>
                  <a:pt x="1160180" y="416340"/>
                  <a:pt x="1234558" y="385887"/>
                </a:cubicBezTo>
                <a:cubicBezTo>
                  <a:pt x="1245919" y="399946"/>
                  <a:pt x="1259130" y="412935"/>
                  <a:pt x="1271180" y="426144"/>
                </a:cubicBezTo>
                <a:cubicBezTo>
                  <a:pt x="1297021" y="454481"/>
                  <a:pt x="1323061" y="482633"/>
                  <a:pt x="1349149" y="510744"/>
                </a:cubicBezTo>
                <a:cubicBezTo>
                  <a:pt x="1379434" y="543378"/>
                  <a:pt x="1409797" y="575946"/>
                  <a:pt x="1440209" y="608467"/>
                </a:cubicBezTo>
                <a:cubicBezTo>
                  <a:pt x="1373210" y="620139"/>
                  <a:pt x="1306207" y="631812"/>
                  <a:pt x="1239208" y="643487"/>
                </a:cubicBezTo>
                <a:close/>
                <a:moveTo>
                  <a:pt x="284917" y="841965"/>
                </a:moveTo>
                <a:cubicBezTo>
                  <a:pt x="273032" y="842633"/>
                  <a:pt x="261147" y="843302"/>
                  <a:pt x="249263" y="843967"/>
                </a:cubicBezTo>
                <a:cubicBezTo>
                  <a:pt x="413419" y="815366"/>
                  <a:pt x="577572" y="786765"/>
                  <a:pt x="741736" y="758164"/>
                </a:cubicBezTo>
                <a:cubicBezTo>
                  <a:pt x="895756" y="731328"/>
                  <a:pt x="1049776" y="704492"/>
                  <a:pt x="1203793" y="677657"/>
                </a:cubicBezTo>
                <a:cubicBezTo>
                  <a:pt x="1197217" y="715602"/>
                  <a:pt x="1190639" y="753548"/>
                  <a:pt x="1184066" y="791490"/>
                </a:cubicBezTo>
                <a:cubicBezTo>
                  <a:pt x="1182736" y="791562"/>
                  <a:pt x="1181412" y="791637"/>
                  <a:pt x="1180085" y="791709"/>
                </a:cubicBezTo>
                <a:cubicBezTo>
                  <a:pt x="1063979" y="798224"/>
                  <a:pt x="943055" y="805017"/>
                  <a:pt x="817228" y="812077"/>
                </a:cubicBezTo>
                <a:cubicBezTo>
                  <a:pt x="639795" y="822042"/>
                  <a:pt x="462361" y="832003"/>
                  <a:pt x="284910" y="841965"/>
                </a:cubicBezTo>
                <a:close/>
              </a:path>
            </a:pathLst>
          </a:custGeom>
          <a:solidFill>
            <a:srgbClr val="8B6571"/>
          </a:solidFill>
          <a:ln w="34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4C185D94-9941-41D6-96B3-BE9F1992DD5D}"/>
              </a:ext>
            </a:extLst>
          </p:cNvPr>
          <p:cNvSpPr/>
          <p:nvPr/>
        </p:nvSpPr>
        <p:spPr>
          <a:xfrm rot="9804200">
            <a:off x="4212732" y="2938463"/>
            <a:ext cx="3230008" cy="2724378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solidFill>
              <a:srgbClr val="8B65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41491AE2-48E4-41CA-8DFA-7E055EC66771}"/>
              </a:ext>
            </a:extLst>
          </p:cNvPr>
          <p:cNvSpPr/>
          <p:nvPr/>
        </p:nvSpPr>
        <p:spPr>
          <a:xfrm rot="19272105">
            <a:off x="8358307" y="1546016"/>
            <a:ext cx="2512170" cy="2118912"/>
          </a:xfrm>
          <a:custGeom>
            <a:avLst/>
            <a:gdLst>
              <a:gd name="connsiteX0" fmla="*/ 998710 w 6756413"/>
              <a:gd name="connsiteY0" fmla="*/ 2131231 h 5698757"/>
              <a:gd name="connsiteX1" fmla="*/ 1621010 w 6756413"/>
              <a:gd name="connsiteY1" fmla="*/ 1127931 h 5698757"/>
              <a:gd name="connsiteX2" fmla="*/ 1519410 w 6756413"/>
              <a:gd name="connsiteY2" fmla="*/ 124631 h 5698757"/>
              <a:gd name="connsiteX3" fmla="*/ 3767310 w 6756413"/>
              <a:gd name="connsiteY3" fmla="*/ 99231 h 5698757"/>
              <a:gd name="connsiteX4" fmla="*/ 5659610 w 6756413"/>
              <a:gd name="connsiteY4" fmla="*/ 886631 h 5698757"/>
              <a:gd name="connsiteX5" fmla="*/ 5862810 w 6756413"/>
              <a:gd name="connsiteY5" fmla="*/ 1889931 h 5698757"/>
              <a:gd name="connsiteX6" fmla="*/ 6726410 w 6756413"/>
              <a:gd name="connsiteY6" fmla="*/ 4048931 h 5698757"/>
              <a:gd name="connsiteX7" fmla="*/ 4643610 w 6756413"/>
              <a:gd name="connsiteY7" fmla="*/ 5318931 h 5698757"/>
              <a:gd name="connsiteX8" fmla="*/ 3360910 w 6756413"/>
              <a:gd name="connsiteY8" fmla="*/ 5674531 h 5698757"/>
              <a:gd name="connsiteX9" fmla="*/ 2268710 w 6756413"/>
              <a:gd name="connsiteY9" fmla="*/ 4772831 h 5698757"/>
              <a:gd name="connsiteX10" fmla="*/ 338310 w 6756413"/>
              <a:gd name="connsiteY10" fmla="*/ 4264831 h 5698757"/>
              <a:gd name="connsiteX11" fmla="*/ 33510 w 6756413"/>
              <a:gd name="connsiteY11" fmla="*/ 3439331 h 5698757"/>
              <a:gd name="connsiteX12" fmla="*/ 732010 w 6756413"/>
              <a:gd name="connsiteY12" fmla="*/ 2905931 h 5698757"/>
              <a:gd name="connsiteX13" fmla="*/ 998710 w 6756413"/>
              <a:gd name="connsiteY13" fmla="*/ 2131231 h 569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756413" h="5698757">
                <a:moveTo>
                  <a:pt x="998710" y="2131231"/>
                </a:moveTo>
                <a:cubicBezTo>
                  <a:pt x="1146877" y="1834898"/>
                  <a:pt x="1534227" y="1462364"/>
                  <a:pt x="1621010" y="1127931"/>
                </a:cubicBezTo>
                <a:cubicBezTo>
                  <a:pt x="1707793" y="793498"/>
                  <a:pt x="1161693" y="296081"/>
                  <a:pt x="1519410" y="124631"/>
                </a:cubicBezTo>
                <a:cubicBezTo>
                  <a:pt x="1877127" y="-46819"/>
                  <a:pt x="3077277" y="-27769"/>
                  <a:pt x="3767310" y="99231"/>
                </a:cubicBezTo>
                <a:cubicBezTo>
                  <a:pt x="4457343" y="226231"/>
                  <a:pt x="5310360" y="588181"/>
                  <a:pt x="5659610" y="886631"/>
                </a:cubicBezTo>
                <a:cubicBezTo>
                  <a:pt x="6008860" y="1185081"/>
                  <a:pt x="5685010" y="1362881"/>
                  <a:pt x="5862810" y="1889931"/>
                </a:cubicBezTo>
                <a:cubicBezTo>
                  <a:pt x="6040610" y="2416981"/>
                  <a:pt x="6929610" y="3477431"/>
                  <a:pt x="6726410" y="4048931"/>
                </a:cubicBezTo>
                <a:cubicBezTo>
                  <a:pt x="6523210" y="4620431"/>
                  <a:pt x="5204527" y="5047998"/>
                  <a:pt x="4643610" y="5318931"/>
                </a:cubicBezTo>
                <a:cubicBezTo>
                  <a:pt x="4082693" y="5589864"/>
                  <a:pt x="3756727" y="5765548"/>
                  <a:pt x="3360910" y="5674531"/>
                </a:cubicBezTo>
                <a:cubicBezTo>
                  <a:pt x="2965093" y="5583514"/>
                  <a:pt x="2772477" y="5007781"/>
                  <a:pt x="2268710" y="4772831"/>
                </a:cubicBezTo>
                <a:cubicBezTo>
                  <a:pt x="1764943" y="4537881"/>
                  <a:pt x="710843" y="4487081"/>
                  <a:pt x="338310" y="4264831"/>
                </a:cubicBezTo>
                <a:cubicBezTo>
                  <a:pt x="-34223" y="4042581"/>
                  <a:pt x="-32107" y="3665814"/>
                  <a:pt x="33510" y="3439331"/>
                </a:cubicBezTo>
                <a:cubicBezTo>
                  <a:pt x="99127" y="3212848"/>
                  <a:pt x="564793" y="3121831"/>
                  <a:pt x="732010" y="2905931"/>
                </a:cubicBezTo>
                <a:cubicBezTo>
                  <a:pt x="899227" y="2690031"/>
                  <a:pt x="850543" y="2427564"/>
                  <a:pt x="998710" y="2131231"/>
                </a:cubicBezTo>
                <a:close/>
              </a:path>
            </a:pathLst>
          </a:custGeom>
          <a:noFill/>
          <a:ln>
            <a:solidFill>
              <a:srgbClr val="8B65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800000"/>
              </a:highligh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29958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9142845-5165-4EE1-A368-9C15C9ACE2BB}"/>
              </a:ext>
            </a:extLst>
          </p:cNvPr>
          <p:cNvSpPr/>
          <p:nvPr/>
        </p:nvSpPr>
        <p:spPr>
          <a:xfrm>
            <a:off x="6096000" y="1"/>
            <a:ext cx="6096000" cy="4747443"/>
          </a:xfrm>
          <a:custGeom>
            <a:avLst/>
            <a:gdLst>
              <a:gd name="connsiteX0" fmla="*/ 1444651 w 6096000"/>
              <a:gd name="connsiteY0" fmla="*/ 0 h 4747443"/>
              <a:gd name="connsiteX1" fmla="*/ 6096000 w 6096000"/>
              <a:gd name="connsiteY1" fmla="*/ 0 h 4747443"/>
              <a:gd name="connsiteX2" fmla="*/ 6096000 w 6096000"/>
              <a:gd name="connsiteY2" fmla="*/ 4126040 h 4747443"/>
              <a:gd name="connsiteX3" fmla="*/ 6060334 w 6096000"/>
              <a:gd name="connsiteY3" fmla="*/ 4141209 h 4747443"/>
              <a:gd name="connsiteX4" fmla="*/ 5759904 w 6096000"/>
              <a:gd name="connsiteY4" fmla="*/ 4276310 h 4747443"/>
              <a:gd name="connsiteX5" fmla="*/ 4168851 w 6096000"/>
              <a:gd name="connsiteY5" fmla="*/ 4717393 h 4747443"/>
              <a:gd name="connsiteX6" fmla="*/ 2814093 w 6096000"/>
              <a:gd name="connsiteY6" fmla="*/ 3598931 h 4747443"/>
              <a:gd name="connsiteX7" fmla="*/ 419638 w 6096000"/>
              <a:gd name="connsiteY7" fmla="*/ 2968811 h 4747443"/>
              <a:gd name="connsiteX8" fmla="*/ 41566 w 6096000"/>
              <a:gd name="connsiteY8" fmla="*/ 1944866 h 4747443"/>
              <a:gd name="connsiteX9" fmla="*/ 907981 w 6096000"/>
              <a:gd name="connsiteY9" fmla="*/ 1283240 h 4747443"/>
              <a:gd name="connsiteX10" fmla="*/ 1238794 w 6096000"/>
              <a:gd name="connsiteY10" fmla="*/ 322307 h 4747443"/>
              <a:gd name="connsiteX11" fmla="*/ 1421799 w 6096000"/>
              <a:gd name="connsiteY11" fmla="*/ 31123 h 4747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96000" h="4747443">
                <a:moveTo>
                  <a:pt x="1444651" y="0"/>
                </a:moveTo>
                <a:lnTo>
                  <a:pt x="6096000" y="0"/>
                </a:lnTo>
                <a:lnTo>
                  <a:pt x="6096000" y="4126040"/>
                </a:lnTo>
                <a:lnTo>
                  <a:pt x="6060334" y="4141209"/>
                </a:lnTo>
                <a:cubicBezTo>
                  <a:pt x="5948530" y="4189258"/>
                  <a:pt x="5846874" y="4234302"/>
                  <a:pt x="5759904" y="4276310"/>
                </a:cubicBezTo>
                <a:cubicBezTo>
                  <a:pt x="5064146" y="4612373"/>
                  <a:pt x="4659820" y="4830290"/>
                  <a:pt x="4168851" y="4717393"/>
                </a:cubicBezTo>
                <a:cubicBezTo>
                  <a:pt x="3677882" y="4604497"/>
                  <a:pt x="3438962" y="3890361"/>
                  <a:pt x="2814093" y="3598931"/>
                </a:cubicBezTo>
                <a:cubicBezTo>
                  <a:pt x="2189224" y="3307500"/>
                  <a:pt x="881726" y="3244488"/>
                  <a:pt x="419638" y="2968811"/>
                </a:cubicBezTo>
                <a:cubicBezTo>
                  <a:pt x="-42450" y="2693133"/>
                  <a:pt x="-39825" y="2225794"/>
                  <a:pt x="41566" y="1944866"/>
                </a:cubicBezTo>
                <a:cubicBezTo>
                  <a:pt x="122957" y="1663938"/>
                  <a:pt x="700566" y="1551041"/>
                  <a:pt x="907981" y="1283240"/>
                </a:cubicBezTo>
                <a:cubicBezTo>
                  <a:pt x="1115396" y="1015439"/>
                  <a:pt x="1055008" y="689877"/>
                  <a:pt x="1238794" y="322307"/>
                </a:cubicBezTo>
                <a:cubicBezTo>
                  <a:pt x="1284740" y="230415"/>
                  <a:pt x="1349229" y="132615"/>
                  <a:pt x="1421799" y="31123"/>
                </a:cubicBezTo>
                <a:close/>
              </a:path>
            </a:pathLst>
          </a:custGeom>
          <a:solidFill>
            <a:srgbClr val="72454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8A71115-A688-4B35-9C8C-B85B13B607AA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01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3D121F5-6CD8-4B58-8D0C-910ABBDF198C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重点工作汇报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13DDA97-1970-47A9-B65A-65A2BB4DB7B0}"/>
              </a:ext>
            </a:extLst>
          </p:cNvPr>
          <p:cNvSpPr/>
          <p:nvPr/>
        </p:nvSpPr>
        <p:spPr>
          <a:xfrm>
            <a:off x="6939609" y="1043678"/>
            <a:ext cx="4363895" cy="4363895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7675AA6-80B6-4136-878F-8531A7BDB2DA}"/>
              </a:ext>
            </a:extLst>
          </p:cNvPr>
          <p:cNvGrpSpPr/>
          <p:nvPr/>
        </p:nvGrpSpPr>
        <p:grpSpPr>
          <a:xfrm>
            <a:off x="698846" y="1896605"/>
            <a:ext cx="4975350" cy="1443966"/>
            <a:chOff x="698846" y="1584344"/>
            <a:chExt cx="4975350" cy="144396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331A518B-96FD-4494-95C9-EC24BD31C089}"/>
                </a:ext>
              </a:extLst>
            </p:cNvPr>
            <p:cNvGrpSpPr/>
            <p:nvPr/>
          </p:nvGrpSpPr>
          <p:grpSpPr>
            <a:xfrm>
              <a:off x="888496" y="1584344"/>
              <a:ext cx="4044810" cy="534388"/>
              <a:chOff x="1549392" y="2490235"/>
              <a:chExt cx="4044810" cy="534388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EA7ACB9-2321-4E0E-B1A8-1573AE9E0A1D}"/>
                  </a:ext>
                </a:extLst>
              </p:cNvPr>
              <p:cNvSpPr/>
              <p:nvPr/>
            </p:nvSpPr>
            <p:spPr>
              <a:xfrm>
                <a:off x="1549392" y="2490235"/>
                <a:ext cx="857608" cy="534388"/>
              </a:xfrm>
              <a:custGeom>
                <a:avLst/>
                <a:gdLst>
                  <a:gd name="connsiteX0" fmla="*/ 257650 w 857608"/>
                  <a:gd name="connsiteY0" fmla="*/ 0 h 534388"/>
                  <a:gd name="connsiteX1" fmla="*/ 697770 w 857608"/>
                  <a:gd name="connsiteY1" fmla="*/ 0 h 534388"/>
                  <a:gd name="connsiteX2" fmla="*/ 696644 w 857608"/>
                  <a:gd name="connsiteY2" fmla="*/ 13851 h 534388"/>
                  <a:gd name="connsiteX3" fmla="*/ 706398 w 857608"/>
                  <a:gd name="connsiteY3" fmla="*/ 70901 h 534388"/>
                  <a:gd name="connsiteX4" fmla="*/ 852531 w 857608"/>
                  <a:gd name="connsiteY4" fmla="*/ 436233 h 534388"/>
                  <a:gd name="connsiteX5" fmla="*/ 796304 w 857608"/>
                  <a:gd name="connsiteY5" fmla="*/ 504162 h 534388"/>
                  <a:gd name="connsiteX6" fmla="*/ 751308 w 857608"/>
                  <a:gd name="connsiteY6" fmla="*/ 534388 h 534388"/>
                  <a:gd name="connsiteX7" fmla="*/ 257650 w 857608"/>
                  <a:gd name="connsiteY7" fmla="*/ 534388 h 534388"/>
                  <a:gd name="connsiteX8" fmla="*/ 0 w 857608"/>
                  <a:gd name="connsiteY8" fmla="*/ 276738 h 534388"/>
                  <a:gd name="connsiteX9" fmla="*/ 0 w 857608"/>
                  <a:gd name="connsiteY9" fmla="*/ 257650 h 534388"/>
                  <a:gd name="connsiteX10" fmla="*/ 257650 w 857608"/>
                  <a:gd name="connsiteY10" fmla="*/ 0 h 53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7608" h="534388">
                    <a:moveTo>
                      <a:pt x="257650" y="0"/>
                    </a:moveTo>
                    <a:lnTo>
                      <a:pt x="697770" y="0"/>
                    </a:lnTo>
                    <a:lnTo>
                      <a:pt x="696644" y="13851"/>
                    </a:lnTo>
                    <a:cubicBezTo>
                      <a:pt x="696661" y="30003"/>
                      <a:pt x="698877" y="48605"/>
                      <a:pt x="706398" y="70901"/>
                    </a:cubicBezTo>
                    <a:cubicBezTo>
                      <a:pt x="736485" y="160085"/>
                      <a:pt x="886915" y="339528"/>
                      <a:pt x="852531" y="436233"/>
                    </a:cubicBezTo>
                    <a:cubicBezTo>
                      <a:pt x="843935" y="460410"/>
                      <a:pt x="823542" y="483064"/>
                      <a:pt x="796304" y="504162"/>
                    </a:cubicBezTo>
                    <a:lnTo>
                      <a:pt x="751308" y="534388"/>
                    </a:lnTo>
                    <a:lnTo>
                      <a:pt x="257650" y="534388"/>
                    </a:lnTo>
                    <a:cubicBezTo>
                      <a:pt x="115354" y="534388"/>
                      <a:pt x="0" y="419034"/>
                      <a:pt x="0" y="276738"/>
                    </a:cubicBezTo>
                    <a:lnTo>
                      <a:pt x="0" y="257650"/>
                    </a:lnTo>
                    <a:cubicBezTo>
                      <a:pt x="0" y="115354"/>
                      <a:pt x="115354" y="0"/>
                      <a:pt x="257650" y="0"/>
                    </a:cubicBezTo>
                    <a:close/>
                  </a:path>
                </a:pathLst>
              </a:custGeom>
              <a:solidFill>
                <a:srgbClr val="724549"/>
              </a:solidFill>
              <a:ln w="9525">
                <a:solidFill>
                  <a:srgbClr val="724549"/>
                </a:solidFill>
              </a:ln>
              <a:effectLst>
                <a:outerShdw dist="38100" dir="2700000" algn="tl" rotWithShape="0">
                  <a:srgbClr val="D5AEB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 b="1" dirty="0">
                  <a:solidFill>
                    <a:srgbClr val="18202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6D595ACF-1FDC-4DA7-871B-CC107AE00489}"/>
                  </a:ext>
                </a:extLst>
              </p:cNvPr>
              <p:cNvSpPr/>
              <p:nvPr/>
            </p:nvSpPr>
            <p:spPr>
              <a:xfrm>
                <a:off x="2246036" y="2490235"/>
                <a:ext cx="3348166" cy="534388"/>
              </a:xfrm>
              <a:custGeom>
                <a:avLst/>
                <a:gdLst>
                  <a:gd name="connsiteX0" fmla="*/ 1126 w 3348166"/>
                  <a:gd name="connsiteY0" fmla="*/ 0 h 534388"/>
                  <a:gd name="connsiteX1" fmla="*/ 3090516 w 3348166"/>
                  <a:gd name="connsiteY1" fmla="*/ 0 h 534388"/>
                  <a:gd name="connsiteX2" fmla="*/ 3348166 w 3348166"/>
                  <a:gd name="connsiteY2" fmla="*/ 257650 h 534388"/>
                  <a:gd name="connsiteX3" fmla="*/ 3348166 w 3348166"/>
                  <a:gd name="connsiteY3" fmla="*/ 276738 h 534388"/>
                  <a:gd name="connsiteX4" fmla="*/ 3090516 w 3348166"/>
                  <a:gd name="connsiteY4" fmla="*/ 534388 h 534388"/>
                  <a:gd name="connsiteX5" fmla="*/ 54664 w 3348166"/>
                  <a:gd name="connsiteY5" fmla="*/ 534388 h 534388"/>
                  <a:gd name="connsiteX6" fmla="*/ 99660 w 3348166"/>
                  <a:gd name="connsiteY6" fmla="*/ 504162 h 534388"/>
                  <a:gd name="connsiteX7" fmla="*/ 155887 w 3348166"/>
                  <a:gd name="connsiteY7" fmla="*/ 436233 h 534388"/>
                  <a:gd name="connsiteX8" fmla="*/ 9754 w 3348166"/>
                  <a:gd name="connsiteY8" fmla="*/ 70901 h 534388"/>
                  <a:gd name="connsiteX9" fmla="*/ 0 w 3348166"/>
                  <a:gd name="connsiteY9" fmla="*/ 13851 h 534388"/>
                  <a:gd name="connsiteX10" fmla="*/ 1126 w 3348166"/>
                  <a:gd name="connsiteY10" fmla="*/ 0 h 53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48166" h="534388">
                    <a:moveTo>
                      <a:pt x="1126" y="0"/>
                    </a:moveTo>
                    <a:lnTo>
                      <a:pt x="3090516" y="0"/>
                    </a:lnTo>
                    <a:cubicBezTo>
                      <a:pt x="3232812" y="0"/>
                      <a:pt x="3348166" y="115354"/>
                      <a:pt x="3348166" y="257650"/>
                    </a:cubicBezTo>
                    <a:lnTo>
                      <a:pt x="3348166" y="276738"/>
                    </a:lnTo>
                    <a:cubicBezTo>
                      <a:pt x="3348166" y="419034"/>
                      <a:pt x="3232812" y="534388"/>
                      <a:pt x="3090516" y="534388"/>
                    </a:cubicBezTo>
                    <a:lnTo>
                      <a:pt x="54664" y="534388"/>
                    </a:lnTo>
                    <a:lnTo>
                      <a:pt x="99660" y="504162"/>
                    </a:lnTo>
                    <a:cubicBezTo>
                      <a:pt x="126898" y="483064"/>
                      <a:pt x="147291" y="460410"/>
                      <a:pt x="155887" y="436233"/>
                    </a:cubicBezTo>
                    <a:cubicBezTo>
                      <a:pt x="190271" y="339528"/>
                      <a:pt x="39841" y="160085"/>
                      <a:pt x="9754" y="70901"/>
                    </a:cubicBezTo>
                    <a:cubicBezTo>
                      <a:pt x="2233" y="48605"/>
                      <a:pt x="17" y="30003"/>
                      <a:pt x="0" y="13851"/>
                    </a:cubicBezTo>
                    <a:lnTo>
                      <a:pt x="1126" y="0"/>
                    </a:lnTo>
                    <a:close/>
                  </a:path>
                </a:pathLst>
              </a:custGeom>
              <a:solidFill>
                <a:srgbClr val="ECD6CE"/>
              </a:solidFill>
              <a:ln w="9525">
                <a:solidFill>
                  <a:srgbClr val="724549"/>
                </a:solidFill>
              </a:ln>
              <a:effectLst>
                <a:outerShdw dist="38100" dir="2700000" algn="tl" rotWithShape="0">
                  <a:srgbClr val="D5AEB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 b="1" dirty="0">
                  <a:solidFill>
                    <a:srgbClr val="18202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63CD46B-A074-4517-9746-C423C954C590}"/>
                  </a:ext>
                </a:extLst>
              </p:cNvPr>
              <p:cNvSpPr txBox="1"/>
              <p:nvPr/>
            </p:nvSpPr>
            <p:spPr>
              <a:xfrm>
                <a:off x="2540449" y="2575372"/>
                <a:ext cx="23450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rgbClr val="724549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052DCF9-254C-4834-A63E-254E4609356F}"/>
                  </a:ext>
                </a:extLst>
              </p:cNvPr>
              <p:cNvSpPr txBox="1"/>
              <p:nvPr/>
            </p:nvSpPr>
            <p:spPr>
              <a:xfrm>
                <a:off x="1620471" y="2501053"/>
                <a:ext cx="681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ln w="9525">
                      <a:noFill/>
                    </a:ln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rPr>
                  <a:t>01</a:t>
                </a:r>
                <a:endParaRPr lang="zh-CN" altLang="en-US" sz="2800" b="1" dirty="0">
                  <a:ln w="9525">
                    <a:noFill/>
                  </a:ln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8006EC4-BEEE-4753-82F7-582DD20A1D81}"/>
                </a:ext>
              </a:extLst>
            </p:cNvPr>
            <p:cNvSpPr txBox="1"/>
            <p:nvPr/>
          </p:nvSpPr>
          <p:spPr>
            <a:xfrm>
              <a:off x="698846" y="2232195"/>
              <a:ext cx="4975350" cy="7961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71990" indent="0">
                <a:lnSpc>
                  <a:spcPct val="150000"/>
                </a:lnSpc>
                <a:buClr>
                  <a:srgbClr val="1D5B2D"/>
                </a:buClr>
                <a:buSzPct val="100000"/>
                <a:buNone/>
              </a:pP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7C2E408-4458-4308-9F8A-0125EBF01CEF}"/>
              </a:ext>
            </a:extLst>
          </p:cNvPr>
          <p:cNvGrpSpPr/>
          <p:nvPr/>
        </p:nvGrpSpPr>
        <p:grpSpPr>
          <a:xfrm>
            <a:off x="771548" y="3741261"/>
            <a:ext cx="4975350" cy="1398162"/>
            <a:chOff x="771548" y="1584344"/>
            <a:chExt cx="4975350" cy="1398162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504987C6-6A81-4276-846A-342ACAED3D16}"/>
                </a:ext>
              </a:extLst>
            </p:cNvPr>
            <p:cNvGrpSpPr/>
            <p:nvPr/>
          </p:nvGrpSpPr>
          <p:grpSpPr>
            <a:xfrm>
              <a:off x="888496" y="1584344"/>
              <a:ext cx="4044810" cy="534388"/>
              <a:chOff x="1549392" y="2490235"/>
              <a:chExt cx="4044810" cy="534388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AD78E4D4-19A0-466F-B9ED-5FDBC534E5BD}"/>
                  </a:ext>
                </a:extLst>
              </p:cNvPr>
              <p:cNvSpPr/>
              <p:nvPr/>
            </p:nvSpPr>
            <p:spPr>
              <a:xfrm>
                <a:off x="1549392" y="2490235"/>
                <a:ext cx="857608" cy="534388"/>
              </a:xfrm>
              <a:custGeom>
                <a:avLst/>
                <a:gdLst>
                  <a:gd name="connsiteX0" fmla="*/ 257650 w 857608"/>
                  <a:gd name="connsiteY0" fmla="*/ 0 h 534388"/>
                  <a:gd name="connsiteX1" fmla="*/ 697770 w 857608"/>
                  <a:gd name="connsiteY1" fmla="*/ 0 h 534388"/>
                  <a:gd name="connsiteX2" fmla="*/ 696644 w 857608"/>
                  <a:gd name="connsiteY2" fmla="*/ 13851 h 534388"/>
                  <a:gd name="connsiteX3" fmla="*/ 706398 w 857608"/>
                  <a:gd name="connsiteY3" fmla="*/ 70901 h 534388"/>
                  <a:gd name="connsiteX4" fmla="*/ 852531 w 857608"/>
                  <a:gd name="connsiteY4" fmla="*/ 436233 h 534388"/>
                  <a:gd name="connsiteX5" fmla="*/ 796304 w 857608"/>
                  <a:gd name="connsiteY5" fmla="*/ 504162 h 534388"/>
                  <a:gd name="connsiteX6" fmla="*/ 751308 w 857608"/>
                  <a:gd name="connsiteY6" fmla="*/ 534388 h 534388"/>
                  <a:gd name="connsiteX7" fmla="*/ 257650 w 857608"/>
                  <a:gd name="connsiteY7" fmla="*/ 534388 h 534388"/>
                  <a:gd name="connsiteX8" fmla="*/ 0 w 857608"/>
                  <a:gd name="connsiteY8" fmla="*/ 276738 h 534388"/>
                  <a:gd name="connsiteX9" fmla="*/ 0 w 857608"/>
                  <a:gd name="connsiteY9" fmla="*/ 257650 h 534388"/>
                  <a:gd name="connsiteX10" fmla="*/ 257650 w 857608"/>
                  <a:gd name="connsiteY10" fmla="*/ 0 h 53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7608" h="534388">
                    <a:moveTo>
                      <a:pt x="257650" y="0"/>
                    </a:moveTo>
                    <a:lnTo>
                      <a:pt x="697770" y="0"/>
                    </a:lnTo>
                    <a:lnTo>
                      <a:pt x="696644" y="13851"/>
                    </a:lnTo>
                    <a:cubicBezTo>
                      <a:pt x="696661" y="30003"/>
                      <a:pt x="698877" y="48605"/>
                      <a:pt x="706398" y="70901"/>
                    </a:cubicBezTo>
                    <a:cubicBezTo>
                      <a:pt x="736485" y="160085"/>
                      <a:pt x="886915" y="339528"/>
                      <a:pt x="852531" y="436233"/>
                    </a:cubicBezTo>
                    <a:cubicBezTo>
                      <a:pt x="843935" y="460410"/>
                      <a:pt x="823542" y="483064"/>
                      <a:pt x="796304" y="504162"/>
                    </a:cubicBezTo>
                    <a:lnTo>
                      <a:pt x="751308" y="534388"/>
                    </a:lnTo>
                    <a:lnTo>
                      <a:pt x="257650" y="534388"/>
                    </a:lnTo>
                    <a:cubicBezTo>
                      <a:pt x="115354" y="534388"/>
                      <a:pt x="0" y="419034"/>
                      <a:pt x="0" y="276738"/>
                    </a:cubicBezTo>
                    <a:lnTo>
                      <a:pt x="0" y="257650"/>
                    </a:lnTo>
                    <a:cubicBezTo>
                      <a:pt x="0" y="115354"/>
                      <a:pt x="115354" y="0"/>
                      <a:pt x="257650" y="0"/>
                    </a:cubicBezTo>
                    <a:close/>
                  </a:path>
                </a:pathLst>
              </a:custGeom>
              <a:solidFill>
                <a:srgbClr val="724549"/>
              </a:solidFill>
              <a:ln w="9525">
                <a:solidFill>
                  <a:srgbClr val="724549"/>
                </a:solidFill>
              </a:ln>
              <a:effectLst>
                <a:outerShdw dist="38100" dir="2700000" algn="tl" rotWithShape="0">
                  <a:srgbClr val="D5AEB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 b="1" dirty="0">
                  <a:solidFill>
                    <a:srgbClr val="18202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2B0EDACD-FB59-4FC7-BFEF-BD745BF7E633}"/>
                  </a:ext>
                </a:extLst>
              </p:cNvPr>
              <p:cNvSpPr/>
              <p:nvPr/>
            </p:nvSpPr>
            <p:spPr>
              <a:xfrm>
                <a:off x="2246036" y="2490235"/>
                <a:ext cx="3348166" cy="534388"/>
              </a:xfrm>
              <a:custGeom>
                <a:avLst/>
                <a:gdLst>
                  <a:gd name="connsiteX0" fmla="*/ 1126 w 3348166"/>
                  <a:gd name="connsiteY0" fmla="*/ 0 h 534388"/>
                  <a:gd name="connsiteX1" fmla="*/ 3090516 w 3348166"/>
                  <a:gd name="connsiteY1" fmla="*/ 0 h 534388"/>
                  <a:gd name="connsiteX2" fmla="*/ 3348166 w 3348166"/>
                  <a:gd name="connsiteY2" fmla="*/ 257650 h 534388"/>
                  <a:gd name="connsiteX3" fmla="*/ 3348166 w 3348166"/>
                  <a:gd name="connsiteY3" fmla="*/ 276738 h 534388"/>
                  <a:gd name="connsiteX4" fmla="*/ 3090516 w 3348166"/>
                  <a:gd name="connsiteY4" fmla="*/ 534388 h 534388"/>
                  <a:gd name="connsiteX5" fmla="*/ 54664 w 3348166"/>
                  <a:gd name="connsiteY5" fmla="*/ 534388 h 534388"/>
                  <a:gd name="connsiteX6" fmla="*/ 99660 w 3348166"/>
                  <a:gd name="connsiteY6" fmla="*/ 504162 h 534388"/>
                  <a:gd name="connsiteX7" fmla="*/ 155887 w 3348166"/>
                  <a:gd name="connsiteY7" fmla="*/ 436233 h 534388"/>
                  <a:gd name="connsiteX8" fmla="*/ 9754 w 3348166"/>
                  <a:gd name="connsiteY8" fmla="*/ 70901 h 534388"/>
                  <a:gd name="connsiteX9" fmla="*/ 0 w 3348166"/>
                  <a:gd name="connsiteY9" fmla="*/ 13851 h 534388"/>
                  <a:gd name="connsiteX10" fmla="*/ 1126 w 3348166"/>
                  <a:gd name="connsiteY10" fmla="*/ 0 h 53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348166" h="534388">
                    <a:moveTo>
                      <a:pt x="1126" y="0"/>
                    </a:moveTo>
                    <a:lnTo>
                      <a:pt x="3090516" y="0"/>
                    </a:lnTo>
                    <a:cubicBezTo>
                      <a:pt x="3232812" y="0"/>
                      <a:pt x="3348166" y="115354"/>
                      <a:pt x="3348166" y="257650"/>
                    </a:cubicBezTo>
                    <a:lnTo>
                      <a:pt x="3348166" y="276738"/>
                    </a:lnTo>
                    <a:cubicBezTo>
                      <a:pt x="3348166" y="419034"/>
                      <a:pt x="3232812" y="534388"/>
                      <a:pt x="3090516" y="534388"/>
                    </a:cubicBezTo>
                    <a:lnTo>
                      <a:pt x="54664" y="534388"/>
                    </a:lnTo>
                    <a:lnTo>
                      <a:pt x="99660" y="504162"/>
                    </a:lnTo>
                    <a:cubicBezTo>
                      <a:pt x="126898" y="483064"/>
                      <a:pt x="147291" y="460410"/>
                      <a:pt x="155887" y="436233"/>
                    </a:cubicBezTo>
                    <a:cubicBezTo>
                      <a:pt x="190271" y="339528"/>
                      <a:pt x="39841" y="160085"/>
                      <a:pt x="9754" y="70901"/>
                    </a:cubicBezTo>
                    <a:cubicBezTo>
                      <a:pt x="2233" y="48605"/>
                      <a:pt x="17" y="30003"/>
                      <a:pt x="0" y="13851"/>
                    </a:cubicBezTo>
                    <a:lnTo>
                      <a:pt x="1126" y="0"/>
                    </a:lnTo>
                    <a:close/>
                  </a:path>
                </a:pathLst>
              </a:custGeom>
              <a:solidFill>
                <a:srgbClr val="ECD6CE"/>
              </a:solidFill>
              <a:ln w="9525">
                <a:solidFill>
                  <a:srgbClr val="724549"/>
                </a:solidFill>
              </a:ln>
              <a:effectLst>
                <a:outerShdw dist="38100" dir="2700000" algn="tl" rotWithShape="0">
                  <a:srgbClr val="D5AEB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1400" b="1" dirty="0">
                  <a:solidFill>
                    <a:srgbClr val="18202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710DB939-9692-4A69-9878-D10D949DAD39}"/>
                  </a:ext>
                </a:extLst>
              </p:cNvPr>
              <p:cNvSpPr txBox="1"/>
              <p:nvPr/>
            </p:nvSpPr>
            <p:spPr>
              <a:xfrm>
                <a:off x="2540449" y="2575372"/>
                <a:ext cx="23450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rgbClr val="724549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99B8C8FD-964A-462C-9AD2-2CB9957D685B}"/>
                  </a:ext>
                </a:extLst>
              </p:cNvPr>
              <p:cNvSpPr txBox="1"/>
              <p:nvPr/>
            </p:nvSpPr>
            <p:spPr>
              <a:xfrm>
                <a:off x="1620471" y="2501053"/>
                <a:ext cx="6812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>
                    <a:ln w="9525">
                      <a:noFill/>
                    </a:ln>
                    <a:solidFill>
                      <a:schemeClr val="bg1"/>
                    </a:solidFill>
                    <a:latin typeface="Arial Rounded MT Bold" panose="020F0704030504030204" pitchFamily="34" charset="0"/>
                    <a:cs typeface="+mn-ea"/>
                    <a:sym typeface="+mn-lt"/>
                  </a:rPr>
                  <a:t>02</a:t>
                </a:r>
                <a:endParaRPr lang="zh-CN" altLang="en-US" sz="2800" b="1" dirty="0">
                  <a:ln w="9525">
                    <a:noFill/>
                  </a:ln>
                  <a:solidFill>
                    <a:schemeClr val="bg1"/>
                  </a:solidFill>
                  <a:latin typeface="Arial Rounded MT Bold" panose="020F0704030504030204" pitchFamily="34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F6F7181-590F-457D-A1DB-B3F5F5F83959}"/>
                </a:ext>
              </a:extLst>
            </p:cNvPr>
            <p:cNvSpPr txBox="1"/>
            <p:nvPr/>
          </p:nvSpPr>
          <p:spPr>
            <a:xfrm>
              <a:off x="771548" y="2219925"/>
              <a:ext cx="4975350" cy="7625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71990" indent="0">
                <a:lnSpc>
                  <a:spcPct val="150000"/>
                </a:lnSpc>
                <a:buClr>
                  <a:srgbClr val="1D5B2D"/>
                </a:buClr>
                <a:buSzPct val="100000"/>
                <a:buNone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44499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28A71115-A688-4B35-9C8C-B85B13B607AA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01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3D121F5-6CD8-4B58-8D0C-910ABBDF198C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重点工作汇报</a:t>
            </a:r>
          </a:p>
        </p:txBody>
      </p:sp>
      <p:graphicFrame>
        <p:nvGraphicFramePr>
          <p:cNvPr id="27" name="Content Placeholder 3" descr="e7d195523061f1c03a90ee8e42cb24248e56383cd534985688F9F494128731F165EE95AB4B0C0A38076AAEA07667B1565C446FC45FF01DFB0E885BCDBDF3A284F3DB14DA61DD97F0BAB2E6C668FB49312D8A702330F6D99A32E431D743AEA352730A5DC99E77695B9E88E40D60C32BA28C17BB7CABD1A46AF23594DF6528BF791C5C014762CD5143DAF29347DE3D1A39">
            <a:extLst>
              <a:ext uri="{FF2B5EF4-FFF2-40B4-BE49-F238E27FC236}">
                <a16:creationId xmlns:a16="http://schemas.microsoft.com/office/drawing/2014/main" id="{6BBB1770-28BD-418E-8FA7-D8D78E494F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983329"/>
              </p:ext>
            </p:extLst>
          </p:nvPr>
        </p:nvGraphicFramePr>
        <p:xfrm>
          <a:off x="853970" y="1309373"/>
          <a:ext cx="6598508" cy="3072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8" name="Group 11" descr="e7d195523061f1c03a90ee8e42cb24248e56383cd534985688F9F494128731F165EE95AB4B0C0A38076AAEA07667B1565C446FC45FF01DFB0E885BCDBDF3A284F3DB14DA61DD97F0BAB2E6C668FB49312D8A702330F6D99A32E431D743AEA352730A5DC99E77695B9E88E40D60C32BA28C17BB7CABD1A46AF23594DF6528BF791C5C014762CD5143DAF29347DE3D1A39">
            <a:extLst>
              <a:ext uri="{FF2B5EF4-FFF2-40B4-BE49-F238E27FC236}">
                <a16:creationId xmlns:a16="http://schemas.microsoft.com/office/drawing/2014/main" id="{979F03E8-34AD-4157-BE6C-8BB9B77BCCD3}"/>
              </a:ext>
            </a:extLst>
          </p:cNvPr>
          <p:cNvGrpSpPr/>
          <p:nvPr/>
        </p:nvGrpSpPr>
        <p:grpSpPr>
          <a:xfrm>
            <a:off x="4287983" y="4546843"/>
            <a:ext cx="3152138" cy="1274939"/>
            <a:chOff x="7487029" y="2268893"/>
            <a:chExt cx="3152138" cy="1274939"/>
          </a:xfrm>
        </p:grpSpPr>
        <p:grpSp>
          <p:nvGrpSpPr>
            <p:cNvPr id="29" name="Group 4">
              <a:extLst>
                <a:ext uri="{FF2B5EF4-FFF2-40B4-BE49-F238E27FC236}">
                  <a16:creationId xmlns:a16="http://schemas.microsoft.com/office/drawing/2014/main" id="{3BA4180C-DC82-4ABB-8982-90C928F6713F}"/>
                </a:ext>
              </a:extLst>
            </p:cNvPr>
            <p:cNvGrpSpPr/>
            <p:nvPr/>
          </p:nvGrpSpPr>
          <p:grpSpPr>
            <a:xfrm>
              <a:off x="7487029" y="2268893"/>
              <a:ext cx="3152138" cy="1274939"/>
              <a:chOff x="939800" y="610040"/>
              <a:chExt cx="3152138" cy="1274939"/>
            </a:xfrm>
            <a:solidFill>
              <a:srgbClr val="2BC6E1">
                <a:lumMod val="75000"/>
              </a:srgbClr>
            </a:solidFill>
          </p:grpSpPr>
          <p:grpSp>
            <p:nvGrpSpPr>
              <p:cNvPr id="34" name="Group 5">
                <a:extLst>
                  <a:ext uri="{FF2B5EF4-FFF2-40B4-BE49-F238E27FC236}">
                    <a16:creationId xmlns:a16="http://schemas.microsoft.com/office/drawing/2014/main" id="{9CC17786-1AD2-4EBF-8510-CBE5FF3D1E66}"/>
                  </a:ext>
                </a:extLst>
              </p:cNvPr>
              <p:cNvGrpSpPr/>
              <p:nvPr/>
            </p:nvGrpSpPr>
            <p:grpSpPr>
              <a:xfrm>
                <a:off x="939800" y="610040"/>
                <a:ext cx="3152138" cy="1274939"/>
                <a:chOff x="687840" y="610040"/>
                <a:chExt cx="3449931" cy="1274939"/>
              </a:xfrm>
              <a:grpFill/>
            </p:grpSpPr>
            <p:sp>
              <p:nvSpPr>
                <p:cNvPr id="38" name="Rounded Rectangle 59">
                  <a:extLst>
                    <a:ext uri="{FF2B5EF4-FFF2-40B4-BE49-F238E27FC236}">
                      <a16:creationId xmlns:a16="http://schemas.microsoft.com/office/drawing/2014/main" id="{CE2949E9-65EB-4A30-A478-24A04D71782C}"/>
                    </a:ext>
                  </a:extLst>
                </p:cNvPr>
                <p:cNvSpPr/>
                <p:nvPr/>
              </p:nvSpPr>
              <p:spPr>
                <a:xfrm>
                  <a:off x="687840" y="610040"/>
                  <a:ext cx="3449931" cy="1274939"/>
                </a:xfrm>
                <a:prstGeom prst="roundRect">
                  <a:avLst>
                    <a:gd name="adj" fmla="val 5573"/>
                  </a:avLst>
                </a:prstGeom>
                <a:solidFill>
                  <a:srgbClr val="ECD6CE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Round Same Side Corner Rectangle 65">
                  <a:extLst>
                    <a:ext uri="{FF2B5EF4-FFF2-40B4-BE49-F238E27FC236}">
                      <a16:creationId xmlns:a16="http://schemas.microsoft.com/office/drawing/2014/main" id="{5E74EB2F-E17F-4F38-8EB6-FF7544CAFE46}"/>
                    </a:ext>
                  </a:extLst>
                </p:cNvPr>
                <p:cNvSpPr/>
                <p:nvPr/>
              </p:nvSpPr>
              <p:spPr>
                <a:xfrm flipV="1">
                  <a:off x="689910" y="1606551"/>
                  <a:ext cx="3443489" cy="278428"/>
                </a:xfrm>
                <a:prstGeom prst="round2SameRect">
                  <a:avLst>
                    <a:gd name="adj1" fmla="val 28070"/>
                    <a:gd name="adj2" fmla="val 0"/>
                  </a:avLst>
                </a:prstGeom>
                <a:solidFill>
                  <a:srgbClr val="724549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5" name="Group 6">
                <a:extLst>
                  <a:ext uri="{FF2B5EF4-FFF2-40B4-BE49-F238E27FC236}">
                    <a16:creationId xmlns:a16="http://schemas.microsoft.com/office/drawing/2014/main" id="{2538A842-E59F-4230-B1B1-807C166F0EA9}"/>
                  </a:ext>
                </a:extLst>
              </p:cNvPr>
              <p:cNvGrpSpPr/>
              <p:nvPr/>
            </p:nvGrpSpPr>
            <p:grpSpPr>
              <a:xfrm>
                <a:off x="2683939" y="738765"/>
                <a:ext cx="1095173" cy="740294"/>
                <a:chOff x="1101322" y="853028"/>
                <a:chExt cx="1095173" cy="740294"/>
              </a:xfrm>
              <a:grpFill/>
            </p:grpSpPr>
            <p:sp>
              <p:nvSpPr>
                <p:cNvPr id="36" name="TextBox 7">
                  <a:extLst>
                    <a:ext uri="{FF2B5EF4-FFF2-40B4-BE49-F238E27FC236}">
                      <a16:creationId xmlns:a16="http://schemas.microsoft.com/office/drawing/2014/main" id="{182EAA6E-1A75-4000-AB60-100350BD6107}"/>
                    </a:ext>
                  </a:extLst>
                </p:cNvPr>
                <p:cNvSpPr txBox="1"/>
                <p:nvPr/>
              </p:nvSpPr>
              <p:spPr>
                <a:xfrm>
                  <a:off x="1101322" y="853028"/>
                  <a:ext cx="109517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200" b="1" i="0" u="none" strike="noStrike" kern="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cs typeface="+mn-ea"/>
                      <a:sym typeface="+mn-lt"/>
                    </a:rPr>
                    <a:t>1680</a:t>
                  </a:r>
                </a:p>
              </p:txBody>
            </p:sp>
            <p:sp>
              <p:nvSpPr>
                <p:cNvPr id="37" name="TextBox 8">
                  <a:extLst>
                    <a:ext uri="{FF2B5EF4-FFF2-40B4-BE49-F238E27FC236}">
                      <a16:creationId xmlns:a16="http://schemas.microsoft.com/office/drawing/2014/main" id="{ACE56837-BCDD-469F-B55C-CC898FF1D4B5}"/>
                    </a:ext>
                  </a:extLst>
                </p:cNvPr>
                <p:cNvSpPr txBox="1"/>
                <p:nvPr/>
              </p:nvSpPr>
              <p:spPr>
                <a:xfrm>
                  <a:off x="1133384" y="1331712"/>
                  <a:ext cx="1031051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100" b="0" i="0" u="none" strike="noStrike" kern="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cs typeface="+mn-ea"/>
                      <a:sym typeface="+mn-lt"/>
                    </a:rPr>
                    <a:t>添加描述文本</a:t>
                  </a:r>
                </a:p>
              </p:txBody>
            </p:sp>
          </p:grpSp>
        </p:grpSp>
        <p:sp>
          <p:nvSpPr>
            <p:cNvPr id="30" name="TextBox 12">
              <a:extLst>
                <a:ext uri="{FF2B5EF4-FFF2-40B4-BE49-F238E27FC236}">
                  <a16:creationId xmlns:a16="http://schemas.microsoft.com/office/drawing/2014/main" id="{DF22F8A2-7DB4-4F48-AE29-D60DEFE090BA}"/>
                </a:ext>
              </a:extLst>
            </p:cNvPr>
            <p:cNvSpPr txBox="1"/>
            <p:nvPr/>
          </p:nvSpPr>
          <p:spPr>
            <a:xfrm>
              <a:off x="7562998" y="3265404"/>
              <a:ext cx="157927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单击此处添加描述文本</a:t>
              </a:r>
            </a:p>
          </p:txBody>
        </p:sp>
        <p:grpSp>
          <p:nvGrpSpPr>
            <p:cNvPr id="31" name="Group 13">
              <a:extLst>
                <a:ext uri="{FF2B5EF4-FFF2-40B4-BE49-F238E27FC236}">
                  <a16:creationId xmlns:a16="http://schemas.microsoft.com/office/drawing/2014/main" id="{3D6A33CB-B8B8-4AA2-9E0A-372E4899DC04}"/>
                </a:ext>
              </a:extLst>
            </p:cNvPr>
            <p:cNvGrpSpPr/>
            <p:nvPr/>
          </p:nvGrpSpPr>
          <p:grpSpPr>
            <a:xfrm>
              <a:off x="7988111" y="2483817"/>
              <a:ext cx="385363" cy="560355"/>
              <a:chOff x="10413522" y="3505994"/>
              <a:chExt cx="319881" cy="465138"/>
            </a:xfrm>
            <a:solidFill>
              <a:srgbClr val="FFFFFF"/>
            </a:solidFill>
          </p:grpSpPr>
          <p:sp>
            <p:nvSpPr>
              <p:cNvPr id="32" name="AutoShape 30">
                <a:extLst>
                  <a:ext uri="{FF2B5EF4-FFF2-40B4-BE49-F238E27FC236}">
                    <a16:creationId xmlns:a16="http://schemas.microsoft.com/office/drawing/2014/main" id="{235711F2-7AC3-49C5-B2E1-373968F76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13522" y="3505994"/>
                <a:ext cx="319881" cy="465138"/>
              </a:xfrm>
              <a:custGeom>
                <a:avLst/>
                <a:gdLst>
                  <a:gd name="T0" fmla="*/ 10383 w 20767"/>
                  <a:gd name="T1" fmla="*/ 10800 h 21600"/>
                  <a:gd name="T2" fmla="*/ 10383 w 20767"/>
                  <a:gd name="T3" fmla="*/ 10800 h 21600"/>
                  <a:gd name="T4" fmla="*/ 10383 w 20767"/>
                  <a:gd name="T5" fmla="*/ 10800 h 21600"/>
                  <a:gd name="T6" fmla="*/ 10383 w 20767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67" h="21600">
                    <a:moveTo>
                      <a:pt x="18566" y="16551"/>
                    </a:moveTo>
                    <a:cubicBezTo>
                      <a:pt x="17960" y="18284"/>
                      <a:pt x="17274" y="20249"/>
                      <a:pt x="9436" y="20249"/>
                    </a:cubicBezTo>
                    <a:cubicBezTo>
                      <a:pt x="4711" y="20249"/>
                      <a:pt x="1888" y="17809"/>
                      <a:pt x="1888" y="15451"/>
                    </a:cubicBezTo>
                    <a:cubicBezTo>
                      <a:pt x="1888" y="13645"/>
                      <a:pt x="2349" y="12161"/>
                      <a:pt x="2835" y="10591"/>
                    </a:cubicBezTo>
                    <a:cubicBezTo>
                      <a:pt x="3454" y="8600"/>
                      <a:pt x="4088" y="6563"/>
                      <a:pt x="3813" y="3868"/>
                    </a:cubicBezTo>
                    <a:cubicBezTo>
                      <a:pt x="6723" y="6750"/>
                      <a:pt x="7759" y="10567"/>
                      <a:pt x="7759" y="10567"/>
                    </a:cubicBezTo>
                    <a:cubicBezTo>
                      <a:pt x="7759" y="10567"/>
                      <a:pt x="10468" y="7846"/>
                      <a:pt x="11196" y="6582"/>
                    </a:cubicBezTo>
                    <a:cubicBezTo>
                      <a:pt x="11755" y="7395"/>
                      <a:pt x="12267" y="10124"/>
                      <a:pt x="12267" y="12825"/>
                    </a:cubicBezTo>
                    <a:cubicBezTo>
                      <a:pt x="12267" y="12825"/>
                      <a:pt x="14773" y="11347"/>
                      <a:pt x="16653" y="9127"/>
                    </a:cubicBezTo>
                    <a:cubicBezTo>
                      <a:pt x="18632" y="11666"/>
                      <a:pt x="19346" y="14320"/>
                      <a:pt x="18566" y="16551"/>
                    </a:cubicBezTo>
                    <a:moveTo>
                      <a:pt x="16041" y="6075"/>
                    </a:moveTo>
                    <a:cubicBezTo>
                      <a:pt x="15982" y="7879"/>
                      <a:pt x="14088" y="9404"/>
                      <a:pt x="14088" y="9404"/>
                    </a:cubicBezTo>
                    <a:cubicBezTo>
                      <a:pt x="14088" y="6046"/>
                      <a:pt x="10380" y="3375"/>
                      <a:pt x="10380" y="3375"/>
                    </a:cubicBezTo>
                    <a:cubicBezTo>
                      <a:pt x="10380" y="3375"/>
                      <a:pt x="10330" y="5373"/>
                      <a:pt x="8452" y="7389"/>
                    </a:cubicBezTo>
                    <a:cubicBezTo>
                      <a:pt x="6574" y="2686"/>
                      <a:pt x="938" y="0"/>
                      <a:pt x="938" y="0"/>
                    </a:cubicBezTo>
                    <a:cubicBezTo>
                      <a:pt x="3756" y="7389"/>
                      <a:pt x="0" y="10076"/>
                      <a:pt x="0" y="15451"/>
                    </a:cubicBezTo>
                    <a:cubicBezTo>
                      <a:pt x="0" y="18604"/>
                      <a:pt x="3730" y="21599"/>
                      <a:pt x="9436" y="21599"/>
                    </a:cubicBezTo>
                    <a:cubicBezTo>
                      <a:pt x="17888" y="21599"/>
                      <a:pt x="19523" y="19379"/>
                      <a:pt x="20396" y="16878"/>
                    </a:cubicBezTo>
                    <a:cubicBezTo>
                      <a:pt x="21599" y="13436"/>
                      <a:pt x="19797" y="9432"/>
                      <a:pt x="16041" y="6075"/>
                    </a:cubicBezTo>
                  </a:path>
                </a:pathLst>
              </a:custGeom>
              <a:solidFill>
                <a:srgbClr val="72454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AutoShape 31">
                <a:extLst>
                  <a:ext uri="{FF2B5EF4-FFF2-40B4-BE49-F238E27FC236}">
                    <a16:creationId xmlns:a16="http://schemas.microsoft.com/office/drawing/2014/main" id="{31CA7DB3-2E0F-411D-9873-0634357B0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72269" y="3709194"/>
                <a:ext cx="205581" cy="166688"/>
              </a:xfrm>
              <a:custGeom>
                <a:avLst/>
                <a:gdLst>
                  <a:gd name="T0" fmla="*/ 10641 w 21282"/>
                  <a:gd name="T1" fmla="*/ 10800 h 21600"/>
                  <a:gd name="T2" fmla="*/ 10641 w 21282"/>
                  <a:gd name="T3" fmla="*/ 10800 h 21600"/>
                  <a:gd name="T4" fmla="*/ 10641 w 21282"/>
                  <a:gd name="T5" fmla="*/ 10800 h 21600"/>
                  <a:gd name="T6" fmla="*/ 10641 w 21282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82" h="21600">
                    <a:moveTo>
                      <a:pt x="20698" y="5891"/>
                    </a:moveTo>
                    <a:lnTo>
                      <a:pt x="19424" y="7749"/>
                    </a:lnTo>
                    <a:cubicBezTo>
                      <a:pt x="17846" y="10064"/>
                      <a:pt x="16352" y="12259"/>
                      <a:pt x="12365" y="14784"/>
                    </a:cubicBezTo>
                    <a:cubicBezTo>
                      <a:pt x="11794" y="12631"/>
                      <a:pt x="11275" y="10259"/>
                      <a:pt x="11275" y="6631"/>
                    </a:cubicBezTo>
                    <a:lnTo>
                      <a:pt x="11275" y="3408"/>
                    </a:lnTo>
                    <a:lnTo>
                      <a:pt x="9000" y="7893"/>
                    </a:lnTo>
                    <a:cubicBezTo>
                      <a:pt x="8233" y="9421"/>
                      <a:pt x="7598" y="10690"/>
                      <a:pt x="6649" y="12373"/>
                    </a:cubicBezTo>
                    <a:cubicBezTo>
                      <a:pt x="5211" y="8296"/>
                      <a:pt x="4195" y="5281"/>
                      <a:pt x="3422" y="2545"/>
                    </a:cubicBezTo>
                    <a:lnTo>
                      <a:pt x="2705" y="0"/>
                    </a:lnTo>
                    <a:lnTo>
                      <a:pt x="1926" y="2847"/>
                    </a:lnTo>
                    <a:cubicBezTo>
                      <a:pt x="936" y="6469"/>
                      <a:pt x="0" y="9891"/>
                      <a:pt x="0" y="18771"/>
                    </a:cubicBezTo>
                    <a:cubicBezTo>
                      <a:pt x="0" y="19292"/>
                      <a:pt x="333" y="19714"/>
                      <a:pt x="749" y="19714"/>
                    </a:cubicBezTo>
                    <a:cubicBezTo>
                      <a:pt x="1162" y="19714"/>
                      <a:pt x="1499" y="19292"/>
                      <a:pt x="1499" y="18771"/>
                    </a:cubicBezTo>
                    <a:cubicBezTo>
                      <a:pt x="1499" y="11964"/>
                      <a:pt x="2037" y="8594"/>
                      <a:pt x="2758" y="5681"/>
                    </a:cubicBezTo>
                    <a:cubicBezTo>
                      <a:pt x="3537" y="8174"/>
                      <a:pt x="4520" y="11009"/>
                      <a:pt x="5812" y="14638"/>
                    </a:cubicBezTo>
                    <a:lnTo>
                      <a:pt x="6339" y="16117"/>
                    </a:lnTo>
                    <a:lnTo>
                      <a:pt x="7100" y="14811"/>
                    </a:lnTo>
                    <a:cubicBezTo>
                      <a:pt x="8344" y="12681"/>
                      <a:pt x="9085" y="11248"/>
                      <a:pt x="9896" y="9638"/>
                    </a:cubicBezTo>
                    <a:cubicBezTo>
                      <a:pt x="10133" y="12428"/>
                      <a:pt x="10681" y="14428"/>
                      <a:pt x="11223" y="16408"/>
                    </a:cubicBezTo>
                    <a:lnTo>
                      <a:pt x="11495" y="17404"/>
                    </a:lnTo>
                    <a:lnTo>
                      <a:pt x="12253" y="16953"/>
                    </a:lnTo>
                    <a:cubicBezTo>
                      <a:pt x="16306" y="14531"/>
                      <a:pt x="18203" y="12327"/>
                      <a:pt x="19708" y="10211"/>
                    </a:cubicBezTo>
                    <a:cubicBezTo>
                      <a:pt x="19942" y="13727"/>
                      <a:pt x="19573" y="17574"/>
                      <a:pt x="18698" y="20305"/>
                    </a:cubicBezTo>
                    <a:cubicBezTo>
                      <a:pt x="18543" y="20787"/>
                      <a:pt x="18730" y="21336"/>
                      <a:pt x="19114" y="21531"/>
                    </a:cubicBezTo>
                    <a:cubicBezTo>
                      <a:pt x="19204" y="21577"/>
                      <a:pt x="19301" y="21599"/>
                      <a:pt x="19395" y="21599"/>
                    </a:cubicBezTo>
                    <a:cubicBezTo>
                      <a:pt x="19690" y="21599"/>
                      <a:pt x="19972" y="21377"/>
                      <a:pt x="20089" y="21008"/>
                    </a:cubicBezTo>
                    <a:cubicBezTo>
                      <a:pt x="21251" y="17380"/>
                      <a:pt x="21600" y="12213"/>
                      <a:pt x="20976" y="7841"/>
                    </a:cubicBezTo>
                    <a:cubicBezTo>
                      <a:pt x="20976" y="7841"/>
                      <a:pt x="20698" y="5891"/>
                      <a:pt x="20698" y="5891"/>
                    </a:cubicBezTo>
                    <a:close/>
                  </a:path>
                </a:pathLst>
              </a:custGeom>
              <a:solidFill>
                <a:srgbClr val="72454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Group 24" descr="e7d195523061f1c03a90ee8e42cb24248e56383cd534985688F9F494128731F165EE95AB4B0C0A38076AAEA07667B1565C446FC45FF01DFB0E885BCDBDF3A284F3DB14DA61DD97F0BAB2E6C668FB49312D8A702330F6D99A32E431D743AEA352730A5DC99E77695B9E88E40D60C32BA28C17BB7CABD1A46AF23594DF6528BF791C5C014762CD5143DAF29347DE3D1A39">
            <a:extLst>
              <a:ext uri="{FF2B5EF4-FFF2-40B4-BE49-F238E27FC236}">
                <a16:creationId xmlns:a16="http://schemas.microsoft.com/office/drawing/2014/main" id="{7A58C952-B39C-4730-8921-9179C077EA0A}"/>
              </a:ext>
            </a:extLst>
          </p:cNvPr>
          <p:cNvGrpSpPr/>
          <p:nvPr/>
        </p:nvGrpSpPr>
        <p:grpSpPr>
          <a:xfrm>
            <a:off x="815734" y="4560857"/>
            <a:ext cx="2991502" cy="1274939"/>
            <a:chOff x="7487029" y="3666863"/>
            <a:chExt cx="2991502" cy="1274939"/>
          </a:xfrm>
        </p:grpSpPr>
        <p:grpSp>
          <p:nvGrpSpPr>
            <p:cNvPr id="41" name="Group 16">
              <a:extLst>
                <a:ext uri="{FF2B5EF4-FFF2-40B4-BE49-F238E27FC236}">
                  <a16:creationId xmlns:a16="http://schemas.microsoft.com/office/drawing/2014/main" id="{B87E05C4-D987-4DE4-A0AC-2835F25BC909}"/>
                </a:ext>
              </a:extLst>
            </p:cNvPr>
            <p:cNvGrpSpPr/>
            <p:nvPr/>
          </p:nvGrpSpPr>
          <p:grpSpPr>
            <a:xfrm>
              <a:off x="7487029" y="3666863"/>
              <a:ext cx="2991502" cy="1274939"/>
              <a:chOff x="939800" y="610040"/>
              <a:chExt cx="2991502" cy="1274939"/>
            </a:xfrm>
            <a:solidFill>
              <a:srgbClr val="2BC6E1">
                <a:lumMod val="75000"/>
              </a:srgbClr>
            </a:solidFill>
          </p:grpSpPr>
          <p:grpSp>
            <p:nvGrpSpPr>
              <p:cNvPr id="44" name="Group 17">
                <a:extLst>
                  <a:ext uri="{FF2B5EF4-FFF2-40B4-BE49-F238E27FC236}">
                    <a16:creationId xmlns:a16="http://schemas.microsoft.com/office/drawing/2014/main" id="{69552C50-2F08-453F-B794-70D0F9CEFCD1}"/>
                  </a:ext>
                </a:extLst>
              </p:cNvPr>
              <p:cNvGrpSpPr/>
              <p:nvPr/>
            </p:nvGrpSpPr>
            <p:grpSpPr>
              <a:xfrm>
                <a:off x="939800" y="610040"/>
                <a:ext cx="2991502" cy="1274939"/>
                <a:chOff x="687840" y="610040"/>
                <a:chExt cx="3274119" cy="1274939"/>
              </a:xfrm>
              <a:grpFill/>
            </p:grpSpPr>
            <p:sp>
              <p:nvSpPr>
                <p:cNvPr id="48" name="Rounded Rectangle 59">
                  <a:extLst>
                    <a:ext uri="{FF2B5EF4-FFF2-40B4-BE49-F238E27FC236}">
                      <a16:creationId xmlns:a16="http://schemas.microsoft.com/office/drawing/2014/main" id="{352033CE-5CF8-43CA-BF83-34A771FA0738}"/>
                    </a:ext>
                  </a:extLst>
                </p:cNvPr>
                <p:cNvSpPr/>
                <p:nvPr/>
              </p:nvSpPr>
              <p:spPr>
                <a:xfrm>
                  <a:off x="687840" y="610040"/>
                  <a:ext cx="3274119" cy="1274939"/>
                </a:xfrm>
                <a:prstGeom prst="roundRect">
                  <a:avLst>
                    <a:gd name="adj" fmla="val 5573"/>
                  </a:avLst>
                </a:prstGeom>
                <a:solidFill>
                  <a:srgbClr val="D5AEB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Round Same Side Corner Rectangle 65">
                  <a:extLst>
                    <a:ext uri="{FF2B5EF4-FFF2-40B4-BE49-F238E27FC236}">
                      <a16:creationId xmlns:a16="http://schemas.microsoft.com/office/drawing/2014/main" id="{D91D0CFA-47C6-486C-81CE-761DC9122266}"/>
                    </a:ext>
                  </a:extLst>
                </p:cNvPr>
                <p:cNvSpPr/>
                <p:nvPr/>
              </p:nvSpPr>
              <p:spPr>
                <a:xfrm flipV="1">
                  <a:off x="689910" y="1606551"/>
                  <a:ext cx="3268005" cy="278428"/>
                </a:xfrm>
                <a:prstGeom prst="round2SameRect">
                  <a:avLst>
                    <a:gd name="adj1" fmla="val 28070"/>
                    <a:gd name="adj2" fmla="val 0"/>
                  </a:avLst>
                </a:prstGeom>
                <a:solidFill>
                  <a:srgbClr val="8B6571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5" name="Group 18">
                <a:extLst>
                  <a:ext uri="{FF2B5EF4-FFF2-40B4-BE49-F238E27FC236}">
                    <a16:creationId xmlns:a16="http://schemas.microsoft.com/office/drawing/2014/main" id="{B430E8B2-1B67-4F40-AF44-5900989CDBC0}"/>
                  </a:ext>
                </a:extLst>
              </p:cNvPr>
              <p:cNvGrpSpPr/>
              <p:nvPr/>
            </p:nvGrpSpPr>
            <p:grpSpPr>
              <a:xfrm>
                <a:off x="2492897" y="751122"/>
                <a:ext cx="1031051" cy="715580"/>
                <a:chOff x="910280" y="865385"/>
                <a:chExt cx="1031051" cy="715580"/>
              </a:xfrm>
              <a:grpFill/>
            </p:grpSpPr>
            <p:sp>
              <p:nvSpPr>
                <p:cNvPr id="46" name="TextBox 19">
                  <a:extLst>
                    <a:ext uri="{FF2B5EF4-FFF2-40B4-BE49-F238E27FC236}">
                      <a16:creationId xmlns:a16="http://schemas.microsoft.com/office/drawing/2014/main" id="{77FC8F6A-EC6A-4333-BA22-2FF1A05D67C8}"/>
                    </a:ext>
                  </a:extLst>
                </p:cNvPr>
                <p:cNvSpPr txBox="1"/>
                <p:nvPr/>
              </p:nvSpPr>
              <p:spPr>
                <a:xfrm>
                  <a:off x="911897" y="865385"/>
                  <a:ext cx="100540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200" b="1" i="0" u="none" strike="noStrike" kern="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cs typeface="+mn-ea"/>
                      <a:sym typeface="+mn-lt"/>
                    </a:rPr>
                    <a:t>66</a:t>
                  </a:r>
                  <a:r>
                    <a:rPr kumimoji="0" lang="id-ID" sz="3200" b="1" i="0" u="none" strike="noStrike" kern="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cs typeface="+mn-ea"/>
                      <a:sym typeface="+mn-lt"/>
                    </a:rPr>
                    <a:t>%</a:t>
                  </a:r>
                  <a:endParaRPr kumimoji="0" lang="en-US" sz="32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TextBox 20">
                  <a:extLst>
                    <a:ext uri="{FF2B5EF4-FFF2-40B4-BE49-F238E27FC236}">
                      <a16:creationId xmlns:a16="http://schemas.microsoft.com/office/drawing/2014/main" id="{1467306C-F3C7-4D8D-A5C6-F0CDCB512B03}"/>
                    </a:ext>
                  </a:extLst>
                </p:cNvPr>
                <p:cNvSpPr txBox="1"/>
                <p:nvPr/>
              </p:nvSpPr>
              <p:spPr>
                <a:xfrm>
                  <a:off x="910280" y="1319355"/>
                  <a:ext cx="1031051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100" b="0" i="0" u="none" strike="noStrike" kern="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cs typeface="+mn-ea"/>
                      <a:sym typeface="+mn-lt"/>
                    </a:rPr>
                    <a:t>添加描述文本</a:t>
                  </a:r>
                </a:p>
              </p:txBody>
            </p:sp>
          </p:grpSp>
        </p:grpSp>
        <p:sp>
          <p:nvSpPr>
            <p:cNvPr id="42" name="TextBox 23">
              <a:extLst>
                <a:ext uri="{FF2B5EF4-FFF2-40B4-BE49-F238E27FC236}">
                  <a16:creationId xmlns:a16="http://schemas.microsoft.com/office/drawing/2014/main" id="{9E1D2E0C-5180-4D05-8D0E-B87D1C296F8E}"/>
                </a:ext>
              </a:extLst>
            </p:cNvPr>
            <p:cNvSpPr txBox="1"/>
            <p:nvPr/>
          </p:nvSpPr>
          <p:spPr>
            <a:xfrm>
              <a:off x="7562998" y="4663374"/>
              <a:ext cx="157927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单击此处添加描述文本</a:t>
              </a:r>
            </a:p>
          </p:txBody>
        </p:sp>
        <p:sp>
          <p:nvSpPr>
            <p:cNvPr id="43" name="AutoShape 32">
              <a:extLst>
                <a:ext uri="{FF2B5EF4-FFF2-40B4-BE49-F238E27FC236}">
                  <a16:creationId xmlns:a16="http://schemas.microsoft.com/office/drawing/2014/main" id="{C70F720C-3C75-4471-91D7-89A24D092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610" y="4033077"/>
              <a:ext cx="464344" cy="406400"/>
            </a:xfrm>
            <a:custGeom>
              <a:avLst/>
              <a:gdLst>
                <a:gd name="T0" fmla="+- 0 10800 108"/>
                <a:gd name="T1" fmla="*/ T0 w 21384"/>
                <a:gd name="T2" fmla="*/ 10800 h 21600"/>
                <a:gd name="T3" fmla="+- 0 10800 108"/>
                <a:gd name="T4" fmla="*/ T3 w 21384"/>
                <a:gd name="T5" fmla="*/ 10800 h 21600"/>
                <a:gd name="T6" fmla="+- 0 10800 108"/>
                <a:gd name="T7" fmla="*/ T6 w 21384"/>
                <a:gd name="T8" fmla="*/ 10800 h 21600"/>
                <a:gd name="T9" fmla="+- 0 10800 108"/>
                <a:gd name="T10" fmla="*/ T9 w 2138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84" h="21600">
                  <a:moveTo>
                    <a:pt x="18710" y="9257"/>
                  </a:moveTo>
                  <a:lnTo>
                    <a:pt x="16706" y="7714"/>
                  </a:lnTo>
                  <a:lnTo>
                    <a:pt x="16706" y="20057"/>
                  </a:lnTo>
                  <a:lnTo>
                    <a:pt x="4677" y="20057"/>
                  </a:lnTo>
                  <a:lnTo>
                    <a:pt x="4677" y="7714"/>
                  </a:lnTo>
                  <a:lnTo>
                    <a:pt x="2673" y="9257"/>
                  </a:lnTo>
                  <a:lnTo>
                    <a:pt x="1336" y="4628"/>
                  </a:lnTo>
                  <a:lnTo>
                    <a:pt x="4677" y="1542"/>
                  </a:lnTo>
                  <a:lnTo>
                    <a:pt x="7468" y="1542"/>
                  </a:lnTo>
                  <a:cubicBezTo>
                    <a:pt x="7841" y="2871"/>
                    <a:pt x="9136" y="3857"/>
                    <a:pt x="10691" y="3857"/>
                  </a:cubicBezTo>
                  <a:cubicBezTo>
                    <a:pt x="12247" y="3857"/>
                    <a:pt x="13542" y="2871"/>
                    <a:pt x="13915" y="1542"/>
                  </a:cubicBezTo>
                  <a:lnTo>
                    <a:pt x="16706" y="1542"/>
                  </a:lnTo>
                  <a:lnTo>
                    <a:pt x="20047" y="4628"/>
                  </a:lnTo>
                  <a:cubicBezTo>
                    <a:pt x="20047" y="4628"/>
                    <a:pt x="18710" y="9257"/>
                    <a:pt x="18710" y="9257"/>
                  </a:cubicBezTo>
                  <a:close/>
                  <a:moveTo>
                    <a:pt x="13200" y="1542"/>
                  </a:moveTo>
                  <a:cubicBezTo>
                    <a:pt x="12831" y="2438"/>
                    <a:pt x="11852" y="3085"/>
                    <a:pt x="10691" y="3085"/>
                  </a:cubicBezTo>
                  <a:cubicBezTo>
                    <a:pt x="9531" y="3085"/>
                    <a:pt x="8552" y="2438"/>
                    <a:pt x="8183" y="1542"/>
                  </a:cubicBezTo>
                  <a:cubicBezTo>
                    <a:pt x="8183" y="1542"/>
                    <a:pt x="13200" y="1542"/>
                    <a:pt x="13200" y="1542"/>
                  </a:cubicBezTo>
                  <a:close/>
                  <a:moveTo>
                    <a:pt x="20882" y="3423"/>
                  </a:moveTo>
                  <a:lnTo>
                    <a:pt x="17541" y="338"/>
                  </a:lnTo>
                  <a:cubicBezTo>
                    <a:pt x="17303" y="119"/>
                    <a:pt x="17009" y="0"/>
                    <a:pt x="16706" y="0"/>
                  </a:cubicBezTo>
                  <a:lnTo>
                    <a:pt x="4677" y="0"/>
                  </a:lnTo>
                  <a:cubicBezTo>
                    <a:pt x="4374" y="0"/>
                    <a:pt x="4080" y="119"/>
                    <a:pt x="3842" y="338"/>
                  </a:cubicBezTo>
                  <a:lnTo>
                    <a:pt x="501" y="3423"/>
                  </a:lnTo>
                  <a:cubicBezTo>
                    <a:pt x="64" y="3827"/>
                    <a:pt x="-108" y="4503"/>
                    <a:pt x="68" y="5116"/>
                  </a:cubicBezTo>
                  <a:lnTo>
                    <a:pt x="1405" y="9745"/>
                  </a:lnTo>
                  <a:cubicBezTo>
                    <a:pt x="1537" y="10201"/>
                    <a:pt x="1845" y="10560"/>
                    <a:pt x="2239" y="10716"/>
                  </a:cubicBezTo>
                  <a:cubicBezTo>
                    <a:pt x="2380" y="10772"/>
                    <a:pt x="2527" y="10800"/>
                    <a:pt x="2673" y="10800"/>
                  </a:cubicBezTo>
                  <a:cubicBezTo>
                    <a:pt x="2905" y="10800"/>
                    <a:pt x="3136" y="10729"/>
                    <a:pt x="3341" y="10593"/>
                  </a:cubicBezTo>
                  <a:lnTo>
                    <a:pt x="3341" y="20057"/>
                  </a:lnTo>
                  <a:cubicBezTo>
                    <a:pt x="3341" y="20908"/>
                    <a:pt x="3940" y="21600"/>
                    <a:pt x="4677" y="21600"/>
                  </a:cubicBezTo>
                  <a:lnTo>
                    <a:pt x="16706" y="21600"/>
                  </a:lnTo>
                  <a:cubicBezTo>
                    <a:pt x="17443" y="21600"/>
                    <a:pt x="18042" y="20908"/>
                    <a:pt x="18042" y="20057"/>
                  </a:cubicBezTo>
                  <a:lnTo>
                    <a:pt x="18042" y="10593"/>
                  </a:lnTo>
                  <a:cubicBezTo>
                    <a:pt x="18247" y="10729"/>
                    <a:pt x="18478" y="10800"/>
                    <a:pt x="18710" y="10800"/>
                  </a:cubicBezTo>
                  <a:cubicBezTo>
                    <a:pt x="18856" y="10800"/>
                    <a:pt x="19002" y="10772"/>
                    <a:pt x="19144" y="10716"/>
                  </a:cubicBezTo>
                  <a:cubicBezTo>
                    <a:pt x="19538" y="10560"/>
                    <a:pt x="19846" y="10201"/>
                    <a:pt x="19978" y="9745"/>
                  </a:cubicBezTo>
                  <a:lnTo>
                    <a:pt x="21315" y="5116"/>
                  </a:lnTo>
                  <a:cubicBezTo>
                    <a:pt x="21491" y="4503"/>
                    <a:pt x="21319" y="3827"/>
                    <a:pt x="20882" y="3423"/>
                  </a:cubicBezTo>
                </a:path>
              </a:pathLst>
            </a:custGeom>
            <a:solidFill>
              <a:srgbClr val="7245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B5036DC-CBD5-4664-8DEB-C1ECF7DE1000}"/>
              </a:ext>
            </a:extLst>
          </p:cNvPr>
          <p:cNvGrpSpPr/>
          <p:nvPr/>
        </p:nvGrpSpPr>
        <p:grpSpPr>
          <a:xfrm>
            <a:off x="8138808" y="2114021"/>
            <a:ext cx="3067195" cy="1042993"/>
            <a:chOff x="8138808" y="1246562"/>
            <a:chExt cx="3067195" cy="1042993"/>
          </a:xfrm>
        </p:grpSpPr>
        <p:sp>
          <p:nvSpPr>
            <p:cNvPr id="50" name="right-arrow-circle_36848">
              <a:extLst>
                <a:ext uri="{FF2B5EF4-FFF2-40B4-BE49-F238E27FC236}">
                  <a16:creationId xmlns:a16="http://schemas.microsoft.com/office/drawing/2014/main" id="{2B9814C6-9A32-4789-8E3F-2ED62093559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138808" y="1284935"/>
              <a:ext cx="355593" cy="355048"/>
            </a:xfrm>
            <a:custGeom>
              <a:avLst/>
              <a:gdLst>
                <a:gd name="T0" fmla="*/ 209 w 418"/>
                <a:gd name="T1" fmla="*/ 0 h 418"/>
                <a:gd name="T2" fmla="*/ 0 w 418"/>
                <a:gd name="T3" fmla="*/ 209 h 418"/>
                <a:gd name="T4" fmla="*/ 209 w 418"/>
                <a:gd name="T5" fmla="*/ 418 h 418"/>
                <a:gd name="T6" fmla="*/ 418 w 418"/>
                <a:gd name="T7" fmla="*/ 209 h 418"/>
                <a:gd name="T8" fmla="*/ 209 w 418"/>
                <a:gd name="T9" fmla="*/ 0 h 418"/>
                <a:gd name="T10" fmla="*/ 241 w 418"/>
                <a:gd name="T11" fmla="*/ 307 h 418"/>
                <a:gd name="T12" fmla="*/ 222 w 418"/>
                <a:gd name="T13" fmla="*/ 315 h 418"/>
                <a:gd name="T14" fmla="*/ 204 w 418"/>
                <a:gd name="T15" fmla="*/ 307 h 418"/>
                <a:gd name="T16" fmla="*/ 204 w 418"/>
                <a:gd name="T17" fmla="*/ 270 h 418"/>
                <a:gd name="T18" fmla="*/ 238 w 418"/>
                <a:gd name="T19" fmla="*/ 236 h 418"/>
                <a:gd name="T20" fmla="*/ 116 w 418"/>
                <a:gd name="T21" fmla="*/ 236 h 418"/>
                <a:gd name="T22" fmla="*/ 89 w 418"/>
                <a:gd name="T23" fmla="*/ 209 h 418"/>
                <a:gd name="T24" fmla="*/ 116 w 418"/>
                <a:gd name="T25" fmla="*/ 182 h 418"/>
                <a:gd name="T26" fmla="*/ 238 w 418"/>
                <a:gd name="T27" fmla="*/ 182 h 418"/>
                <a:gd name="T28" fmla="*/ 204 w 418"/>
                <a:gd name="T29" fmla="*/ 148 h 418"/>
                <a:gd name="T30" fmla="*/ 204 w 418"/>
                <a:gd name="T31" fmla="*/ 110 h 418"/>
                <a:gd name="T32" fmla="*/ 241 w 418"/>
                <a:gd name="T33" fmla="*/ 110 h 418"/>
                <a:gd name="T34" fmla="*/ 340 w 418"/>
                <a:gd name="T35" fmla="*/ 209 h 418"/>
                <a:gd name="T36" fmla="*/ 241 w 418"/>
                <a:gd name="T37" fmla="*/ 307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8" h="418">
                  <a:moveTo>
                    <a:pt x="209" y="0"/>
                  </a:moveTo>
                  <a:cubicBezTo>
                    <a:pt x="94" y="0"/>
                    <a:pt x="0" y="94"/>
                    <a:pt x="0" y="209"/>
                  </a:cubicBezTo>
                  <a:cubicBezTo>
                    <a:pt x="0" y="324"/>
                    <a:pt x="94" y="418"/>
                    <a:pt x="209" y="418"/>
                  </a:cubicBezTo>
                  <a:cubicBezTo>
                    <a:pt x="324" y="418"/>
                    <a:pt x="418" y="324"/>
                    <a:pt x="418" y="209"/>
                  </a:cubicBezTo>
                  <a:cubicBezTo>
                    <a:pt x="418" y="94"/>
                    <a:pt x="324" y="0"/>
                    <a:pt x="209" y="0"/>
                  </a:cubicBezTo>
                  <a:close/>
                  <a:moveTo>
                    <a:pt x="241" y="307"/>
                  </a:moveTo>
                  <a:cubicBezTo>
                    <a:pt x="236" y="313"/>
                    <a:pt x="229" y="315"/>
                    <a:pt x="222" y="315"/>
                  </a:cubicBezTo>
                  <a:cubicBezTo>
                    <a:pt x="216" y="315"/>
                    <a:pt x="209" y="313"/>
                    <a:pt x="204" y="307"/>
                  </a:cubicBezTo>
                  <a:cubicBezTo>
                    <a:pt x="193" y="297"/>
                    <a:pt x="193" y="280"/>
                    <a:pt x="204" y="270"/>
                  </a:cubicBezTo>
                  <a:lnTo>
                    <a:pt x="238" y="236"/>
                  </a:lnTo>
                  <a:lnTo>
                    <a:pt x="116" y="236"/>
                  </a:lnTo>
                  <a:cubicBezTo>
                    <a:pt x="101" y="236"/>
                    <a:pt x="89" y="224"/>
                    <a:pt x="89" y="209"/>
                  </a:cubicBezTo>
                  <a:cubicBezTo>
                    <a:pt x="89" y="194"/>
                    <a:pt x="101" y="182"/>
                    <a:pt x="116" y="182"/>
                  </a:cubicBezTo>
                  <a:lnTo>
                    <a:pt x="238" y="182"/>
                  </a:lnTo>
                  <a:lnTo>
                    <a:pt x="204" y="148"/>
                  </a:lnTo>
                  <a:cubicBezTo>
                    <a:pt x="193" y="138"/>
                    <a:pt x="193" y="121"/>
                    <a:pt x="204" y="110"/>
                  </a:cubicBezTo>
                  <a:cubicBezTo>
                    <a:pt x="214" y="100"/>
                    <a:pt x="231" y="100"/>
                    <a:pt x="241" y="110"/>
                  </a:cubicBezTo>
                  <a:lnTo>
                    <a:pt x="340" y="209"/>
                  </a:lnTo>
                  <a:lnTo>
                    <a:pt x="241" y="307"/>
                  </a:lnTo>
                  <a:close/>
                </a:path>
              </a:pathLst>
            </a:custGeom>
            <a:solidFill>
              <a:srgbClr val="724549"/>
            </a:solidFill>
            <a:ln w="6350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TextBox 43">
              <a:extLst>
                <a:ext uri="{FF2B5EF4-FFF2-40B4-BE49-F238E27FC236}">
                  <a16:creationId xmlns:a16="http://schemas.microsoft.com/office/drawing/2014/main" id="{6A4421CF-8DD0-41DE-AFC3-4F3711657DC8}"/>
                </a:ext>
              </a:extLst>
            </p:cNvPr>
            <p:cNvSpPr txBox="1"/>
            <p:nvPr/>
          </p:nvSpPr>
          <p:spPr>
            <a:xfrm>
              <a:off x="8724952" y="1246562"/>
              <a:ext cx="1396536" cy="333809"/>
            </a:xfrm>
            <a:prstGeom prst="rect">
              <a:avLst/>
            </a:prstGeom>
            <a:noFill/>
          </p:spPr>
          <p:txBody>
            <a:bodyPr wrap="non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4" name="TextBox 44">
              <a:extLst>
                <a:ext uri="{FF2B5EF4-FFF2-40B4-BE49-F238E27FC236}">
                  <a16:creationId xmlns:a16="http://schemas.microsoft.com/office/drawing/2014/main" id="{DB88DE11-252F-4902-99BC-EBC55C012200}"/>
                </a:ext>
              </a:extLst>
            </p:cNvPr>
            <p:cNvSpPr txBox="1"/>
            <p:nvPr/>
          </p:nvSpPr>
          <p:spPr>
            <a:xfrm>
              <a:off x="8724952" y="1567050"/>
              <a:ext cx="248105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3CC77E56-1D31-4255-9990-85F79DADDA4E}"/>
              </a:ext>
            </a:extLst>
          </p:cNvPr>
          <p:cNvGrpSpPr/>
          <p:nvPr/>
        </p:nvGrpSpPr>
        <p:grpSpPr>
          <a:xfrm>
            <a:off x="8138808" y="3421244"/>
            <a:ext cx="3067195" cy="1059745"/>
            <a:chOff x="8138808" y="1229810"/>
            <a:chExt cx="3067195" cy="1059745"/>
          </a:xfrm>
        </p:grpSpPr>
        <p:sp>
          <p:nvSpPr>
            <p:cNvPr id="61" name="right-arrow-circle_36848">
              <a:extLst>
                <a:ext uri="{FF2B5EF4-FFF2-40B4-BE49-F238E27FC236}">
                  <a16:creationId xmlns:a16="http://schemas.microsoft.com/office/drawing/2014/main" id="{2DAFA017-421A-4269-91FE-8FBED522C88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138808" y="1284935"/>
              <a:ext cx="355593" cy="355048"/>
            </a:xfrm>
            <a:custGeom>
              <a:avLst/>
              <a:gdLst>
                <a:gd name="T0" fmla="*/ 209 w 418"/>
                <a:gd name="T1" fmla="*/ 0 h 418"/>
                <a:gd name="T2" fmla="*/ 0 w 418"/>
                <a:gd name="T3" fmla="*/ 209 h 418"/>
                <a:gd name="T4" fmla="*/ 209 w 418"/>
                <a:gd name="T5" fmla="*/ 418 h 418"/>
                <a:gd name="T6" fmla="*/ 418 w 418"/>
                <a:gd name="T7" fmla="*/ 209 h 418"/>
                <a:gd name="T8" fmla="*/ 209 w 418"/>
                <a:gd name="T9" fmla="*/ 0 h 418"/>
                <a:gd name="T10" fmla="*/ 241 w 418"/>
                <a:gd name="T11" fmla="*/ 307 h 418"/>
                <a:gd name="T12" fmla="*/ 222 w 418"/>
                <a:gd name="T13" fmla="*/ 315 h 418"/>
                <a:gd name="T14" fmla="*/ 204 w 418"/>
                <a:gd name="T15" fmla="*/ 307 h 418"/>
                <a:gd name="T16" fmla="*/ 204 w 418"/>
                <a:gd name="T17" fmla="*/ 270 h 418"/>
                <a:gd name="T18" fmla="*/ 238 w 418"/>
                <a:gd name="T19" fmla="*/ 236 h 418"/>
                <a:gd name="T20" fmla="*/ 116 w 418"/>
                <a:gd name="T21" fmla="*/ 236 h 418"/>
                <a:gd name="T22" fmla="*/ 89 w 418"/>
                <a:gd name="T23" fmla="*/ 209 h 418"/>
                <a:gd name="T24" fmla="*/ 116 w 418"/>
                <a:gd name="T25" fmla="*/ 182 h 418"/>
                <a:gd name="T26" fmla="*/ 238 w 418"/>
                <a:gd name="T27" fmla="*/ 182 h 418"/>
                <a:gd name="T28" fmla="*/ 204 w 418"/>
                <a:gd name="T29" fmla="*/ 148 h 418"/>
                <a:gd name="T30" fmla="*/ 204 w 418"/>
                <a:gd name="T31" fmla="*/ 110 h 418"/>
                <a:gd name="T32" fmla="*/ 241 w 418"/>
                <a:gd name="T33" fmla="*/ 110 h 418"/>
                <a:gd name="T34" fmla="*/ 340 w 418"/>
                <a:gd name="T35" fmla="*/ 209 h 418"/>
                <a:gd name="T36" fmla="*/ 241 w 418"/>
                <a:gd name="T37" fmla="*/ 307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8" h="418">
                  <a:moveTo>
                    <a:pt x="209" y="0"/>
                  </a:moveTo>
                  <a:cubicBezTo>
                    <a:pt x="94" y="0"/>
                    <a:pt x="0" y="94"/>
                    <a:pt x="0" y="209"/>
                  </a:cubicBezTo>
                  <a:cubicBezTo>
                    <a:pt x="0" y="324"/>
                    <a:pt x="94" y="418"/>
                    <a:pt x="209" y="418"/>
                  </a:cubicBezTo>
                  <a:cubicBezTo>
                    <a:pt x="324" y="418"/>
                    <a:pt x="418" y="324"/>
                    <a:pt x="418" y="209"/>
                  </a:cubicBezTo>
                  <a:cubicBezTo>
                    <a:pt x="418" y="94"/>
                    <a:pt x="324" y="0"/>
                    <a:pt x="209" y="0"/>
                  </a:cubicBezTo>
                  <a:close/>
                  <a:moveTo>
                    <a:pt x="241" y="307"/>
                  </a:moveTo>
                  <a:cubicBezTo>
                    <a:pt x="236" y="313"/>
                    <a:pt x="229" y="315"/>
                    <a:pt x="222" y="315"/>
                  </a:cubicBezTo>
                  <a:cubicBezTo>
                    <a:pt x="216" y="315"/>
                    <a:pt x="209" y="313"/>
                    <a:pt x="204" y="307"/>
                  </a:cubicBezTo>
                  <a:cubicBezTo>
                    <a:pt x="193" y="297"/>
                    <a:pt x="193" y="280"/>
                    <a:pt x="204" y="270"/>
                  </a:cubicBezTo>
                  <a:lnTo>
                    <a:pt x="238" y="236"/>
                  </a:lnTo>
                  <a:lnTo>
                    <a:pt x="116" y="236"/>
                  </a:lnTo>
                  <a:cubicBezTo>
                    <a:pt x="101" y="236"/>
                    <a:pt x="89" y="224"/>
                    <a:pt x="89" y="209"/>
                  </a:cubicBezTo>
                  <a:cubicBezTo>
                    <a:pt x="89" y="194"/>
                    <a:pt x="101" y="182"/>
                    <a:pt x="116" y="182"/>
                  </a:cubicBezTo>
                  <a:lnTo>
                    <a:pt x="238" y="182"/>
                  </a:lnTo>
                  <a:lnTo>
                    <a:pt x="204" y="148"/>
                  </a:lnTo>
                  <a:cubicBezTo>
                    <a:pt x="193" y="138"/>
                    <a:pt x="193" y="121"/>
                    <a:pt x="204" y="110"/>
                  </a:cubicBezTo>
                  <a:cubicBezTo>
                    <a:pt x="214" y="100"/>
                    <a:pt x="231" y="100"/>
                    <a:pt x="241" y="110"/>
                  </a:cubicBezTo>
                  <a:lnTo>
                    <a:pt x="340" y="209"/>
                  </a:lnTo>
                  <a:lnTo>
                    <a:pt x="241" y="307"/>
                  </a:lnTo>
                  <a:close/>
                </a:path>
              </a:pathLst>
            </a:custGeom>
            <a:solidFill>
              <a:srgbClr val="724549"/>
            </a:solidFill>
            <a:ln w="6350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TextBox 43">
              <a:extLst>
                <a:ext uri="{FF2B5EF4-FFF2-40B4-BE49-F238E27FC236}">
                  <a16:creationId xmlns:a16="http://schemas.microsoft.com/office/drawing/2014/main" id="{033CAD07-6A0B-415A-8485-E068331C34B2}"/>
                </a:ext>
              </a:extLst>
            </p:cNvPr>
            <p:cNvSpPr txBox="1"/>
            <p:nvPr/>
          </p:nvSpPr>
          <p:spPr>
            <a:xfrm>
              <a:off x="8724952" y="1229810"/>
              <a:ext cx="1396536" cy="333809"/>
            </a:xfrm>
            <a:prstGeom prst="rect">
              <a:avLst/>
            </a:prstGeom>
            <a:noFill/>
          </p:spPr>
          <p:txBody>
            <a:bodyPr wrap="non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3" name="TextBox 44">
              <a:extLst>
                <a:ext uri="{FF2B5EF4-FFF2-40B4-BE49-F238E27FC236}">
                  <a16:creationId xmlns:a16="http://schemas.microsoft.com/office/drawing/2014/main" id="{F44D9E76-39E9-4240-9829-139A1DAE47CD}"/>
                </a:ext>
              </a:extLst>
            </p:cNvPr>
            <p:cNvSpPr txBox="1"/>
            <p:nvPr/>
          </p:nvSpPr>
          <p:spPr>
            <a:xfrm>
              <a:off x="8724952" y="1567050"/>
              <a:ext cx="248105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6D5621D6-B760-446E-B1F2-D841AE969CBE}"/>
              </a:ext>
            </a:extLst>
          </p:cNvPr>
          <p:cNvGrpSpPr/>
          <p:nvPr/>
        </p:nvGrpSpPr>
        <p:grpSpPr>
          <a:xfrm>
            <a:off x="8138808" y="4746235"/>
            <a:ext cx="3067195" cy="1058729"/>
            <a:chOff x="8138808" y="1230826"/>
            <a:chExt cx="3067195" cy="1058729"/>
          </a:xfrm>
        </p:grpSpPr>
        <p:sp>
          <p:nvSpPr>
            <p:cNvPr id="65" name="right-arrow-circle_36848">
              <a:extLst>
                <a:ext uri="{FF2B5EF4-FFF2-40B4-BE49-F238E27FC236}">
                  <a16:creationId xmlns:a16="http://schemas.microsoft.com/office/drawing/2014/main" id="{4DCDC73A-FA9C-4D3E-B2FC-665D6371E95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138808" y="1284935"/>
              <a:ext cx="355593" cy="355048"/>
            </a:xfrm>
            <a:custGeom>
              <a:avLst/>
              <a:gdLst>
                <a:gd name="T0" fmla="*/ 209 w 418"/>
                <a:gd name="T1" fmla="*/ 0 h 418"/>
                <a:gd name="T2" fmla="*/ 0 w 418"/>
                <a:gd name="T3" fmla="*/ 209 h 418"/>
                <a:gd name="T4" fmla="*/ 209 w 418"/>
                <a:gd name="T5" fmla="*/ 418 h 418"/>
                <a:gd name="T6" fmla="*/ 418 w 418"/>
                <a:gd name="T7" fmla="*/ 209 h 418"/>
                <a:gd name="T8" fmla="*/ 209 w 418"/>
                <a:gd name="T9" fmla="*/ 0 h 418"/>
                <a:gd name="T10" fmla="*/ 241 w 418"/>
                <a:gd name="T11" fmla="*/ 307 h 418"/>
                <a:gd name="T12" fmla="*/ 222 w 418"/>
                <a:gd name="T13" fmla="*/ 315 h 418"/>
                <a:gd name="T14" fmla="*/ 204 w 418"/>
                <a:gd name="T15" fmla="*/ 307 h 418"/>
                <a:gd name="T16" fmla="*/ 204 w 418"/>
                <a:gd name="T17" fmla="*/ 270 h 418"/>
                <a:gd name="T18" fmla="*/ 238 w 418"/>
                <a:gd name="T19" fmla="*/ 236 h 418"/>
                <a:gd name="T20" fmla="*/ 116 w 418"/>
                <a:gd name="T21" fmla="*/ 236 h 418"/>
                <a:gd name="T22" fmla="*/ 89 w 418"/>
                <a:gd name="T23" fmla="*/ 209 h 418"/>
                <a:gd name="T24" fmla="*/ 116 w 418"/>
                <a:gd name="T25" fmla="*/ 182 h 418"/>
                <a:gd name="T26" fmla="*/ 238 w 418"/>
                <a:gd name="T27" fmla="*/ 182 h 418"/>
                <a:gd name="T28" fmla="*/ 204 w 418"/>
                <a:gd name="T29" fmla="*/ 148 h 418"/>
                <a:gd name="T30" fmla="*/ 204 w 418"/>
                <a:gd name="T31" fmla="*/ 110 h 418"/>
                <a:gd name="T32" fmla="*/ 241 w 418"/>
                <a:gd name="T33" fmla="*/ 110 h 418"/>
                <a:gd name="T34" fmla="*/ 340 w 418"/>
                <a:gd name="T35" fmla="*/ 209 h 418"/>
                <a:gd name="T36" fmla="*/ 241 w 418"/>
                <a:gd name="T37" fmla="*/ 307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8" h="418">
                  <a:moveTo>
                    <a:pt x="209" y="0"/>
                  </a:moveTo>
                  <a:cubicBezTo>
                    <a:pt x="94" y="0"/>
                    <a:pt x="0" y="94"/>
                    <a:pt x="0" y="209"/>
                  </a:cubicBezTo>
                  <a:cubicBezTo>
                    <a:pt x="0" y="324"/>
                    <a:pt x="94" y="418"/>
                    <a:pt x="209" y="418"/>
                  </a:cubicBezTo>
                  <a:cubicBezTo>
                    <a:pt x="324" y="418"/>
                    <a:pt x="418" y="324"/>
                    <a:pt x="418" y="209"/>
                  </a:cubicBezTo>
                  <a:cubicBezTo>
                    <a:pt x="418" y="94"/>
                    <a:pt x="324" y="0"/>
                    <a:pt x="209" y="0"/>
                  </a:cubicBezTo>
                  <a:close/>
                  <a:moveTo>
                    <a:pt x="241" y="307"/>
                  </a:moveTo>
                  <a:cubicBezTo>
                    <a:pt x="236" y="313"/>
                    <a:pt x="229" y="315"/>
                    <a:pt x="222" y="315"/>
                  </a:cubicBezTo>
                  <a:cubicBezTo>
                    <a:pt x="216" y="315"/>
                    <a:pt x="209" y="313"/>
                    <a:pt x="204" y="307"/>
                  </a:cubicBezTo>
                  <a:cubicBezTo>
                    <a:pt x="193" y="297"/>
                    <a:pt x="193" y="280"/>
                    <a:pt x="204" y="270"/>
                  </a:cubicBezTo>
                  <a:lnTo>
                    <a:pt x="238" y="236"/>
                  </a:lnTo>
                  <a:lnTo>
                    <a:pt x="116" y="236"/>
                  </a:lnTo>
                  <a:cubicBezTo>
                    <a:pt x="101" y="236"/>
                    <a:pt x="89" y="224"/>
                    <a:pt x="89" y="209"/>
                  </a:cubicBezTo>
                  <a:cubicBezTo>
                    <a:pt x="89" y="194"/>
                    <a:pt x="101" y="182"/>
                    <a:pt x="116" y="182"/>
                  </a:cubicBezTo>
                  <a:lnTo>
                    <a:pt x="238" y="182"/>
                  </a:lnTo>
                  <a:lnTo>
                    <a:pt x="204" y="148"/>
                  </a:lnTo>
                  <a:cubicBezTo>
                    <a:pt x="193" y="138"/>
                    <a:pt x="193" y="121"/>
                    <a:pt x="204" y="110"/>
                  </a:cubicBezTo>
                  <a:cubicBezTo>
                    <a:pt x="214" y="100"/>
                    <a:pt x="231" y="100"/>
                    <a:pt x="241" y="110"/>
                  </a:cubicBezTo>
                  <a:lnTo>
                    <a:pt x="340" y="209"/>
                  </a:lnTo>
                  <a:lnTo>
                    <a:pt x="241" y="307"/>
                  </a:lnTo>
                  <a:close/>
                </a:path>
              </a:pathLst>
            </a:custGeom>
            <a:solidFill>
              <a:srgbClr val="724549"/>
            </a:solidFill>
            <a:ln w="6350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TextBox 43">
              <a:extLst>
                <a:ext uri="{FF2B5EF4-FFF2-40B4-BE49-F238E27FC236}">
                  <a16:creationId xmlns:a16="http://schemas.microsoft.com/office/drawing/2014/main" id="{6E3C6B3A-E309-46FC-B034-1F8C8F6CAB94}"/>
                </a:ext>
              </a:extLst>
            </p:cNvPr>
            <p:cNvSpPr txBox="1"/>
            <p:nvPr/>
          </p:nvSpPr>
          <p:spPr>
            <a:xfrm>
              <a:off x="8724952" y="1230826"/>
              <a:ext cx="1396536" cy="333809"/>
            </a:xfrm>
            <a:prstGeom prst="rect">
              <a:avLst/>
            </a:prstGeom>
            <a:noFill/>
          </p:spPr>
          <p:txBody>
            <a:bodyPr wrap="none" tIns="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7" name="TextBox 44">
              <a:extLst>
                <a:ext uri="{FF2B5EF4-FFF2-40B4-BE49-F238E27FC236}">
                  <a16:creationId xmlns:a16="http://schemas.microsoft.com/office/drawing/2014/main" id="{7F3DFDEF-9D56-4F8C-8AE9-89442F7600C6}"/>
                </a:ext>
              </a:extLst>
            </p:cNvPr>
            <p:cNvSpPr txBox="1"/>
            <p:nvPr/>
          </p:nvSpPr>
          <p:spPr>
            <a:xfrm>
              <a:off x="8724952" y="1567050"/>
              <a:ext cx="2481051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18745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28A71115-A688-4B35-9C8C-B85B13B607AA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01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3D121F5-6CD8-4B58-8D0C-910ABBDF198C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重点工作汇报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E5FC2FE-8956-4DCF-8826-7EB0BAA24885}"/>
              </a:ext>
            </a:extLst>
          </p:cNvPr>
          <p:cNvSpPr/>
          <p:nvPr/>
        </p:nvSpPr>
        <p:spPr>
          <a:xfrm>
            <a:off x="1485301" y="1877034"/>
            <a:ext cx="2017485" cy="2017485"/>
          </a:xfrm>
          <a:prstGeom prst="ellipse">
            <a:avLst/>
          </a:prstGeom>
          <a:solidFill>
            <a:srgbClr val="8B65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1CF839F9-934C-461D-BE02-D706D971295A}"/>
              </a:ext>
            </a:extLst>
          </p:cNvPr>
          <p:cNvSpPr/>
          <p:nvPr/>
        </p:nvSpPr>
        <p:spPr>
          <a:xfrm>
            <a:off x="5153983" y="1877034"/>
            <a:ext cx="2017485" cy="2017485"/>
          </a:xfrm>
          <a:prstGeom prst="ellipse">
            <a:avLst/>
          </a:prstGeom>
          <a:solidFill>
            <a:srgbClr val="72454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39B952E-C6E8-4AF1-AC7F-ACEE8AC0A7D3}"/>
              </a:ext>
            </a:extLst>
          </p:cNvPr>
          <p:cNvSpPr/>
          <p:nvPr/>
        </p:nvSpPr>
        <p:spPr>
          <a:xfrm>
            <a:off x="8577780" y="1877034"/>
            <a:ext cx="2017485" cy="2017485"/>
          </a:xfrm>
          <a:prstGeom prst="ellipse">
            <a:avLst/>
          </a:prstGeom>
          <a:solidFill>
            <a:srgbClr val="D5AE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7" name="图片占位符 42">
            <a:extLst>
              <a:ext uri="{FF2B5EF4-FFF2-40B4-BE49-F238E27FC236}">
                <a16:creationId xmlns:a16="http://schemas.microsoft.com/office/drawing/2014/main" id="{28041EC2-CC76-4EEA-8D70-3F0851FCEF7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1156" y="2222889"/>
            <a:ext cx="1325776" cy="1325776"/>
          </a:xfrm>
          <a:custGeom>
            <a:avLst/>
            <a:gdLst>
              <a:gd name="connsiteX0" fmla="*/ 662888 w 1325776"/>
              <a:gd name="connsiteY0" fmla="*/ 0 h 1325776"/>
              <a:gd name="connsiteX1" fmla="*/ 1325776 w 1325776"/>
              <a:gd name="connsiteY1" fmla="*/ 662888 h 1325776"/>
              <a:gd name="connsiteX2" fmla="*/ 662888 w 1325776"/>
              <a:gd name="connsiteY2" fmla="*/ 1325776 h 1325776"/>
              <a:gd name="connsiteX3" fmla="*/ 0 w 1325776"/>
              <a:gd name="connsiteY3" fmla="*/ 662888 h 1325776"/>
              <a:gd name="connsiteX4" fmla="*/ 662888 w 1325776"/>
              <a:gd name="connsiteY4" fmla="*/ 0 h 132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5776" h="1325776">
                <a:moveTo>
                  <a:pt x="662888" y="0"/>
                </a:moveTo>
                <a:cubicBezTo>
                  <a:pt x="1028991" y="0"/>
                  <a:pt x="1325776" y="296785"/>
                  <a:pt x="1325776" y="662888"/>
                </a:cubicBezTo>
                <a:cubicBezTo>
                  <a:pt x="1325776" y="1028991"/>
                  <a:pt x="1028991" y="1325776"/>
                  <a:pt x="662888" y="1325776"/>
                </a:cubicBezTo>
                <a:cubicBezTo>
                  <a:pt x="296785" y="1325776"/>
                  <a:pt x="0" y="1028991"/>
                  <a:pt x="0" y="662888"/>
                </a:cubicBezTo>
                <a:cubicBezTo>
                  <a:pt x="0" y="296785"/>
                  <a:pt x="296785" y="0"/>
                  <a:pt x="662888" y="0"/>
                </a:cubicBezTo>
                <a:close/>
              </a:path>
            </a:pathLst>
          </a:custGeom>
        </p:spPr>
      </p:pic>
      <p:pic>
        <p:nvPicPr>
          <p:cNvPr id="8" name="图片占位符 43">
            <a:extLst>
              <a:ext uri="{FF2B5EF4-FFF2-40B4-BE49-F238E27FC236}">
                <a16:creationId xmlns:a16="http://schemas.microsoft.com/office/drawing/2014/main" id="{337B1721-6D32-4C0D-8279-472D331BC7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99838" y="2222889"/>
            <a:ext cx="1325776" cy="1325776"/>
          </a:xfrm>
          <a:custGeom>
            <a:avLst/>
            <a:gdLst>
              <a:gd name="connsiteX0" fmla="*/ 662888 w 1325776"/>
              <a:gd name="connsiteY0" fmla="*/ 0 h 1325776"/>
              <a:gd name="connsiteX1" fmla="*/ 1325776 w 1325776"/>
              <a:gd name="connsiteY1" fmla="*/ 662888 h 1325776"/>
              <a:gd name="connsiteX2" fmla="*/ 662888 w 1325776"/>
              <a:gd name="connsiteY2" fmla="*/ 1325776 h 1325776"/>
              <a:gd name="connsiteX3" fmla="*/ 0 w 1325776"/>
              <a:gd name="connsiteY3" fmla="*/ 662888 h 1325776"/>
              <a:gd name="connsiteX4" fmla="*/ 662888 w 1325776"/>
              <a:gd name="connsiteY4" fmla="*/ 0 h 132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5776" h="1325776">
                <a:moveTo>
                  <a:pt x="662888" y="0"/>
                </a:moveTo>
                <a:cubicBezTo>
                  <a:pt x="1028991" y="0"/>
                  <a:pt x="1325776" y="296785"/>
                  <a:pt x="1325776" y="662888"/>
                </a:cubicBezTo>
                <a:cubicBezTo>
                  <a:pt x="1325776" y="1028991"/>
                  <a:pt x="1028991" y="1325776"/>
                  <a:pt x="662888" y="1325776"/>
                </a:cubicBezTo>
                <a:cubicBezTo>
                  <a:pt x="296785" y="1325776"/>
                  <a:pt x="0" y="1028991"/>
                  <a:pt x="0" y="662888"/>
                </a:cubicBezTo>
                <a:cubicBezTo>
                  <a:pt x="0" y="296785"/>
                  <a:pt x="296785" y="0"/>
                  <a:pt x="662888" y="0"/>
                </a:cubicBezTo>
                <a:close/>
              </a:path>
            </a:pathLst>
          </a:custGeom>
        </p:spPr>
      </p:pic>
      <p:pic>
        <p:nvPicPr>
          <p:cNvPr id="9" name="图片占位符 44">
            <a:extLst>
              <a:ext uri="{FF2B5EF4-FFF2-40B4-BE49-F238E27FC236}">
                <a16:creationId xmlns:a16="http://schemas.microsoft.com/office/drawing/2014/main" id="{1AABD6DE-8763-4967-B0AA-7133035A255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23635" y="2222889"/>
            <a:ext cx="1325776" cy="1325776"/>
          </a:xfrm>
          <a:custGeom>
            <a:avLst/>
            <a:gdLst>
              <a:gd name="connsiteX0" fmla="*/ 662888 w 1325776"/>
              <a:gd name="connsiteY0" fmla="*/ 0 h 1325776"/>
              <a:gd name="connsiteX1" fmla="*/ 1325776 w 1325776"/>
              <a:gd name="connsiteY1" fmla="*/ 662888 h 1325776"/>
              <a:gd name="connsiteX2" fmla="*/ 662888 w 1325776"/>
              <a:gd name="connsiteY2" fmla="*/ 1325776 h 1325776"/>
              <a:gd name="connsiteX3" fmla="*/ 0 w 1325776"/>
              <a:gd name="connsiteY3" fmla="*/ 662888 h 1325776"/>
              <a:gd name="connsiteX4" fmla="*/ 662888 w 1325776"/>
              <a:gd name="connsiteY4" fmla="*/ 0 h 1325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5776" h="1325776">
                <a:moveTo>
                  <a:pt x="662888" y="0"/>
                </a:moveTo>
                <a:cubicBezTo>
                  <a:pt x="1028991" y="0"/>
                  <a:pt x="1325776" y="296785"/>
                  <a:pt x="1325776" y="662888"/>
                </a:cubicBezTo>
                <a:cubicBezTo>
                  <a:pt x="1325776" y="1028991"/>
                  <a:pt x="1028991" y="1325776"/>
                  <a:pt x="662888" y="1325776"/>
                </a:cubicBezTo>
                <a:cubicBezTo>
                  <a:pt x="296785" y="1325776"/>
                  <a:pt x="0" y="1028991"/>
                  <a:pt x="0" y="662888"/>
                </a:cubicBezTo>
                <a:cubicBezTo>
                  <a:pt x="0" y="296785"/>
                  <a:pt x="296785" y="0"/>
                  <a:pt x="662888" y="0"/>
                </a:cubicBezTo>
                <a:close/>
              </a:path>
            </a:pathLst>
          </a:cu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B531FCA-2317-4641-9FC2-2E7B78546DB9}"/>
              </a:ext>
            </a:extLst>
          </p:cNvPr>
          <p:cNvGrpSpPr/>
          <p:nvPr/>
        </p:nvGrpSpPr>
        <p:grpSpPr>
          <a:xfrm>
            <a:off x="1373056" y="4095231"/>
            <a:ext cx="2241974" cy="969197"/>
            <a:chOff x="1181795" y="3344238"/>
            <a:chExt cx="2241974" cy="96919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AADA93E9-2E98-454C-ACEA-09A4B7717858}"/>
                </a:ext>
              </a:extLst>
            </p:cNvPr>
            <p:cNvSpPr/>
            <p:nvPr/>
          </p:nvSpPr>
          <p:spPr>
            <a:xfrm>
              <a:off x="1278878" y="3677812"/>
              <a:ext cx="2047810" cy="6356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773E8C87-7419-4356-BC5B-7CF3A020D26E}"/>
                </a:ext>
              </a:extLst>
            </p:cNvPr>
            <p:cNvSpPr/>
            <p:nvPr/>
          </p:nvSpPr>
          <p:spPr>
            <a:xfrm>
              <a:off x="1181795" y="3344238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7327CAD-EA25-4DE7-B3C9-0B4DA6D7B6A6}"/>
              </a:ext>
            </a:extLst>
          </p:cNvPr>
          <p:cNvGrpSpPr/>
          <p:nvPr/>
        </p:nvGrpSpPr>
        <p:grpSpPr>
          <a:xfrm>
            <a:off x="5052623" y="4095231"/>
            <a:ext cx="2241974" cy="979905"/>
            <a:chOff x="1181795" y="3344238"/>
            <a:chExt cx="2241974" cy="97990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26BAD13-520C-41C8-A54A-49EB62B23CAC}"/>
                </a:ext>
              </a:extLst>
            </p:cNvPr>
            <p:cNvSpPr/>
            <p:nvPr/>
          </p:nvSpPr>
          <p:spPr>
            <a:xfrm>
              <a:off x="1278878" y="3677812"/>
              <a:ext cx="2047810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C8E5F67-D801-4130-AAA2-ADACA08C39A0}"/>
                </a:ext>
              </a:extLst>
            </p:cNvPr>
            <p:cNvSpPr/>
            <p:nvPr/>
          </p:nvSpPr>
          <p:spPr>
            <a:xfrm>
              <a:off x="1181795" y="3344238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31C7CE8-277E-4DA4-AFAA-B4E7D78BA854}"/>
              </a:ext>
            </a:extLst>
          </p:cNvPr>
          <p:cNvGrpSpPr/>
          <p:nvPr/>
        </p:nvGrpSpPr>
        <p:grpSpPr>
          <a:xfrm>
            <a:off x="8465535" y="4095231"/>
            <a:ext cx="2241974" cy="979905"/>
            <a:chOff x="1181795" y="3344238"/>
            <a:chExt cx="2241974" cy="979905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DB7B07B-6A44-47DA-B77A-B8C00926D50D}"/>
                </a:ext>
              </a:extLst>
            </p:cNvPr>
            <p:cNvSpPr/>
            <p:nvPr/>
          </p:nvSpPr>
          <p:spPr>
            <a:xfrm>
              <a:off x="1278878" y="3677812"/>
              <a:ext cx="2047810" cy="64633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7645EED-BAA6-4985-AE83-D29D171FDB31}"/>
                </a:ext>
              </a:extLst>
            </p:cNvPr>
            <p:cNvSpPr/>
            <p:nvPr/>
          </p:nvSpPr>
          <p:spPr>
            <a:xfrm>
              <a:off x="1181795" y="3344238"/>
              <a:ext cx="2241974" cy="3707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406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28A71115-A688-4B35-9C8C-B85B13B607AA}"/>
              </a:ext>
            </a:extLst>
          </p:cNvPr>
          <p:cNvSpPr txBox="1"/>
          <p:nvPr/>
        </p:nvSpPr>
        <p:spPr>
          <a:xfrm>
            <a:off x="281534" y="80717"/>
            <a:ext cx="1096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ln w="9525">
                  <a:noFill/>
                </a:ln>
                <a:solidFill>
                  <a:schemeClr val="bg1"/>
                </a:solidFill>
                <a:latin typeface="Arial Rounded MT Bold" panose="020F0704030504030204" pitchFamily="34" charset="0"/>
                <a:cs typeface="+mn-ea"/>
                <a:sym typeface="+mn-lt"/>
              </a:rPr>
              <a:t>01</a:t>
            </a:r>
            <a:endParaRPr lang="zh-CN" altLang="en-US" sz="4800" b="1" dirty="0">
              <a:ln w="9525">
                <a:noFill/>
              </a:ln>
              <a:solidFill>
                <a:schemeClr val="bg1"/>
              </a:solidFill>
              <a:latin typeface="Arial Rounded MT Bold" panose="020F0704030504030204" pitchFamily="34" charset="0"/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3D121F5-6CD8-4B58-8D0C-910ABBDF198C}"/>
              </a:ext>
            </a:extLst>
          </p:cNvPr>
          <p:cNvSpPr txBox="1"/>
          <p:nvPr/>
        </p:nvSpPr>
        <p:spPr>
          <a:xfrm>
            <a:off x="1841500" y="328373"/>
            <a:ext cx="2616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724549"/>
                </a:solidFill>
                <a:cs typeface="+mn-ea"/>
                <a:sym typeface="+mn-lt"/>
              </a:rPr>
              <a:t>重点工作汇报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E962BBB-1F8F-485D-BBE2-F9D6771BC9A8}"/>
              </a:ext>
            </a:extLst>
          </p:cNvPr>
          <p:cNvSpPr/>
          <p:nvPr/>
        </p:nvSpPr>
        <p:spPr>
          <a:xfrm>
            <a:off x="1183127" y="3654777"/>
            <a:ext cx="811398" cy="1546578"/>
          </a:xfrm>
          <a:prstGeom prst="rect">
            <a:avLst/>
          </a:prstGeom>
          <a:solidFill>
            <a:srgbClr val="72454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1C47732-CAD7-41D8-BDC6-D2584FF824F0}"/>
              </a:ext>
            </a:extLst>
          </p:cNvPr>
          <p:cNvSpPr/>
          <p:nvPr/>
        </p:nvSpPr>
        <p:spPr>
          <a:xfrm>
            <a:off x="2187839" y="1656644"/>
            <a:ext cx="811398" cy="3544711"/>
          </a:xfrm>
          <a:prstGeom prst="rect">
            <a:avLst/>
          </a:prstGeom>
          <a:solidFill>
            <a:srgbClr val="D5AE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9A276E5-4CAB-4251-B07B-658C82D84679}"/>
              </a:ext>
            </a:extLst>
          </p:cNvPr>
          <p:cNvSpPr/>
          <p:nvPr/>
        </p:nvSpPr>
        <p:spPr>
          <a:xfrm>
            <a:off x="3192551" y="3982155"/>
            <a:ext cx="811398" cy="1219200"/>
          </a:xfrm>
          <a:prstGeom prst="rect">
            <a:avLst/>
          </a:prstGeom>
          <a:solidFill>
            <a:srgbClr val="8B65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EC517F0-DA72-4142-8522-321BDE7E5BC4}"/>
              </a:ext>
            </a:extLst>
          </p:cNvPr>
          <p:cNvSpPr/>
          <p:nvPr/>
        </p:nvSpPr>
        <p:spPr>
          <a:xfrm>
            <a:off x="4197263" y="3564466"/>
            <a:ext cx="811398" cy="1636889"/>
          </a:xfrm>
          <a:prstGeom prst="rect">
            <a:avLst/>
          </a:prstGeom>
          <a:solidFill>
            <a:srgbClr val="ECD6C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01F7557-66CA-4388-A42B-5F8F3BA87F60}"/>
              </a:ext>
            </a:extLst>
          </p:cNvPr>
          <p:cNvSpPr/>
          <p:nvPr/>
        </p:nvSpPr>
        <p:spPr>
          <a:xfrm>
            <a:off x="5194921" y="4286955"/>
            <a:ext cx="811398" cy="914400"/>
          </a:xfrm>
          <a:prstGeom prst="rect">
            <a:avLst/>
          </a:prstGeom>
          <a:solidFill>
            <a:srgbClr val="7E869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DA012A43-6C7B-4F8A-AE6D-C9E5FF4BF111}"/>
              </a:ext>
            </a:extLst>
          </p:cNvPr>
          <p:cNvSpPr/>
          <p:nvPr/>
        </p:nvSpPr>
        <p:spPr>
          <a:xfrm>
            <a:off x="6199634" y="4286955"/>
            <a:ext cx="811398" cy="914400"/>
          </a:xfrm>
          <a:prstGeom prst="rect">
            <a:avLst/>
          </a:prstGeom>
          <a:solidFill>
            <a:srgbClr val="C7B4B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2CB832F-5CBB-4AB8-9A79-610AB956B345}"/>
              </a:ext>
            </a:extLst>
          </p:cNvPr>
          <p:cNvCxnSpPr/>
          <p:nvPr/>
        </p:nvCxnSpPr>
        <p:spPr>
          <a:xfrm flipV="1">
            <a:off x="1650876" y="2329353"/>
            <a:ext cx="1004712" cy="1964267"/>
          </a:xfrm>
          <a:prstGeom prst="line">
            <a:avLst/>
          </a:prstGeom>
          <a:noFill/>
          <a:ln w="88900" cap="flat" cmpd="sng" algn="ctr">
            <a:solidFill>
              <a:srgbClr val="ECD6CE"/>
            </a:solidFill>
            <a:prstDash val="solid"/>
            <a:miter lim="800000"/>
            <a:headEnd type="oval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DF1F290C-7016-4837-A78F-428C00CE8413}"/>
              </a:ext>
            </a:extLst>
          </p:cNvPr>
          <p:cNvCxnSpPr/>
          <p:nvPr/>
        </p:nvCxnSpPr>
        <p:spPr>
          <a:xfrm flipH="1" flipV="1">
            <a:off x="2658409" y="2323711"/>
            <a:ext cx="1001891" cy="2195687"/>
          </a:xfrm>
          <a:prstGeom prst="line">
            <a:avLst/>
          </a:prstGeom>
          <a:noFill/>
          <a:ln w="88900" cap="flat" cmpd="sng" algn="ctr">
            <a:solidFill>
              <a:srgbClr val="ECD6CE"/>
            </a:solidFill>
            <a:prstDash val="solid"/>
            <a:miter lim="800000"/>
            <a:headEnd type="oval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15D2A50-E161-4152-9978-B987FC606C4F}"/>
              </a:ext>
            </a:extLst>
          </p:cNvPr>
          <p:cNvCxnSpPr/>
          <p:nvPr/>
        </p:nvCxnSpPr>
        <p:spPr>
          <a:xfrm flipV="1">
            <a:off x="3646193" y="1663309"/>
            <a:ext cx="1018819" cy="2833513"/>
          </a:xfrm>
          <a:prstGeom prst="line">
            <a:avLst/>
          </a:prstGeom>
          <a:noFill/>
          <a:ln w="88900" cap="flat" cmpd="sng" algn="ctr">
            <a:solidFill>
              <a:srgbClr val="ECD6CE"/>
            </a:solidFill>
            <a:prstDash val="solid"/>
            <a:miter lim="800000"/>
            <a:headEnd type="oval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3DE668C9-BA29-4C90-99B0-5D59514D6AB5}"/>
              </a:ext>
            </a:extLst>
          </p:cNvPr>
          <p:cNvCxnSpPr/>
          <p:nvPr/>
        </p:nvCxnSpPr>
        <p:spPr>
          <a:xfrm flipH="1" flipV="1">
            <a:off x="4665012" y="1663309"/>
            <a:ext cx="914398" cy="1907822"/>
          </a:xfrm>
          <a:prstGeom prst="line">
            <a:avLst/>
          </a:prstGeom>
          <a:noFill/>
          <a:ln w="88900" cap="flat" cmpd="sng" algn="ctr">
            <a:solidFill>
              <a:srgbClr val="ECD6CE"/>
            </a:solidFill>
            <a:prstDash val="solid"/>
            <a:miter lim="800000"/>
            <a:headEnd type="oval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9D21A20D-E7FB-441B-896A-0E72107E7DF6}"/>
              </a:ext>
            </a:extLst>
          </p:cNvPr>
          <p:cNvCxnSpPr/>
          <p:nvPr/>
        </p:nvCxnSpPr>
        <p:spPr>
          <a:xfrm flipV="1">
            <a:off x="5579410" y="3054665"/>
            <a:ext cx="1018819" cy="516466"/>
          </a:xfrm>
          <a:prstGeom prst="line">
            <a:avLst/>
          </a:prstGeom>
          <a:noFill/>
          <a:ln w="88900" cap="flat" cmpd="sng" algn="ctr">
            <a:solidFill>
              <a:srgbClr val="ECD6CE"/>
            </a:solidFill>
            <a:prstDash val="solid"/>
            <a:miter lim="800000"/>
            <a:headEnd type="oval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5DE4F0E5-6DA6-44F4-8871-FB1B961EC0D1}"/>
              </a:ext>
            </a:extLst>
          </p:cNvPr>
          <p:cNvSpPr txBox="1"/>
          <p:nvPr/>
        </p:nvSpPr>
        <p:spPr>
          <a:xfrm>
            <a:off x="1287511" y="5185035"/>
            <a:ext cx="811398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cs typeface="+mn-ea"/>
                <a:sym typeface="+mn-lt"/>
              </a:rPr>
              <a:t>2022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CD93755-B82B-4446-BEA3-53EFF1389A48}"/>
              </a:ext>
            </a:extLst>
          </p:cNvPr>
          <p:cNvSpPr txBox="1"/>
          <p:nvPr/>
        </p:nvSpPr>
        <p:spPr>
          <a:xfrm>
            <a:off x="2261083" y="5185035"/>
            <a:ext cx="811398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cs typeface="+mn-ea"/>
                <a:sym typeface="+mn-lt"/>
              </a:rPr>
              <a:t>2023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D52CDD87-A538-4416-9C0D-AEE417BAEAF4}"/>
              </a:ext>
            </a:extLst>
          </p:cNvPr>
          <p:cNvSpPr txBox="1"/>
          <p:nvPr/>
        </p:nvSpPr>
        <p:spPr>
          <a:xfrm>
            <a:off x="3310250" y="5185035"/>
            <a:ext cx="811398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cs typeface="+mn-ea"/>
                <a:sym typeface="+mn-lt"/>
              </a:rPr>
              <a:t>2024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9EECFA7-5235-42CE-BA1E-2DD5AA268F07}"/>
              </a:ext>
            </a:extLst>
          </p:cNvPr>
          <p:cNvSpPr txBox="1"/>
          <p:nvPr/>
        </p:nvSpPr>
        <p:spPr>
          <a:xfrm>
            <a:off x="4314962" y="5185035"/>
            <a:ext cx="811398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cs typeface="+mn-ea"/>
                <a:sym typeface="+mn-lt"/>
              </a:rPr>
              <a:t>2025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4EE69BF-69DB-41EF-BE2C-66B65DA75461}"/>
              </a:ext>
            </a:extLst>
          </p:cNvPr>
          <p:cNvSpPr txBox="1"/>
          <p:nvPr/>
        </p:nvSpPr>
        <p:spPr>
          <a:xfrm>
            <a:off x="5360683" y="5185035"/>
            <a:ext cx="811398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cs typeface="+mn-ea"/>
                <a:sym typeface="+mn-lt"/>
              </a:rPr>
              <a:t>2026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66A719A-26CC-4E5E-B8DA-00C946B30BA7}"/>
              </a:ext>
            </a:extLst>
          </p:cNvPr>
          <p:cNvSpPr txBox="1"/>
          <p:nvPr/>
        </p:nvSpPr>
        <p:spPr>
          <a:xfrm>
            <a:off x="6324642" y="5185035"/>
            <a:ext cx="811398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cs typeface="+mn-ea"/>
                <a:sym typeface="+mn-lt"/>
              </a:rPr>
              <a:t>2029</a:t>
            </a:r>
            <a:endParaRPr lang="zh-CN" altLang="en-US" sz="1400" b="1" dirty="0">
              <a:cs typeface="+mn-ea"/>
              <a:sym typeface="+mn-lt"/>
            </a:endParaRPr>
          </a:p>
        </p:txBody>
      </p:sp>
      <p:sp>
        <p:nvSpPr>
          <p:cNvPr id="37" name="Freeform 171">
            <a:extLst>
              <a:ext uri="{FF2B5EF4-FFF2-40B4-BE49-F238E27FC236}">
                <a16:creationId xmlns:a16="http://schemas.microsoft.com/office/drawing/2014/main" id="{ED60875D-8315-41FE-BE76-9D8AA1981C04}"/>
              </a:ext>
            </a:extLst>
          </p:cNvPr>
          <p:cNvSpPr>
            <a:spLocks noEditPoints="1"/>
          </p:cNvSpPr>
          <p:nvPr/>
        </p:nvSpPr>
        <p:spPr bwMode="auto">
          <a:xfrm>
            <a:off x="8049150" y="1414285"/>
            <a:ext cx="488212" cy="418466"/>
          </a:xfrm>
          <a:custGeom>
            <a:avLst/>
            <a:gdLst>
              <a:gd name="T0" fmla="*/ 169 w 169"/>
              <a:gd name="T1" fmla="*/ 40 h 145"/>
              <a:gd name="T2" fmla="*/ 169 w 169"/>
              <a:gd name="T3" fmla="*/ 76 h 145"/>
              <a:gd name="T4" fmla="*/ 0 w 169"/>
              <a:gd name="T5" fmla="*/ 76 h 145"/>
              <a:gd name="T6" fmla="*/ 0 w 169"/>
              <a:gd name="T7" fmla="*/ 40 h 145"/>
              <a:gd name="T8" fmla="*/ 4 w 169"/>
              <a:gd name="T9" fmla="*/ 29 h 145"/>
              <a:gd name="T10" fmla="*/ 15 w 169"/>
              <a:gd name="T11" fmla="*/ 24 h 145"/>
              <a:gd name="T12" fmla="*/ 48 w 169"/>
              <a:gd name="T13" fmla="*/ 24 h 145"/>
              <a:gd name="T14" fmla="*/ 48 w 169"/>
              <a:gd name="T15" fmla="*/ 9 h 145"/>
              <a:gd name="T16" fmla="*/ 51 w 169"/>
              <a:gd name="T17" fmla="*/ 3 h 145"/>
              <a:gd name="T18" fmla="*/ 57 w 169"/>
              <a:gd name="T19" fmla="*/ 0 h 145"/>
              <a:gd name="T20" fmla="*/ 112 w 169"/>
              <a:gd name="T21" fmla="*/ 0 h 145"/>
              <a:gd name="T22" fmla="*/ 118 w 169"/>
              <a:gd name="T23" fmla="*/ 3 h 145"/>
              <a:gd name="T24" fmla="*/ 121 w 169"/>
              <a:gd name="T25" fmla="*/ 9 h 145"/>
              <a:gd name="T26" fmla="*/ 121 w 169"/>
              <a:gd name="T27" fmla="*/ 24 h 145"/>
              <a:gd name="T28" fmla="*/ 154 w 169"/>
              <a:gd name="T29" fmla="*/ 24 h 145"/>
              <a:gd name="T30" fmla="*/ 165 w 169"/>
              <a:gd name="T31" fmla="*/ 29 h 145"/>
              <a:gd name="T32" fmla="*/ 169 w 169"/>
              <a:gd name="T33" fmla="*/ 40 h 145"/>
              <a:gd name="T34" fmla="*/ 169 w 169"/>
              <a:gd name="T35" fmla="*/ 85 h 145"/>
              <a:gd name="T36" fmla="*/ 169 w 169"/>
              <a:gd name="T37" fmla="*/ 130 h 145"/>
              <a:gd name="T38" fmla="*/ 165 w 169"/>
              <a:gd name="T39" fmla="*/ 141 h 145"/>
              <a:gd name="T40" fmla="*/ 154 w 169"/>
              <a:gd name="T41" fmla="*/ 145 h 145"/>
              <a:gd name="T42" fmla="*/ 15 w 169"/>
              <a:gd name="T43" fmla="*/ 145 h 145"/>
              <a:gd name="T44" fmla="*/ 4 w 169"/>
              <a:gd name="T45" fmla="*/ 141 h 145"/>
              <a:gd name="T46" fmla="*/ 0 w 169"/>
              <a:gd name="T47" fmla="*/ 130 h 145"/>
              <a:gd name="T48" fmla="*/ 0 w 169"/>
              <a:gd name="T49" fmla="*/ 85 h 145"/>
              <a:gd name="T50" fmla="*/ 63 w 169"/>
              <a:gd name="T51" fmla="*/ 85 h 145"/>
              <a:gd name="T52" fmla="*/ 63 w 169"/>
              <a:gd name="T53" fmla="*/ 100 h 145"/>
              <a:gd name="T54" fmla="*/ 65 w 169"/>
              <a:gd name="T55" fmla="*/ 104 h 145"/>
              <a:gd name="T56" fmla="*/ 69 w 169"/>
              <a:gd name="T57" fmla="*/ 106 h 145"/>
              <a:gd name="T58" fmla="*/ 100 w 169"/>
              <a:gd name="T59" fmla="*/ 106 h 145"/>
              <a:gd name="T60" fmla="*/ 104 w 169"/>
              <a:gd name="T61" fmla="*/ 104 h 145"/>
              <a:gd name="T62" fmla="*/ 106 w 169"/>
              <a:gd name="T63" fmla="*/ 100 h 145"/>
              <a:gd name="T64" fmla="*/ 106 w 169"/>
              <a:gd name="T65" fmla="*/ 85 h 145"/>
              <a:gd name="T66" fmla="*/ 169 w 169"/>
              <a:gd name="T67" fmla="*/ 85 h 145"/>
              <a:gd name="T68" fmla="*/ 60 w 169"/>
              <a:gd name="T69" fmla="*/ 24 h 145"/>
              <a:gd name="T70" fmla="*/ 109 w 169"/>
              <a:gd name="T71" fmla="*/ 24 h 145"/>
              <a:gd name="T72" fmla="*/ 109 w 169"/>
              <a:gd name="T73" fmla="*/ 12 h 145"/>
              <a:gd name="T74" fmla="*/ 60 w 169"/>
              <a:gd name="T75" fmla="*/ 12 h 145"/>
              <a:gd name="T76" fmla="*/ 60 w 169"/>
              <a:gd name="T77" fmla="*/ 24 h 145"/>
              <a:gd name="T78" fmla="*/ 97 w 169"/>
              <a:gd name="T79" fmla="*/ 85 h 145"/>
              <a:gd name="T80" fmla="*/ 97 w 169"/>
              <a:gd name="T81" fmla="*/ 97 h 145"/>
              <a:gd name="T82" fmla="*/ 72 w 169"/>
              <a:gd name="T83" fmla="*/ 97 h 145"/>
              <a:gd name="T84" fmla="*/ 72 w 169"/>
              <a:gd name="T85" fmla="*/ 85 h 145"/>
              <a:gd name="T86" fmla="*/ 97 w 169"/>
              <a:gd name="T87" fmla="*/ 8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9" h="145">
                <a:moveTo>
                  <a:pt x="169" y="40"/>
                </a:moveTo>
                <a:cubicBezTo>
                  <a:pt x="169" y="76"/>
                  <a:pt x="169" y="76"/>
                  <a:pt x="169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5"/>
                  <a:pt x="1" y="32"/>
                  <a:pt x="4" y="29"/>
                </a:cubicBezTo>
                <a:cubicBezTo>
                  <a:pt x="7" y="26"/>
                  <a:pt x="11" y="24"/>
                  <a:pt x="15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7"/>
                  <a:pt x="49" y="5"/>
                  <a:pt x="51" y="3"/>
                </a:cubicBezTo>
                <a:cubicBezTo>
                  <a:pt x="53" y="1"/>
                  <a:pt x="55" y="0"/>
                  <a:pt x="57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4" y="0"/>
                  <a:pt x="116" y="1"/>
                  <a:pt x="118" y="3"/>
                </a:cubicBezTo>
                <a:cubicBezTo>
                  <a:pt x="120" y="5"/>
                  <a:pt x="121" y="7"/>
                  <a:pt x="121" y="9"/>
                </a:cubicBezTo>
                <a:cubicBezTo>
                  <a:pt x="121" y="24"/>
                  <a:pt x="121" y="24"/>
                  <a:pt x="121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58" y="24"/>
                  <a:pt x="162" y="26"/>
                  <a:pt x="165" y="29"/>
                </a:cubicBezTo>
                <a:cubicBezTo>
                  <a:pt x="168" y="32"/>
                  <a:pt x="169" y="35"/>
                  <a:pt x="169" y="40"/>
                </a:cubicBezTo>
                <a:close/>
                <a:moveTo>
                  <a:pt x="169" y="85"/>
                </a:moveTo>
                <a:cubicBezTo>
                  <a:pt x="169" y="130"/>
                  <a:pt x="169" y="130"/>
                  <a:pt x="169" y="130"/>
                </a:cubicBezTo>
                <a:cubicBezTo>
                  <a:pt x="169" y="134"/>
                  <a:pt x="168" y="138"/>
                  <a:pt x="165" y="141"/>
                </a:cubicBezTo>
                <a:cubicBezTo>
                  <a:pt x="162" y="144"/>
                  <a:pt x="158" y="145"/>
                  <a:pt x="154" y="145"/>
                </a:cubicBezTo>
                <a:cubicBezTo>
                  <a:pt x="15" y="145"/>
                  <a:pt x="15" y="145"/>
                  <a:pt x="15" y="145"/>
                </a:cubicBezTo>
                <a:cubicBezTo>
                  <a:pt x="11" y="145"/>
                  <a:pt x="7" y="144"/>
                  <a:pt x="4" y="141"/>
                </a:cubicBezTo>
                <a:cubicBezTo>
                  <a:pt x="1" y="138"/>
                  <a:pt x="0" y="134"/>
                  <a:pt x="0" y="130"/>
                </a:cubicBezTo>
                <a:cubicBezTo>
                  <a:pt x="0" y="85"/>
                  <a:pt x="0" y="85"/>
                  <a:pt x="0" y="85"/>
                </a:cubicBezTo>
                <a:cubicBezTo>
                  <a:pt x="63" y="85"/>
                  <a:pt x="63" y="85"/>
                  <a:pt x="63" y="85"/>
                </a:cubicBezTo>
                <a:cubicBezTo>
                  <a:pt x="63" y="100"/>
                  <a:pt x="63" y="100"/>
                  <a:pt x="63" y="100"/>
                </a:cubicBezTo>
                <a:cubicBezTo>
                  <a:pt x="63" y="102"/>
                  <a:pt x="64" y="103"/>
                  <a:pt x="65" y="104"/>
                </a:cubicBezTo>
                <a:cubicBezTo>
                  <a:pt x="66" y="106"/>
                  <a:pt x="68" y="106"/>
                  <a:pt x="69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01" y="106"/>
                  <a:pt x="103" y="106"/>
                  <a:pt x="104" y="104"/>
                </a:cubicBezTo>
                <a:cubicBezTo>
                  <a:pt x="105" y="103"/>
                  <a:pt x="106" y="102"/>
                  <a:pt x="106" y="100"/>
                </a:cubicBezTo>
                <a:cubicBezTo>
                  <a:pt x="106" y="85"/>
                  <a:pt x="106" y="85"/>
                  <a:pt x="106" y="85"/>
                </a:cubicBezTo>
                <a:lnTo>
                  <a:pt x="169" y="85"/>
                </a:lnTo>
                <a:close/>
                <a:moveTo>
                  <a:pt x="60" y="24"/>
                </a:moveTo>
                <a:cubicBezTo>
                  <a:pt x="109" y="24"/>
                  <a:pt x="109" y="24"/>
                  <a:pt x="109" y="24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60" y="12"/>
                  <a:pt x="60" y="12"/>
                  <a:pt x="60" y="12"/>
                </a:cubicBezTo>
                <a:lnTo>
                  <a:pt x="60" y="24"/>
                </a:lnTo>
                <a:close/>
                <a:moveTo>
                  <a:pt x="97" y="85"/>
                </a:moveTo>
                <a:cubicBezTo>
                  <a:pt x="97" y="97"/>
                  <a:pt x="97" y="97"/>
                  <a:pt x="97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2" y="85"/>
                  <a:pt x="72" y="85"/>
                  <a:pt x="72" y="85"/>
                </a:cubicBezTo>
                <a:lnTo>
                  <a:pt x="97" y="85"/>
                </a:lnTo>
                <a:close/>
              </a:path>
            </a:pathLst>
          </a:custGeom>
          <a:solidFill>
            <a:srgbClr val="72454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TextBox 23">
            <a:extLst>
              <a:ext uri="{FF2B5EF4-FFF2-40B4-BE49-F238E27FC236}">
                <a16:creationId xmlns:a16="http://schemas.microsoft.com/office/drawing/2014/main" id="{E0D0CEBC-4CED-4DCB-A6BC-0465A090BFFF}"/>
              </a:ext>
            </a:extLst>
          </p:cNvPr>
          <p:cNvSpPr txBox="1"/>
          <p:nvPr/>
        </p:nvSpPr>
        <p:spPr>
          <a:xfrm>
            <a:off x="8622238" y="1463845"/>
            <a:ext cx="1396536" cy="389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9" name="Rectangle 25">
            <a:extLst>
              <a:ext uri="{FF2B5EF4-FFF2-40B4-BE49-F238E27FC236}">
                <a16:creationId xmlns:a16="http://schemas.microsoft.com/office/drawing/2014/main" id="{1E372FB1-8789-46BF-B379-AFB5D00F6B88}"/>
              </a:ext>
            </a:extLst>
          </p:cNvPr>
          <p:cNvSpPr/>
          <p:nvPr/>
        </p:nvSpPr>
        <p:spPr>
          <a:xfrm>
            <a:off x="7982663" y="1966599"/>
            <a:ext cx="3328067" cy="477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0" name="TextBox 27">
            <a:extLst>
              <a:ext uri="{FF2B5EF4-FFF2-40B4-BE49-F238E27FC236}">
                <a16:creationId xmlns:a16="http://schemas.microsoft.com/office/drawing/2014/main" id="{3FCB64B8-DDFC-414B-A54D-1A280DBC151E}"/>
              </a:ext>
            </a:extLst>
          </p:cNvPr>
          <p:cNvSpPr txBox="1"/>
          <p:nvPr/>
        </p:nvSpPr>
        <p:spPr>
          <a:xfrm>
            <a:off x="8622238" y="4485109"/>
            <a:ext cx="1396536" cy="389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1" name="Rectangle 28">
            <a:extLst>
              <a:ext uri="{FF2B5EF4-FFF2-40B4-BE49-F238E27FC236}">
                <a16:creationId xmlns:a16="http://schemas.microsoft.com/office/drawing/2014/main" id="{D978E698-FB87-4913-AFB3-8E0C99320536}"/>
              </a:ext>
            </a:extLst>
          </p:cNvPr>
          <p:cNvSpPr/>
          <p:nvPr/>
        </p:nvSpPr>
        <p:spPr>
          <a:xfrm>
            <a:off x="7982663" y="4976140"/>
            <a:ext cx="3328067" cy="477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2" name="TextBox 29">
            <a:extLst>
              <a:ext uri="{FF2B5EF4-FFF2-40B4-BE49-F238E27FC236}">
                <a16:creationId xmlns:a16="http://schemas.microsoft.com/office/drawing/2014/main" id="{A8AE7515-6504-4A82-AB43-B7D7618B7C04}"/>
              </a:ext>
            </a:extLst>
          </p:cNvPr>
          <p:cNvSpPr txBox="1"/>
          <p:nvPr/>
        </p:nvSpPr>
        <p:spPr>
          <a:xfrm>
            <a:off x="8622238" y="2984300"/>
            <a:ext cx="1396536" cy="389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3" name="Rectangle 33">
            <a:extLst>
              <a:ext uri="{FF2B5EF4-FFF2-40B4-BE49-F238E27FC236}">
                <a16:creationId xmlns:a16="http://schemas.microsoft.com/office/drawing/2014/main" id="{42EECFDC-B92F-43CA-A6DB-6518469D2504}"/>
              </a:ext>
            </a:extLst>
          </p:cNvPr>
          <p:cNvSpPr/>
          <p:nvPr/>
        </p:nvSpPr>
        <p:spPr>
          <a:xfrm>
            <a:off x="7982663" y="3487054"/>
            <a:ext cx="3328067" cy="477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4" name="Freeform 173">
            <a:extLst>
              <a:ext uri="{FF2B5EF4-FFF2-40B4-BE49-F238E27FC236}">
                <a16:creationId xmlns:a16="http://schemas.microsoft.com/office/drawing/2014/main" id="{F9BD0900-332F-4907-B358-2D9A382EA2FE}"/>
              </a:ext>
            </a:extLst>
          </p:cNvPr>
          <p:cNvSpPr>
            <a:spLocks noEditPoints="1"/>
          </p:cNvSpPr>
          <p:nvPr/>
        </p:nvSpPr>
        <p:spPr bwMode="auto">
          <a:xfrm>
            <a:off x="8049150" y="2880711"/>
            <a:ext cx="448091" cy="418466"/>
          </a:xfrm>
          <a:custGeom>
            <a:avLst/>
            <a:gdLst>
              <a:gd name="T0" fmla="*/ 31 w 182"/>
              <a:gd name="T1" fmla="*/ 97 h 170"/>
              <a:gd name="T2" fmla="*/ 5 w 182"/>
              <a:gd name="T3" fmla="*/ 93 h 170"/>
              <a:gd name="T4" fmla="*/ 12 w 182"/>
              <a:gd name="T5" fmla="*/ 49 h 170"/>
              <a:gd name="T6" fmla="*/ 25 w 182"/>
              <a:gd name="T7" fmla="*/ 55 h 170"/>
              <a:gd name="T8" fmla="*/ 49 w 182"/>
              <a:gd name="T9" fmla="*/ 54 h 170"/>
              <a:gd name="T10" fmla="*/ 56 w 182"/>
              <a:gd name="T11" fmla="*/ 85 h 170"/>
              <a:gd name="T12" fmla="*/ 61 w 182"/>
              <a:gd name="T13" fmla="*/ 24 h 170"/>
              <a:gd name="T14" fmla="*/ 36 w 182"/>
              <a:gd name="T15" fmla="*/ 49 h 170"/>
              <a:gd name="T16" fmla="*/ 12 w 182"/>
              <a:gd name="T17" fmla="*/ 24 h 170"/>
              <a:gd name="T18" fmla="*/ 36 w 182"/>
              <a:gd name="T19" fmla="*/ 0 h 170"/>
              <a:gd name="T20" fmla="*/ 157 w 182"/>
              <a:gd name="T21" fmla="*/ 145 h 170"/>
              <a:gd name="T22" fmla="*/ 132 w 182"/>
              <a:gd name="T23" fmla="*/ 170 h 170"/>
              <a:gd name="T24" fmla="*/ 31 w 182"/>
              <a:gd name="T25" fmla="*/ 163 h 170"/>
              <a:gd name="T26" fmla="*/ 25 w 182"/>
              <a:gd name="T27" fmla="*/ 135 h 170"/>
              <a:gd name="T28" fmla="*/ 28 w 182"/>
              <a:gd name="T29" fmla="*/ 115 h 170"/>
              <a:gd name="T30" fmla="*/ 38 w 182"/>
              <a:gd name="T31" fmla="*/ 98 h 170"/>
              <a:gd name="T32" fmla="*/ 57 w 182"/>
              <a:gd name="T33" fmla="*/ 91 h 170"/>
              <a:gd name="T34" fmla="*/ 68 w 182"/>
              <a:gd name="T35" fmla="*/ 98 h 170"/>
              <a:gd name="T36" fmla="*/ 91 w 182"/>
              <a:gd name="T37" fmla="*/ 104 h 170"/>
              <a:gd name="T38" fmla="*/ 114 w 182"/>
              <a:gd name="T39" fmla="*/ 98 h 170"/>
              <a:gd name="T40" fmla="*/ 125 w 182"/>
              <a:gd name="T41" fmla="*/ 91 h 170"/>
              <a:gd name="T42" fmla="*/ 143 w 182"/>
              <a:gd name="T43" fmla="*/ 98 h 170"/>
              <a:gd name="T44" fmla="*/ 153 w 182"/>
              <a:gd name="T45" fmla="*/ 115 h 170"/>
              <a:gd name="T46" fmla="*/ 157 w 182"/>
              <a:gd name="T47" fmla="*/ 135 h 170"/>
              <a:gd name="T48" fmla="*/ 116 w 182"/>
              <a:gd name="T49" fmla="*/ 35 h 170"/>
              <a:gd name="T50" fmla="*/ 116 w 182"/>
              <a:gd name="T51" fmla="*/ 86 h 170"/>
              <a:gd name="T52" fmla="*/ 65 w 182"/>
              <a:gd name="T53" fmla="*/ 86 h 170"/>
              <a:gd name="T54" fmla="*/ 65 w 182"/>
              <a:gd name="T55" fmla="*/ 35 h 170"/>
              <a:gd name="T56" fmla="*/ 116 w 182"/>
              <a:gd name="T57" fmla="*/ 35 h 170"/>
              <a:gd name="T58" fmla="*/ 169 w 182"/>
              <a:gd name="T59" fmla="*/ 24 h 170"/>
              <a:gd name="T60" fmla="*/ 145 w 182"/>
              <a:gd name="T61" fmla="*/ 49 h 170"/>
              <a:gd name="T62" fmla="*/ 121 w 182"/>
              <a:gd name="T63" fmla="*/ 24 h 170"/>
              <a:gd name="T64" fmla="*/ 145 w 182"/>
              <a:gd name="T65" fmla="*/ 0 h 170"/>
              <a:gd name="T66" fmla="*/ 182 w 182"/>
              <a:gd name="T67" fmla="*/ 82 h 170"/>
              <a:gd name="T68" fmla="*/ 163 w 182"/>
              <a:gd name="T69" fmla="*/ 97 h 170"/>
              <a:gd name="T70" fmla="*/ 125 w 182"/>
              <a:gd name="T71" fmla="*/ 85 h 170"/>
              <a:gd name="T72" fmla="*/ 133 w 182"/>
              <a:gd name="T73" fmla="*/ 54 h 170"/>
              <a:gd name="T74" fmla="*/ 156 w 182"/>
              <a:gd name="T75" fmla="*/ 55 h 170"/>
              <a:gd name="T76" fmla="*/ 170 w 182"/>
              <a:gd name="T77" fmla="*/ 4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2" h="170">
                <a:moveTo>
                  <a:pt x="56" y="85"/>
                </a:moveTo>
                <a:cubicBezTo>
                  <a:pt x="46" y="85"/>
                  <a:pt x="37" y="89"/>
                  <a:pt x="31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3" y="97"/>
                  <a:pt x="9" y="96"/>
                  <a:pt x="5" y="93"/>
                </a:cubicBezTo>
                <a:cubicBezTo>
                  <a:pt x="2" y="91"/>
                  <a:pt x="0" y="87"/>
                  <a:pt x="0" y="82"/>
                </a:cubicBezTo>
                <a:cubicBezTo>
                  <a:pt x="0" y="60"/>
                  <a:pt x="4" y="49"/>
                  <a:pt x="12" y="49"/>
                </a:cubicBezTo>
                <a:cubicBezTo>
                  <a:pt x="12" y="49"/>
                  <a:pt x="13" y="49"/>
                  <a:pt x="16" y="51"/>
                </a:cubicBezTo>
                <a:cubicBezTo>
                  <a:pt x="18" y="52"/>
                  <a:pt x="21" y="53"/>
                  <a:pt x="25" y="55"/>
                </a:cubicBezTo>
                <a:cubicBezTo>
                  <a:pt x="29" y="56"/>
                  <a:pt x="33" y="57"/>
                  <a:pt x="36" y="57"/>
                </a:cubicBezTo>
                <a:cubicBezTo>
                  <a:pt x="41" y="57"/>
                  <a:pt x="45" y="56"/>
                  <a:pt x="49" y="54"/>
                </a:cubicBezTo>
                <a:cubicBezTo>
                  <a:pt x="49" y="57"/>
                  <a:pt x="48" y="59"/>
                  <a:pt x="48" y="61"/>
                </a:cubicBezTo>
                <a:cubicBezTo>
                  <a:pt x="48" y="69"/>
                  <a:pt x="51" y="78"/>
                  <a:pt x="56" y="85"/>
                </a:cubicBezTo>
                <a:close/>
                <a:moveTo>
                  <a:pt x="53" y="7"/>
                </a:moveTo>
                <a:cubicBezTo>
                  <a:pt x="58" y="12"/>
                  <a:pt x="61" y="18"/>
                  <a:pt x="61" y="24"/>
                </a:cubicBezTo>
                <a:cubicBezTo>
                  <a:pt x="61" y="31"/>
                  <a:pt x="58" y="37"/>
                  <a:pt x="53" y="42"/>
                </a:cubicBezTo>
                <a:cubicBezTo>
                  <a:pt x="49" y="46"/>
                  <a:pt x="43" y="49"/>
                  <a:pt x="36" y="49"/>
                </a:cubicBezTo>
                <a:cubicBezTo>
                  <a:pt x="30" y="49"/>
                  <a:pt x="24" y="46"/>
                  <a:pt x="19" y="42"/>
                </a:cubicBezTo>
                <a:cubicBezTo>
                  <a:pt x="14" y="37"/>
                  <a:pt x="12" y="31"/>
                  <a:pt x="12" y="24"/>
                </a:cubicBezTo>
                <a:cubicBezTo>
                  <a:pt x="12" y="18"/>
                  <a:pt x="14" y="12"/>
                  <a:pt x="19" y="7"/>
                </a:cubicBezTo>
                <a:cubicBezTo>
                  <a:pt x="24" y="3"/>
                  <a:pt x="30" y="0"/>
                  <a:pt x="36" y="0"/>
                </a:cubicBezTo>
                <a:cubicBezTo>
                  <a:pt x="43" y="0"/>
                  <a:pt x="49" y="3"/>
                  <a:pt x="53" y="7"/>
                </a:cubicBezTo>
                <a:close/>
                <a:moveTo>
                  <a:pt x="157" y="145"/>
                </a:moveTo>
                <a:cubicBezTo>
                  <a:pt x="157" y="153"/>
                  <a:pt x="155" y="159"/>
                  <a:pt x="150" y="163"/>
                </a:cubicBezTo>
                <a:cubicBezTo>
                  <a:pt x="146" y="167"/>
                  <a:pt x="140" y="170"/>
                  <a:pt x="132" y="170"/>
                </a:cubicBezTo>
                <a:cubicBezTo>
                  <a:pt x="49" y="170"/>
                  <a:pt x="49" y="170"/>
                  <a:pt x="49" y="170"/>
                </a:cubicBezTo>
                <a:cubicBezTo>
                  <a:pt x="42" y="170"/>
                  <a:pt x="36" y="167"/>
                  <a:pt x="31" y="163"/>
                </a:cubicBezTo>
                <a:cubicBezTo>
                  <a:pt x="26" y="159"/>
                  <a:pt x="24" y="153"/>
                  <a:pt x="24" y="145"/>
                </a:cubicBezTo>
                <a:cubicBezTo>
                  <a:pt x="24" y="142"/>
                  <a:pt x="24" y="139"/>
                  <a:pt x="25" y="135"/>
                </a:cubicBezTo>
                <a:cubicBezTo>
                  <a:pt x="25" y="132"/>
                  <a:pt x="25" y="129"/>
                  <a:pt x="26" y="125"/>
                </a:cubicBezTo>
                <a:cubicBezTo>
                  <a:pt x="27" y="121"/>
                  <a:pt x="27" y="118"/>
                  <a:pt x="28" y="115"/>
                </a:cubicBezTo>
                <a:cubicBezTo>
                  <a:pt x="29" y="112"/>
                  <a:pt x="31" y="109"/>
                  <a:pt x="32" y="106"/>
                </a:cubicBezTo>
                <a:cubicBezTo>
                  <a:pt x="34" y="103"/>
                  <a:pt x="36" y="100"/>
                  <a:pt x="38" y="98"/>
                </a:cubicBezTo>
                <a:cubicBezTo>
                  <a:pt x="40" y="96"/>
                  <a:pt x="43" y="94"/>
                  <a:pt x="46" y="93"/>
                </a:cubicBezTo>
                <a:cubicBezTo>
                  <a:pt x="50" y="92"/>
                  <a:pt x="53" y="91"/>
                  <a:pt x="57" y="91"/>
                </a:cubicBezTo>
                <a:cubicBezTo>
                  <a:pt x="58" y="91"/>
                  <a:pt x="59" y="92"/>
                  <a:pt x="61" y="93"/>
                </a:cubicBezTo>
                <a:cubicBezTo>
                  <a:pt x="63" y="94"/>
                  <a:pt x="65" y="96"/>
                  <a:pt x="68" y="98"/>
                </a:cubicBezTo>
                <a:cubicBezTo>
                  <a:pt x="70" y="99"/>
                  <a:pt x="74" y="101"/>
                  <a:pt x="78" y="102"/>
                </a:cubicBezTo>
                <a:cubicBezTo>
                  <a:pt x="82" y="103"/>
                  <a:pt x="86" y="104"/>
                  <a:pt x="91" y="104"/>
                </a:cubicBezTo>
                <a:cubicBezTo>
                  <a:pt x="95" y="104"/>
                  <a:pt x="99" y="103"/>
                  <a:pt x="104" y="102"/>
                </a:cubicBezTo>
                <a:cubicBezTo>
                  <a:pt x="108" y="101"/>
                  <a:pt x="111" y="99"/>
                  <a:pt x="114" y="98"/>
                </a:cubicBezTo>
                <a:cubicBezTo>
                  <a:pt x="116" y="96"/>
                  <a:pt x="118" y="94"/>
                  <a:pt x="121" y="93"/>
                </a:cubicBezTo>
                <a:cubicBezTo>
                  <a:pt x="123" y="92"/>
                  <a:pt x="124" y="91"/>
                  <a:pt x="125" y="91"/>
                </a:cubicBezTo>
                <a:cubicBezTo>
                  <a:pt x="128" y="91"/>
                  <a:pt x="132" y="92"/>
                  <a:pt x="135" y="93"/>
                </a:cubicBezTo>
                <a:cubicBezTo>
                  <a:pt x="138" y="94"/>
                  <a:pt x="141" y="96"/>
                  <a:pt x="143" y="98"/>
                </a:cubicBezTo>
                <a:cubicBezTo>
                  <a:pt x="145" y="100"/>
                  <a:pt x="147" y="103"/>
                  <a:pt x="149" y="106"/>
                </a:cubicBezTo>
                <a:cubicBezTo>
                  <a:pt x="151" y="109"/>
                  <a:pt x="152" y="112"/>
                  <a:pt x="153" y="115"/>
                </a:cubicBezTo>
                <a:cubicBezTo>
                  <a:pt x="154" y="118"/>
                  <a:pt x="155" y="121"/>
                  <a:pt x="156" y="125"/>
                </a:cubicBezTo>
                <a:cubicBezTo>
                  <a:pt x="156" y="129"/>
                  <a:pt x="157" y="132"/>
                  <a:pt x="157" y="135"/>
                </a:cubicBezTo>
                <a:cubicBezTo>
                  <a:pt x="157" y="139"/>
                  <a:pt x="157" y="142"/>
                  <a:pt x="157" y="145"/>
                </a:cubicBezTo>
                <a:close/>
                <a:moveTo>
                  <a:pt x="116" y="35"/>
                </a:moveTo>
                <a:cubicBezTo>
                  <a:pt x="124" y="42"/>
                  <a:pt x="127" y="51"/>
                  <a:pt x="127" y="61"/>
                </a:cubicBezTo>
                <a:cubicBezTo>
                  <a:pt x="127" y="71"/>
                  <a:pt x="124" y="79"/>
                  <a:pt x="116" y="86"/>
                </a:cubicBezTo>
                <a:cubicBezTo>
                  <a:pt x="109" y="93"/>
                  <a:pt x="101" y="97"/>
                  <a:pt x="91" y="97"/>
                </a:cubicBezTo>
                <a:cubicBezTo>
                  <a:pt x="81" y="97"/>
                  <a:pt x="72" y="93"/>
                  <a:pt x="65" y="86"/>
                </a:cubicBezTo>
                <a:cubicBezTo>
                  <a:pt x="58" y="79"/>
                  <a:pt x="54" y="71"/>
                  <a:pt x="54" y="61"/>
                </a:cubicBezTo>
                <a:cubicBezTo>
                  <a:pt x="54" y="51"/>
                  <a:pt x="58" y="42"/>
                  <a:pt x="65" y="35"/>
                </a:cubicBezTo>
                <a:cubicBezTo>
                  <a:pt x="72" y="28"/>
                  <a:pt x="81" y="24"/>
                  <a:pt x="91" y="24"/>
                </a:cubicBezTo>
                <a:cubicBezTo>
                  <a:pt x="101" y="24"/>
                  <a:pt x="109" y="28"/>
                  <a:pt x="116" y="35"/>
                </a:cubicBezTo>
                <a:close/>
                <a:moveTo>
                  <a:pt x="162" y="7"/>
                </a:moveTo>
                <a:cubicBezTo>
                  <a:pt x="167" y="12"/>
                  <a:pt x="169" y="18"/>
                  <a:pt x="169" y="24"/>
                </a:cubicBezTo>
                <a:cubicBezTo>
                  <a:pt x="169" y="31"/>
                  <a:pt x="167" y="37"/>
                  <a:pt x="162" y="42"/>
                </a:cubicBezTo>
                <a:cubicBezTo>
                  <a:pt x="158" y="46"/>
                  <a:pt x="152" y="49"/>
                  <a:pt x="145" y="49"/>
                </a:cubicBezTo>
                <a:cubicBezTo>
                  <a:pt x="139" y="49"/>
                  <a:pt x="133" y="46"/>
                  <a:pt x="128" y="42"/>
                </a:cubicBezTo>
                <a:cubicBezTo>
                  <a:pt x="123" y="37"/>
                  <a:pt x="121" y="31"/>
                  <a:pt x="121" y="24"/>
                </a:cubicBezTo>
                <a:cubicBezTo>
                  <a:pt x="121" y="18"/>
                  <a:pt x="123" y="12"/>
                  <a:pt x="128" y="7"/>
                </a:cubicBezTo>
                <a:cubicBezTo>
                  <a:pt x="133" y="3"/>
                  <a:pt x="139" y="0"/>
                  <a:pt x="145" y="0"/>
                </a:cubicBezTo>
                <a:cubicBezTo>
                  <a:pt x="152" y="0"/>
                  <a:pt x="158" y="3"/>
                  <a:pt x="162" y="7"/>
                </a:cubicBezTo>
                <a:close/>
                <a:moveTo>
                  <a:pt x="182" y="82"/>
                </a:moveTo>
                <a:cubicBezTo>
                  <a:pt x="182" y="87"/>
                  <a:pt x="180" y="91"/>
                  <a:pt x="176" y="93"/>
                </a:cubicBezTo>
                <a:cubicBezTo>
                  <a:pt x="173" y="96"/>
                  <a:pt x="168" y="97"/>
                  <a:pt x="163" y="97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4" y="89"/>
                  <a:pt x="136" y="85"/>
                  <a:pt x="125" y="85"/>
                </a:cubicBezTo>
                <a:cubicBezTo>
                  <a:pt x="131" y="78"/>
                  <a:pt x="133" y="69"/>
                  <a:pt x="133" y="61"/>
                </a:cubicBezTo>
                <a:cubicBezTo>
                  <a:pt x="133" y="59"/>
                  <a:pt x="133" y="57"/>
                  <a:pt x="133" y="54"/>
                </a:cubicBezTo>
                <a:cubicBezTo>
                  <a:pt x="137" y="56"/>
                  <a:pt x="141" y="57"/>
                  <a:pt x="145" y="57"/>
                </a:cubicBezTo>
                <a:cubicBezTo>
                  <a:pt x="149" y="57"/>
                  <a:pt x="153" y="56"/>
                  <a:pt x="156" y="55"/>
                </a:cubicBezTo>
                <a:cubicBezTo>
                  <a:pt x="160" y="53"/>
                  <a:pt x="163" y="52"/>
                  <a:pt x="166" y="51"/>
                </a:cubicBezTo>
                <a:cubicBezTo>
                  <a:pt x="168" y="49"/>
                  <a:pt x="169" y="49"/>
                  <a:pt x="170" y="49"/>
                </a:cubicBezTo>
                <a:cubicBezTo>
                  <a:pt x="178" y="49"/>
                  <a:pt x="182" y="60"/>
                  <a:pt x="182" y="82"/>
                </a:cubicBezTo>
                <a:close/>
              </a:path>
            </a:pathLst>
          </a:custGeom>
          <a:solidFill>
            <a:srgbClr val="D5AE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Freeform 130">
            <a:extLst>
              <a:ext uri="{FF2B5EF4-FFF2-40B4-BE49-F238E27FC236}">
                <a16:creationId xmlns:a16="http://schemas.microsoft.com/office/drawing/2014/main" id="{4F15933C-B8BF-4478-9BAA-50AED4C33894}"/>
              </a:ext>
            </a:extLst>
          </p:cNvPr>
          <p:cNvSpPr>
            <a:spLocks noEditPoints="1"/>
          </p:cNvSpPr>
          <p:nvPr/>
        </p:nvSpPr>
        <p:spPr bwMode="auto">
          <a:xfrm>
            <a:off x="8049150" y="4419409"/>
            <a:ext cx="456508" cy="418466"/>
          </a:xfrm>
          <a:custGeom>
            <a:avLst/>
            <a:gdLst>
              <a:gd name="T0" fmla="*/ 120 w 181"/>
              <a:gd name="T1" fmla="*/ 94 h 166"/>
              <a:gd name="T2" fmla="*/ 101 w 181"/>
              <a:gd name="T3" fmla="*/ 104 h 166"/>
              <a:gd name="T4" fmla="*/ 109 w 181"/>
              <a:gd name="T5" fmla="*/ 119 h 166"/>
              <a:gd name="T6" fmla="*/ 92 w 181"/>
              <a:gd name="T7" fmla="*/ 132 h 166"/>
              <a:gd name="T8" fmla="*/ 72 w 181"/>
              <a:gd name="T9" fmla="*/ 141 h 166"/>
              <a:gd name="T10" fmla="*/ 49 w 181"/>
              <a:gd name="T11" fmla="*/ 143 h 166"/>
              <a:gd name="T12" fmla="*/ 39 w 181"/>
              <a:gd name="T13" fmla="*/ 124 h 166"/>
              <a:gd name="T14" fmla="*/ 24 w 181"/>
              <a:gd name="T15" fmla="*/ 132 h 166"/>
              <a:gd name="T16" fmla="*/ 15 w 181"/>
              <a:gd name="T17" fmla="*/ 110 h 166"/>
              <a:gd name="T18" fmla="*/ 2 w 181"/>
              <a:gd name="T19" fmla="*/ 94 h 166"/>
              <a:gd name="T20" fmla="*/ 0 w 181"/>
              <a:gd name="T21" fmla="*/ 74 h 166"/>
              <a:gd name="T22" fmla="*/ 16 w 181"/>
              <a:gd name="T23" fmla="*/ 69 h 166"/>
              <a:gd name="T24" fmla="*/ 10 w 181"/>
              <a:gd name="T25" fmla="*/ 49 h 166"/>
              <a:gd name="T26" fmla="*/ 26 w 181"/>
              <a:gd name="T27" fmla="*/ 33 h 166"/>
              <a:gd name="T28" fmla="*/ 46 w 181"/>
              <a:gd name="T29" fmla="*/ 39 h 166"/>
              <a:gd name="T30" fmla="*/ 69 w 181"/>
              <a:gd name="T31" fmla="*/ 22 h 166"/>
              <a:gd name="T32" fmla="*/ 74 w 181"/>
              <a:gd name="T33" fmla="*/ 39 h 166"/>
              <a:gd name="T34" fmla="*/ 94 w 181"/>
              <a:gd name="T35" fmla="*/ 33 h 166"/>
              <a:gd name="T36" fmla="*/ 109 w 181"/>
              <a:gd name="T37" fmla="*/ 51 h 166"/>
              <a:gd name="T38" fmla="*/ 104 w 181"/>
              <a:gd name="T39" fmla="*/ 69 h 166"/>
              <a:gd name="T40" fmla="*/ 121 w 181"/>
              <a:gd name="T41" fmla="*/ 74 h 166"/>
              <a:gd name="T42" fmla="*/ 77 w 181"/>
              <a:gd name="T43" fmla="*/ 66 h 166"/>
              <a:gd name="T44" fmla="*/ 36 w 181"/>
              <a:gd name="T45" fmla="*/ 83 h 166"/>
              <a:gd name="T46" fmla="*/ 77 w 181"/>
              <a:gd name="T47" fmla="*/ 100 h 166"/>
              <a:gd name="T48" fmla="*/ 167 w 181"/>
              <a:gd name="T49" fmla="*/ 44 h 166"/>
              <a:gd name="T50" fmla="*/ 169 w 181"/>
              <a:gd name="T51" fmla="*/ 63 h 166"/>
              <a:gd name="T52" fmla="*/ 148 w 181"/>
              <a:gd name="T53" fmla="*/ 59 h 166"/>
              <a:gd name="T54" fmla="*/ 137 w 181"/>
              <a:gd name="T55" fmla="*/ 65 h 166"/>
              <a:gd name="T56" fmla="*/ 121 w 181"/>
              <a:gd name="T57" fmla="*/ 62 h 166"/>
              <a:gd name="T58" fmla="*/ 109 w 181"/>
              <a:gd name="T59" fmla="*/ 41 h 166"/>
              <a:gd name="T60" fmla="*/ 125 w 181"/>
              <a:gd name="T61" fmla="*/ 20 h 166"/>
              <a:gd name="T62" fmla="*/ 124 w 181"/>
              <a:gd name="T63" fmla="*/ 4 h 166"/>
              <a:gd name="T64" fmla="*/ 137 w 181"/>
              <a:gd name="T65" fmla="*/ 4 h 166"/>
              <a:gd name="T66" fmla="*/ 148 w 181"/>
              <a:gd name="T67" fmla="*/ 11 h 166"/>
              <a:gd name="T68" fmla="*/ 169 w 181"/>
              <a:gd name="T69" fmla="*/ 6 h 166"/>
              <a:gd name="T70" fmla="*/ 167 w 181"/>
              <a:gd name="T71" fmla="*/ 25 h 166"/>
              <a:gd name="T72" fmla="*/ 181 w 181"/>
              <a:gd name="T73" fmla="*/ 138 h 166"/>
              <a:gd name="T74" fmla="*/ 169 w 181"/>
              <a:gd name="T75" fmla="*/ 159 h 166"/>
              <a:gd name="T76" fmla="*/ 153 w 181"/>
              <a:gd name="T77" fmla="*/ 162 h 166"/>
              <a:gd name="T78" fmla="*/ 142 w 181"/>
              <a:gd name="T79" fmla="*/ 155 h 166"/>
              <a:gd name="T80" fmla="*/ 121 w 181"/>
              <a:gd name="T81" fmla="*/ 160 h 166"/>
              <a:gd name="T82" fmla="*/ 123 w 181"/>
              <a:gd name="T83" fmla="*/ 141 h 166"/>
              <a:gd name="T84" fmla="*/ 123 w 181"/>
              <a:gd name="T85" fmla="*/ 122 h 166"/>
              <a:gd name="T86" fmla="*/ 121 w 181"/>
              <a:gd name="T87" fmla="*/ 103 h 166"/>
              <a:gd name="T88" fmla="*/ 133 w 181"/>
              <a:gd name="T89" fmla="*/ 97 h 166"/>
              <a:gd name="T90" fmla="*/ 145 w 181"/>
              <a:gd name="T91" fmla="*/ 107 h 166"/>
              <a:gd name="T92" fmla="*/ 157 w 181"/>
              <a:gd name="T93" fmla="*/ 97 h 166"/>
              <a:gd name="T94" fmla="*/ 164 w 181"/>
              <a:gd name="T95" fmla="*/ 117 h 166"/>
              <a:gd name="T96" fmla="*/ 157 w 181"/>
              <a:gd name="T97" fmla="*/ 35 h 166"/>
              <a:gd name="T98" fmla="*/ 136 w 181"/>
              <a:gd name="T99" fmla="*/ 26 h 166"/>
              <a:gd name="T100" fmla="*/ 145 w 181"/>
              <a:gd name="T101" fmla="*/ 47 h 166"/>
              <a:gd name="T102" fmla="*/ 157 w 181"/>
              <a:gd name="T103" fmla="*/ 131 h 166"/>
              <a:gd name="T104" fmla="*/ 136 w 181"/>
              <a:gd name="T105" fmla="*/ 123 h 166"/>
              <a:gd name="T106" fmla="*/ 145 w 181"/>
              <a:gd name="T107" fmla="*/ 14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1" h="166">
                <a:moveTo>
                  <a:pt x="121" y="74"/>
                </a:moveTo>
                <a:cubicBezTo>
                  <a:pt x="121" y="92"/>
                  <a:pt x="121" y="92"/>
                  <a:pt x="121" y="92"/>
                </a:cubicBezTo>
                <a:cubicBezTo>
                  <a:pt x="121" y="92"/>
                  <a:pt x="120" y="93"/>
                  <a:pt x="120" y="94"/>
                </a:cubicBezTo>
                <a:cubicBezTo>
                  <a:pt x="120" y="94"/>
                  <a:pt x="119" y="95"/>
                  <a:pt x="118" y="95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03" y="99"/>
                  <a:pt x="102" y="102"/>
                  <a:pt x="101" y="104"/>
                </a:cubicBezTo>
                <a:cubicBezTo>
                  <a:pt x="103" y="107"/>
                  <a:pt x="106" y="111"/>
                  <a:pt x="109" y="115"/>
                </a:cubicBezTo>
                <a:cubicBezTo>
                  <a:pt x="110" y="116"/>
                  <a:pt x="110" y="116"/>
                  <a:pt x="110" y="117"/>
                </a:cubicBezTo>
                <a:cubicBezTo>
                  <a:pt x="110" y="118"/>
                  <a:pt x="110" y="118"/>
                  <a:pt x="109" y="119"/>
                </a:cubicBezTo>
                <a:cubicBezTo>
                  <a:pt x="108" y="121"/>
                  <a:pt x="105" y="123"/>
                  <a:pt x="101" y="127"/>
                </a:cubicBezTo>
                <a:cubicBezTo>
                  <a:pt x="98" y="131"/>
                  <a:pt x="95" y="133"/>
                  <a:pt x="94" y="133"/>
                </a:cubicBezTo>
                <a:cubicBezTo>
                  <a:pt x="93" y="133"/>
                  <a:pt x="93" y="133"/>
                  <a:pt x="92" y="132"/>
                </a:cubicBezTo>
                <a:cubicBezTo>
                  <a:pt x="81" y="124"/>
                  <a:pt x="81" y="124"/>
                  <a:pt x="81" y="124"/>
                </a:cubicBezTo>
                <a:cubicBezTo>
                  <a:pt x="79" y="125"/>
                  <a:pt x="76" y="126"/>
                  <a:pt x="74" y="127"/>
                </a:cubicBezTo>
                <a:cubicBezTo>
                  <a:pt x="73" y="133"/>
                  <a:pt x="72" y="138"/>
                  <a:pt x="72" y="141"/>
                </a:cubicBezTo>
                <a:cubicBezTo>
                  <a:pt x="71" y="143"/>
                  <a:pt x="70" y="143"/>
                  <a:pt x="69" y="143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51" y="143"/>
                  <a:pt x="50" y="143"/>
                  <a:pt x="49" y="143"/>
                </a:cubicBezTo>
                <a:cubicBezTo>
                  <a:pt x="49" y="142"/>
                  <a:pt x="49" y="142"/>
                  <a:pt x="48" y="141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44" y="126"/>
                  <a:pt x="42" y="125"/>
                  <a:pt x="39" y="124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8" y="133"/>
                  <a:pt x="27" y="133"/>
                  <a:pt x="26" y="133"/>
                </a:cubicBezTo>
                <a:cubicBezTo>
                  <a:pt x="25" y="133"/>
                  <a:pt x="25" y="133"/>
                  <a:pt x="24" y="132"/>
                </a:cubicBezTo>
                <a:cubicBezTo>
                  <a:pt x="15" y="124"/>
                  <a:pt x="11" y="119"/>
                  <a:pt x="11" y="117"/>
                </a:cubicBezTo>
                <a:cubicBezTo>
                  <a:pt x="11" y="116"/>
                  <a:pt x="11" y="116"/>
                  <a:pt x="11" y="115"/>
                </a:cubicBezTo>
                <a:cubicBezTo>
                  <a:pt x="12" y="114"/>
                  <a:pt x="13" y="113"/>
                  <a:pt x="15" y="110"/>
                </a:cubicBezTo>
                <a:cubicBezTo>
                  <a:pt x="17" y="108"/>
                  <a:pt x="19" y="106"/>
                  <a:pt x="20" y="104"/>
                </a:cubicBezTo>
                <a:cubicBezTo>
                  <a:pt x="18" y="102"/>
                  <a:pt x="17" y="99"/>
                  <a:pt x="16" y="97"/>
                </a:cubicBezTo>
                <a:cubicBezTo>
                  <a:pt x="2" y="94"/>
                  <a:pt x="2" y="94"/>
                  <a:pt x="2" y="94"/>
                </a:cubicBezTo>
                <a:cubicBezTo>
                  <a:pt x="1" y="94"/>
                  <a:pt x="1" y="94"/>
                  <a:pt x="0" y="93"/>
                </a:cubicBezTo>
                <a:cubicBezTo>
                  <a:pt x="0" y="93"/>
                  <a:pt x="0" y="92"/>
                  <a:pt x="0" y="9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0" y="73"/>
                  <a:pt x="0" y="72"/>
                </a:cubicBezTo>
                <a:cubicBezTo>
                  <a:pt x="1" y="72"/>
                  <a:pt x="1" y="71"/>
                  <a:pt x="2" y="71"/>
                </a:cubicBezTo>
                <a:cubicBezTo>
                  <a:pt x="16" y="69"/>
                  <a:pt x="16" y="69"/>
                  <a:pt x="16" y="69"/>
                </a:cubicBezTo>
                <a:cubicBezTo>
                  <a:pt x="17" y="67"/>
                  <a:pt x="18" y="64"/>
                  <a:pt x="19" y="62"/>
                </a:cubicBezTo>
                <a:cubicBezTo>
                  <a:pt x="17" y="59"/>
                  <a:pt x="14" y="55"/>
                  <a:pt x="11" y="51"/>
                </a:cubicBezTo>
                <a:cubicBezTo>
                  <a:pt x="10" y="50"/>
                  <a:pt x="10" y="50"/>
                  <a:pt x="10" y="49"/>
                </a:cubicBezTo>
                <a:cubicBezTo>
                  <a:pt x="10" y="48"/>
                  <a:pt x="10" y="48"/>
                  <a:pt x="11" y="47"/>
                </a:cubicBezTo>
                <a:cubicBezTo>
                  <a:pt x="12" y="45"/>
                  <a:pt x="15" y="42"/>
                  <a:pt x="19" y="39"/>
                </a:cubicBezTo>
                <a:cubicBezTo>
                  <a:pt x="22" y="35"/>
                  <a:pt x="25" y="33"/>
                  <a:pt x="26" y="33"/>
                </a:cubicBezTo>
                <a:cubicBezTo>
                  <a:pt x="27" y="33"/>
                  <a:pt x="28" y="33"/>
                  <a:pt x="28" y="34"/>
                </a:cubicBezTo>
                <a:cubicBezTo>
                  <a:pt x="39" y="42"/>
                  <a:pt x="39" y="42"/>
                  <a:pt x="39" y="42"/>
                </a:cubicBezTo>
                <a:cubicBezTo>
                  <a:pt x="41" y="41"/>
                  <a:pt x="44" y="40"/>
                  <a:pt x="46" y="39"/>
                </a:cubicBezTo>
                <a:cubicBezTo>
                  <a:pt x="47" y="32"/>
                  <a:pt x="48" y="28"/>
                  <a:pt x="48" y="25"/>
                </a:cubicBezTo>
                <a:cubicBezTo>
                  <a:pt x="49" y="23"/>
                  <a:pt x="50" y="22"/>
                  <a:pt x="51" y="22"/>
                </a:cubicBezTo>
                <a:cubicBezTo>
                  <a:pt x="69" y="22"/>
                  <a:pt x="69" y="22"/>
                  <a:pt x="69" y="22"/>
                </a:cubicBezTo>
                <a:cubicBezTo>
                  <a:pt x="70" y="22"/>
                  <a:pt x="70" y="23"/>
                  <a:pt x="71" y="23"/>
                </a:cubicBezTo>
                <a:cubicBezTo>
                  <a:pt x="71" y="24"/>
                  <a:pt x="72" y="24"/>
                  <a:pt x="72" y="25"/>
                </a:cubicBezTo>
                <a:cubicBezTo>
                  <a:pt x="74" y="39"/>
                  <a:pt x="74" y="39"/>
                  <a:pt x="74" y="39"/>
                </a:cubicBezTo>
                <a:cubicBezTo>
                  <a:pt x="76" y="40"/>
                  <a:pt x="78" y="41"/>
                  <a:pt x="81" y="42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4" y="33"/>
                </a:cubicBezTo>
                <a:cubicBezTo>
                  <a:pt x="95" y="33"/>
                  <a:pt x="95" y="33"/>
                  <a:pt x="96" y="34"/>
                </a:cubicBezTo>
                <a:cubicBezTo>
                  <a:pt x="105" y="42"/>
                  <a:pt x="110" y="47"/>
                  <a:pt x="110" y="49"/>
                </a:cubicBezTo>
                <a:cubicBezTo>
                  <a:pt x="110" y="50"/>
                  <a:pt x="109" y="50"/>
                  <a:pt x="109" y="51"/>
                </a:cubicBezTo>
                <a:cubicBezTo>
                  <a:pt x="108" y="52"/>
                  <a:pt x="107" y="54"/>
                  <a:pt x="105" y="56"/>
                </a:cubicBezTo>
                <a:cubicBezTo>
                  <a:pt x="103" y="58"/>
                  <a:pt x="102" y="60"/>
                  <a:pt x="101" y="62"/>
                </a:cubicBezTo>
                <a:cubicBezTo>
                  <a:pt x="102" y="65"/>
                  <a:pt x="103" y="67"/>
                  <a:pt x="104" y="69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9" y="72"/>
                  <a:pt x="120" y="72"/>
                  <a:pt x="120" y="73"/>
                </a:cubicBezTo>
                <a:cubicBezTo>
                  <a:pt x="120" y="73"/>
                  <a:pt x="121" y="74"/>
                  <a:pt x="121" y="74"/>
                </a:cubicBezTo>
                <a:close/>
                <a:moveTo>
                  <a:pt x="77" y="100"/>
                </a:moveTo>
                <a:cubicBezTo>
                  <a:pt x="82" y="95"/>
                  <a:pt x="84" y="90"/>
                  <a:pt x="84" y="83"/>
                </a:cubicBezTo>
                <a:cubicBezTo>
                  <a:pt x="84" y="76"/>
                  <a:pt x="82" y="71"/>
                  <a:pt x="77" y="66"/>
                </a:cubicBezTo>
                <a:cubicBezTo>
                  <a:pt x="72" y="61"/>
                  <a:pt x="67" y="59"/>
                  <a:pt x="60" y="59"/>
                </a:cubicBezTo>
                <a:cubicBezTo>
                  <a:pt x="53" y="59"/>
                  <a:pt x="48" y="61"/>
                  <a:pt x="43" y="66"/>
                </a:cubicBezTo>
                <a:cubicBezTo>
                  <a:pt x="38" y="71"/>
                  <a:pt x="36" y="76"/>
                  <a:pt x="36" y="83"/>
                </a:cubicBezTo>
                <a:cubicBezTo>
                  <a:pt x="36" y="90"/>
                  <a:pt x="38" y="95"/>
                  <a:pt x="43" y="100"/>
                </a:cubicBezTo>
                <a:cubicBezTo>
                  <a:pt x="48" y="105"/>
                  <a:pt x="53" y="107"/>
                  <a:pt x="60" y="107"/>
                </a:cubicBezTo>
                <a:cubicBezTo>
                  <a:pt x="67" y="107"/>
                  <a:pt x="72" y="105"/>
                  <a:pt x="77" y="100"/>
                </a:cubicBezTo>
                <a:close/>
                <a:moveTo>
                  <a:pt x="181" y="28"/>
                </a:moveTo>
                <a:cubicBezTo>
                  <a:pt x="181" y="41"/>
                  <a:pt x="181" y="41"/>
                  <a:pt x="181" y="41"/>
                </a:cubicBezTo>
                <a:cubicBezTo>
                  <a:pt x="181" y="42"/>
                  <a:pt x="176" y="43"/>
                  <a:pt x="167" y="44"/>
                </a:cubicBezTo>
                <a:cubicBezTo>
                  <a:pt x="166" y="46"/>
                  <a:pt x="165" y="47"/>
                  <a:pt x="164" y="49"/>
                </a:cubicBezTo>
                <a:cubicBezTo>
                  <a:pt x="167" y="56"/>
                  <a:pt x="169" y="60"/>
                  <a:pt x="169" y="62"/>
                </a:cubicBezTo>
                <a:cubicBezTo>
                  <a:pt x="169" y="62"/>
                  <a:pt x="169" y="63"/>
                  <a:pt x="169" y="63"/>
                </a:cubicBezTo>
                <a:cubicBezTo>
                  <a:pt x="161" y="67"/>
                  <a:pt x="157" y="69"/>
                  <a:pt x="157" y="69"/>
                </a:cubicBezTo>
                <a:cubicBezTo>
                  <a:pt x="156" y="69"/>
                  <a:pt x="155" y="68"/>
                  <a:pt x="153" y="65"/>
                </a:cubicBezTo>
                <a:cubicBezTo>
                  <a:pt x="150" y="62"/>
                  <a:pt x="149" y="60"/>
                  <a:pt x="148" y="59"/>
                </a:cubicBezTo>
                <a:cubicBezTo>
                  <a:pt x="146" y="59"/>
                  <a:pt x="145" y="59"/>
                  <a:pt x="145" y="59"/>
                </a:cubicBezTo>
                <a:cubicBezTo>
                  <a:pt x="144" y="59"/>
                  <a:pt x="143" y="59"/>
                  <a:pt x="142" y="59"/>
                </a:cubicBezTo>
                <a:cubicBezTo>
                  <a:pt x="141" y="60"/>
                  <a:pt x="139" y="62"/>
                  <a:pt x="137" y="65"/>
                </a:cubicBezTo>
                <a:cubicBezTo>
                  <a:pt x="135" y="68"/>
                  <a:pt x="133" y="69"/>
                  <a:pt x="133" y="69"/>
                </a:cubicBezTo>
                <a:cubicBezTo>
                  <a:pt x="133" y="69"/>
                  <a:pt x="129" y="67"/>
                  <a:pt x="121" y="63"/>
                </a:cubicBezTo>
                <a:cubicBezTo>
                  <a:pt x="121" y="63"/>
                  <a:pt x="121" y="62"/>
                  <a:pt x="121" y="62"/>
                </a:cubicBezTo>
                <a:cubicBezTo>
                  <a:pt x="121" y="60"/>
                  <a:pt x="122" y="56"/>
                  <a:pt x="125" y="49"/>
                </a:cubicBezTo>
                <a:cubicBezTo>
                  <a:pt x="124" y="47"/>
                  <a:pt x="123" y="46"/>
                  <a:pt x="123" y="44"/>
                </a:cubicBezTo>
                <a:cubicBezTo>
                  <a:pt x="113" y="43"/>
                  <a:pt x="109" y="42"/>
                  <a:pt x="109" y="4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09" y="27"/>
                  <a:pt x="113" y="26"/>
                  <a:pt x="123" y="25"/>
                </a:cubicBezTo>
                <a:cubicBezTo>
                  <a:pt x="123" y="23"/>
                  <a:pt x="124" y="22"/>
                  <a:pt x="125" y="20"/>
                </a:cubicBezTo>
                <a:cubicBezTo>
                  <a:pt x="122" y="13"/>
                  <a:pt x="121" y="9"/>
                  <a:pt x="121" y="7"/>
                </a:cubicBezTo>
                <a:cubicBezTo>
                  <a:pt x="121" y="7"/>
                  <a:pt x="121" y="7"/>
                  <a:pt x="121" y="6"/>
                </a:cubicBezTo>
                <a:cubicBezTo>
                  <a:pt x="121" y="6"/>
                  <a:pt x="122" y="6"/>
                  <a:pt x="124" y="4"/>
                </a:cubicBezTo>
                <a:cubicBezTo>
                  <a:pt x="126" y="3"/>
                  <a:pt x="128" y="2"/>
                  <a:pt x="130" y="1"/>
                </a:cubicBezTo>
                <a:cubicBezTo>
                  <a:pt x="132" y="0"/>
                  <a:pt x="133" y="0"/>
                  <a:pt x="133" y="0"/>
                </a:cubicBezTo>
                <a:cubicBezTo>
                  <a:pt x="133" y="0"/>
                  <a:pt x="135" y="1"/>
                  <a:pt x="137" y="4"/>
                </a:cubicBezTo>
                <a:cubicBezTo>
                  <a:pt x="139" y="7"/>
                  <a:pt x="141" y="9"/>
                  <a:pt x="142" y="11"/>
                </a:cubicBezTo>
                <a:cubicBezTo>
                  <a:pt x="143" y="10"/>
                  <a:pt x="144" y="10"/>
                  <a:pt x="145" y="10"/>
                </a:cubicBezTo>
                <a:cubicBezTo>
                  <a:pt x="145" y="10"/>
                  <a:pt x="146" y="10"/>
                  <a:pt x="148" y="11"/>
                </a:cubicBezTo>
                <a:cubicBezTo>
                  <a:pt x="151" y="6"/>
                  <a:pt x="154" y="3"/>
                  <a:pt x="156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61" y="2"/>
                  <a:pt x="169" y="6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9"/>
                  <a:pt x="167" y="13"/>
                  <a:pt x="164" y="20"/>
                </a:cubicBezTo>
                <a:cubicBezTo>
                  <a:pt x="165" y="22"/>
                  <a:pt x="166" y="23"/>
                  <a:pt x="167" y="25"/>
                </a:cubicBezTo>
                <a:cubicBezTo>
                  <a:pt x="176" y="26"/>
                  <a:pt x="181" y="27"/>
                  <a:pt x="181" y="28"/>
                </a:cubicBezTo>
                <a:close/>
                <a:moveTo>
                  <a:pt x="181" y="125"/>
                </a:moveTo>
                <a:cubicBezTo>
                  <a:pt x="181" y="138"/>
                  <a:pt x="181" y="138"/>
                  <a:pt x="181" y="138"/>
                </a:cubicBezTo>
                <a:cubicBezTo>
                  <a:pt x="181" y="139"/>
                  <a:pt x="176" y="140"/>
                  <a:pt x="167" y="141"/>
                </a:cubicBezTo>
                <a:cubicBezTo>
                  <a:pt x="166" y="143"/>
                  <a:pt x="165" y="144"/>
                  <a:pt x="164" y="146"/>
                </a:cubicBezTo>
                <a:cubicBezTo>
                  <a:pt x="167" y="153"/>
                  <a:pt x="169" y="157"/>
                  <a:pt x="169" y="159"/>
                </a:cubicBezTo>
                <a:cubicBezTo>
                  <a:pt x="169" y="159"/>
                  <a:pt x="169" y="159"/>
                  <a:pt x="169" y="160"/>
                </a:cubicBezTo>
                <a:cubicBezTo>
                  <a:pt x="161" y="164"/>
                  <a:pt x="157" y="166"/>
                  <a:pt x="157" y="166"/>
                </a:cubicBezTo>
                <a:cubicBezTo>
                  <a:pt x="156" y="166"/>
                  <a:pt x="155" y="165"/>
                  <a:pt x="153" y="162"/>
                </a:cubicBezTo>
                <a:cubicBezTo>
                  <a:pt x="150" y="159"/>
                  <a:pt x="149" y="157"/>
                  <a:pt x="148" y="155"/>
                </a:cubicBezTo>
                <a:cubicBezTo>
                  <a:pt x="146" y="155"/>
                  <a:pt x="145" y="156"/>
                  <a:pt x="145" y="156"/>
                </a:cubicBezTo>
                <a:cubicBezTo>
                  <a:pt x="144" y="156"/>
                  <a:pt x="143" y="155"/>
                  <a:pt x="142" y="155"/>
                </a:cubicBezTo>
                <a:cubicBezTo>
                  <a:pt x="141" y="157"/>
                  <a:pt x="139" y="159"/>
                  <a:pt x="137" y="162"/>
                </a:cubicBezTo>
                <a:cubicBezTo>
                  <a:pt x="135" y="165"/>
                  <a:pt x="133" y="166"/>
                  <a:pt x="133" y="166"/>
                </a:cubicBezTo>
                <a:cubicBezTo>
                  <a:pt x="133" y="166"/>
                  <a:pt x="129" y="164"/>
                  <a:pt x="121" y="160"/>
                </a:cubicBezTo>
                <a:cubicBezTo>
                  <a:pt x="121" y="159"/>
                  <a:pt x="121" y="159"/>
                  <a:pt x="121" y="159"/>
                </a:cubicBezTo>
                <a:cubicBezTo>
                  <a:pt x="121" y="157"/>
                  <a:pt x="122" y="153"/>
                  <a:pt x="125" y="146"/>
                </a:cubicBezTo>
                <a:cubicBezTo>
                  <a:pt x="124" y="144"/>
                  <a:pt x="123" y="143"/>
                  <a:pt x="123" y="141"/>
                </a:cubicBezTo>
                <a:cubicBezTo>
                  <a:pt x="113" y="140"/>
                  <a:pt x="109" y="139"/>
                  <a:pt x="109" y="138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09" y="124"/>
                  <a:pt x="113" y="123"/>
                  <a:pt x="123" y="122"/>
                </a:cubicBezTo>
                <a:cubicBezTo>
                  <a:pt x="123" y="120"/>
                  <a:pt x="124" y="118"/>
                  <a:pt x="125" y="117"/>
                </a:cubicBezTo>
                <a:cubicBezTo>
                  <a:pt x="122" y="110"/>
                  <a:pt x="121" y="105"/>
                  <a:pt x="121" y="104"/>
                </a:cubicBezTo>
                <a:cubicBezTo>
                  <a:pt x="121" y="104"/>
                  <a:pt x="121" y="103"/>
                  <a:pt x="121" y="103"/>
                </a:cubicBezTo>
                <a:cubicBezTo>
                  <a:pt x="121" y="103"/>
                  <a:pt x="122" y="102"/>
                  <a:pt x="124" y="101"/>
                </a:cubicBezTo>
                <a:cubicBezTo>
                  <a:pt x="126" y="100"/>
                  <a:pt x="128" y="99"/>
                  <a:pt x="130" y="98"/>
                </a:cubicBezTo>
                <a:cubicBezTo>
                  <a:pt x="132" y="97"/>
                  <a:pt x="133" y="97"/>
                  <a:pt x="133" y="97"/>
                </a:cubicBezTo>
                <a:cubicBezTo>
                  <a:pt x="133" y="97"/>
                  <a:pt x="135" y="98"/>
                  <a:pt x="137" y="101"/>
                </a:cubicBezTo>
                <a:cubicBezTo>
                  <a:pt x="139" y="104"/>
                  <a:pt x="141" y="106"/>
                  <a:pt x="142" y="107"/>
                </a:cubicBezTo>
                <a:cubicBezTo>
                  <a:pt x="143" y="107"/>
                  <a:pt x="144" y="107"/>
                  <a:pt x="145" y="107"/>
                </a:cubicBezTo>
                <a:cubicBezTo>
                  <a:pt x="145" y="107"/>
                  <a:pt x="146" y="107"/>
                  <a:pt x="148" y="107"/>
                </a:cubicBezTo>
                <a:cubicBezTo>
                  <a:pt x="151" y="103"/>
                  <a:pt x="154" y="99"/>
                  <a:pt x="156" y="97"/>
                </a:cubicBezTo>
                <a:cubicBezTo>
                  <a:pt x="157" y="97"/>
                  <a:pt x="157" y="97"/>
                  <a:pt x="157" y="97"/>
                </a:cubicBezTo>
                <a:cubicBezTo>
                  <a:pt x="157" y="97"/>
                  <a:pt x="161" y="99"/>
                  <a:pt x="169" y="103"/>
                </a:cubicBezTo>
                <a:cubicBezTo>
                  <a:pt x="169" y="103"/>
                  <a:pt x="169" y="104"/>
                  <a:pt x="169" y="104"/>
                </a:cubicBezTo>
                <a:cubicBezTo>
                  <a:pt x="169" y="105"/>
                  <a:pt x="167" y="110"/>
                  <a:pt x="164" y="117"/>
                </a:cubicBezTo>
                <a:cubicBezTo>
                  <a:pt x="165" y="118"/>
                  <a:pt x="166" y="120"/>
                  <a:pt x="167" y="122"/>
                </a:cubicBezTo>
                <a:cubicBezTo>
                  <a:pt x="176" y="123"/>
                  <a:pt x="181" y="124"/>
                  <a:pt x="181" y="125"/>
                </a:cubicBezTo>
                <a:close/>
                <a:moveTo>
                  <a:pt x="157" y="35"/>
                </a:moveTo>
                <a:cubicBezTo>
                  <a:pt x="157" y="31"/>
                  <a:pt x="156" y="28"/>
                  <a:pt x="153" y="26"/>
                </a:cubicBezTo>
                <a:cubicBezTo>
                  <a:pt x="151" y="24"/>
                  <a:pt x="148" y="22"/>
                  <a:pt x="145" y="22"/>
                </a:cubicBezTo>
                <a:cubicBezTo>
                  <a:pt x="142" y="22"/>
                  <a:pt x="139" y="24"/>
                  <a:pt x="136" y="26"/>
                </a:cubicBezTo>
                <a:cubicBezTo>
                  <a:pt x="134" y="28"/>
                  <a:pt x="133" y="31"/>
                  <a:pt x="133" y="35"/>
                </a:cubicBezTo>
                <a:cubicBezTo>
                  <a:pt x="133" y="38"/>
                  <a:pt x="134" y="41"/>
                  <a:pt x="136" y="43"/>
                </a:cubicBezTo>
                <a:cubicBezTo>
                  <a:pt x="139" y="45"/>
                  <a:pt x="141" y="47"/>
                  <a:pt x="145" y="47"/>
                </a:cubicBezTo>
                <a:cubicBezTo>
                  <a:pt x="148" y="47"/>
                  <a:pt x="151" y="45"/>
                  <a:pt x="153" y="43"/>
                </a:cubicBezTo>
                <a:cubicBezTo>
                  <a:pt x="156" y="41"/>
                  <a:pt x="157" y="38"/>
                  <a:pt x="157" y="35"/>
                </a:cubicBezTo>
                <a:close/>
                <a:moveTo>
                  <a:pt x="157" y="131"/>
                </a:moveTo>
                <a:cubicBezTo>
                  <a:pt x="157" y="128"/>
                  <a:pt x="156" y="125"/>
                  <a:pt x="153" y="123"/>
                </a:cubicBezTo>
                <a:cubicBezTo>
                  <a:pt x="151" y="120"/>
                  <a:pt x="148" y="119"/>
                  <a:pt x="145" y="119"/>
                </a:cubicBezTo>
                <a:cubicBezTo>
                  <a:pt x="142" y="119"/>
                  <a:pt x="139" y="120"/>
                  <a:pt x="136" y="123"/>
                </a:cubicBezTo>
                <a:cubicBezTo>
                  <a:pt x="134" y="125"/>
                  <a:pt x="133" y="128"/>
                  <a:pt x="133" y="131"/>
                </a:cubicBezTo>
                <a:cubicBezTo>
                  <a:pt x="133" y="135"/>
                  <a:pt x="134" y="138"/>
                  <a:pt x="136" y="140"/>
                </a:cubicBezTo>
                <a:cubicBezTo>
                  <a:pt x="139" y="142"/>
                  <a:pt x="141" y="143"/>
                  <a:pt x="145" y="143"/>
                </a:cubicBezTo>
                <a:cubicBezTo>
                  <a:pt x="148" y="143"/>
                  <a:pt x="151" y="142"/>
                  <a:pt x="153" y="140"/>
                </a:cubicBezTo>
                <a:cubicBezTo>
                  <a:pt x="156" y="138"/>
                  <a:pt x="157" y="135"/>
                  <a:pt x="157" y="131"/>
                </a:cubicBezTo>
                <a:close/>
              </a:path>
            </a:pathLst>
          </a:custGeom>
          <a:solidFill>
            <a:srgbClr val="8B65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52547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phppito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科技蓝色">
    <a:dk1>
      <a:srgbClr val="000000"/>
    </a:dk1>
    <a:lt1>
      <a:srgbClr val="FFFFFF"/>
    </a:lt1>
    <a:dk2>
      <a:srgbClr val="545554"/>
    </a:dk2>
    <a:lt2>
      <a:srgbClr val="FFFFFF"/>
    </a:lt2>
    <a:accent1>
      <a:srgbClr val="2BC6E1"/>
    </a:accent1>
    <a:accent2>
      <a:srgbClr val="2998C3"/>
    </a:accent2>
    <a:accent3>
      <a:srgbClr val="198CB7"/>
    </a:accent3>
    <a:accent4>
      <a:srgbClr val="156095"/>
    </a:accent4>
    <a:accent5>
      <a:srgbClr val="115096"/>
    </a:accent5>
    <a:accent6>
      <a:srgbClr val="27C6E1"/>
    </a:accent6>
    <a:hlink>
      <a:srgbClr val="FEFFFE"/>
    </a:hlink>
    <a:folHlink>
      <a:srgbClr val="CFCCD0"/>
    </a:folHlink>
  </a:clrScheme>
  <a:fontScheme name="自定义 13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Dashboard 1">
    <a:dk1>
      <a:srgbClr val="000000"/>
    </a:dk1>
    <a:lt1>
      <a:srgbClr val="FFFFFF"/>
    </a:lt1>
    <a:dk2>
      <a:srgbClr val="3B4550"/>
    </a:dk2>
    <a:lt2>
      <a:srgbClr val="FFFFFF"/>
    </a:lt2>
    <a:accent1>
      <a:srgbClr val="5F8ECA"/>
    </a:accent1>
    <a:accent2>
      <a:srgbClr val="00B5EF"/>
    </a:accent2>
    <a:accent3>
      <a:srgbClr val="00C5B7"/>
    </a:accent3>
    <a:accent4>
      <a:srgbClr val="82D235"/>
    </a:accent4>
    <a:accent5>
      <a:srgbClr val="FFAD00"/>
    </a:accent5>
    <a:accent6>
      <a:srgbClr val="FF0046"/>
    </a:accent6>
    <a:hlink>
      <a:srgbClr val="AB8ED3"/>
    </a:hlink>
    <a:folHlink>
      <a:srgbClr val="005AC4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2846</Words>
  <Application>Microsoft Office PowerPoint</Application>
  <PresentationFormat>宽屏</PresentationFormat>
  <Paragraphs>323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Gill Sans</vt:lpstr>
      <vt:lpstr>阿里巴巴普惠体 2.0 55 Regular</vt:lpstr>
      <vt:lpstr>等线</vt:lpstr>
      <vt:lpstr>思源宋体 CN Heavy</vt:lpstr>
      <vt:lpstr>宋体</vt:lpstr>
      <vt:lpstr>问藏书房</vt:lpstr>
      <vt:lpstr>Arial</vt:lpstr>
      <vt:lpstr>Arial Rounded MT Bold</vt:lpstr>
      <vt:lpstr>Calibri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莫兰迪色系流体几何风工作汇报商务通用ppt模板</dc:title>
  <dc:creator>51PPT模板网</dc:creator>
  <cp:keywords>www.51pptmoban.com</cp:keywords>
  <dc:description>www.51pptmoban.com</dc:description>
  <cp:lastModifiedBy>Win user</cp:lastModifiedBy>
  <cp:revision>198</cp:revision>
  <dcterms:created xsi:type="dcterms:W3CDTF">2021-12-24T09:27:18Z</dcterms:created>
  <dcterms:modified xsi:type="dcterms:W3CDTF">2022-03-17T14:10:42Z</dcterms:modified>
</cp:coreProperties>
</file>