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912" r:id="rId2"/>
    <p:sldId id="3913" r:id="rId3"/>
    <p:sldId id="3914" r:id="rId4"/>
    <p:sldId id="3898" r:id="rId5"/>
    <p:sldId id="3899" r:id="rId6"/>
    <p:sldId id="3900" r:id="rId7"/>
    <p:sldId id="3901" r:id="rId8"/>
    <p:sldId id="3903" r:id="rId9"/>
    <p:sldId id="3888" r:id="rId10"/>
    <p:sldId id="3889" r:id="rId11"/>
    <p:sldId id="3887" r:id="rId12"/>
    <p:sldId id="3890" r:id="rId13"/>
    <p:sldId id="3902" r:id="rId14"/>
    <p:sldId id="3892" r:id="rId15"/>
    <p:sldId id="3893" r:id="rId16"/>
    <p:sldId id="3895" r:id="rId17"/>
    <p:sldId id="3894" r:id="rId18"/>
    <p:sldId id="3897" r:id="rId19"/>
    <p:sldId id="3896" r:id="rId20"/>
    <p:sldId id="3915" r:id="rId21"/>
    <p:sldId id="381" r:id="rId22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88B1B9"/>
    <a:srgbClr val="E9EAEB"/>
    <a:srgbClr val="97ABC9"/>
    <a:srgbClr val="A5A5A5"/>
    <a:srgbClr val="F48088"/>
    <a:srgbClr val="EB212E"/>
    <a:srgbClr val="5A5A5A"/>
    <a:srgbClr val="797979"/>
    <a:srgbClr val="C9C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6" autoAdjust="0"/>
    <p:restoredTop sz="97016" autoAdjust="0"/>
  </p:normalViewPr>
  <p:slideViewPr>
    <p:cSldViewPr snapToGrid="0">
      <p:cViewPr>
        <p:scale>
          <a:sx n="66" d="100"/>
          <a:sy n="66" d="100"/>
        </p:scale>
        <p:origin x="2550" y="17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07294DA-93B2-46A1-8D0F-740A7A0343EE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11B158D-A7DE-4AF7-AF9C-3C450BCAA6A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411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358610-AB5E-4F25-B3C3-836BCD593967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289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10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1778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777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12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2055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13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047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14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767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15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126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16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1710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17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7547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18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725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19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0075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358610-AB5E-4F25-B3C3-836BCD593967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2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855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358610-AB5E-4F25-B3C3-836BCD593967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20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167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358610-AB5E-4F25-B3C3-836BCD593967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3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444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4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507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5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892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6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402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7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619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8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1337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AF661-D2E1-4142-9AC0-477B84AB503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9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20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9F237-8458-4D69-A944-8FFD1DE4C54B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417D3-C8B5-4D5D-A932-D27DDE5350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BCEA3-DA53-4D69-930F-75C1B0C1382B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3CF53-DD97-49C4-B51F-49307BF8B83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56C43-E28B-4482-B2D6-DA7B4682ABC6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AE51D-897D-4206-9825-0BDA5FBA49D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900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77F9-8364-4964-83F7-739627A62331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B90C9-B7CC-4D5B-9A17-E8CF6DC5E8A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15C80-A852-4CE1-B578-7833658A4E16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D54BE-EE2C-46B1-A4B3-E8576C66F69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5E38B-1003-4D7E-9064-E343B20632B1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7E51D-E45D-45DF-8E9C-006F5F2F97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62F4F-A4F1-4414-B5CA-2EF6815DD903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CB240-3255-479C-A69E-8C3FDB80571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AE803-8B9B-4451-BAB0-18DBDC6D3A73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BE1EE-27B6-46F2-A4DA-43813C32BB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3530988-E514-49AC-97E0-5661EC8BE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EA8C6-649C-43EE-BAC9-088CAB800D98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BE548-C257-4A1D-B1A4-185BDD4DC91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C0B97-99CC-44A9-957A-D587D57B372E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57E78-7BDB-400B-B5D4-F3BE9471F09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D3894A3-1543-4465-A30D-89FFEBF43779}" type="datetimeFigureOut">
              <a:rPr lang="zh-CN" altLang="en-US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9C0FC3-E7C8-4B23-A4CD-707A2F748D81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9A8CD471-923D-4CE8-B4FA-C9EFAC5DAB9E}"/>
              </a:ext>
            </a:extLst>
          </p:cNvPr>
          <p:cNvSpPr/>
          <p:nvPr/>
        </p:nvSpPr>
        <p:spPr>
          <a:xfrm rot="2700000">
            <a:off x="2935100" y="268101"/>
            <a:ext cx="6321798" cy="6321798"/>
          </a:xfrm>
          <a:prstGeom prst="rect">
            <a:avLst/>
          </a:prstGeom>
          <a:blipFill dpi="0" rotWithShape="0">
            <a:blip r:embed="rId3"/>
            <a:srcRect/>
            <a:tile tx="-1619250" ty="-673100" sx="100000" sy="100000" flip="none" algn="tl"/>
          </a:blipFill>
          <a:ln>
            <a:noFill/>
          </a:ln>
          <a:effectLst>
            <a:outerShdw blurRad="1041400" dist="381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3BED98D-32E6-491D-9728-EFAA9B4E6006}"/>
              </a:ext>
            </a:extLst>
          </p:cNvPr>
          <p:cNvSpPr/>
          <p:nvPr/>
        </p:nvSpPr>
        <p:spPr>
          <a:xfrm rot="2700000">
            <a:off x="3294158" y="627159"/>
            <a:ext cx="5603682" cy="560368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16282" y="2556445"/>
            <a:ext cx="6359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微立体工作总结报告</a:t>
            </a:r>
          </a:p>
        </p:txBody>
      </p:sp>
      <p:sp>
        <p:nvSpPr>
          <p:cNvPr id="37" name="矩形 36"/>
          <p:cNvSpPr/>
          <p:nvPr/>
        </p:nvSpPr>
        <p:spPr>
          <a:xfrm>
            <a:off x="2602121" y="3508311"/>
            <a:ext cx="68279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MICRO STEREOSCOPIC YEAR-END SUMMARY REPORT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209248" y="4255349"/>
            <a:ext cx="3773501" cy="406400"/>
            <a:chOff x="4753022" y="3943251"/>
            <a:chExt cx="3773501" cy="406400"/>
          </a:xfrm>
        </p:grpSpPr>
        <p:sp>
          <p:nvSpPr>
            <p:cNvPr id="36" name="圆角矩形 35"/>
            <p:cNvSpPr/>
            <p:nvPr/>
          </p:nvSpPr>
          <p:spPr>
            <a:xfrm>
              <a:off x="4753022" y="3943251"/>
              <a:ext cx="1806990" cy="4064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汇报人：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</a:rPr>
                <a:t>51PPT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模板网</a:t>
              </a:r>
            </a:p>
          </p:txBody>
        </p:sp>
        <p:sp>
          <p:nvSpPr>
            <p:cNvPr id="29" name="圆角矩形 35">
              <a:extLst>
                <a:ext uri="{FF2B5EF4-FFF2-40B4-BE49-F238E27FC236}">
                  <a16:creationId xmlns:a16="http://schemas.microsoft.com/office/drawing/2014/main" id="{86BB97EB-054A-4A1E-B7A6-04F3F03DF1F8}"/>
                </a:ext>
              </a:extLst>
            </p:cNvPr>
            <p:cNvSpPr/>
            <p:nvPr/>
          </p:nvSpPr>
          <p:spPr>
            <a:xfrm>
              <a:off x="6719533" y="3943251"/>
              <a:ext cx="1806990" cy="4064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日期：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</a:rPr>
                <a:t>2022.03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6E7F361-0A36-458E-98B3-5919C9155671}"/>
              </a:ext>
            </a:extLst>
          </p:cNvPr>
          <p:cNvGrpSpPr/>
          <p:nvPr/>
        </p:nvGrpSpPr>
        <p:grpSpPr>
          <a:xfrm>
            <a:off x="4485218" y="1293620"/>
            <a:ext cx="822800" cy="923330"/>
            <a:chOff x="4119535" y="1570753"/>
            <a:chExt cx="822800" cy="923330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C4D5807-DD01-45E9-A816-07CACFFCCBE3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85875CF-44E6-4112-8363-D64827AA5B7C}"/>
                </a:ext>
              </a:extLst>
            </p:cNvPr>
            <p:cNvSpPr txBox="1"/>
            <p:nvPr/>
          </p:nvSpPr>
          <p:spPr>
            <a:xfrm>
              <a:off x="4226203" y="1570753"/>
              <a:ext cx="60946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AE6C588-9505-4230-81DF-C7AEF5176390}"/>
              </a:ext>
            </a:extLst>
          </p:cNvPr>
          <p:cNvGrpSpPr/>
          <p:nvPr/>
        </p:nvGrpSpPr>
        <p:grpSpPr>
          <a:xfrm>
            <a:off x="5274483" y="1293620"/>
            <a:ext cx="822800" cy="923330"/>
            <a:chOff x="4119535" y="1570753"/>
            <a:chExt cx="822800" cy="923330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5C0C7F47-F141-420E-B7D0-A3E7432398AC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9F36319-9AE1-4E6B-BA60-8FEB3904D1DC}"/>
                </a:ext>
              </a:extLst>
            </p:cNvPr>
            <p:cNvSpPr txBox="1"/>
            <p:nvPr/>
          </p:nvSpPr>
          <p:spPr>
            <a:xfrm>
              <a:off x="4226203" y="1570753"/>
              <a:ext cx="60946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2B71EFA-C779-499A-AA02-EF1F526FC113}"/>
              </a:ext>
            </a:extLst>
          </p:cNvPr>
          <p:cNvGrpSpPr/>
          <p:nvPr/>
        </p:nvGrpSpPr>
        <p:grpSpPr>
          <a:xfrm>
            <a:off x="6063748" y="1293620"/>
            <a:ext cx="822800" cy="923330"/>
            <a:chOff x="4119535" y="1570753"/>
            <a:chExt cx="822800" cy="923330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1881DD99-7F6B-48DB-946B-A9E4D9E80F49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BA22934-501D-42C3-A053-7C78C8641ABA}"/>
                </a:ext>
              </a:extLst>
            </p:cNvPr>
            <p:cNvSpPr txBox="1"/>
            <p:nvPr/>
          </p:nvSpPr>
          <p:spPr>
            <a:xfrm>
              <a:off x="4226203" y="1570753"/>
              <a:ext cx="60946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BBE82AD-1C59-4E6B-88DC-5BF4ADC123A7}"/>
              </a:ext>
            </a:extLst>
          </p:cNvPr>
          <p:cNvGrpSpPr/>
          <p:nvPr/>
        </p:nvGrpSpPr>
        <p:grpSpPr>
          <a:xfrm>
            <a:off x="6853013" y="1293620"/>
            <a:ext cx="822800" cy="923330"/>
            <a:chOff x="4119535" y="1570753"/>
            <a:chExt cx="822800" cy="923330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876D2CEA-BF0E-4C9D-8F35-72B6B11FAF43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A230B52-3CD9-4F86-89F6-D001038F1C85}"/>
                </a:ext>
              </a:extLst>
            </p:cNvPr>
            <p:cNvSpPr txBox="1"/>
            <p:nvPr/>
          </p:nvSpPr>
          <p:spPr>
            <a:xfrm>
              <a:off x="4226203" y="1570753"/>
              <a:ext cx="69762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X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AE9D801F-166D-4D19-B7FD-C2D7483AC66D}"/>
              </a:ext>
            </a:extLst>
          </p:cNvPr>
          <p:cNvSpPr/>
          <p:nvPr/>
        </p:nvSpPr>
        <p:spPr>
          <a:xfrm rot="2700000">
            <a:off x="-378657" y="5715546"/>
            <a:ext cx="5219524" cy="5219524"/>
          </a:xfrm>
          <a:prstGeom prst="rect">
            <a:avLst/>
          </a:prstGeom>
          <a:blipFill dpi="0" rotWithShape="0">
            <a:blip r:embed="rId3"/>
            <a:srcRect/>
            <a:tile tx="0" ty="-4349750" sx="100000" sy="100000" flip="none" algn="tl"/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5819B901-9B2B-4615-9BDB-C33D5DB29921}"/>
              </a:ext>
            </a:extLst>
          </p:cNvPr>
          <p:cNvSpPr/>
          <p:nvPr/>
        </p:nvSpPr>
        <p:spPr>
          <a:xfrm rot="2700000">
            <a:off x="133758" y="6227961"/>
            <a:ext cx="4194694" cy="419469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358E011-B6FF-4C8F-90F7-921BC755036E}"/>
              </a:ext>
            </a:extLst>
          </p:cNvPr>
          <p:cNvSpPr/>
          <p:nvPr/>
        </p:nvSpPr>
        <p:spPr>
          <a:xfrm rot="2700000">
            <a:off x="7365357" y="-4077070"/>
            <a:ext cx="5219524" cy="5219524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C943EAA9-E36A-4D6C-9674-1EE1435169B1}"/>
              </a:ext>
            </a:extLst>
          </p:cNvPr>
          <p:cNvSpPr/>
          <p:nvPr/>
        </p:nvSpPr>
        <p:spPr>
          <a:xfrm rot="2700000">
            <a:off x="7892801" y="-3549626"/>
            <a:ext cx="4164636" cy="416463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72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68401" y="1468967"/>
            <a:ext cx="2007929" cy="185419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8401" y="3898653"/>
            <a:ext cx="2007929" cy="185419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44734" y="1468967"/>
            <a:ext cx="2007929" cy="185419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4734" y="3898653"/>
            <a:ext cx="2007929" cy="185419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5190" y="2336767"/>
            <a:ext cx="2218055" cy="8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7265" y="191322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34988" y="4736736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27063" y="4313191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14799" y="2319834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06874" y="1896289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06874" y="4762389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98949" y="433884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76B316-6F39-41B1-B808-8184013C120B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29512F4-8ADB-43EA-886F-7117C31F0553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420D475-567F-47E2-A8E4-1BEF26CEFD85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3087C97C-721F-4CB3-AFB4-B83CC0ADE15A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912"/>
          <p:cNvSpPr/>
          <p:nvPr/>
        </p:nvSpPr>
        <p:spPr>
          <a:xfrm flipH="1">
            <a:off x="8685202" y="1277339"/>
            <a:ext cx="2235200" cy="5308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3" h="21510" extrusionOk="0">
                <a:moveTo>
                  <a:pt x="20655" y="20929"/>
                </a:moveTo>
                <a:cubicBezTo>
                  <a:pt x="20063" y="20784"/>
                  <a:pt x="19626" y="20402"/>
                  <a:pt x="19408" y="20297"/>
                </a:cubicBezTo>
                <a:cubicBezTo>
                  <a:pt x="19190" y="20205"/>
                  <a:pt x="19471" y="20231"/>
                  <a:pt x="19284" y="20034"/>
                </a:cubicBezTo>
                <a:cubicBezTo>
                  <a:pt x="19097" y="19836"/>
                  <a:pt x="18504" y="18678"/>
                  <a:pt x="18411" y="18309"/>
                </a:cubicBezTo>
                <a:cubicBezTo>
                  <a:pt x="18286" y="17928"/>
                  <a:pt x="18348" y="16651"/>
                  <a:pt x="17943" y="16045"/>
                </a:cubicBezTo>
                <a:cubicBezTo>
                  <a:pt x="17507" y="15440"/>
                  <a:pt x="16198" y="13492"/>
                  <a:pt x="16011" y="12965"/>
                </a:cubicBezTo>
                <a:cubicBezTo>
                  <a:pt x="15824" y="12426"/>
                  <a:pt x="15543" y="11886"/>
                  <a:pt x="15543" y="11596"/>
                </a:cubicBezTo>
                <a:cubicBezTo>
                  <a:pt x="15543" y="11294"/>
                  <a:pt x="15481" y="11096"/>
                  <a:pt x="15263" y="10886"/>
                </a:cubicBezTo>
                <a:cubicBezTo>
                  <a:pt x="15076" y="10675"/>
                  <a:pt x="15325" y="10385"/>
                  <a:pt x="15325" y="10385"/>
                </a:cubicBezTo>
                <a:cubicBezTo>
                  <a:pt x="15325" y="10385"/>
                  <a:pt x="15824" y="10543"/>
                  <a:pt x="16135" y="10662"/>
                </a:cubicBezTo>
                <a:cubicBezTo>
                  <a:pt x="16447" y="10780"/>
                  <a:pt x="16447" y="10596"/>
                  <a:pt x="16291" y="10333"/>
                </a:cubicBezTo>
                <a:cubicBezTo>
                  <a:pt x="16135" y="10069"/>
                  <a:pt x="16229" y="9925"/>
                  <a:pt x="16385" y="10004"/>
                </a:cubicBezTo>
                <a:cubicBezTo>
                  <a:pt x="16541" y="10096"/>
                  <a:pt x="16665" y="9582"/>
                  <a:pt x="17039" y="9280"/>
                </a:cubicBezTo>
                <a:cubicBezTo>
                  <a:pt x="17445" y="8964"/>
                  <a:pt x="18286" y="8332"/>
                  <a:pt x="18099" y="7977"/>
                </a:cubicBezTo>
                <a:cubicBezTo>
                  <a:pt x="17912" y="7608"/>
                  <a:pt x="17819" y="6976"/>
                  <a:pt x="17600" y="6660"/>
                </a:cubicBezTo>
                <a:cubicBezTo>
                  <a:pt x="17351" y="6358"/>
                  <a:pt x="17133" y="5805"/>
                  <a:pt x="16852" y="5463"/>
                </a:cubicBezTo>
                <a:cubicBezTo>
                  <a:pt x="16572" y="5120"/>
                  <a:pt x="16634" y="4949"/>
                  <a:pt x="16291" y="4607"/>
                </a:cubicBezTo>
                <a:cubicBezTo>
                  <a:pt x="15917" y="4265"/>
                  <a:pt x="15543" y="3883"/>
                  <a:pt x="15543" y="3712"/>
                </a:cubicBezTo>
                <a:cubicBezTo>
                  <a:pt x="15543" y="3620"/>
                  <a:pt x="15450" y="3541"/>
                  <a:pt x="15107" y="3488"/>
                </a:cubicBezTo>
                <a:cubicBezTo>
                  <a:pt x="14858" y="3435"/>
                  <a:pt x="14421" y="3396"/>
                  <a:pt x="13798" y="3356"/>
                </a:cubicBezTo>
                <a:cubicBezTo>
                  <a:pt x="13143" y="3317"/>
                  <a:pt x="12551" y="3264"/>
                  <a:pt x="12084" y="3199"/>
                </a:cubicBezTo>
                <a:cubicBezTo>
                  <a:pt x="12052" y="3199"/>
                  <a:pt x="12021" y="3185"/>
                  <a:pt x="11990" y="3185"/>
                </a:cubicBezTo>
                <a:cubicBezTo>
                  <a:pt x="11990" y="3185"/>
                  <a:pt x="11959" y="3185"/>
                  <a:pt x="11959" y="3185"/>
                </a:cubicBezTo>
                <a:cubicBezTo>
                  <a:pt x="11335" y="3093"/>
                  <a:pt x="10525" y="2817"/>
                  <a:pt x="10525" y="2817"/>
                </a:cubicBezTo>
                <a:cubicBezTo>
                  <a:pt x="10276" y="2962"/>
                  <a:pt x="10276" y="2962"/>
                  <a:pt x="10276" y="2962"/>
                </a:cubicBezTo>
                <a:cubicBezTo>
                  <a:pt x="10369" y="2909"/>
                  <a:pt x="10432" y="2869"/>
                  <a:pt x="10525" y="2817"/>
                </a:cubicBezTo>
                <a:cubicBezTo>
                  <a:pt x="10432" y="2777"/>
                  <a:pt x="10276" y="2685"/>
                  <a:pt x="10432" y="2685"/>
                </a:cubicBezTo>
                <a:cubicBezTo>
                  <a:pt x="10774" y="2672"/>
                  <a:pt x="10837" y="2093"/>
                  <a:pt x="11024" y="1922"/>
                </a:cubicBezTo>
                <a:cubicBezTo>
                  <a:pt x="11211" y="1751"/>
                  <a:pt x="11148" y="1632"/>
                  <a:pt x="11024" y="1474"/>
                </a:cubicBezTo>
                <a:cubicBezTo>
                  <a:pt x="10899" y="1329"/>
                  <a:pt x="11148" y="1106"/>
                  <a:pt x="10837" y="856"/>
                </a:cubicBezTo>
                <a:cubicBezTo>
                  <a:pt x="10525" y="619"/>
                  <a:pt x="10961" y="316"/>
                  <a:pt x="10525" y="290"/>
                </a:cubicBezTo>
                <a:cubicBezTo>
                  <a:pt x="10089" y="263"/>
                  <a:pt x="10245" y="39"/>
                  <a:pt x="9839" y="39"/>
                </a:cubicBezTo>
                <a:cubicBezTo>
                  <a:pt x="9715" y="39"/>
                  <a:pt x="9621" y="26"/>
                  <a:pt x="9559" y="0"/>
                </a:cubicBezTo>
                <a:cubicBezTo>
                  <a:pt x="9216" y="276"/>
                  <a:pt x="8686" y="184"/>
                  <a:pt x="8686" y="184"/>
                </a:cubicBezTo>
                <a:cubicBezTo>
                  <a:pt x="7876" y="105"/>
                  <a:pt x="7346" y="184"/>
                  <a:pt x="6972" y="303"/>
                </a:cubicBezTo>
                <a:cubicBezTo>
                  <a:pt x="6972" y="303"/>
                  <a:pt x="6941" y="316"/>
                  <a:pt x="6909" y="316"/>
                </a:cubicBezTo>
                <a:cubicBezTo>
                  <a:pt x="6442" y="500"/>
                  <a:pt x="6286" y="750"/>
                  <a:pt x="6286" y="763"/>
                </a:cubicBezTo>
                <a:cubicBezTo>
                  <a:pt x="6255" y="856"/>
                  <a:pt x="6224" y="948"/>
                  <a:pt x="6224" y="1014"/>
                </a:cubicBezTo>
                <a:cubicBezTo>
                  <a:pt x="6286" y="1250"/>
                  <a:pt x="6442" y="1487"/>
                  <a:pt x="6473" y="1593"/>
                </a:cubicBezTo>
                <a:cubicBezTo>
                  <a:pt x="6504" y="1685"/>
                  <a:pt x="6629" y="2080"/>
                  <a:pt x="6816" y="2080"/>
                </a:cubicBezTo>
                <a:cubicBezTo>
                  <a:pt x="7003" y="2080"/>
                  <a:pt x="7065" y="2093"/>
                  <a:pt x="7065" y="2093"/>
                </a:cubicBezTo>
                <a:cubicBezTo>
                  <a:pt x="7065" y="2093"/>
                  <a:pt x="7284" y="2396"/>
                  <a:pt x="7284" y="2633"/>
                </a:cubicBezTo>
                <a:cubicBezTo>
                  <a:pt x="7284" y="2738"/>
                  <a:pt x="7284" y="2790"/>
                  <a:pt x="7284" y="2830"/>
                </a:cubicBezTo>
                <a:cubicBezTo>
                  <a:pt x="7284" y="2830"/>
                  <a:pt x="7284" y="2830"/>
                  <a:pt x="7284" y="2830"/>
                </a:cubicBezTo>
                <a:cubicBezTo>
                  <a:pt x="7284" y="2830"/>
                  <a:pt x="7284" y="2830"/>
                  <a:pt x="7284" y="2830"/>
                </a:cubicBezTo>
                <a:cubicBezTo>
                  <a:pt x="7284" y="2830"/>
                  <a:pt x="7284" y="2830"/>
                  <a:pt x="7284" y="2830"/>
                </a:cubicBezTo>
                <a:cubicBezTo>
                  <a:pt x="7284" y="2830"/>
                  <a:pt x="6785" y="3133"/>
                  <a:pt x="6224" y="3238"/>
                </a:cubicBezTo>
                <a:cubicBezTo>
                  <a:pt x="5663" y="3356"/>
                  <a:pt x="4852" y="3528"/>
                  <a:pt x="4385" y="3580"/>
                </a:cubicBezTo>
                <a:cubicBezTo>
                  <a:pt x="4042" y="3620"/>
                  <a:pt x="3668" y="3672"/>
                  <a:pt x="3387" y="3751"/>
                </a:cubicBezTo>
                <a:cubicBezTo>
                  <a:pt x="3013" y="3857"/>
                  <a:pt x="2702" y="4015"/>
                  <a:pt x="2577" y="4291"/>
                </a:cubicBezTo>
                <a:cubicBezTo>
                  <a:pt x="2359" y="4804"/>
                  <a:pt x="1112" y="6516"/>
                  <a:pt x="489" y="6989"/>
                </a:cubicBezTo>
                <a:cubicBezTo>
                  <a:pt x="-103" y="7463"/>
                  <a:pt x="-197" y="8108"/>
                  <a:pt x="426" y="8503"/>
                </a:cubicBezTo>
                <a:cubicBezTo>
                  <a:pt x="1019" y="8898"/>
                  <a:pt x="2484" y="9872"/>
                  <a:pt x="2702" y="10004"/>
                </a:cubicBezTo>
                <a:cubicBezTo>
                  <a:pt x="2920" y="10135"/>
                  <a:pt x="2982" y="10241"/>
                  <a:pt x="3325" y="10227"/>
                </a:cubicBezTo>
                <a:cubicBezTo>
                  <a:pt x="3325" y="10227"/>
                  <a:pt x="3356" y="10214"/>
                  <a:pt x="3387" y="10214"/>
                </a:cubicBezTo>
                <a:cubicBezTo>
                  <a:pt x="3668" y="10214"/>
                  <a:pt x="3855" y="10227"/>
                  <a:pt x="3855" y="10227"/>
                </a:cubicBezTo>
                <a:cubicBezTo>
                  <a:pt x="3855" y="10227"/>
                  <a:pt x="4011" y="10478"/>
                  <a:pt x="4260" y="10556"/>
                </a:cubicBezTo>
                <a:cubicBezTo>
                  <a:pt x="4509" y="10635"/>
                  <a:pt x="4821" y="10899"/>
                  <a:pt x="4884" y="10807"/>
                </a:cubicBezTo>
                <a:cubicBezTo>
                  <a:pt x="4977" y="10714"/>
                  <a:pt x="5195" y="11478"/>
                  <a:pt x="5413" y="11886"/>
                </a:cubicBezTo>
                <a:cubicBezTo>
                  <a:pt x="5632" y="12294"/>
                  <a:pt x="6660" y="15163"/>
                  <a:pt x="6660" y="15571"/>
                </a:cubicBezTo>
                <a:cubicBezTo>
                  <a:pt x="6660" y="15980"/>
                  <a:pt x="7034" y="16401"/>
                  <a:pt x="7003" y="16690"/>
                </a:cubicBezTo>
                <a:cubicBezTo>
                  <a:pt x="6972" y="16993"/>
                  <a:pt x="7128" y="17756"/>
                  <a:pt x="7159" y="18178"/>
                </a:cubicBezTo>
                <a:cubicBezTo>
                  <a:pt x="7190" y="18599"/>
                  <a:pt x="8125" y="19046"/>
                  <a:pt x="8125" y="19349"/>
                </a:cubicBezTo>
                <a:cubicBezTo>
                  <a:pt x="8125" y="19665"/>
                  <a:pt x="7907" y="19810"/>
                  <a:pt x="8000" y="19994"/>
                </a:cubicBezTo>
                <a:cubicBezTo>
                  <a:pt x="8125" y="20165"/>
                  <a:pt x="8094" y="20297"/>
                  <a:pt x="7626" y="20507"/>
                </a:cubicBezTo>
                <a:cubicBezTo>
                  <a:pt x="7159" y="20718"/>
                  <a:pt x="6972" y="20916"/>
                  <a:pt x="7003" y="21087"/>
                </a:cubicBezTo>
                <a:cubicBezTo>
                  <a:pt x="7034" y="21245"/>
                  <a:pt x="7159" y="21310"/>
                  <a:pt x="8094" y="21324"/>
                </a:cubicBezTo>
                <a:cubicBezTo>
                  <a:pt x="9029" y="21337"/>
                  <a:pt x="9902" y="21231"/>
                  <a:pt x="9902" y="21126"/>
                </a:cubicBezTo>
                <a:cubicBezTo>
                  <a:pt x="9902" y="21034"/>
                  <a:pt x="10213" y="20995"/>
                  <a:pt x="10494" y="20995"/>
                </a:cubicBezTo>
                <a:cubicBezTo>
                  <a:pt x="10743" y="20995"/>
                  <a:pt x="10712" y="20889"/>
                  <a:pt x="10587" y="20652"/>
                </a:cubicBezTo>
                <a:cubicBezTo>
                  <a:pt x="10494" y="20429"/>
                  <a:pt x="10089" y="20113"/>
                  <a:pt x="10338" y="20152"/>
                </a:cubicBezTo>
                <a:cubicBezTo>
                  <a:pt x="10556" y="20178"/>
                  <a:pt x="10743" y="20113"/>
                  <a:pt x="10743" y="19797"/>
                </a:cubicBezTo>
                <a:cubicBezTo>
                  <a:pt x="10743" y="19468"/>
                  <a:pt x="10868" y="19362"/>
                  <a:pt x="10525" y="19178"/>
                </a:cubicBezTo>
                <a:cubicBezTo>
                  <a:pt x="10182" y="18981"/>
                  <a:pt x="10245" y="18625"/>
                  <a:pt x="10338" y="18322"/>
                </a:cubicBezTo>
                <a:cubicBezTo>
                  <a:pt x="10400" y="18033"/>
                  <a:pt x="10650" y="17822"/>
                  <a:pt x="10463" y="17467"/>
                </a:cubicBezTo>
                <a:cubicBezTo>
                  <a:pt x="10245" y="17098"/>
                  <a:pt x="10213" y="16664"/>
                  <a:pt x="10338" y="16480"/>
                </a:cubicBezTo>
                <a:cubicBezTo>
                  <a:pt x="10463" y="16309"/>
                  <a:pt x="10369" y="16085"/>
                  <a:pt x="10058" y="15940"/>
                </a:cubicBezTo>
                <a:cubicBezTo>
                  <a:pt x="9746" y="15795"/>
                  <a:pt x="10213" y="15532"/>
                  <a:pt x="10213" y="15374"/>
                </a:cubicBezTo>
                <a:cubicBezTo>
                  <a:pt x="10213" y="15216"/>
                  <a:pt x="10089" y="14532"/>
                  <a:pt x="10307" y="13847"/>
                </a:cubicBezTo>
                <a:cubicBezTo>
                  <a:pt x="10494" y="13150"/>
                  <a:pt x="10525" y="12636"/>
                  <a:pt x="10556" y="12452"/>
                </a:cubicBezTo>
                <a:cubicBezTo>
                  <a:pt x="10587" y="12281"/>
                  <a:pt x="10837" y="12360"/>
                  <a:pt x="11398" y="13044"/>
                </a:cubicBezTo>
                <a:cubicBezTo>
                  <a:pt x="11990" y="13729"/>
                  <a:pt x="13455" y="15861"/>
                  <a:pt x="13735" y="16335"/>
                </a:cubicBezTo>
                <a:cubicBezTo>
                  <a:pt x="13954" y="16743"/>
                  <a:pt x="14764" y="18230"/>
                  <a:pt x="15107" y="18902"/>
                </a:cubicBezTo>
                <a:cubicBezTo>
                  <a:pt x="15169" y="19007"/>
                  <a:pt x="15200" y="19099"/>
                  <a:pt x="15232" y="19152"/>
                </a:cubicBezTo>
                <a:cubicBezTo>
                  <a:pt x="15419" y="19560"/>
                  <a:pt x="15668" y="20376"/>
                  <a:pt x="15917" y="20376"/>
                </a:cubicBezTo>
                <a:cubicBezTo>
                  <a:pt x="16198" y="20376"/>
                  <a:pt x="16135" y="20455"/>
                  <a:pt x="16167" y="20692"/>
                </a:cubicBezTo>
                <a:cubicBezTo>
                  <a:pt x="16198" y="20916"/>
                  <a:pt x="16728" y="20955"/>
                  <a:pt x="17039" y="20995"/>
                </a:cubicBezTo>
                <a:cubicBezTo>
                  <a:pt x="17351" y="21047"/>
                  <a:pt x="17445" y="20916"/>
                  <a:pt x="17445" y="20916"/>
                </a:cubicBezTo>
                <a:cubicBezTo>
                  <a:pt x="17445" y="20916"/>
                  <a:pt x="17943" y="21363"/>
                  <a:pt x="18816" y="21403"/>
                </a:cubicBezTo>
                <a:cubicBezTo>
                  <a:pt x="19720" y="21455"/>
                  <a:pt x="21403" y="21600"/>
                  <a:pt x="21403" y="21429"/>
                </a:cubicBezTo>
                <a:cubicBezTo>
                  <a:pt x="21403" y="21245"/>
                  <a:pt x="21216" y="21087"/>
                  <a:pt x="20655" y="20929"/>
                </a:cubicBezTo>
                <a:close/>
                <a:moveTo>
                  <a:pt x="3793" y="8477"/>
                </a:moveTo>
                <a:cubicBezTo>
                  <a:pt x="3793" y="8319"/>
                  <a:pt x="3606" y="8148"/>
                  <a:pt x="3387" y="8003"/>
                </a:cubicBezTo>
                <a:cubicBezTo>
                  <a:pt x="3076" y="7819"/>
                  <a:pt x="2764" y="7661"/>
                  <a:pt x="2889" y="7569"/>
                </a:cubicBezTo>
                <a:cubicBezTo>
                  <a:pt x="3076" y="7411"/>
                  <a:pt x="3232" y="7411"/>
                  <a:pt x="3387" y="7292"/>
                </a:cubicBezTo>
                <a:cubicBezTo>
                  <a:pt x="3481" y="7226"/>
                  <a:pt x="3574" y="7121"/>
                  <a:pt x="3699" y="6897"/>
                </a:cubicBezTo>
                <a:cubicBezTo>
                  <a:pt x="3668" y="7358"/>
                  <a:pt x="4042" y="8042"/>
                  <a:pt x="3793" y="8477"/>
                </a:cubicBezTo>
                <a:close/>
                <a:moveTo>
                  <a:pt x="12613" y="9069"/>
                </a:moveTo>
                <a:cubicBezTo>
                  <a:pt x="12489" y="9082"/>
                  <a:pt x="12333" y="9082"/>
                  <a:pt x="12115" y="9082"/>
                </a:cubicBezTo>
                <a:cubicBezTo>
                  <a:pt x="12115" y="9016"/>
                  <a:pt x="12115" y="8951"/>
                  <a:pt x="12052" y="8872"/>
                </a:cubicBezTo>
                <a:cubicBezTo>
                  <a:pt x="11928" y="8622"/>
                  <a:pt x="11242" y="6884"/>
                  <a:pt x="10743" y="5897"/>
                </a:cubicBezTo>
                <a:cubicBezTo>
                  <a:pt x="10245" y="4910"/>
                  <a:pt x="9715" y="4173"/>
                  <a:pt x="9590" y="4041"/>
                </a:cubicBezTo>
                <a:cubicBezTo>
                  <a:pt x="9465" y="3909"/>
                  <a:pt x="9871" y="3857"/>
                  <a:pt x="9871" y="3857"/>
                </a:cubicBezTo>
                <a:cubicBezTo>
                  <a:pt x="9122" y="3541"/>
                  <a:pt x="9122" y="3541"/>
                  <a:pt x="9122" y="3541"/>
                </a:cubicBezTo>
                <a:cubicBezTo>
                  <a:pt x="8780" y="3607"/>
                  <a:pt x="8530" y="3830"/>
                  <a:pt x="8530" y="3830"/>
                </a:cubicBezTo>
                <a:cubicBezTo>
                  <a:pt x="8530" y="3830"/>
                  <a:pt x="8904" y="3936"/>
                  <a:pt x="8967" y="4041"/>
                </a:cubicBezTo>
                <a:cubicBezTo>
                  <a:pt x="9029" y="4146"/>
                  <a:pt x="8904" y="4278"/>
                  <a:pt x="8717" y="4515"/>
                </a:cubicBezTo>
                <a:cubicBezTo>
                  <a:pt x="8561" y="4765"/>
                  <a:pt x="8780" y="5831"/>
                  <a:pt x="8998" y="6384"/>
                </a:cubicBezTo>
                <a:cubicBezTo>
                  <a:pt x="9216" y="6937"/>
                  <a:pt x="9621" y="8174"/>
                  <a:pt x="9871" y="8806"/>
                </a:cubicBezTo>
                <a:cubicBezTo>
                  <a:pt x="9902" y="8911"/>
                  <a:pt x="9964" y="8990"/>
                  <a:pt x="9995" y="9069"/>
                </a:cubicBezTo>
                <a:cubicBezTo>
                  <a:pt x="9403" y="9056"/>
                  <a:pt x="8811" y="9043"/>
                  <a:pt x="8343" y="9043"/>
                </a:cubicBezTo>
                <a:cubicBezTo>
                  <a:pt x="7034" y="9043"/>
                  <a:pt x="5756" y="9109"/>
                  <a:pt x="5756" y="9109"/>
                </a:cubicBezTo>
                <a:cubicBezTo>
                  <a:pt x="5756" y="9109"/>
                  <a:pt x="6006" y="8845"/>
                  <a:pt x="6411" y="8464"/>
                </a:cubicBezTo>
                <a:cubicBezTo>
                  <a:pt x="6785" y="8095"/>
                  <a:pt x="6847" y="7753"/>
                  <a:pt x="7128" y="7134"/>
                </a:cubicBezTo>
                <a:cubicBezTo>
                  <a:pt x="7439" y="6516"/>
                  <a:pt x="7190" y="6094"/>
                  <a:pt x="7190" y="5344"/>
                </a:cubicBezTo>
                <a:cubicBezTo>
                  <a:pt x="7190" y="4752"/>
                  <a:pt x="7097" y="3949"/>
                  <a:pt x="7003" y="3462"/>
                </a:cubicBezTo>
                <a:cubicBezTo>
                  <a:pt x="7003" y="3383"/>
                  <a:pt x="7003" y="3093"/>
                  <a:pt x="7533" y="2962"/>
                </a:cubicBezTo>
                <a:cubicBezTo>
                  <a:pt x="7813" y="3106"/>
                  <a:pt x="8156" y="3264"/>
                  <a:pt x="8561" y="3383"/>
                </a:cubicBezTo>
                <a:cubicBezTo>
                  <a:pt x="9278" y="3593"/>
                  <a:pt x="9341" y="3435"/>
                  <a:pt x="9777" y="3212"/>
                </a:cubicBezTo>
                <a:cubicBezTo>
                  <a:pt x="9964" y="3120"/>
                  <a:pt x="10089" y="3054"/>
                  <a:pt x="10213" y="2988"/>
                </a:cubicBezTo>
                <a:cubicBezTo>
                  <a:pt x="10213" y="2988"/>
                  <a:pt x="10213" y="2988"/>
                  <a:pt x="10213" y="2988"/>
                </a:cubicBezTo>
                <a:cubicBezTo>
                  <a:pt x="10806" y="2869"/>
                  <a:pt x="11335" y="3356"/>
                  <a:pt x="11335" y="3356"/>
                </a:cubicBezTo>
                <a:cubicBezTo>
                  <a:pt x="11709" y="3791"/>
                  <a:pt x="11678" y="4594"/>
                  <a:pt x="11678" y="5436"/>
                </a:cubicBezTo>
                <a:cubicBezTo>
                  <a:pt x="11678" y="6292"/>
                  <a:pt x="12052" y="7134"/>
                  <a:pt x="12458" y="7753"/>
                </a:cubicBezTo>
                <a:cubicBezTo>
                  <a:pt x="12832" y="8371"/>
                  <a:pt x="13424" y="8924"/>
                  <a:pt x="13424" y="8924"/>
                </a:cubicBezTo>
                <a:cubicBezTo>
                  <a:pt x="13424" y="8924"/>
                  <a:pt x="13081" y="9003"/>
                  <a:pt x="12613" y="9069"/>
                </a:cubicBezTo>
                <a:close/>
                <a:moveTo>
                  <a:pt x="15107" y="8306"/>
                </a:moveTo>
                <a:cubicBezTo>
                  <a:pt x="15045" y="8253"/>
                  <a:pt x="15076" y="7898"/>
                  <a:pt x="14889" y="7621"/>
                </a:cubicBezTo>
                <a:cubicBezTo>
                  <a:pt x="14671" y="7318"/>
                  <a:pt x="14577" y="6897"/>
                  <a:pt x="14546" y="6384"/>
                </a:cubicBezTo>
                <a:cubicBezTo>
                  <a:pt x="14546" y="6384"/>
                  <a:pt x="14826" y="6818"/>
                  <a:pt x="15107" y="7082"/>
                </a:cubicBezTo>
                <a:cubicBezTo>
                  <a:pt x="15232" y="7200"/>
                  <a:pt x="15325" y="7279"/>
                  <a:pt x="15419" y="7279"/>
                </a:cubicBezTo>
                <a:cubicBezTo>
                  <a:pt x="15730" y="7318"/>
                  <a:pt x="15761" y="7503"/>
                  <a:pt x="15419" y="7582"/>
                </a:cubicBezTo>
                <a:cubicBezTo>
                  <a:pt x="15076" y="7661"/>
                  <a:pt x="15325" y="8214"/>
                  <a:pt x="15169" y="8293"/>
                </a:cubicBezTo>
                <a:cubicBezTo>
                  <a:pt x="15138" y="8306"/>
                  <a:pt x="15107" y="8306"/>
                  <a:pt x="15107" y="8306"/>
                </a:cubicBezTo>
                <a:close/>
              </a:path>
            </a:pathLst>
          </a:custGeom>
          <a:solidFill>
            <a:srgbClr val="5A5A5A"/>
          </a:solidFill>
          <a:ln w="12700">
            <a:miter lim="400000"/>
          </a:ln>
          <a:effectLst>
            <a:outerShdw blurRad="76200" dir="13500000" rotWithShape="0">
              <a:srgbClr val="000000">
                <a:alpha val="6000"/>
              </a:srgbClr>
            </a:outerShdw>
          </a:effectLst>
        </p:spPr>
        <p:txBody>
          <a:bodyPr lIns="45719" rIns="45719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 sz="2400"/>
            </a:pPr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764019" y="3500193"/>
            <a:ext cx="261937" cy="0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5046764" y="2192023"/>
            <a:ext cx="1009650" cy="0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5142156" y="4838812"/>
            <a:ext cx="1009650" cy="0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 flipH="1">
            <a:off x="6056414" y="1564932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5025956" y="2921557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6056414" y="4200868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 flipH="1">
            <a:off x="5120832" y="3017748"/>
            <a:ext cx="1144587" cy="1143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 flipH="1">
            <a:off x="5203382" y="3098711"/>
            <a:ext cx="979487" cy="981075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 flipH="1">
            <a:off x="6151806" y="4296716"/>
            <a:ext cx="1144588" cy="1143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 flipH="1">
            <a:off x="6232769" y="4377679"/>
            <a:ext cx="981075" cy="981075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 flipH="1">
            <a:off x="6151806" y="1659879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6232769" y="1742429"/>
            <a:ext cx="981075" cy="979487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13"/>
          <p:cNvSpPr>
            <a:spLocks noChangeAspect="1" noEditPoints="1"/>
          </p:cNvSpPr>
          <p:nvPr/>
        </p:nvSpPr>
        <p:spPr bwMode="auto">
          <a:xfrm flipH="1">
            <a:off x="6458194" y="4614216"/>
            <a:ext cx="530225" cy="508000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122"/>
          <p:cNvSpPr>
            <a:spLocks noChangeAspect="1" noEditPoints="1"/>
          </p:cNvSpPr>
          <p:nvPr/>
        </p:nvSpPr>
        <p:spPr bwMode="auto">
          <a:xfrm flipH="1">
            <a:off x="5516119" y="3370173"/>
            <a:ext cx="355600" cy="436563"/>
          </a:xfrm>
          <a:custGeom>
            <a:avLst/>
            <a:gdLst>
              <a:gd name="T0" fmla="*/ 6 w 54"/>
              <a:gd name="T1" fmla="*/ 56 h 66"/>
              <a:gd name="T2" fmla="*/ 39 w 54"/>
              <a:gd name="T3" fmla="*/ 52 h 66"/>
              <a:gd name="T4" fmla="*/ 40 w 54"/>
              <a:gd name="T5" fmla="*/ 47 h 66"/>
              <a:gd name="T6" fmla="*/ 45 w 54"/>
              <a:gd name="T7" fmla="*/ 64 h 66"/>
              <a:gd name="T8" fmla="*/ 2 w 54"/>
              <a:gd name="T9" fmla="*/ 66 h 66"/>
              <a:gd name="T10" fmla="*/ 0 w 54"/>
              <a:gd name="T11" fmla="*/ 3 h 66"/>
              <a:gd name="T12" fmla="*/ 2 w 54"/>
              <a:gd name="T13" fmla="*/ 0 h 66"/>
              <a:gd name="T14" fmla="*/ 45 w 54"/>
              <a:gd name="T15" fmla="*/ 3 h 66"/>
              <a:gd name="T16" fmla="*/ 39 w 54"/>
              <a:gd name="T17" fmla="*/ 11 h 66"/>
              <a:gd name="T18" fmla="*/ 6 w 54"/>
              <a:gd name="T19" fmla="*/ 6 h 66"/>
              <a:gd name="T20" fmla="*/ 22 w 54"/>
              <a:gd name="T21" fmla="*/ 22 h 66"/>
              <a:gd name="T22" fmla="*/ 52 w 54"/>
              <a:gd name="T23" fmla="*/ 22 h 66"/>
              <a:gd name="T24" fmla="*/ 23 w 54"/>
              <a:gd name="T25" fmla="*/ 22 h 66"/>
              <a:gd name="T26" fmla="*/ 19 w 54"/>
              <a:gd name="T27" fmla="*/ 34 h 66"/>
              <a:gd name="T28" fmla="*/ 20 w 54"/>
              <a:gd name="T29" fmla="*/ 38 h 66"/>
              <a:gd name="T30" fmla="*/ 13 w 54"/>
              <a:gd name="T31" fmla="*/ 40 h 66"/>
              <a:gd name="T32" fmla="*/ 20 w 54"/>
              <a:gd name="T33" fmla="*/ 41 h 66"/>
              <a:gd name="T34" fmla="*/ 20 w 54"/>
              <a:gd name="T35" fmla="*/ 24 h 66"/>
              <a:gd name="T36" fmla="*/ 20 w 54"/>
              <a:gd name="T37" fmla="*/ 31 h 66"/>
              <a:gd name="T38" fmla="*/ 17 w 54"/>
              <a:gd name="T39" fmla="*/ 46 h 66"/>
              <a:gd name="T40" fmla="*/ 37 w 54"/>
              <a:gd name="T41" fmla="*/ 48 h 66"/>
              <a:gd name="T42" fmla="*/ 17 w 54"/>
              <a:gd name="T43" fmla="*/ 46 h 66"/>
              <a:gd name="T44" fmla="*/ 26 w 54"/>
              <a:gd name="T45" fmla="*/ 17 h 66"/>
              <a:gd name="T46" fmla="*/ 15 w 54"/>
              <a:gd name="T47" fmla="*/ 20 h 66"/>
              <a:gd name="T48" fmla="*/ 36 w 54"/>
              <a:gd name="T49" fmla="*/ 17 h 66"/>
              <a:gd name="T50" fmla="*/ 44 w 54"/>
              <a:gd name="T51" fmla="*/ 15 h 66"/>
              <a:gd name="T52" fmla="*/ 54 w 54"/>
              <a:gd name="T53" fmla="*/ 24 h 66"/>
              <a:gd name="T54" fmla="*/ 54 w 54"/>
              <a:gd name="T55" fmla="*/ 41 h 66"/>
              <a:gd name="T56" fmla="*/ 54 w 54"/>
              <a:gd name="T57" fmla="*/ 24 h 66"/>
              <a:gd name="T58" fmla="*/ 52 w 54"/>
              <a:gd name="T59" fmla="*/ 43 h 66"/>
              <a:gd name="T60" fmla="*/ 38 w 54"/>
              <a:gd name="T61" fmla="*/ 36 h 66"/>
              <a:gd name="T62" fmla="*/ 36 w 54"/>
              <a:gd name="T63" fmla="*/ 36 h 66"/>
              <a:gd name="T64" fmla="*/ 23 w 54"/>
              <a:gd name="T65" fmla="*/ 43 h 66"/>
              <a:gd name="T66" fmla="*/ 51 w 54"/>
              <a:gd name="T67" fmla="*/ 43 h 66"/>
              <a:gd name="T68" fmla="*/ 18 w 54"/>
              <a:gd name="T69" fmla="*/ 60 h 66"/>
              <a:gd name="T70" fmla="*/ 17 w 54"/>
              <a:gd name="T71" fmla="*/ 62 h 66"/>
              <a:gd name="T72" fmla="*/ 27 w 54"/>
              <a:gd name="T73" fmla="*/ 63 h 66"/>
              <a:gd name="T74" fmla="*/ 28 w 54"/>
              <a:gd name="T75" fmla="*/ 61 h 66"/>
              <a:gd name="T76" fmla="*/ 18 w 54"/>
              <a:gd name="T7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149"/>
          <p:cNvSpPr>
            <a:spLocks noChangeAspect="1"/>
          </p:cNvSpPr>
          <p:nvPr/>
        </p:nvSpPr>
        <p:spPr bwMode="auto">
          <a:xfrm flipH="1">
            <a:off x="6461369" y="2031354"/>
            <a:ext cx="525462" cy="401637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11394" y="1974979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573244" y="1524414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27716" y="3411208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289566" y="2960643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82560" y="4826656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44410" y="4376091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3D23351-245E-42FE-8DA9-11F4CA2CF872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78B5C72-76B9-4861-884D-7AE47FD1D5F4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67C8070-9B63-4EA5-865B-5A9B0C1952ED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4819FD81-9367-4307-BCA5-41A513195929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84018" y="2132074"/>
            <a:ext cx="359609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9561" y="179541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39774" y="3368385"/>
            <a:ext cx="347933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5317" y="303172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40683" y="4610358"/>
            <a:ext cx="3596098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96225" y="4273701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663570" y="1293931"/>
            <a:ext cx="5469652" cy="4795238"/>
            <a:chOff x="412150" y="1703012"/>
            <a:chExt cx="5469652" cy="4795238"/>
          </a:xfrm>
        </p:grpSpPr>
        <p:pic>
          <p:nvPicPr>
            <p:cNvPr id="14" name="Picture 26" descr="iMac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50" y="1703012"/>
              <a:ext cx="5469652" cy="479523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1709" y="2398570"/>
              <a:ext cx="4050533" cy="2260601"/>
            </a:xfrm>
            <a:prstGeom prst="rect">
              <a:avLst/>
            </a:prstGeom>
          </p:spPr>
        </p:pic>
      </p:grpSp>
      <p:sp>
        <p:nvSpPr>
          <p:cNvPr id="16" name="椭圆 15"/>
          <p:cNvSpPr/>
          <p:nvPr/>
        </p:nvSpPr>
        <p:spPr>
          <a:xfrm flipH="1">
            <a:off x="1277995" y="1892579"/>
            <a:ext cx="726426" cy="72642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88558" y="1989489"/>
            <a:ext cx="525180" cy="525180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1277995" y="3178116"/>
            <a:ext cx="726426" cy="72642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388558" y="3275026"/>
            <a:ext cx="525180" cy="525180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1277995" y="4427795"/>
            <a:ext cx="726426" cy="72642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388558" y="4524705"/>
            <a:ext cx="525180" cy="525180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604275E-179F-47B1-B7A8-8DD8716EDFBA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BD3AF81-04D0-4EF1-A79E-38D6EFE52D29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C5600AB-3206-4C00-AB06-B721769A8913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D694A7B8-2BF8-45E5-A5D5-A5037892DF49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20430" y="1720331"/>
            <a:ext cx="1406528" cy="1406524"/>
            <a:chOff x="943790" y="1837626"/>
            <a:chExt cx="1406528" cy="1406524"/>
          </a:xfrm>
        </p:grpSpPr>
        <p:sp>
          <p:nvSpPr>
            <p:cNvPr id="20" name="椭圆 19"/>
            <p:cNvSpPr/>
            <p:nvPr/>
          </p:nvSpPr>
          <p:spPr>
            <a:xfrm>
              <a:off x="943790" y="1837626"/>
              <a:ext cx="1406528" cy="14065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1148038" y="2024781"/>
              <a:ext cx="1033890" cy="1032214"/>
            </a:xfrm>
            <a:prstGeom prst="ellipse">
              <a:avLst/>
            </a:prstGeom>
            <a:solidFill>
              <a:srgbClr val="88B1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32113" y="1744447"/>
            <a:ext cx="1406528" cy="1406524"/>
            <a:chOff x="943790" y="1837626"/>
            <a:chExt cx="1406528" cy="1406524"/>
          </a:xfrm>
        </p:grpSpPr>
        <p:sp>
          <p:nvSpPr>
            <p:cNvPr id="31" name="椭圆 30"/>
            <p:cNvSpPr/>
            <p:nvPr/>
          </p:nvSpPr>
          <p:spPr>
            <a:xfrm>
              <a:off x="943790" y="1837626"/>
              <a:ext cx="1406528" cy="14065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148038" y="2024781"/>
              <a:ext cx="1033890" cy="1032214"/>
            </a:xfrm>
            <a:prstGeom prst="ellipse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49639" y="3965356"/>
            <a:ext cx="1406528" cy="1406524"/>
            <a:chOff x="943790" y="1837626"/>
            <a:chExt cx="1406528" cy="1406524"/>
          </a:xfrm>
        </p:grpSpPr>
        <p:sp>
          <p:nvSpPr>
            <p:cNvPr id="34" name="椭圆 33"/>
            <p:cNvSpPr/>
            <p:nvPr/>
          </p:nvSpPr>
          <p:spPr>
            <a:xfrm>
              <a:off x="943790" y="1837626"/>
              <a:ext cx="1406528" cy="14065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1148038" y="2024781"/>
              <a:ext cx="1033890" cy="1032214"/>
            </a:xfrm>
            <a:prstGeom prst="ellipse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61322" y="3989472"/>
            <a:ext cx="1406528" cy="1406524"/>
            <a:chOff x="943790" y="1837626"/>
            <a:chExt cx="1406528" cy="1406524"/>
          </a:xfrm>
        </p:grpSpPr>
        <p:sp>
          <p:nvSpPr>
            <p:cNvPr id="37" name="椭圆 36"/>
            <p:cNvSpPr/>
            <p:nvPr/>
          </p:nvSpPr>
          <p:spPr>
            <a:xfrm>
              <a:off x="943790" y="1837626"/>
              <a:ext cx="1406528" cy="14065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1148038" y="2024781"/>
              <a:ext cx="1033890" cy="1032214"/>
            </a:xfrm>
            <a:prstGeom prst="ellipse">
              <a:avLst/>
            </a:prstGeom>
            <a:solidFill>
              <a:srgbClr val="88B1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" name="Freeform 975"/>
          <p:cNvSpPr>
            <a:spLocks noEditPoints="1"/>
          </p:cNvSpPr>
          <p:nvPr/>
        </p:nvSpPr>
        <p:spPr bwMode="auto">
          <a:xfrm>
            <a:off x="7361541" y="4310081"/>
            <a:ext cx="547671" cy="676950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979"/>
          <p:cNvSpPr>
            <a:spLocks noEditPoints="1"/>
          </p:cNvSpPr>
          <p:nvPr/>
        </p:nvSpPr>
        <p:spPr bwMode="auto">
          <a:xfrm>
            <a:off x="7276635" y="2120857"/>
            <a:ext cx="753341" cy="674599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983"/>
          <p:cNvSpPr>
            <a:spLocks noEditPoints="1"/>
          </p:cNvSpPr>
          <p:nvPr/>
        </p:nvSpPr>
        <p:spPr bwMode="auto">
          <a:xfrm>
            <a:off x="1928853" y="2074741"/>
            <a:ext cx="634641" cy="651094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987"/>
          <p:cNvSpPr>
            <a:spLocks noEditPoints="1"/>
          </p:cNvSpPr>
          <p:nvPr/>
        </p:nvSpPr>
        <p:spPr bwMode="auto">
          <a:xfrm>
            <a:off x="1996364" y="4203227"/>
            <a:ext cx="522990" cy="841487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097454" y="4274217"/>
            <a:ext cx="0" cy="92075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77158" y="4247751"/>
            <a:ext cx="0" cy="92075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69220" y="1992984"/>
            <a:ext cx="0" cy="92075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14929" y="1966305"/>
            <a:ext cx="0" cy="92075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491063" y="2156031"/>
            <a:ext cx="257605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58066" y="1827620"/>
            <a:ext cx="1577806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66625" y="2115019"/>
            <a:ext cx="257605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633628" y="1786608"/>
            <a:ext cx="1577806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91063" y="4456365"/>
            <a:ext cx="257605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58066" y="4127954"/>
            <a:ext cx="1577806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42239" y="4456365"/>
            <a:ext cx="257605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609242" y="4127954"/>
            <a:ext cx="1577806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808BB00-9129-45E2-83FF-0CED4862173D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30656BD-7D5E-4CCB-8D17-05B194EF2C97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B3D9F61-DB6B-4D57-BB7F-DA3DAA567DD0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B6A746A8-554E-4E7F-AA1B-B82280BBB210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800" y="1045028"/>
            <a:ext cx="7315200" cy="58129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" y="2794518"/>
            <a:ext cx="9890449" cy="2579913"/>
          </a:xfrm>
          <a:prstGeom prst="rect">
            <a:avLst/>
          </a:prstGeom>
          <a:solidFill>
            <a:srgbClr val="88B1B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2746" y="3136682"/>
            <a:ext cx="8255899" cy="189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6865" y="2161771"/>
            <a:ext cx="3086740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383735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736E401-B1D7-42FA-B1DB-D63C51AAD9C7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8732F00-FFB2-4795-A05B-AF08F48AE012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708B7BC-2568-4F40-B0DA-2702E7B8A2E8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1DE1064C-7BA8-4A44-8203-3C6672CBF553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72596" y="1115917"/>
            <a:ext cx="4656449" cy="4663226"/>
            <a:chOff x="6161837" y="1416383"/>
            <a:chExt cx="4656449" cy="4663226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矩形 4"/>
            <p:cNvSpPr/>
            <p:nvPr/>
          </p:nvSpPr>
          <p:spPr>
            <a:xfrm rot="18287293">
              <a:off x="6161837" y="1930562"/>
              <a:ext cx="1681258" cy="1681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8287293">
              <a:off x="7697200" y="2907367"/>
              <a:ext cx="1681258" cy="1681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287293">
              <a:off x="8720776" y="1416383"/>
              <a:ext cx="1681258" cy="1681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287293">
              <a:off x="6673625" y="4398351"/>
              <a:ext cx="1681258" cy="1681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287293">
              <a:off x="9137028" y="3927237"/>
              <a:ext cx="1681258" cy="1681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244311" y="1743406"/>
            <a:ext cx="841345" cy="84134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1355761" y="1869308"/>
            <a:ext cx="618444" cy="617443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9128" y="2029929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66130" y="1701518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1516324" y="2020333"/>
            <a:ext cx="339452" cy="297422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 sz="2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244311" y="3017563"/>
            <a:ext cx="841345" cy="84134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355761" y="3143465"/>
            <a:ext cx="618444" cy="617443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99128" y="3304086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366130" y="2975675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1638385" y="3243793"/>
            <a:ext cx="244363" cy="244364"/>
          </a:xfrm>
          <a:custGeom>
            <a:avLst/>
            <a:gdLst>
              <a:gd name="T0" fmla="*/ 65 w 79"/>
              <a:gd name="T1" fmla="*/ 14 h 79"/>
              <a:gd name="T2" fmla="*/ 14 w 79"/>
              <a:gd name="T3" fmla="*/ 14 h 79"/>
              <a:gd name="T4" fmla="*/ 11 w 79"/>
              <a:gd name="T5" fmla="*/ 63 h 79"/>
              <a:gd name="T6" fmla="*/ 11 w 79"/>
              <a:gd name="T7" fmla="*/ 63 h 79"/>
              <a:gd name="T8" fmla="*/ 17 w 79"/>
              <a:gd name="T9" fmla="*/ 68 h 79"/>
              <a:gd name="T10" fmla="*/ 64 w 79"/>
              <a:gd name="T11" fmla="*/ 65 h 79"/>
              <a:gd name="T12" fmla="*/ 65 w 79"/>
              <a:gd name="T13" fmla="*/ 14 h 79"/>
              <a:gd name="T14" fmla="*/ 58 w 79"/>
              <a:gd name="T15" fmla="*/ 59 h 79"/>
              <a:gd name="T16" fmla="*/ 20 w 79"/>
              <a:gd name="T17" fmla="*/ 59 h 79"/>
              <a:gd name="T18" fmla="*/ 20 w 79"/>
              <a:gd name="T19" fmla="*/ 21 h 79"/>
              <a:gd name="T20" fmla="*/ 58 w 79"/>
              <a:gd name="T21" fmla="*/ 21 h 79"/>
              <a:gd name="T22" fmla="*/ 58 w 79"/>
              <a:gd name="T23" fmla="*/ 5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" h="79">
                <a:moveTo>
                  <a:pt x="65" y="14"/>
                </a:moveTo>
                <a:cubicBezTo>
                  <a:pt x="51" y="0"/>
                  <a:pt x="28" y="0"/>
                  <a:pt x="14" y="14"/>
                </a:cubicBezTo>
                <a:cubicBezTo>
                  <a:pt x="0" y="28"/>
                  <a:pt x="0" y="49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4" y="66"/>
                  <a:pt x="15" y="67"/>
                  <a:pt x="17" y="68"/>
                </a:cubicBezTo>
                <a:cubicBezTo>
                  <a:pt x="31" y="79"/>
                  <a:pt x="51" y="78"/>
                  <a:pt x="64" y="65"/>
                </a:cubicBezTo>
                <a:cubicBezTo>
                  <a:pt x="78" y="51"/>
                  <a:pt x="79" y="29"/>
                  <a:pt x="65" y="14"/>
                </a:cubicBezTo>
                <a:close/>
                <a:moveTo>
                  <a:pt x="58" y="59"/>
                </a:moveTo>
                <a:cubicBezTo>
                  <a:pt x="47" y="69"/>
                  <a:pt x="30" y="69"/>
                  <a:pt x="20" y="59"/>
                </a:cubicBezTo>
                <a:cubicBezTo>
                  <a:pt x="9" y="48"/>
                  <a:pt x="9" y="31"/>
                  <a:pt x="20" y="21"/>
                </a:cubicBezTo>
                <a:cubicBezTo>
                  <a:pt x="31" y="10"/>
                  <a:pt x="48" y="10"/>
                  <a:pt x="58" y="21"/>
                </a:cubicBezTo>
                <a:cubicBezTo>
                  <a:pt x="69" y="31"/>
                  <a:pt x="69" y="48"/>
                  <a:pt x="58" y="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37"/>
          <p:cNvSpPr/>
          <p:nvPr/>
        </p:nvSpPr>
        <p:spPr bwMode="auto">
          <a:xfrm>
            <a:off x="1529004" y="3450919"/>
            <a:ext cx="148945" cy="153600"/>
          </a:xfrm>
          <a:custGeom>
            <a:avLst/>
            <a:gdLst>
              <a:gd name="T0" fmla="*/ 0 w 64"/>
              <a:gd name="T1" fmla="*/ 52 h 66"/>
              <a:gd name="T2" fmla="*/ 12 w 64"/>
              <a:gd name="T3" fmla="*/ 66 h 66"/>
              <a:gd name="T4" fmla="*/ 64 w 64"/>
              <a:gd name="T5" fmla="*/ 8 h 66"/>
              <a:gd name="T6" fmla="*/ 55 w 64"/>
              <a:gd name="T7" fmla="*/ 0 h 66"/>
              <a:gd name="T8" fmla="*/ 0 w 64"/>
              <a:gd name="T9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6">
                <a:moveTo>
                  <a:pt x="0" y="52"/>
                </a:moveTo>
                <a:lnTo>
                  <a:pt x="12" y="66"/>
                </a:lnTo>
                <a:lnTo>
                  <a:pt x="64" y="8"/>
                </a:lnTo>
                <a:lnTo>
                  <a:pt x="55" y="0"/>
                </a:lnTo>
                <a:lnTo>
                  <a:pt x="0" y="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244311" y="4377845"/>
            <a:ext cx="841345" cy="84134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1355761" y="4503747"/>
            <a:ext cx="618444" cy="617443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99128" y="4664368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66130" y="4335957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Freeform 84"/>
          <p:cNvSpPr/>
          <p:nvPr/>
        </p:nvSpPr>
        <p:spPr bwMode="auto">
          <a:xfrm>
            <a:off x="1525776" y="4687673"/>
            <a:ext cx="137908" cy="297032"/>
          </a:xfrm>
          <a:custGeom>
            <a:avLst/>
            <a:gdLst>
              <a:gd name="T0" fmla="*/ 52 w 59"/>
              <a:gd name="T1" fmla="*/ 5 h 126"/>
              <a:gd name="T2" fmla="*/ 9 w 59"/>
              <a:gd name="T3" fmla="*/ 38 h 126"/>
              <a:gd name="T4" fmla="*/ 0 w 59"/>
              <a:gd name="T5" fmla="*/ 39 h 126"/>
              <a:gd name="T6" fmla="*/ 0 w 59"/>
              <a:gd name="T7" fmla="*/ 86 h 126"/>
              <a:gd name="T8" fmla="*/ 9 w 59"/>
              <a:gd name="T9" fmla="*/ 88 h 126"/>
              <a:gd name="T10" fmla="*/ 51 w 59"/>
              <a:gd name="T11" fmla="*/ 119 h 126"/>
              <a:gd name="T12" fmla="*/ 59 w 59"/>
              <a:gd name="T13" fmla="*/ 119 h 126"/>
              <a:gd name="T14" fmla="*/ 59 w 59"/>
              <a:gd name="T15" fmla="*/ 5 h 126"/>
              <a:gd name="T16" fmla="*/ 52 w 59"/>
              <a:gd name="T17" fmla="*/ 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6">
                <a:moveTo>
                  <a:pt x="52" y="5"/>
                </a:move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5" y="38"/>
                  <a:pt x="0" y="39"/>
                </a:cubicBezTo>
                <a:cubicBezTo>
                  <a:pt x="0" y="86"/>
                  <a:pt x="0" y="86"/>
                  <a:pt x="0" y="86"/>
                </a:cubicBezTo>
                <a:cubicBezTo>
                  <a:pt x="5" y="87"/>
                  <a:pt x="9" y="88"/>
                  <a:pt x="9" y="88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1" y="119"/>
                  <a:pt x="59" y="126"/>
                  <a:pt x="59" y="119"/>
                </a:cubicBezTo>
                <a:cubicBezTo>
                  <a:pt x="59" y="112"/>
                  <a:pt x="59" y="11"/>
                  <a:pt x="59" y="5"/>
                </a:cubicBezTo>
                <a:cubicBezTo>
                  <a:pt x="59" y="0"/>
                  <a:pt x="52" y="5"/>
                  <a:pt x="52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88"/>
          <p:cNvSpPr/>
          <p:nvPr/>
        </p:nvSpPr>
        <p:spPr bwMode="auto">
          <a:xfrm>
            <a:off x="1773304" y="4673529"/>
            <a:ext cx="88402" cy="325321"/>
          </a:xfrm>
          <a:custGeom>
            <a:avLst/>
            <a:gdLst>
              <a:gd name="T0" fmla="*/ 10 w 38"/>
              <a:gd name="T1" fmla="*/ 2 h 138"/>
              <a:gd name="T2" fmla="*/ 2 w 38"/>
              <a:gd name="T3" fmla="*/ 2 h 138"/>
              <a:gd name="T4" fmla="*/ 2 w 38"/>
              <a:gd name="T5" fmla="*/ 9 h 138"/>
              <a:gd name="T6" fmla="*/ 27 w 38"/>
              <a:gd name="T7" fmla="*/ 69 h 138"/>
              <a:gd name="T8" fmla="*/ 2 w 38"/>
              <a:gd name="T9" fmla="*/ 128 h 138"/>
              <a:gd name="T10" fmla="*/ 2 w 38"/>
              <a:gd name="T11" fmla="*/ 136 h 138"/>
              <a:gd name="T12" fmla="*/ 6 w 38"/>
              <a:gd name="T13" fmla="*/ 138 h 138"/>
              <a:gd name="T14" fmla="*/ 10 w 38"/>
              <a:gd name="T15" fmla="*/ 136 h 138"/>
              <a:gd name="T16" fmla="*/ 38 w 38"/>
              <a:gd name="T17" fmla="*/ 69 h 138"/>
              <a:gd name="T18" fmla="*/ 10 w 38"/>
              <a:gd name="T19" fmla="*/ 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138">
                <a:moveTo>
                  <a:pt x="10" y="2"/>
                </a:moveTo>
                <a:cubicBezTo>
                  <a:pt x="8" y="0"/>
                  <a:pt x="5" y="0"/>
                  <a:pt x="2" y="2"/>
                </a:cubicBezTo>
                <a:cubicBezTo>
                  <a:pt x="0" y="4"/>
                  <a:pt x="0" y="7"/>
                  <a:pt x="2" y="9"/>
                </a:cubicBezTo>
                <a:cubicBezTo>
                  <a:pt x="19" y="26"/>
                  <a:pt x="27" y="47"/>
                  <a:pt x="27" y="69"/>
                </a:cubicBezTo>
                <a:cubicBezTo>
                  <a:pt x="27" y="90"/>
                  <a:pt x="19" y="112"/>
                  <a:pt x="2" y="128"/>
                </a:cubicBezTo>
                <a:cubicBezTo>
                  <a:pt x="0" y="130"/>
                  <a:pt x="0" y="134"/>
                  <a:pt x="2" y="136"/>
                </a:cubicBezTo>
                <a:cubicBezTo>
                  <a:pt x="4" y="137"/>
                  <a:pt x="5" y="138"/>
                  <a:pt x="6" y="138"/>
                </a:cubicBezTo>
                <a:cubicBezTo>
                  <a:pt x="8" y="138"/>
                  <a:pt x="9" y="137"/>
                  <a:pt x="10" y="136"/>
                </a:cubicBezTo>
                <a:cubicBezTo>
                  <a:pt x="29" y="117"/>
                  <a:pt x="38" y="93"/>
                  <a:pt x="38" y="69"/>
                </a:cubicBezTo>
                <a:cubicBezTo>
                  <a:pt x="38" y="45"/>
                  <a:pt x="29" y="20"/>
                  <a:pt x="10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D4BD1F8-CCC3-441C-A1C5-D7A5B05B7A2F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69845B2-0C37-49E5-B113-B94C87B65D0F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1A02A32-281E-405C-A293-AAA28E66EB91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E0FA05A0-77ED-41E6-AE62-896EE3BD87AB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05944" y="2016685"/>
            <a:ext cx="980111" cy="3068795"/>
            <a:chOff x="5420969" y="1142996"/>
            <a:chExt cx="1339393" cy="4735070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5" name="Shape 18477"/>
            <p:cNvSpPr/>
            <p:nvPr/>
          </p:nvSpPr>
          <p:spPr>
            <a:xfrm>
              <a:off x="5420969" y="1142996"/>
              <a:ext cx="1339393" cy="4735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1" h="21597" extrusionOk="0">
                  <a:moveTo>
                    <a:pt x="8563" y="0"/>
                  </a:moveTo>
                  <a:cubicBezTo>
                    <a:pt x="10027" y="-3"/>
                    <a:pt x="12311" y="423"/>
                    <a:pt x="12311" y="1065"/>
                  </a:cubicBezTo>
                  <a:cubicBezTo>
                    <a:pt x="12311" y="1707"/>
                    <a:pt x="12132" y="1985"/>
                    <a:pt x="11954" y="2193"/>
                  </a:cubicBezTo>
                  <a:cubicBezTo>
                    <a:pt x="11776" y="2401"/>
                    <a:pt x="11538" y="2367"/>
                    <a:pt x="11538" y="2367"/>
                  </a:cubicBezTo>
                  <a:cubicBezTo>
                    <a:pt x="11538" y="2367"/>
                    <a:pt x="11597" y="2801"/>
                    <a:pt x="11121" y="2905"/>
                  </a:cubicBezTo>
                  <a:cubicBezTo>
                    <a:pt x="10645" y="3009"/>
                    <a:pt x="10526" y="3043"/>
                    <a:pt x="10526" y="3182"/>
                  </a:cubicBezTo>
                  <a:cubicBezTo>
                    <a:pt x="10526" y="3321"/>
                    <a:pt x="10823" y="3425"/>
                    <a:pt x="11240" y="3564"/>
                  </a:cubicBezTo>
                  <a:cubicBezTo>
                    <a:pt x="11657" y="3703"/>
                    <a:pt x="13442" y="3859"/>
                    <a:pt x="14393" y="3963"/>
                  </a:cubicBezTo>
                  <a:cubicBezTo>
                    <a:pt x="15346" y="4067"/>
                    <a:pt x="16119" y="4241"/>
                    <a:pt x="16654" y="4588"/>
                  </a:cubicBezTo>
                  <a:cubicBezTo>
                    <a:pt x="17190" y="4935"/>
                    <a:pt x="17963" y="5369"/>
                    <a:pt x="18975" y="5664"/>
                  </a:cubicBezTo>
                  <a:cubicBezTo>
                    <a:pt x="19986" y="5959"/>
                    <a:pt x="21236" y="6427"/>
                    <a:pt x="20879" y="6878"/>
                  </a:cubicBezTo>
                  <a:cubicBezTo>
                    <a:pt x="20522" y="7329"/>
                    <a:pt x="18380" y="7676"/>
                    <a:pt x="17190" y="7486"/>
                  </a:cubicBezTo>
                  <a:cubicBezTo>
                    <a:pt x="16000" y="7295"/>
                    <a:pt x="15524" y="7277"/>
                    <a:pt x="15524" y="7277"/>
                  </a:cubicBezTo>
                  <a:cubicBezTo>
                    <a:pt x="15524" y="7277"/>
                    <a:pt x="16297" y="8266"/>
                    <a:pt x="16654" y="9255"/>
                  </a:cubicBezTo>
                  <a:cubicBezTo>
                    <a:pt x="17011" y="10245"/>
                    <a:pt x="17963" y="11199"/>
                    <a:pt x="17428" y="11286"/>
                  </a:cubicBezTo>
                  <a:cubicBezTo>
                    <a:pt x="16892" y="11372"/>
                    <a:pt x="16119" y="11477"/>
                    <a:pt x="16119" y="11477"/>
                  </a:cubicBezTo>
                  <a:cubicBezTo>
                    <a:pt x="16119" y="11477"/>
                    <a:pt x="15958" y="12874"/>
                    <a:pt x="15107" y="14083"/>
                  </a:cubicBezTo>
                  <a:cubicBezTo>
                    <a:pt x="14257" y="15292"/>
                    <a:pt x="13947" y="15840"/>
                    <a:pt x="13838" y="16560"/>
                  </a:cubicBezTo>
                  <a:cubicBezTo>
                    <a:pt x="13728" y="17279"/>
                    <a:pt x="13454" y="17807"/>
                    <a:pt x="13673" y="18111"/>
                  </a:cubicBezTo>
                  <a:cubicBezTo>
                    <a:pt x="13893" y="18415"/>
                    <a:pt x="15318" y="19006"/>
                    <a:pt x="16141" y="19118"/>
                  </a:cubicBezTo>
                  <a:cubicBezTo>
                    <a:pt x="16964" y="19230"/>
                    <a:pt x="18444" y="19230"/>
                    <a:pt x="19047" y="19310"/>
                  </a:cubicBezTo>
                  <a:cubicBezTo>
                    <a:pt x="19650" y="19390"/>
                    <a:pt x="20089" y="19614"/>
                    <a:pt x="18718" y="19678"/>
                  </a:cubicBezTo>
                  <a:cubicBezTo>
                    <a:pt x="17347" y="19742"/>
                    <a:pt x="14770" y="19630"/>
                    <a:pt x="14112" y="19566"/>
                  </a:cubicBezTo>
                  <a:cubicBezTo>
                    <a:pt x="13454" y="19502"/>
                    <a:pt x="12412" y="19358"/>
                    <a:pt x="12412" y="19358"/>
                  </a:cubicBezTo>
                  <a:cubicBezTo>
                    <a:pt x="12412" y="19358"/>
                    <a:pt x="12742" y="19598"/>
                    <a:pt x="11261" y="19598"/>
                  </a:cubicBezTo>
                  <a:cubicBezTo>
                    <a:pt x="9780" y="19598"/>
                    <a:pt x="9506" y="19566"/>
                    <a:pt x="9451" y="19294"/>
                  </a:cubicBezTo>
                  <a:cubicBezTo>
                    <a:pt x="9396" y="19022"/>
                    <a:pt x="9451" y="18655"/>
                    <a:pt x="9232" y="18463"/>
                  </a:cubicBezTo>
                  <a:cubicBezTo>
                    <a:pt x="9013" y="18271"/>
                    <a:pt x="10109" y="17775"/>
                    <a:pt x="9561" y="17503"/>
                  </a:cubicBezTo>
                  <a:cubicBezTo>
                    <a:pt x="9013" y="17231"/>
                    <a:pt x="8464" y="16528"/>
                    <a:pt x="8958" y="16112"/>
                  </a:cubicBezTo>
                  <a:cubicBezTo>
                    <a:pt x="9451" y="15696"/>
                    <a:pt x="8794" y="15280"/>
                    <a:pt x="8958" y="15009"/>
                  </a:cubicBezTo>
                  <a:cubicBezTo>
                    <a:pt x="9122" y="14737"/>
                    <a:pt x="9342" y="14369"/>
                    <a:pt x="9342" y="13953"/>
                  </a:cubicBezTo>
                  <a:cubicBezTo>
                    <a:pt x="9342" y="13537"/>
                    <a:pt x="9287" y="13234"/>
                    <a:pt x="9287" y="13234"/>
                  </a:cubicBezTo>
                  <a:cubicBezTo>
                    <a:pt x="9287" y="13234"/>
                    <a:pt x="8245" y="14801"/>
                    <a:pt x="7971" y="15217"/>
                  </a:cubicBezTo>
                  <a:cubicBezTo>
                    <a:pt x="7697" y="15632"/>
                    <a:pt x="7258" y="17119"/>
                    <a:pt x="7258" y="17567"/>
                  </a:cubicBezTo>
                  <a:cubicBezTo>
                    <a:pt x="7258" y="18015"/>
                    <a:pt x="6107" y="18623"/>
                    <a:pt x="6052" y="19022"/>
                  </a:cubicBezTo>
                  <a:cubicBezTo>
                    <a:pt x="5997" y="19422"/>
                    <a:pt x="5942" y="19662"/>
                    <a:pt x="5558" y="19662"/>
                  </a:cubicBezTo>
                  <a:cubicBezTo>
                    <a:pt x="5174" y="19662"/>
                    <a:pt x="5942" y="20110"/>
                    <a:pt x="6216" y="20462"/>
                  </a:cubicBezTo>
                  <a:cubicBezTo>
                    <a:pt x="6491" y="20813"/>
                    <a:pt x="7313" y="21597"/>
                    <a:pt x="5723" y="21597"/>
                  </a:cubicBezTo>
                  <a:cubicBezTo>
                    <a:pt x="4133" y="21597"/>
                    <a:pt x="2323" y="21405"/>
                    <a:pt x="2268" y="20909"/>
                  </a:cubicBezTo>
                  <a:cubicBezTo>
                    <a:pt x="2213" y="20414"/>
                    <a:pt x="2433" y="19982"/>
                    <a:pt x="1994" y="19790"/>
                  </a:cubicBezTo>
                  <a:cubicBezTo>
                    <a:pt x="1555" y="19598"/>
                    <a:pt x="1501" y="19182"/>
                    <a:pt x="1555" y="18927"/>
                  </a:cubicBezTo>
                  <a:cubicBezTo>
                    <a:pt x="1610" y="18671"/>
                    <a:pt x="1336" y="18239"/>
                    <a:pt x="1555" y="17695"/>
                  </a:cubicBezTo>
                  <a:cubicBezTo>
                    <a:pt x="1775" y="17152"/>
                    <a:pt x="1775" y="16240"/>
                    <a:pt x="2213" y="15552"/>
                  </a:cubicBezTo>
                  <a:cubicBezTo>
                    <a:pt x="2652" y="14865"/>
                    <a:pt x="2762" y="13809"/>
                    <a:pt x="2981" y="12978"/>
                  </a:cubicBezTo>
                  <a:cubicBezTo>
                    <a:pt x="3200" y="12146"/>
                    <a:pt x="3365" y="11730"/>
                    <a:pt x="3090" y="11603"/>
                  </a:cubicBezTo>
                  <a:cubicBezTo>
                    <a:pt x="2816" y="11475"/>
                    <a:pt x="1172" y="11363"/>
                    <a:pt x="733" y="11331"/>
                  </a:cubicBezTo>
                  <a:cubicBezTo>
                    <a:pt x="294" y="11299"/>
                    <a:pt x="1281" y="10435"/>
                    <a:pt x="1610" y="9716"/>
                  </a:cubicBezTo>
                  <a:cubicBezTo>
                    <a:pt x="1939" y="8996"/>
                    <a:pt x="2542" y="8564"/>
                    <a:pt x="2871" y="8053"/>
                  </a:cubicBezTo>
                  <a:cubicBezTo>
                    <a:pt x="3200" y="7541"/>
                    <a:pt x="3200" y="7301"/>
                    <a:pt x="2488" y="6933"/>
                  </a:cubicBezTo>
                  <a:cubicBezTo>
                    <a:pt x="1775" y="6566"/>
                    <a:pt x="898" y="6326"/>
                    <a:pt x="514" y="5494"/>
                  </a:cubicBezTo>
                  <a:cubicBezTo>
                    <a:pt x="130" y="4663"/>
                    <a:pt x="-364" y="4119"/>
                    <a:pt x="404" y="3911"/>
                  </a:cubicBezTo>
                  <a:cubicBezTo>
                    <a:pt x="1172" y="3703"/>
                    <a:pt x="2652" y="3815"/>
                    <a:pt x="3749" y="3559"/>
                  </a:cubicBezTo>
                  <a:cubicBezTo>
                    <a:pt x="4846" y="3303"/>
                    <a:pt x="5010" y="3016"/>
                    <a:pt x="5503" y="2984"/>
                  </a:cubicBezTo>
                  <a:cubicBezTo>
                    <a:pt x="5997" y="2952"/>
                    <a:pt x="6106" y="2920"/>
                    <a:pt x="6106" y="2744"/>
                  </a:cubicBezTo>
                  <a:cubicBezTo>
                    <a:pt x="6106" y="2568"/>
                    <a:pt x="5942" y="2392"/>
                    <a:pt x="5942" y="2392"/>
                  </a:cubicBezTo>
                  <a:cubicBezTo>
                    <a:pt x="5942" y="2392"/>
                    <a:pt x="5174" y="2248"/>
                    <a:pt x="5010" y="2024"/>
                  </a:cubicBezTo>
                  <a:cubicBezTo>
                    <a:pt x="4846" y="1800"/>
                    <a:pt x="4681" y="1240"/>
                    <a:pt x="4900" y="857"/>
                  </a:cubicBezTo>
                  <a:cubicBezTo>
                    <a:pt x="5120" y="473"/>
                    <a:pt x="6318" y="5"/>
                    <a:pt x="856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1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6" name="Shape 18478"/>
            <p:cNvSpPr/>
            <p:nvPr/>
          </p:nvSpPr>
          <p:spPr>
            <a:xfrm>
              <a:off x="5774572" y="1757942"/>
              <a:ext cx="343988" cy="265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42" y="9829"/>
                  </a:moveTo>
                  <a:cubicBezTo>
                    <a:pt x="20503" y="10693"/>
                    <a:pt x="21004" y="11544"/>
                    <a:pt x="21600" y="12463"/>
                  </a:cubicBezTo>
                  <a:cubicBezTo>
                    <a:pt x="20797" y="15395"/>
                    <a:pt x="20629" y="18811"/>
                    <a:pt x="20550" y="21600"/>
                  </a:cubicBezTo>
                  <a:cubicBezTo>
                    <a:pt x="17284" y="18887"/>
                    <a:pt x="18958" y="12766"/>
                    <a:pt x="16103" y="12414"/>
                  </a:cubicBezTo>
                  <a:cubicBezTo>
                    <a:pt x="13346" y="12074"/>
                    <a:pt x="12988" y="13609"/>
                    <a:pt x="12527" y="15998"/>
                  </a:cubicBezTo>
                  <a:cubicBezTo>
                    <a:pt x="12065" y="18387"/>
                    <a:pt x="11785" y="20178"/>
                    <a:pt x="11785" y="20178"/>
                  </a:cubicBezTo>
                  <a:cubicBezTo>
                    <a:pt x="11785" y="20178"/>
                    <a:pt x="2700" y="7598"/>
                    <a:pt x="0" y="3147"/>
                  </a:cubicBezTo>
                  <a:cubicBezTo>
                    <a:pt x="1311" y="2681"/>
                    <a:pt x="1741" y="2046"/>
                    <a:pt x="1827" y="0"/>
                  </a:cubicBezTo>
                  <a:cubicBezTo>
                    <a:pt x="4847" y="4160"/>
                    <a:pt x="12262" y="11666"/>
                    <a:pt x="15756" y="11666"/>
                  </a:cubicBezTo>
                  <a:cubicBezTo>
                    <a:pt x="17414" y="11669"/>
                    <a:pt x="18853" y="10953"/>
                    <a:pt x="20142" y="9829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1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7" name="Shape 18479"/>
            <p:cNvSpPr/>
            <p:nvPr/>
          </p:nvSpPr>
          <p:spPr>
            <a:xfrm>
              <a:off x="6143539" y="2465128"/>
              <a:ext cx="144129" cy="1998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8" h="21600" extrusionOk="0">
                  <a:moveTo>
                    <a:pt x="11314" y="595"/>
                  </a:moveTo>
                  <a:lnTo>
                    <a:pt x="0" y="0"/>
                  </a:lnTo>
                  <a:cubicBezTo>
                    <a:pt x="0" y="0"/>
                    <a:pt x="10283" y="5549"/>
                    <a:pt x="10283" y="11494"/>
                  </a:cubicBezTo>
                  <a:cubicBezTo>
                    <a:pt x="10283" y="17437"/>
                    <a:pt x="9771" y="20013"/>
                    <a:pt x="9771" y="20013"/>
                  </a:cubicBezTo>
                  <a:lnTo>
                    <a:pt x="18773" y="21600"/>
                  </a:lnTo>
                  <a:cubicBezTo>
                    <a:pt x="18773" y="21600"/>
                    <a:pt x="21600" y="15655"/>
                    <a:pt x="19026" y="9907"/>
                  </a:cubicBezTo>
                  <a:cubicBezTo>
                    <a:pt x="16458" y="4163"/>
                    <a:pt x="13631" y="2576"/>
                    <a:pt x="11314" y="595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1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8" name="Shape 18480"/>
            <p:cNvSpPr/>
            <p:nvPr/>
          </p:nvSpPr>
          <p:spPr>
            <a:xfrm>
              <a:off x="6220406" y="2941709"/>
              <a:ext cx="61496" cy="171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77" y="0"/>
                  </a:moveTo>
                  <a:cubicBezTo>
                    <a:pt x="6477" y="0"/>
                    <a:pt x="2877" y="12382"/>
                    <a:pt x="1438" y="16333"/>
                  </a:cubicBezTo>
                  <a:cubicBezTo>
                    <a:pt x="0" y="20286"/>
                    <a:pt x="0" y="21600"/>
                    <a:pt x="0" y="21600"/>
                  </a:cubicBezTo>
                  <a:lnTo>
                    <a:pt x="21600" y="20286"/>
                  </a:lnTo>
                  <a:cubicBezTo>
                    <a:pt x="21595" y="20286"/>
                    <a:pt x="16550" y="10275"/>
                    <a:pt x="647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1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sp>
        <p:nvSpPr>
          <p:cNvPr id="10" name="Freeform 5"/>
          <p:cNvSpPr/>
          <p:nvPr/>
        </p:nvSpPr>
        <p:spPr bwMode="auto">
          <a:xfrm>
            <a:off x="3541713" y="1751087"/>
            <a:ext cx="982662" cy="87153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3605346" y="1806271"/>
            <a:ext cx="853544" cy="75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88B1B9"/>
          </a:solidFill>
          <a:ln w="19050">
            <a:noFill/>
          </a:ln>
          <a:effectLst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3541713" y="2982987"/>
            <a:ext cx="982662" cy="869950"/>
            <a:chOff x="1529861" y="1829264"/>
            <a:chExt cx="2452453" cy="2173589"/>
          </a:xfrm>
        </p:grpSpPr>
        <p:sp>
          <p:nvSpPr>
            <p:cNvPr id="13" name="Freeform 5"/>
            <p:cNvSpPr/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A5A5A"/>
            </a:solidFill>
            <a:ln w="19050">
              <a:noFill/>
            </a:ln>
            <a:effectLst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sp>
        <p:nvSpPr>
          <p:cNvPr id="16" name="Freeform 5"/>
          <p:cNvSpPr/>
          <p:nvPr/>
        </p:nvSpPr>
        <p:spPr bwMode="auto">
          <a:xfrm>
            <a:off x="3541713" y="4214887"/>
            <a:ext cx="982662" cy="8699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3605346" y="4269970"/>
            <a:ext cx="853544" cy="75564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88B1B9"/>
          </a:solidFill>
          <a:ln w="19050">
            <a:noFill/>
          </a:ln>
          <a:effectLst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7521575" y="1751087"/>
            <a:ext cx="982663" cy="87153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7585208" y="1806271"/>
            <a:ext cx="853545" cy="75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88B1B9"/>
          </a:solidFill>
          <a:ln w="19050">
            <a:noFill/>
          </a:ln>
          <a:effectLst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7521575" y="2982987"/>
            <a:ext cx="982663" cy="869950"/>
            <a:chOff x="1529861" y="1829264"/>
            <a:chExt cx="2452453" cy="2173589"/>
          </a:xfrm>
        </p:grpSpPr>
        <p:sp>
          <p:nvSpPr>
            <p:cNvPr id="23" name="Freeform 5"/>
            <p:cNvSpPr/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A5A5A"/>
            </a:solidFill>
            <a:ln w="19050">
              <a:noFill/>
            </a:ln>
            <a:effectLst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prstClr val="black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sp>
        <p:nvSpPr>
          <p:cNvPr id="26" name="Freeform 5"/>
          <p:cNvSpPr/>
          <p:nvPr/>
        </p:nvSpPr>
        <p:spPr bwMode="auto">
          <a:xfrm>
            <a:off x="7521575" y="4214887"/>
            <a:ext cx="982663" cy="8699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27" name="Freeform 5"/>
          <p:cNvSpPr/>
          <p:nvPr/>
        </p:nvSpPr>
        <p:spPr bwMode="auto">
          <a:xfrm>
            <a:off x="7585208" y="4269970"/>
            <a:ext cx="853545" cy="75564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88B1B9"/>
          </a:solidFill>
          <a:ln w="19050">
            <a:noFill/>
          </a:ln>
          <a:effectLst>
            <a:softEdge rad="0"/>
          </a:effec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>
              <a:solidFill>
                <a:prstClr val="black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10416" y="1984900"/>
            <a:ext cx="10302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27800" y="3152576"/>
            <a:ext cx="10594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10416" y="4448700"/>
            <a:ext cx="10302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34" name="Shape 18461"/>
          <p:cNvSpPr/>
          <p:nvPr/>
        </p:nvSpPr>
        <p:spPr>
          <a:xfrm>
            <a:off x="6586538" y="3422724"/>
            <a:ext cx="752475" cy="0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round/>
            <a:tailEnd type="oval" w="med" len="med"/>
          </a:ln>
          <a:effectLst/>
        </p:spPr>
        <p:txBody>
          <a:bodyPr lIns="0" tIns="0" rIns="0" bIns="0"/>
          <a:lstStyle/>
          <a:p>
            <a:pPr eaLnBrk="1" hangingPunct="1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800"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6599238" y="2184474"/>
            <a:ext cx="752475" cy="581025"/>
            <a:chOff x="4780491" y="1775649"/>
            <a:chExt cx="961867" cy="742621"/>
          </a:xfrm>
        </p:grpSpPr>
        <p:sp>
          <p:nvSpPr>
            <p:cNvPr id="36" name="Shape 18459"/>
            <p:cNvSpPr/>
            <p:nvPr/>
          </p:nvSpPr>
          <p:spPr>
            <a:xfrm>
              <a:off x="4780491" y="2518270"/>
              <a:ext cx="533693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37" name="Shape 18460"/>
            <p:cNvSpPr/>
            <p:nvPr/>
          </p:nvSpPr>
          <p:spPr>
            <a:xfrm>
              <a:off x="5314184" y="1775649"/>
              <a:ext cx="428174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  <a:tailEnd type="oval" w="med" len="med"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38" name="Shape 18463"/>
            <p:cNvSpPr/>
            <p:nvPr/>
          </p:nvSpPr>
          <p:spPr>
            <a:xfrm flipV="1">
              <a:off x="5314184" y="1775649"/>
              <a:ext cx="0" cy="742621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6599238" y="4068837"/>
            <a:ext cx="752475" cy="581025"/>
            <a:chOff x="4780491" y="3079457"/>
            <a:chExt cx="961867" cy="742621"/>
          </a:xfrm>
        </p:grpSpPr>
        <p:sp>
          <p:nvSpPr>
            <p:cNvPr id="40" name="Shape 18462"/>
            <p:cNvSpPr/>
            <p:nvPr/>
          </p:nvSpPr>
          <p:spPr>
            <a:xfrm>
              <a:off x="5314184" y="3822078"/>
              <a:ext cx="428174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  <a:tailEnd type="oval" w="med" len="med"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41" name="Shape 18464"/>
            <p:cNvSpPr/>
            <p:nvPr/>
          </p:nvSpPr>
          <p:spPr>
            <a:xfrm>
              <a:off x="4780491" y="3087573"/>
              <a:ext cx="533693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42" name="Shape 18465"/>
            <p:cNvSpPr/>
            <p:nvPr/>
          </p:nvSpPr>
          <p:spPr>
            <a:xfrm flipV="1">
              <a:off x="5314184" y="3079457"/>
              <a:ext cx="0" cy="742621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sp>
        <p:nvSpPr>
          <p:cNvPr id="43" name="Shape 18469"/>
          <p:cNvSpPr/>
          <p:nvPr/>
        </p:nvSpPr>
        <p:spPr>
          <a:xfrm flipH="1" flipV="1">
            <a:off x="4797425" y="3416374"/>
            <a:ext cx="750888" cy="0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round/>
            <a:tailEnd type="oval" w="med" len="med"/>
          </a:ln>
          <a:effectLst/>
        </p:spPr>
        <p:txBody>
          <a:bodyPr lIns="0" tIns="0" rIns="0" bIns="0"/>
          <a:lstStyle/>
          <a:p>
            <a:pPr eaLnBrk="1" hangingPunct="1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800"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4797425" y="2184474"/>
            <a:ext cx="752475" cy="581025"/>
            <a:chOff x="3318034" y="1775648"/>
            <a:chExt cx="961868" cy="742622"/>
          </a:xfrm>
        </p:grpSpPr>
        <p:sp>
          <p:nvSpPr>
            <p:cNvPr id="45" name="Shape 18467"/>
            <p:cNvSpPr/>
            <p:nvPr/>
          </p:nvSpPr>
          <p:spPr>
            <a:xfrm flipH="1" flipV="1">
              <a:off x="3746208" y="2518270"/>
              <a:ext cx="533694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46" name="Shape 18468"/>
            <p:cNvSpPr/>
            <p:nvPr/>
          </p:nvSpPr>
          <p:spPr>
            <a:xfrm flipH="1" flipV="1">
              <a:off x="3318034" y="1775648"/>
              <a:ext cx="428174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  <a:tailEnd type="oval" w="med" len="med"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47" name="Shape 18471"/>
            <p:cNvSpPr/>
            <p:nvPr/>
          </p:nvSpPr>
          <p:spPr>
            <a:xfrm flipV="1">
              <a:off x="3746208" y="1775648"/>
              <a:ext cx="0" cy="742622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>
            <a:off x="4792663" y="4068837"/>
            <a:ext cx="752475" cy="581025"/>
            <a:chOff x="3318034" y="3079457"/>
            <a:chExt cx="961868" cy="742621"/>
          </a:xfrm>
        </p:grpSpPr>
        <p:sp>
          <p:nvSpPr>
            <p:cNvPr id="49" name="Shape 18470"/>
            <p:cNvSpPr/>
            <p:nvPr/>
          </p:nvSpPr>
          <p:spPr>
            <a:xfrm flipH="1">
              <a:off x="3318034" y="3822078"/>
              <a:ext cx="428173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  <a:tailEnd type="oval" w="med" len="med"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50" name="Shape 18472"/>
            <p:cNvSpPr/>
            <p:nvPr/>
          </p:nvSpPr>
          <p:spPr>
            <a:xfrm flipH="1">
              <a:off x="3746207" y="3087573"/>
              <a:ext cx="533695" cy="0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  <p:sp>
          <p:nvSpPr>
            <p:cNvPr id="51" name="Shape 18473"/>
            <p:cNvSpPr/>
            <p:nvPr/>
          </p:nvSpPr>
          <p:spPr>
            <a:xfrm flipV="1">
              <a:off x="3746207" y="3079457"/>
              <a:ext cx="0" cy="742621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round/>
            </a:ln>
            <a:effectLst/>
          </p:spPr>
          <p:txBody>
            <a:bodyPr lIns="0" tIns="0" rIns="0" bIns="0"/>
            <a:lstStyle/>
            <a:p>
              <a:pPr eaLnBrk="1" hangingPunct="1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800"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849563" y="1952497"/>
            <a:ext cx="2870537" cy="6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816565" y="1624086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849563" y="3280652"/>
            <a:ext cx="2870537" cy="62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816565" y="2952241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906627" y="4517898"/>
            <a:ext cx="2870537" cy="6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873629" y="4189487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66270" y="1952497"/>
            <a:ext cx="2870537" cy="62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270253" y="1624086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66270" y="3280652"/>
            <a:ext cx="2870537" cy="6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270253" y="2952241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23334" y="4517898"/>
            <a:ext cx="2870537" cy="6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327317" y="4189487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512743" y="1929330"/>
            <a:ext cx="10302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30127" y="3097006"/>
            <a:ext cx="10594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512743" y="4393130"/>
            <a:ext cx="10302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67D6E88-88EA-4011-987E-9A561AFF7826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3216F30F-5643-45BC-93CC-50D5DFE173B2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BEE1004-808A-4216-84B7-6503D52AC3E4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id="{223C4BA1-52FA-4972-9602-9CE47855DFFA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 bwMode="auto">
          <a:xfrm>
            <a:off x="1705989" y="1495649"/>
            <a:ext cx="2735292" cy="2425972"/>
            <a:chOff x="1529861" y="1829264"/>
            <a:chExt cx="2452453" cy="2173589"/>
          </a:xfrm>
        </p:grpSpPr>
        <p:sp>
          <p:nvSpPr>
            <p:cNvPr id="23" name="Freeform 5"/>
            <p:cNvSpPr/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A5A5A5"/>
            </a:solidFill>
            <a:ln w="19050">
              <a:noFill/>
            </a:ln>
            <a:effectLst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3861031" y="1473782"/>
            <a:ext cx="2735292" cy="2425972"/>
            <a:chOff x="1529861" y="1829264"/>
            <a:chExt cx="2452453" cy="2173589"/>
          </a:xfrm>
        </p:grpSpPr>
        <p:sp>
          <p:nvSpPr>
            <p:cNvPr id="26" name="Freeform 5"/>
            <p:cNvSpPr/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97979"/>
            </a:solidFill>
            <a:ln w="19050">
              <a:noFill/>
            </a:ln>
            <a:effectLst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5816110" y="1526339"/>
            <a:ext cx="2735292" cy="2425972"/>
            <a:chOff x="1529861" y="1829264"/>
            <a:chExt cx="2452453" cy="2173589"/>
          </a:xfrm>
        </p:grpSpPr>
        <p:sp>
          <p:nvSpPr>
            <p:cNvPr id="29" name="Freeform 5"/>
            <p:cNvSpPr/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97ABC9"/>
            </a:solidFill>
            <a:ln w="19050">
              <a:noFill/>
            </a:ln>
            <a:effectLst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7801896" y="1562318"/>
            <a:ext cx="2735292" cy="2425972"/>
            <a:chOff x="1529861" y="1829264"/>
            <a:chExt cx="2452453" cy="2173589"/>
          </a:xfrm>
        </p:grpSpPr>
        <p:sp>
          <p:nvSpPr>
            <p:cNvPr id="32" name="Freeform 5"/>
            <p:cNvSpPr/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8B1B9"/>
            </a:solidFill>
            <a:ln w="19050">
              <a:noFill/>
            </a:ln>
            <a:effectLst>
              <a:softEdge rad="0"/>
            </a:effec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49555" y="2359681"/>
            <a:ext cx="6603600" cy="686355"/>
            <a:chOff x="381959" y="6484217"/>
            <a:chExt cx="13862536" cy="1440823"/>
          </a:xfrm>
        </p:grpSpPr>
        <p:sp>
          <p:nvSpPr>
            <p:cNvPr id="9" name="Freeform 1"/>
            <p:cNvSpPr>
              <a:spLocks noChangeArrowheads="1"/>
            </p:cNvSpPr>
            <p:nvPr/>
          </p:nvSpPr>
          <p:spPr bwMode="auto">
            <a:xfrm>
              <a:off x="4362436" y="6697745"/>
              <a:ext cx="1806983" cy="1013771"/>
            </a:xfrm>
            <a:custGeom>
              <a:avLst/>
              <a:gdLst>
                <a:gd name="T0" fmla="*/ 9469 w 18938"/>
                <a:gd name="T1" fmla="*/ 0 h 10625"/>
                <a:gd name="T2" fmla="*/ 9469 w 18938"/>
                <a:gd name="T3" fmla="*/ 0 h 10625"/>
                <a:gd name="T4" fmla="*/ 0 w 18938"/>
                <a:gd name="T5" fmla="*/ 5313 h 10625"/>
                <a:gd name="T6" fmla="*/ 9469 w 18938"/>
                <a:gd name="T7" fmla="*/ 10624 h 10625"/>
                <a:gd name="T8" fmla="*/ 18937 w 18938"/>
                <a:gd name="T9" fmla="*/ 5313 h 10625"/>
                <a:gd name="T10" fmla="*/ 9469 w 18938"/>
                <a:gd name="T11" fmla="*/ 0 h 10625"/>
                <a:gd name="T12" fmla="*/ 9469 w 18938"/>
                <a:gd name="T13" fmla="*/ 9406 h 10625"/>
                <a:gd name="T14" fmla="*/ 9469 w 18938"/>
                <a:gd name="T15" fmla="*/ 9406 h 10625"/>
                <a:gd name="T16" fmla="*/ 5282 w 18938"/>
                <a:gd name="T17" fmla="*/ 5313 h 10625"/>
                <a:gd name="T18" fmla="*/ 9469 w 18938"/>
                <a:gd name="T19" fmla="*/ 1250 h 10625"/>
                <a:gd name="T20" fmla="*/ 13687 w 18938"/>
                <a:gd name="T21" fmla="*/ 5313 h 10625"/>
                <a:gd name="T22" fmla="*/ 9469 w 18938"/>
                <a:gd name="T23" fmla="*/ 9406 h 10625"/>
                <a:gd name="T24" fmla="*/ 11593 w 18938"/>
                <a:gd name="T25" fmla="*/ 5313 h 10625"/>
                <a:gd name="T26" fmla="*/ 11593 w 18938"/>
                <a:gd name="T27" fmla="*/ 5313 h 10625"/>
                <a:gd name="T28" fmla="*/ 9469 w 18938"/>
                <a:gd name="T29" fmla="*/ 7343 h 10625"/>
                <a:gd name="T30" fmla="*/ 7376 w 18938"/>
                <a:gd name="T31" fmla="*/ 5313 h 10625"/>
                <a:gd name="T32" fmla="*/ 9469 w 18938"/>
                <a:gd name="T33" fmla="*/ 3282 h 10625"/>
                <a:gd name="T34" fmla="*/ 9469 w 18938"/>
                <a:gd name="T35" fmla="*/ 5313 h 10625"/>
                <a:gd name="T36" fmla="*/ 11593 w 18938"/>
                <a:gd name="T37" fmla="*/ 5313 h 10625"/>
                <a:gd name="T38" fmla="*/ 11593 w 18938"/>
                <a:gd name="T39" fmla="*/ 5313 h 10625"/>
                <a:gd name="T40" fmla="*/ 11593 w 18938"/>
                <a:gd name="T41" fmla="*/ 5313 h 10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38" h="10625">
                  <a:moveTo>
                    <a:pt x="9469" y="0"/>
                  </a:moveTo>
                  <a:lnTo>
                    <a:pt x="9469" y="0"/>
                  </a:lnTo>
                  <a:cubicBezTo>
                    <a:pt x="3251" y="0"/>
                    <a:pt x="0" y="4594"/>
                    <a:pt x="0" y="5313"/>
                  </a:cubicBezTo>
                  <a:cubicBezTo>
                    <a:pt x="0" y="6031"/>
                    <a:pt x="3251" y="10624"/>
                    <a:pt x="9469" y="10624"/>
                  </a:cubicBezTo>
                  <a:cubicBezTo>
                    <a:pt x="15687" y="10624"/>
                    <a:pt x="18937" y="6031"/>
                    <a:pt x="18937" y="5313"/>
                  </a:cubicBezTo>
                  <a:cubicBezTo>
                    <a:pt x="18937" y="4594"/>
                    <a:pt x="15687" y="0"/>
                    <a:pt x="9469" y="0"/>
                  </a:cubicBezTo>
                  <a:close/>
                  <a:moveTo>
                    <a:pt x="9469" y="9406"/>
                  </a:moveTo>
                  <a:lnTo>
                    <a:pt x="9469" y="9406"/>
                  </a:lnTo>
                  <a:cubicBezTo>
                    <a:pt x="7157" y="9406"/>
                    <a:pt x="5282" y="7562"/>
                    <a:pt x="5282" y="5313"/>
                  </a:cubicBezTo>
                  <a:cubicBezTo>
                    <a:pt x="5282" y="3063"/>
                    <a:pt x="7157" y="1250"/>
                    <a:pt x="9469" y="1250"/>
                  </a:cubicBezTo>
                  <a:cubicBezTo>
                    <a:pt x="11812" y="1250"/>
                    <a:pt x="13687" y="3063"/>
                    <a:pt x="13687" y="5313"/>
                  </a:cubicBezTo>
                  <a:cubicBezTo>
                    <a:pt x="13687" y="7562"/>
                    <a:pt x="11812" y="9406"/>
                    <a:pt x="9469" y="9406"/>
                  </a:cubicBezTo>
                  <a:close/>
                  <a:moveTo>
                    <a:pt x="11593" y="5313"/>
                  </a:moveTo>
                  <a:lnTo>
                    <a:pt x="11593" y="5313"/>
                  </a:lnTo>
                  <a:cubicBezTo>
                    <a:pt x="11593" y="6437"/>
                    <a:pt x="10625" y="7343"/>
                    <a:pt x="9469" y="7343"/>
                  </a:cubicBezTo>
                  <a:cubicBezTo>
                    <a:pt x="8313" y="7343"/>
                    <a:pt x="7376" y="6437"/>
                    <a:pt x="7376" y="5313"/>
                  </a:cubicBezTo>
                  <a:cubicBezTo>
                    <a:pt x="7376" y="4188"/>
                    <a:pt x="8313" y="3282"/>
                    <a:pt x="9469" y="3282"/>
                  </a:cubicBezTo>
                  <a:cubicBezTo>
                    <a:pt x="10093" y="3282"/>
                    <a:pt x="9094" y="4907"/>
                    <a:pt x="9469" y="5313"/>
                  </a:cubicBezTo>
                  <a:cubicBezTo>
                    <a:pt x="9812" y="5687"/>
                    <a:pt x="11593" y="4813"/>
                    <a:pt x="11593" y="5313"/>
                  </a:cubicBezTo>
                  <a:close/>
                  <a:moveTo>
                    <a:pt x="11593" y="5313"/>
                  </a:moveTo>
                  <a:lnTo>
                    <a:pt x="11593" y="5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"/>
            <p:cNvSpPr>
              <a:spLocks noChangeArrowheads="1"/>
            </p:cNvSpPr>
            <p:nvPr/>
          </p:nvSpPr>
          <p:spPr bwMode="auto">
            <a:xfrm>
              <a:off x="8870380" y="6484217"/>
              <a:ext cx="1008590" cy="1440823"/>
            </a:xfrm>
            <a:custGeom>
              <a:avLst/>
              <a:gdLst>
                <a:gd name="T0" fmla="*/ 4338 w 4818"/>
                <a:gd name="T1" fmla="*/ 688 h 6883"/>
                <a:gd name="T2" fmla="*/ 4338 w 4818"/>
                <a:gd name="T3" fmla="*/ 688 h 6883"/>
                <a:gd name="T4" fmla="*/ 3932 w 4818"/>
                <a:gd name="T5" fmla="*/ 1721 h 6883"/>
                <a:gd name="T6" fmla="*/ 897 w 4818"/>
                <a:gd name="T7" fmla="*/ 1721 h 6883"/>
                <a:gd name="T8" fmla="*/ 491 w 4818"/>
                <a:gd name="T9" fmla="*/ 688 h 6883"/>
                <a:gd name="T10" fmla="*/ 0 w 4818"/>
                <a:gd name="T11" fmla="*/ 1168 h 6883"/>
                <a:gd name="T12" fmla="*/ 0 w 4818"/>
                <a:gd name="T13" fmla="*/ 6403 h 6883"/>
                <a:gd name="T14" fmla="*/ 491 w 4818"/>
                <a:gd name="T15" fmla="*/ 6882 h 6883"/>
                <a:gd name="T16" fmla="*/ 4338 w 4818"/>
                <a:gd name="T17" fmla="*/ 6882 h 6883"/>
                <a:gd name="T18" fmla="*/ 4817 w 4818"/>
                <a:gd name="T19" fmla="*/ 6403 h 6883"/>
                <a:gd name="T20" fmla="*/ 4817 w 4818"/>
                <a:gd name="T21" fmla="*/ 1168 h 6883"/>
                <a:gd name="T22" fmla="*/ 4338 w 4818"/>
                <a:gd name="T23" fmla="*/ 688 h 6883"/>
                <a:gd name="T24" fmla="*/ 3650 w 4818"/>
                <a:gd name="T25" fmla="*/ 1376 h 6883"/>
                <a:gd name="T26" fmla="*/ 3650 w 4818"/>
                <a:gd name="T27" fmla="*/ 1376 h 6883"/>
                <a:gd name="T28" fmla="*/ 3957 w 4818"/>
                <a:gd name="T29" fmla="*/ 688 h 6883"/>
                <a:gd name="T30" fmla="*/ 3207 w 4818"/>
                <a:gd name="T31" fmla="*/ 688 h 6883"/>
                <a:gd name="T32" fmla="*/ 2962 w 4818"/>
                <a:gd name="T33" fmla="*/ 0 h 6883"/>
                <a:gd name="T34" fmla="*/ 1868 w 4818"/>
                <a:gd name="T35" fmla="*/ 0 h 6883"/>
                <a:gd name="T36" fmla="*/ 1610 w 4818"/>
                <a:gd name="T37" fmla="*/ 688 h 6883"/>
                <a:gd name="T38" fmla="*/ 860 w 4818"/>
                <a:gd name="T39" fmla="*/ 688 h 6883"/>
                <a:gd name="T40" fmla="*/ 1179 w 4818"/>
                <a:gd name="T41" fmla="*/ 1376 h 6883"/>
                <a:gd name="T42" fmla="*/ 3650 w 4818"/>
                <a:gd name="T43" fmla="*/ 1376 h 6883"/>
                <a:gd name="T44" fmla="*/ 3650 w 4818"/>
                <a:gd name="T45" fmla="*/ 1376 h 6883"/>
                <a:gd name="T46" fmla="*/ 3650 w 4818"/>
                <a:gd name="T47" fmla="*/ 1376 h 6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18" h="6883">
                  <a:moveTo>
                    <a:pt x="4338" y="688"/>
                  </a:moveTo>
                  <a:lnTo>
                    <a:pt x="4338" y="688"/>
                  </a:lnTo>
                  <a:cubicBezTo>
                    <a:pt x="3932" y="1721"/>
                    <a:pt x="3932" y="1721"/>
                    <a:pt x="3932" y="1721"/>
                  </a:cubicBezTo>
                  <a:cubicBezTo>
                    <a:pt x="897" y="1721"/>
                    <a:pt x="897" y="1721"/>
                    <a:pt x="897" y="1721"/>
                  </a:cubicBezTo>
                  <a:cubicBezTo>
                    <a:pt x="491" y="688"/>
                    <a:pt x="491" y="688"/>
                    <a:pt x="491" y="688"/>
                  </a:cubicBezTo>
                  <a:cubicBezTo>
                    <a:pt x="221" y="688"/>
                    <a:pt x="0" y="910"/>
                    <a:pt x="0" y="1168"/>
                  </a:cubicBezTo>
                  <a:cubicBezTo>
                    <a:pt x="0" y="6403"/>
                    <a:pt x="0" y="6403"/>
                    <a:pt x="0" y="6403"/>
                  </a:cubicBezTo>
                  <a:cubicBezTo>
                    <a:pt x="0" y="6661"/>
                    <a:pt x="221" y="6882"/>
                    <a:pt x="491" y="6882"/>
                  </a:cubicBezTo>
                  <a:cubicBezTo>
                    <a:pt x="4338" y="6882"/>
                    <a:pt x="4338" y="6882"/>
                    <a:pt x="4338" y="6882"/>
                  </a:cubicBezTo>
                  <a:cubicBezTo>
                    <a:pt x="4608" y="6882"/>
                    <a:pt x="4817" y="6661"/>
                    <a:pt x="4817" y="6403"/>
                  </a:cubicBezTo>
                  <a:cubicBezTo>
                    <a:pt x="4817" y="1168"/>
                    <a:pt x="4817" y="1168"/>
                    <a:pt x="4817" y="1168"/>
                  </a:cubicBezTo>
                  <a:cubicBezTo>
                    <a:pt x="4817" y="910"/>
                    <a:pt x="4608" y="688"/>
                    <a:pt x="4338" y="688"/>
                  </a:cubicBezTo>
                  <a:close/>
                  <a:moveTo>
                    <a:pt x="3650" y="1376"/>
                  </a:moveTo>
                  <a:lnTo>
                    <a:pt x="3650" y="1376"/>
                  </a:lnTo>
                  <a:cubicBezTo>
                    <a:pt x="3957" y="688"/>
                    <a:pt x="3957" y="688"/>
                    <a:pt x="3957" y="688"/>
                  </a:cubicBezTo>
                  <a:cubicBezTo>
                    <a:pt x="3207" y="688"/>
                    <a:pt x="3207" y="688"/>
                    <a:pt x="3207" y="688"/>
                  </a:cubicBezTo>
                  <a:cubicBezTo>
                    <a:pt x="2962" y="0"/>
                    <a:pt x="2962" y="0"/>
                    <a:pt x="2962" y="0"/>
                  </a:cubicBezTo>
                  <a:cubicBezTo>
                    <a:pt x="1868" y="0"/>
                    <a:pt x="1868" y="0"/>
                    <a:pt x="1868" y="0"/>
                  </a:cubicBezTo>
                  <a:cubicBezTo>
                    <a:pt x="1610" y="688"/>
                    <a:pt x="1610" y="688"/>
                    <a:pt x="1610" y="688"/>
                  </a:cubicBezTo>
                  <a:cubicBezTo>
                    <a:pt x="860" y="688"/>
                    <a:pt x="860" y="688"/>
                    <a:pt x="860" y="688"/>
                  </a:cubicBezTo>
                  <a:cubicBezTo>
                    <a:pt x="1179" y="1376"/>
                    <a:pt x="1179" y="1376"/>
                    <a:pt x="1179" y="1376"/>
                  </a:cubicBezTo>
                  <a:lnTo>
                    <a:pt x="3650" y="1376"/>
                  </a:lnTo>
                  <a:close/>
                  <a:moveTo>
                    <a:pt x="3650" y="1376"/>
                  </a:moveTo>
                  <a:lnTo>
                    <a:pt x="3650" y="1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AutoShape 91"/>
            <p:cNvSpPr/>
            <p:nvPr/>
          </p:nvSpPr>
          <p:spPr bwMode="auto">
            <a:xfrm>
              <a:off x="13180059" y="6530704"/>
              <a:ext cx="1064436" cy="1347844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7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7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400">
                <a:defRPr/>
              </a:pPr>
              <a:endParaRPr lang="es-E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AutoShape 12"/>
            <p:cNvSpPr/>
            <p:nvPr/>
          </p:nvSpPr>
          <p:spPr bwMode="auto">
            <a:xfrm>
              <a:off x="381959" y="6631130"/>
              <a:ext cx="1163745" cy="1055193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400">
                <a:defRPr/>
              </a:pPr>
              <a:endParaRPr lang="es-E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46285" y="4808482"/>
            <a:ext cx="176531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26073" y="434810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96700" y="4808482"/>
            <a:ext cx="176531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76488" y="434810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02440" y="4808482"/>
            <a:ext cx="176531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2228" y="434810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8180" y="4813351"/>
            <a:ext cx="176531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87968" y="435297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CCF52E0-220E-4BAD-A0F5-05D6C5537FF2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D157BFE4-1F4E-4AE4-80F0-6F0DD35F8AEF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165896D-5838-4177-9469-74DEE6B41402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7828F428-1C9C-4C3B-8D9A-A2CC9D5BF0A6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397600" y="2041654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97600" y="4737530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5240" y="431398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461809" y="2041654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61807" y="1618109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538968" y="4635712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38966" y="421216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9" name="椭圆 38"/>
          <p:cNvSpPr/>
          <p:nvPr/>
        </p:nvSpPr>
        <p:spPr>
          <a:xfrm flipH="1">
            <a:off x="4222275" y="1618109"/>
            <a:ext cx="3675734" cy="3675734"/>
          </a:xfrm>
          <a:prstGeom prst="ellipse">
            <a:avLst/>
          </a:prstGeom>
          <a:gradFill flip="none" rotWithShape="1">
            <a:gsLst>
              <a:gs pos="0">
                <a:srgbClr val="E9EAEB"/>
              </a:gs>
              <a:gs pos="100000">
                <a:srgbClr val="A5A5A5"/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71860" y="155606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8340" y="1954175"/>
            <a:ext cx="3003604" cy="3003602"/>
          </a:xfrm>
          <a:custGeom>
            <a:avLst/>
            <a:gdLst>
              <a:gd name="connsiteX0" fmla="*/ 1995714 w 3991428"/>
              <a:gd name="connsiteY0" fmla="*/ 0 h 3991428"/>
              <a:gd name="connsiteX1" fmla="*/ 3991428 w 3991428"/>
              <a:gd name="connsiteY1" fmla="*/ 1995714 h 3991428"/>
              <a:gd name="connsiteX2" fmla="*/ 1995714 w 3991428"/>
              <a:gd name="connsiteY2" fmla="*/ 3991428 h 3991428"/>
              <a:gd name="connsiteX3" fmla="*/ 0 w 3991428"/>
              <a:gd name="connsiteY3" fmla="*/ 1995714 h 3991428"/>
              <a:gd name="connsiteX4" fmla="*/ 1995714 w 3991428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1428" h="3991428">
                <a:moveTo>
                  <a:pt x="1995714" y="0"/>
                </a:moveTo>
                <a:cubicBezTo>
                  <a:pt x="3097916" y="0"/>
                  <a:pt x="3991428" y="893512"/>
                  <a:pt x="3991428" y="1995714"/>
                </a:cubicBezTo>
                <a:cubicBezTo>
                  <a:pt x="3991428" y="3097916"/>
                  <a:pt x="3097916" y="3991428"/>
                  <a:pt x="1995714" y="3991428"/>
                </a:cubicBezTo>
                <a:cubicBezTo>
                  <a:pt x="893512" y="3991428"/>
                  <a:pt x="0" y="3097916"/>
                  <a:pt x="0" y="1995714"/>
                </a:cubicBezTo>
                <a:cubicBezTo>
                  <a:pt x="0" y="893512"/>
                  <a:pt x="893512" y="0"/>
                  <a:pt x="1995714" y="0"/>
                </a:cubicBezTo>
                <a:close/>
              </a:path>
            </a:pathLst>
          </a:custGeom>
        </p:spPr>
      </p:pic>
      <p:sp>
        <p:nvSpPr>
          <p:cNvPr id="4" name="椭圆 3"/>
          <p:cNvSpPr/>
          <p:nvPr/>
        </p:nvSpPr>
        <p:spPr>
          <a:xfrm>
            <a:off x="4046975" y="1496975"/>
            <a:ext cx="914400" cy="91440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P Font" panose="02000600000000000000" pitchFamily="2" charset="-128"/>
                <a:ea typeface="CP Font" panose="02000600000000000000" pitchFamily="2" charset="-128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51642" y="1496975"/>
            <a:ext cx="914400" cy="91440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P Font" panose="02000600000000000000" pitchFamily="2" charset="-128"/>
                <a:ea typeface="CP Font" panose="02000600000000000000" pitchFamily="2" charset="-128"/>
              </a:rPr>
              <a:t>2</a:t>
            </a:r>
            <a:endParaRPr lang="zh-CN" altLang="en-US" sz="2800" dirty="0">
              <a:solidFill>
                <a:srgbClr val="000000"/>
              </a:solidFill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046975" y="4402923"/>
            <a:ext cx="914400" cy="91440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P Font" panose="02000600000000000000" pitchFamily="2" charset="-128"/>
                <a:ea typeface="CP Font" panose="02000600000000000000" pitchFamily="2" charset="-128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51642" y="4402923"/>
            <a:ext cx="914400" cy="91440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P Font" panose="02000600000000000000" pitchFamily="2" charset="-128"/>
                <a:ea typeface="CP Font" panose="02000600000000000000" pitchFamily="2" charset="-128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00FA60-E154-4C56-86B1-4E5CF1B88E51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B479558-839E-431E-B8F3-3DEFB32F6B83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0A5CC31-ACB4-4299-8B16-D5E553D50936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FDC64BE1-82B2-402B-BD5E-7139C956BBC3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6"/>
          <p:cNvSpPr txBox="1"/>
          <p:nvPr/>
        </p:nvSpPr>
        <p:spPr>
          <a:xfrm>
            <a:off x="3096893" y="4684734"/>
            <a:ext cx="758317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TextBox 70"/>
          <p:cNvSpPr txBox="1"/>
          <p:nvPr/>
        </p:nvSpPr>
        <p:spPr>
          <a:xfrm>
            <a:off x="3026160" y="4224379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请添加标题</a:t>
            </a:r>
          </a:p>
        </p:txBody>
      </p:sp>
      <p:sp>
        <p:nvSpPr>
          <p:cNvPr id="7" name="Freeform 28"/>
          <p:cNvSpPr>
            <a:spLocks noEditPoints="1"/>
          </p:cNvSpPr>
          <p:nvPr/>
        </p:nvSpPr>
        <p:spPr bwMode="auto">
          <a:xfrm>
            <a:off x="1881503" y="4379299"/>
            <a:ext cx="843280" cy="626745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880358" y="4367869"/>
            <a:ext cx="5715" cy="730250"/>
          </a:xfrm>
          <a:prstGeom prst="line">
            <a:avLst/>
          </a:prstGeom>
          <a:ln>
            <a:solidFill>
              <a:srgbClr val="3837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24816" y="1685863"/>
            <a:ext cx="2659776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80358" y="134920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80572" y="3069654"/>
            <a:ext cx="2659776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6114" y="273299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0510" y="1446368"/>
            <a:ext cx="4856519" cy="2365828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 flipH="1">
            <a:off x="1853984" y="1446368"/>
            <a:ext cx="726426" cy="72642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64547" y="1546991"/>
            <a:ext cx="525180" cy="525180"/>
          </a:xfrm>
          <a:prstGeom prst="ellipse">
            <a:avLst/>
          </a:prstGeom>
          <a:solidFill>
            <a:srgbClr val="79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1853984" y="2731905"/>
            <a:ext cx="726426" cy="72642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64547" y="2832528"/>
            <a:ext cx="525180" cy="525180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9A0D158-1581-47C0-894A-568216B984E0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71B8BB1-9CFE-4025-85CE-D2715249C881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10FA70B-576C-474D-8D4D-1B8BC7ED8A5F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FB45E2F-1EC3-4435-BB71-E31F701D6FE9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9A8CD471-923D-4CE8-B4FA-C9EFAC5DAB9E}"/>
              </a:ext>
            </a:extLst>
          </p:cNvPr>
          <p:cNvSpPr/>
          <p:nvPr/>
        </p:nvSpPr>
        <p:spPr>
          <a:xfrm rot="2700000">
            <a:off x="2935100" y="268101"/>
            <a:ext cx="6321798" cy="6321798"/>
          </a:xfrm>
          <a:prstGeom prst="rect">
            <a:avLst/>
          </a:prstGeom>
          <a:blipFill dpi="0" rotWithShape="0">
            <a:blip r:embed="rId3"/>
            <a:srcRect/>
            <a:tile tx="-1619250" ty="-673100" sx="100000" sy="100000" flip="none" algn="tl"/>
          </a:blipFill>
          <a:ln>
            <a:noFill/>
          </a:ln>
          <a:effectLst>
            <a:outerShdw blurRad="1041400" dist="381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3BED98D-32E6-491D-9728-EFAA9B4E6006}"/>
              </a:ext>
            </a:extLst>
          </p:cNvPr>
          <p:cNvSpPr/>
          <p:nvPr/>
        </p:nvSpPr>
        <p:spPr>
          <a:xfrm rot="2700000">
            <a:off x="3294158" y="627159"/>
            <a:ext cx="5603682" cy="560368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17581" y="286380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</a:p>
        </p:txBody>
      </p:sp>
      <p:sp>
        <p:nvSpPr>
          <p:cNvPr id="37" name="矩形 36"/>
          <p:cNvSpPr/>
          <p:nvPr/>
        </p:nvSpPr>
        <p:spPr>
          <a:xfrm>
            <a:off x="5133433" y="1109705"/>
            <a:ext cx="19251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14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AE9D801F-166D-4D19-B7FD-C2D7483AC66D}"/>
              </a:ext>
            </a:extLst>
          </p:cNvPr>
          <p:cNvSpPr/>
          <p:nvPr/>
        </p:nvSpPr>
        <p:spPr>
          <a:xfrm rot="2700000">
            <a:off x="-378657" y="5715546"/>
            <a:ext cx="5219524" cy="5219524"/>
          </a:xfrm>
          <a:prstGeom prst="rect">
            <a:avLst/>
          </a:prstGeom>
          <a:blipFill dpi="0" rotWithShape="0">
            <a:blip r:embed="rId3"/>
            <a:srcRect/>
            <a:tile tx="0" ty="-4349750" sx="100000" sy="100000" flip="none" algn="tl"/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5819B901-9B2B-4615-9BDB-C33D5DB29921}"/>
              </a:ext>
            </a:extLst>
          </p:cNvPr>
          <p:cNvSpPr/>
          <p:nvPr/>
        </p:nvSpPr>
        <p:spPr>
          <a:xfrm rot="2700000">
            <a:off x="133758" y="6227961"/>
            <a:ext cx="4194694" cy="419469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358E011-B6FF-4C8F-90F7-921BC755036E}"/>
              </a:ext>
            </a:extLst>
          </p:cNvPr>
          <p:cNvSpPr/>
          <p:nvPr/>
        </p:nvSpPr>
        <p:spPr>
          <a:xfrm rot="2700000">
            <a:off x="7365357" y="-4077070"/>
            <a:ext cx="5219524" cy="5219524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C943EAA9-E36A-4D6C-9674-1EE1435169B1}"/>
              </a:ext>
            </a:extLst>
          </p:cNvPr>
          <p:cNvSpPr/>
          <p:nvPr/>
        </p:nvSpPr>
        <p:spPr>
          <a:xfrm rot="2700000">
            <a:off x="7892801" y="-3549626"/>
            <a:ext cx="4164636" cy="416463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4477024" y="2311809"/>
            <a:ext cx="3378201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F8ECD36-C72D-4F85-A3E1-28B1326653F7}"/>
              </a:ext>
            </a:extLst>
          </p:cNvPr>
          <p:cNvGrpSpPr/>
          <p:nvPr/>
        </p:nvGrpSpPr>
        <p:grpSpPr>
          <a:xfrm>
            <a:off x="4336774" y="2250573"/>
            <a:ext cx="460926" cy="584775"/>
            <a:chOff x="4119535" y="1539993"/>
            <a:chExt cx="822800" cy="104388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BA22AC2-B101-414E-B78A-C54362DCEB08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4FD3E82-CB12-4CEC-98ED-8C510172F5DE}"/>
                </a:ext>
              </a:extLst>
            </p:cNvPr>
            <p:cNvSpPr txBox="1"/>
            <p:nvPr/>
          </p:nvSpPr>
          <p:spPr>
            <a:xfrm>
              <a:off x="4120267" y="1539993"/>
              <a:ext cx="778908" cy="1043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32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54" name="圆角矩形 35">
            <a:extLst>
              <a:ext uri="{FF2B5EF4-FFF2-40B4-BE49-F238E27FC236}">
                <a16:creationId xmlns:a16="http://schemas.microsoft.com/office/drawing/2014/main" id="{5778C4F4-221D-43CE-AD56-F61B1DE99E4B}"/>
              </a:ext>
            </a:extLst>
          </p:cNvPr>
          <p:cNvSpPr/>
          <p:nvPr/>
        </p:nvSpPr>
        <p:spPr>
          <a:xfrm>
            <a:off x="4477024" y="3182455"/>
            <a:ext cx="3378201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90B1C01-AF4A-4759-BB4C-CDAC57F2B624}"/>
              </a:ext>
            </a:extLst>
          </p:cNvPr>
          <p:cNvGrpSpPr/>
          <p:nvPr/>
        </p:nvGrpSpPr>
        <p:grpSpPr>
          <a:xfrm>
            <a:off x="4336774" y="3121219"/>
            <a:ext cx="460926" cy="584775"/>
            <a:chOff x="4119535" y="1539993"/>
            <a:chExt cx="822800" cy="1043881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01514D0-6CA4-4716-A3AE-69A418579E26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6B638EC-67AB-4874-A32F-302DB1F2C853}"/>
                </a:ext>
              </a:extLst>
            </p:cNvPr>
            <p:cNvSpPr txBox="1"/>
            <p:nvPr/>
          </p:nvSpPr>
          <p:spPr>
            <a:xfrm>
              <a:off x="4120267" y="1539993"/>
              <a:ext cx="778908" cy="1043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</a:t>
              </a:r>
              <a:endParaRPr lang="zh-CN" altLang="en-US" sz="32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62" name="圆角矩形 35">
            <a:extLst>
              <a:ext uri="{FF2B5EF4-FFF2-40B4-BE49-F238E27FC236}">
                <a16:creationId xmlns:a16="http://schemas.microsoft.com/office/drawing/2014/main" id="{8491572C-AE18-41BC-A8E0-A9643BF289D3}"/>
              </a:ext>
            </a:extLst>
          </p:cNvPr>
          <p:cNvSpPr/>
          <p:nvPr/>
        </p:nvSpPr>
        <p:spPr>
          <a:xfrm>
            <a:off x="4477024" y="4053101"/>
            <a:ext cx="3378201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BE2682C-CB25-4A98-92A8-DC5CDDB58608}"/>
              </a:ext>
            </a:extLst>
          </p:cNvPr>
          <p:cNvGrpSpPr/>
          <p:nvPr/>
        </p:nvGrpSpPr>
        <p:grpSpPr>
          <a:xfrm>
            <a:off x="4336774" y="3991865"/>
            <a:ext cx="460926" cy="584775"/>
            <a:chOff x="4119535" y="1539993"/>
            <a:chExt cx="822800" cy="1043881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35CF8C8E-0252-492B-9D1B-345D5C611218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3CE5ACA-E041-4D25-B6FC-A5958A61B0BB}"/>
                </a:ext>
              </a:extLst>
            </p:cNvPr>
            <p:cNvSpPr txBox="1"/>
            <p:nvPr/>
          </p:nvSpPr>
          <p:spPr>
            <a:xfrm>
              <a:off x="4120267" y="1539993"/>
              <a:ext cx="778908" cy="1043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3</a:t>
              </a:r>
              <a:endParaRPr lang="zh-CN" altLang="en-US" sz="32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CEDF8B3-3606-4FCD-A7CB-EFE5924CD8D8}"/>
              </a:ext>
            </a:extLst>
          </p:cNvPr>
          <p:cNvSpPr txBox="1"/>
          <p:nvPr/>
        </p:nvSpPr>
        <p:spPr>
          <a:xfrm>
            <a:off x="2209800" y="-47428666"/>
            <a:ext cx="787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43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9A8CD471-923D-4CE8-B4FA-C9EFAC5DAB9E}"/>
              </a:ext>
            </a:extLst>
          </p:cNvPr>
          <p:cNvSpPr/>
          <p:nvPr/>
        </p:nvSpPr>
        <p:spPr>
          <a:xfrm rot="2700000">
            <a:off x="2935100" y="268101"/>
            <a:ext cx="6321798" cy="6321798"/>
          </a:xfrm>
          <a:prstGeom prst="rect">
            <a:avLst/>
          </a:prstGeom>
          <a:blipFill dpi="0" rotWithShape="0">
            <a:blip r:embed="rId3"/>
            <a:srcRect/>
            <a:tile tx="-1619250" ty="-673100" sx="100000" sy="100000" flip="none" algn="tl"/>
          </a:blipFill>
          <a:ln>
            <a:noFill/>
          </a:ln>
          <a:effectLst>
            <a:outerShdw blurRad="1041400" dist="381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3BED98D-32E6-491D-9728-EFAA9B4E6006}"/>
              </a:ext>
            </a:extLst>
          </p:cNvPr>
          <p:cNvSpPr/>
          <p:nvPr/>
        </p:nvSpPr>
        <p:spPr>
          <a:xfrm rot="2700000">
            <a:off x="3294158" y="627159"/>
            <a:ext cx="5603682" cy="560368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945411" y="2556445"/>
            <a:ext cx="43011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感谢您的观看</a:t>
            </a:r>
          </a:p>
        </p:txBody>
      </p:sp>
      <p:sp>
        <p:nvSpPr>
          <p:cNvPr id="37" name="矩形 36"/>
          <p:cNvSpPr/>
          <p:nvPr/>
        </p:nvSpPr>
        <p:spPr>
          <a:xfrm>
            <a:off x="2602121" y="3508311"/>
            <a:ext cx="68279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MICRO STEREOSCOPIC YEAR-END SUMMARY REPORT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209248" y="4255349"/>
            <a:ext cx="3773501" cy="406400"/>
            <a:chOff x="4753022" y="3943251"/>
            <a:chExt cx="3773501" cy="406400"/>
          </a:xfrm>
        </p:grpSpPr>
        <p:sp>
          <p:nvSpPr>
            <p:cNvPr id="36" name="圆角矩形 35"/>
            <p:cNvSpPr/>
            <p:nvPr/>
          </p:nvSpPr>
          <p:spPr>
            <a:xfrm>
              <a:off x="4753022" y="3943251"/>
              <a:ext cx="1806990" cy="4064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汇报人：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</a:rPr>
                <a:t>51PPT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模板网</a:t>
              </a:r>
            </a:p>
          </p:txBody>
        </p:sp>
        <p:sp>
          <p:nvSpPr>
            <p:cNvPr id="29" name="圆角矩形 35">
              <a:extLst>
                <a:ext uri="{FF2B5EF4-FFF2-40B4-BE49-F238E27FC236}">
                  <a16:creationId xmlns:a16="http://schemas.microsoft.com/office/drawing/2014/main" id="{86BB97EB-054A-4A1E-B7A6-04F3F03DF1F8}"/>
                </a:ext>
              </a:extLst>
            </p:cNvPr>
            <p:cNvSpPr/>
            <p:nvPr/>
          </p:nvSpPr>
          <p:spPr>
            <a:xfrm>
              <a:off x="6719533" y="3943251"/>
              <a:ext cx="1806990" cy="4064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rgbClr val="000000"/>
                  </a:solidFill>
                  <a:latin typeface="+mn-ea"/>
                </a:rPr>
                <a:t>日期：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</a:rPr>
                <a:t>2022.03</a:t>
              </a:r>
              <a:endParaRPr lang="zh-CN" altLang="en-US" sz="1200" dirty="0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6E7F361-0A36-458E-98B3-5919C9155671}"/>
              </a:ext>
            </a:extLst>
          </p:cNvPr>
          <p:cNvGrpSpPr/>
          <p:nvPr/>
        </p:nvGrpSpPr>
        <p:grpSpPr>
          <a:xfrm>
            <a:off x="4485218" y="1293620"/>
            <a:ext cx="822800" cy="923330"/>
            <a:chOff x="4119535" y="1570753"/>
            <a:chExt cx="822800" cy="923330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C4D5807-DD01-45E9-A816-07CACFFCCBE3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85875CF-44E6-4112-8363-D64827AA5B7C}"/>
                </a:ext>
              </a:extLst>
            </p:cNvPr>
            <p:cNvSpPr txBox="1"/>
            <p:nvPr/>
          </p:nvSpPr>
          <p:spPr>
            <a:xfrm>
              <a:off x="4226203" y="1570753"/>
              <a:ext cx="60946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AE6C588-9505-4230-81DF-C7AEF5176390}"/>
              </a:ext>
            </a:extLst>
          </p:cNvPr>
          <p:cNvGrpSpPr/>
          <p:nvPr/>
        </p:nvGrpSpPr>
        <p:grpSpPr>
          <a:xfrm>
            <a:off x="5274483" y="1293620"/>
            <a:ext cx="822800" cy="923330"/>
            <a:chOff x="4119535" y="1570753"/>
            <a:chExt cx="822800" cy="923330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5C0C7F47-F141-420E-B7D0-A3E7432398AC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9F36319-9AE1-4E6B-BA60-8FEB3904D1DC}"/>
                </a:ext>
              </a:extLst>
            </p:cNvPr>
            <p:cNvSpPr txBox="1"/>
            <p:nvPr/>
          </p:nvSpPr>
          <p:spPr>
            <a:xfrm>
              <a:off x="4226203" y="1570753"/>
              <a:ext cx="60946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2B71EFA-C779-499A-AA02-EF1F526FC113}"/>
              </a:ext>
            </a:extLst>
          </p:cNvPr>
          <p:cNvGrpSpPr/>
          <p:nvPr/>
        </p:nvGrpSpPr>
        <p:grpSpPr>
          <a:xfrm>
            <a:off x="6063748" y="1293620"/>
            <a:ext cx="822800" cy="923330"/>
            <a:chOff x="4119535" y="1570753"/>
            <a:chExt cx="822800" cy="923330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1881DD99-7F6B-48DB-946B-A9E4D9E80F49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BA22934-501D-42C3-A053-7C78C8641ABA}"/>
                </a:ext>
              </a:extLst>
            </p:cNvPr>
            <p:cNvSpPr txBox="1"/>
            <p:nvPr/>
          </p:nvSpPr>
          <p:spPr>
            <a:xfrm>
              <a:off x="4226203" y="1570753"/>
              <a:ext cx="60946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BBE82AD-1C59-4E6B-88DC-5BF4ADC123A7}"/>
              </a:ext>
            </a:extLst>
          </p:cNvPr>
          <p:cNvGrpSpPr/>
          <p:nvPr/>
        </p:nvGrpSpPr>
        <p:grpSpPr>
          <a:xfrm>
            <a:off x="6853013" y="1293620"/>
            <a:ext cx="822800" cy="923330"/>
            <a:chOff x="4119535" y="1570753"/>
            <a:chExt cx="822800" cy="923330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876D2CEA-BF0E-4C9D-8F35-72B6B11FAF43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A230B52-3CD9-4F86-89F6-D001038F1C85}"/>
                </a:ext>
              </a:extLst>
            </p:cNvPr>
            <p:cNvSpPr txBox="1"/>
            <p:nvPr/>
          </p:nvSpPr>
          <p:spPr>
            <a:xfrm>
              <a:off x="4226203" y="1570753"/>
              <a:ext cx="69762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X</a:t>
              </a:r>
              <a:endParaRPr lang="zh-CN" altLang="en-US" sz="54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AE9D801F-166D-4D19-B7FD-C2D7483AC66D}"/>
              </a:ext>
            </a:extLst>
          </p:cNvPr>
          <p:cNvSpPr/>
          <p:nvPr/>
        </p:nvSpPr>
        <p:spPr>
          <a:xfrm rot="2700000">
            <a:off x="-378657" y="5715546"/>
            <a:ext cx="5219524" cy="5219524"/>
          </a:xfrm>
          <a:prstGeom prst="rect">
            <a:avLst/>
          </a:prstGeom>
          <a:blipFill dpi="0" rotWithShape="0">
            <a:blip r:embed="rId3"/>
            <a:srcRect/>
            <a:tile tx="0" ty="-4349750" sx="100000" sy="100000" flip="none" algn="tl"/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5819B901-9B2B-4615-9BDB-C33D5DB29921}"/>
              </a:ext>
            </a:extLst>
          </p:cNvPr>
          <p:cNvSpPr/>
          <p:nvPr/>
        </p:nvSpPr>
        <p:spPr>
          <a:xfrm rot="2700000">
            <a:off x="133758" y="6227961"/>
            <a:ext cx="4194694" cy="419469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358E011-B6FF-4C8F-90F7-921BC755036E}"/>
              </a:ext>
            </a:extLst>
          </p:cNvPr>
          <p:cNvSpPr/>
          <p:nvPr/>
        </p:nvSpPr>
        <p:spPr>
          <a:xfrm rot="2700000">
            <a:off x="7365357" y="-4077070"/>
            <a:ext cx="5219524" cy="5219524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C943EAA9-E36A-4D6C-9674-1EE1435169B1}"/>
              </a:ext>
            </a:extLst>
          </p:cNvPr>
          <p:cNvSpPr/>
          <p:nvPr/>
        </p:nvSpPr>
        <p:spPr>
          <a:xfrm rot="2700000">
            <a:off x="7892801" y="-3549626"/>
            <a:ext cx="4164636" cy="416463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219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4DC1A3A-2F54-4BE0-B7D0-4596E2138FCD}"/>
              </a:ext>
            </a:extLst>
          </p:cNvPr>
          <p:cNvSpPr txBox="1"/>
          <p:nvPr/>
        </p:nvSpPr>
        <p:spPr>
          <a:xfrm>
            <a:off x="1414327" y="3047294"/>
            <a:ext cx="49251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560202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9A8CD471-923D-4CE8-B4FA-C9EFAC5DAB9E}"/>
              </a:ext>
            </a:extLst>
          </p:cNvPr>
          <p:cNvSpPr/>
          <p:nvPr/>
        </p:nvSpPr>
        <p:spPr>
          <a:xfrm rot="2700000">
            <a:off x="2935100" y="268101"/>
            <a:ext cx="6321798" cy="6321798"/>
          </a:xfrm>
          <a:prstGeom prst="rect">
            <a:avLst/>
          </a:prstGeom>
          <a:blipFill dpi="0" rotWithShape="0">
            <a:blip r:embed="rId3"/>
            <a:srcRect/>
            <a:tile tx="-1619250" ty="-673100" sx="100000" sy="100000" flip="none" algn="tl"/>
          </a:blipFill>
          <a:ln>
            <a:noFill/>
          </a:ln>
          <a:effectLst>
            <a:outerShdw blurRad="1041400" dist="381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3BED98D-32E6-491D-9728-EFAA9B4E6006}"/>
              </a:ext>
            </a:extLst>
          </p:cNvPr>
          <p:cNvSpPr/>
          <p:nvPr/>
        </p:nvSpPr>
        <p:spPr>
          <a:xfrm rot="2700000">
            <a:off x="3294158" y="627159"/>
            <a:ext cx="5603682" cy="560368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AE9D801F-166D-4D19-B7FD-C2D7483AC66D}"/>
              </a:ext>
            </a:extLst>
          </p:cNvPr>
          <p:cNvSpPr/>
          <p:nvPr/>
        </p:nvSpPr>
        <p:spPr>
          <a:xfrm rot="2700000">
            <a:off x="-378657" y="5715546"/>
            <a:ext cx="5219524" cy="5219524"/>
          </a:xfrm>
          <a:prstGeom prst="rect">
            <a:avLst/>
          </a:prstGeom>
          <a:blipFill dpi="0" rotWithShape="0">
            <a:blip r:embed="rId3"/>
            <a:srcRect/>
            <a:tile tx="0" ty="-4349750" sx="100000" sy="100000" flip="none" algn="tl"/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5819B901-9B2B-4615-9BDB-C33D5DB29921}"/>
              </a:ext>
            </a:extLst>
          </p:cNvPr>
          <p:cNvSpPr/>
          <p:nvPr/>
        </p:nvSpPr>
        <p:spPr>
          <a:xfrm rot="2700000">
            <a:off x="133758" y="6227961"/>
            <a:ext cx="4194694" cy="419469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358E011-B6FF-4C8F-90F7-921BC755036E}"/>
              </a:ext>
            </a:extLst>
          </p:cNvPr>
          <p:cNvSpPr/>
          <p:nvPr/>
        </p:nvSpPr>
        <p:spPr>
          <a:xfrm rot="2700000">
            <a:off x="7365357" y="-4077070"/>
            <a:ext cx="5219524" cy="5219524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C943EAA9-E36A-4D6C-9674-1EE1435169B1}"/>
              </a:ext>
            </a:extLst>
          </p:cNvPr>
          <p:cNvSpPr/>
          <p:nvPr/>
        </p:nvSpPr>
        <p:spPr>
          <a:xfrm rot="2700000">
            <a:off x="7892801" y="-3549626"/>
            <a:ext cx="4164636" cy="416463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254000" dist="38100" dir="2700000" algn="tl" rotWithShape="0">
              <a:srgbClr val="E9EA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4039149" y="3133746"/>
            <a:ext cx="4253952" cy="5365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8309310-4B0B-4A6F-A591-B97AD8E714C7}"/>
              </a:ext>
            </a:extLst>
          </p:cNvPr>
          <p:cNvGrpSpPr/>
          <p:nvPr/>
        </p:nvGrpSpPr>
        <p:grpSpPr>
          <a:xfrm>
            <a:off x="5274614" y="869189"/>
            <a:ext cx="1551758" cy="1862049"/>
            <a:chOff x="4119535" y="1562576"/>
            <a:chExt cx="822800" cy="98732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7AAFD57C-4863-4969-8E61-B50532055FB0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24A02A2-5BF6-40F0-91D8-C1894B612D99}"/>
                </a:ext>
              </a:extLst>
            </p:cNvPr>
            <p:cNvSpPr txBox="1"/>
            <p:nvPr/>
          </p:nvSpPr>
          <p:spPr>
            <a:xfrm>
              <a:off x="4241858" y="1562576"/>
              <a:ext cx="578151" cy="98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115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726721CA-4A65-455D-8038-61F6A9402EFE}"/>
              </a:ext>
            </a:extLst>
          </p:cNvPr>
          <p:cNvSpPr/>
          <p:nvPr/>
        </p:nvSpPr>
        <p:spPr>
          <a:xfrm>
            <a:off x="3594100" y="4004849"/>
            <a:ext cx="500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52055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5350" y="1349206"/>
            <a:ext cx="5856527" cy="32003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754" y="1349206"/>
            <a:ext cx="4795935" cy="4441371"/>
          </a:xfrm>
          <a:prstGeom prst="rect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6599" y="2916749"/>
            <a:ext cx="3410453" cy="20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66599" y="2170300"/>
            <a:ext cx="205041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35282" y="4685315"/>
            <a:ext cx="4141402" cy="70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5110280" y="3978224"/>
            <a:ext cx="999598" cy="9995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confont-1186-6000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330846" y="4211274"/>
            <a:ext cx="609685" cy="548766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76D8C0E-5630-4766-BBAE-5B3BA630D8C6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69D7417-D2BE-49A2-9F0A-843928012491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2D8CD50-6471-41A2-AE5F-02348DFA145B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0300" y="3390285"/>
            <a:ext cx="5060980" cy="2266474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 flipH="1">
            <a:off x="1241376" y="1357136"/>
            <a:ext cx="1407594" cy="14075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3462073" y="1357136"/>
            <a:ext cx="1407594" cy="14075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3462073" y="3736193"/>
            <a:ext cx="1407594" cy="14075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1210361" y="3736193"/>
            <a:ext cx="1407594" cy="14075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6096000" y="1791406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5A5A5A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" name="Google Shape;86;p19"/>
          <p:cNvSpPr txBox="1"/>
          <p:nvPr/>
        </p:nvSpPr>
        <p:spPr>
          <a:xfrm>
            <a:off x="6096000" y="1357136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YOUR TITLE HERE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6095999" y="2589413"/>
            <a:ext cx="5245357" cy="59155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975"/>
          <p:cNvSpPr>
            <a:spLocks noEditPoints="1"/>
          </p:cNvSpPr>
          <p:nvPr/>
        </p:nvSpPr>
        <p:spPr bwMode="auto">
          <a:xfrm>
            <a:off x="3847867" y="4087457"/>
            <a:ext cx="574319" cy="709889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979"/>
          <p:cNvSpPr>
            <a:spLocks noEditPoints="1"/>
          </p:cNvSpPr>
          <p:nvPr/>
        </p:nvSpPr>
        <p:spPr bwMode="auto">
          <a:xfrm>
            <a:off x="3740027" y="1716267"/>
            <a:ext cx="789997" cy="707422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rgbClr val="88B1B9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983"/>
          <p:cNvSpPr>
            <a:spLocks noEditPoints="1"/>
          </p:cNvSpPr>
          <p:nvPr/>
        </p:nvSpPr>
        <p:spPr bwMode="auto">
          <a:xfrm>
            <a:off x="1612994" y="1740914"/>
            <a:ext cx="665519" cy="682775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987"/>
          <p:cNvSpPr>
            <a:spLocks noEditPoints="1"/>
          </p:cNvSpPr>
          <p:nvPr/>
        </p:nvSpPr>
        <p:spPr bwMode="auto">
          <a:xfrm>
            <a:off x="1639940" y="3914917"/>
            <a:ext cx="548435" cy="882429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rgbClr val="88B1B9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4301" y="2858404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00785" y="2858404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0644" y="5277426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77128" y="5277426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0C37237-10B4-495D-B60C-EA3105DF5E3F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361EE67-AA47-491D-8808-1F1624F9580A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7BF91CE-8DF9-4BB9-B042-38FE1E54DA95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CB7D3C8B-B77E-4054-9461-BD8B72FE4C59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 flipH="1">
            <a:off x="3908458" y="1659293"/>
            <a:ext cx="1761082" cy="176108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6413966" y="1632991"/>
            <a:ext cx="1761082" cy="176108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8771657" y="1659293"/>
            <a:ext cx="1761082" cy="176108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1504215" y="1659293"/>
            <a:ext cx="1761082" cy="176108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27"/>
          <p:cNvSpPr>
            <a:spLocks noChangeArrowheads="1"/>
          </p:cNvSpPr>
          <p:nvPr/>
        </p:nvSpPr>
        <p:spPr bwMode="auto">
          <a:xfrm>
            <a:off x="4190459" y="1927942"/>
            <a:ext cx="1234196" cy="1232934"/>
          </a:xfrm>
          <a:prstGeom prst="ellipse">
            <a:avLst/>
          </a:prstGeom>
          <a:solidFill>
            <a:srgbClr val="88B1B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Oval 29"/>
          <p:cNvSpPr>
            <a:spLocks noChangeArrowheads="1"/>
          </p:cNvSpPr>
          <p:nvPr/>
        </p:nvSpPr>
        <p:spPr bwMode="auto">
          <a:xfrm>
            <a:off x="1786216" y="1927942"/>
            <a:ext cx="1234196" cy="1232934"/>
          </a:xfrm>
          <a:prstGeom prst="ellipse">
            <a:avLst/>
          </a:prstGeom>
          <a:solidFill>
            <a:srgbClr val="5A5A5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Oval 30"/>
          <p:cNvSpPr>
            <a:spLocks noChangeArrowheads="1"/>
          </p:cNvSpPr>
          <p:nvPr/>
        </p:nvSpPr>
        <p:spPr bwMode="auto">
          <a:xfrm>
            <a:off x="6667357" y="1883679"/>
            <a:ext cx="1234196" cy="1232934"/>
          </a:xfrm>
          <a:prstGeom prst="ellipse">
            <a:avLst/>
          </a:prstGeom>
          <a:solidFill>
            <a:srgbClr val="5A5A5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31"/>
          <p:cNvSpPr>
            <a:spLocks noChangeArrowheads="1"/>
          </p:cNvSpPr>
          <p:nvPr/>
        </p:nvSpPr>
        <p:spPr bwMode="auto">
          <a:xfrm>
            <a:off x="9039358" y="1897065"/>
            <a:ext cx="1234196" cy="1232934"/>
          </a:xfrm>
          <a:prstGeom prst="ellipse">
            <a:avLst/>
          </a:prstGeom>
          <a:solidFill>
            <a:srgbClr val="88B1B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36"/>
          <p:cNvSpPr/>
          <p:nvPr/>
        </p:nvSpPr>
        <p:spPr bwMode="auto">
          <a:xfrm>
            <a:off x="2203583" y="2234503"/>
            <a:ext cx="400042" cy="531286"/>
          </a:xfrm>
          <a:custGeom>
            <a:avLst/>
            <a:gdLst/>
            <a:ahLst/>
            <a:cxnLst>
              <a:cxn ang="0">
                <a:pos x="134" y="165"/>
              </a:cxn>
              <a:cxn ang="0">
                <a:pos x="67" y="178"/>
              </a:cxn>
              <a:cxn ang="0">
                <a:pos x="0" y="165"/>
              </a:cxn>
              <a:cxn ang="0">
                <a:pos x="0" y="155"/>
              </a:cxn>
              <a:cxn ang="0">
                <a:pos x="12" y="135"/>
              </a:cxn>
              <a:cxn ang="0">
                <a:pos x="40" y="120"/>
              </a:cxn>
              <a:cxn ang="0">
                <a:pos x="48" y="107"/>
              </a:cxn>
              <a:cxn ang="0">
                <a:pos x="48" y="94"/>
              </a:cxn>
              <a:cxn ang="0">
                <a:pos x="47" y="93"/>
              </a:cxn>
              <a:cxn ang="0">
                <a:pos x="37" y="71"/>
              </a:cxn>
              <a:cxn ang="0">
                <a:pos x="36" y="69"/>
              </a:cxn>
              <a:cxn ang="0">
                <a:pos x="35" y="69"/>
              </a:cxn>
              <a:cxn ang="0">
                <a:pos x="32" y="63"/>
              </a:cxn>
              <a:cxn ang="0">
                <a:pos x="32" y="51"/>
              </a:cxn>
              <a:cxn ang="0">
                <a:pos x="34" y="46"/>
              </a:cxn>
              <a:cxn ang="0">
                <a:pos x="35" y="45"/>
              </a:cxn>
              <a:cxn ang="0">
                <a:pos x="35" y="25"/>
              </a:cxn>
              <a:cxn ang="0">
                <a:pos x="35" y="25"/>
              </a:cxn>
              <a:cxn ang="0">
                <a:pos x="40" y="9"/>
              </a:cxn>
              <a:cxn ang="0">
                <a:pos x="67" y="0"/>
              </a:cxn>
              <a:cxn ang="0">
                <a:pos x="94" y="9"/>
              </a:cxn>
              <a:cxn ang="0">
                <a:pos x="99" y="25"/>
              </a:cxn>
              <a:cxn ang="0">
                <a:pos x="99" y="45"/>
              </a:cxn>
              <a:cxn ang="0">
                <a:pos x="100" y="46"/>
              </a:cxn>
              <a:cxn ang="0">
                <a:pos x="102" y="51"/>
              </a:cxn>
              <a:cxn ang="0">
                <a:pos x="102" y="63"/>
              </a:cxn>
              <a:cxn ang="0">
                <a:pos x="97" y="69"/>
              </a:cxn>
              <a:cxn ang="0">
                <a:pos x="96" y="70"/>
              </a:cxn>
              <a:cxn ang="0">
                <a:pos x="95" y="72"/>
              </a:cxn>
              <a:cxn ang="0">
                <a:pos x="86" y="90"/>
              </a:cxn>
              <a:cxn ang="0">
                <a:pos x="84" y="93"/>
              </a:cxn>
              <a:cxn ang="0">
                <a:pos x="83" y="94"/>
              </a:cxn>
              <a:cxn ang="0">
                <a:pos x="83" y="107"/>
              </a:cxn>
              <a:cxn ang="0">
                <a:pos x="91" y="120"/>
              </a:cxn>
              <a:cxn ang="0">
                <a:pos x="121" y="135"/>
              </a:cxn>
              <a:cxn ang="0">
                <a:pos x="134" y="155"/>
              </a:cxn>
              <a:cxn ang="0">
                <a:pos x="134" y="165"/>
              </a:cxn>
            </a:cxnLst>
            <a:rect l="0" t="0" r="r" b="b"/>
            <a:pathLst>
              <a:path w="134" h="178">
                <a:moveTo>
                  <a:pt x="134" y="165"/>
                </a:moveTo>
                <a:cubicBezTo>
                  <a:pt x="134" y="169"/>
                  <a:pt x="110" y="178"/>
                  <a:pt x="67" y="178"/>
                </a:cubicBezTo>
                <a:cubicBezTo>
                  <a:pt x="24" y="178"/>
                  <a:pt x="0" y="169"/>
                  <a:pt x="0" y="16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47"/>
                  <a:pt x="5" y="139"/>
                  <a:pt x="12" y="135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5" y="117"/>
                  <a:pt x="48" y="112"/>
                  <a:pt x="48" y="107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3"/>
                  <a:pt x="39" y="84"/>
                  <a:pt x="37" y="71"/>
                </a:cubicBezTo>
                <a:cubicBezTo>
                  <a:pt x="36" y="69"/>
                  <a:pt x="36" y="69"/>
                  <a:pt x="36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68"/>
                  <a:pt x="32" y="66"/>
                  <a:pt x="32" y="63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49"/>
                  <a:pt x="33" y="47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4" y="16"/>
                  <a:pt x="40" y="9"/>
                </a:cubicBezTo>
                <a:cubicBezTo>
                  <a:pt x="46" y="3"/>
                  <a:pt x="55" y="0"/>
                  <a:pt x="67" y="0"/>
                </a:cubicBezTo>
                <a:cubicBezTo>
                  <a:pt x="79" y="0"/>
                  <a:pt x="88" y="3"/>
                  <a:pt x="94" y="9"/>
                </a:cubicBezTo>
                <a:cubicBezTo>
                  <a:pt x="100" y="16"/>
                  <a:pt x="99" y="25"/>
                  <a:pt x="99" y="25"/>
                </a:cubicBezTo>
                <a:cubicBezTo>
                  <a:pt x="99" y="45"/>
                  <a:pt x="99" y="45"/>
                  <a:pt x="9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7"/>
                  <a:pt x="102" y="49"/>
                  <a:pt x="102" y="51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6"/>
                  <a:pt x="100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2"/>
                  <a:pt x="95" y="72"/>
                  <a:pt x="95" y="72"/>
                </a:cubicBezTo>
                <a:cubicBezTo>
                  <a:pt x="93" y="78"/>
                  <a:pt x="90" y="84"/>
                  <a:pt x="86" y="90"/>
                </a:cubicBezTo>
                <a:cubicBezTo>
                  <a:pt x="85" y="91"/>
                  <a:pt x="85" y="92"/>
                  <a:pt x="84" y="93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13"/>
                  <a:pt x="86" y="118"/>
                  <a:pt x="91" y="120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9" y="139"/>
                  <a:pt x="134" y="147"/>
                  <a:pt x="134" y="155"/>
                </a:cubicBezTo>
                <a:lnTo>
                  <a:pt x="134" y="1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9417945" y="2275815"/>
            <a:ext cx="477022" cy="477022"/>
          </a:xfrm>
          <a:custGeom>
            <a:avLst/>
            <a:gdLst/>
            <a:ahLst/>
            <a:cxnLst>
              <a:cxn ang="0">
                <a:pos x="81" y="0"/>
              </a:cxn>
              <a:cxn ang="0">
                <a:pos x="2" y="78"/>
              </a:cxn>
              <a:cxn ang="0">
                <a:pos x="13" y="119"/>
              </a:cxn>
              <a:cxn ang="0">
                <a:pos x="0" y="160"/>
              </a:cxn>
              <a:cxn ang="0">
                <a:pos x="45" y="148"/>
              </a:cxn>
              <a:cxn ang="0">
                <a:pos x="81" y="157"/>
              </a:cxn>
              <a:cxn ang="0">
                <a:pos x="160" y="78"/>
              </a:cxn>
              <a:cxn ang="0">
                <a:pos x="81" y="0"/>
              </a:cxn>
              <a:cxn ang="0">
                <a:pos x="44" y="88"/>
              </a:cxn>
              <a:cxn ang="0">
                <a:pos x="34" y="78"/>
              </a:cxn>
              <a:cxn ang="0">
                <a:pos x="44" y="68"/>
              </a:cxn>
              <a:cxn ang="0">
                <a:pos x="54" y="78"/>
              </a:cxn>
              <a:cxn ang="0">
                <a:pos x="44" y="88"/>
              </a:cxn>
              <a:cxn ang="0">
                <a:pos x="82" y="88"/>
              </a:cxn>
              <a:cxn ang="0">
                <a:pos x="71" y="78"/>
              </a:cxn>
              <a:cxn ang="0">
                <a:pos x="82" y="68"/>
              </a:cxn>
              <a:cxn ang="0">
                <a:pos x="92" y="78"/>
              </a:cxn>
              <a:cxn ang="0">
                <a:pos x="82" y="88"/>
              </a:cxn>
              <a:cxn ang="0">
                <a:pos x="119" y="88"/>
              </a:cxn>
              <a:cxn ang="0">
                <a:pos x="109" y="78"/>
              </a:cxn>
              <a:cxn ang="0">
                <a:pos x="119" y="68"/>
              </a:cxn>
              <a:cxn ang="0">
                <a:pos x="130" y="78"/>
              </a:cxn>
              <a:cxn ang="0">
                <a:pos x="119" y="88"/>
              </a:cxn>
            </a:cxnLst>
            <a:rect l="0" t="0" r="r" b="b"/>
            <a:pathLst>
              <a:path w="160" h="160">
                <a:moveTo>
                  <a:pt x="81" y="0"/>
                </a:moveTo>
                <a:cubicBezTo>
                  <a:pt x="38" y="0"/>
                  <a:pt x="2" y="35"/>
                  <a:pt x="2" y="78"/>
                </a:cubicBezTo>
                <a:cubicBezTo>
                  <a:pt x="2" y="93"/>
                  <a:pt x="6" y="107"/>
                  <a:pt x="13" y="119"/>
                </a:cubicBezTo>
                <a:cubicBezTo>
                  <a:pt x="0" y="160"/>
                  <a:pt x="0" y="160"/>
                  <a:pt x="0" y="160"/>
                </a:cubicBezTo>
                <a:cubicBezTo>
                  <a:pt x="45" y="148"/>
                  <a:pt x="45" y="148"/>
                  <a:pt x="45" y="148"/>
                </a:cubicBezTo>
                <a:cubicBezTo>
                  <a:pt x="56" y="154"/>
                  <a:pt x="68" y="157"/>
                  <a:pt x="81" y="157"/>
                </a:cubicBezTo>
                <a:cubicBezTo>
                  <a:pt x="125" y="157"/>
                  <a:pt x="160" y="122"/>
                  <a:pt x="160" y="78"/>
                </a:cubicBezTo>
                <a:cubicBezTo>
                  <a:pt x="160" y="35"/>
                  <a:pt x="125" y="0"/>
                  <a:pt x="81" y="0"/>
                </a:cubicBezTo>
                <a:close/>
                <a:moveTo>
                  <a:pt x="44" y="88"/>
                </a:moveTo>
                <a:cubicBezTo>
                  <a:pt x="38" y="88"/>
                  <a:pt x="34" y="84"/>
                  <a:pt x="34" y="78"/>
                </a:cubicBezTo>
                <a:cubicBezTo>
                  <a:pt x="34" y="72"/>
                  <a:pt x="38" y="68"/>
                  <a:pt x="44" y="68"/>
                </a:cubicBezTo>
                <a:cubicBezTo>
                  <a:pt x="50" y="68"/>
                  <a:pt x="54" y="72"/>
                  <a:pt x="54" y="78"/>
                </a:cubicBezTo>
                <a:cubicBezTo>
                  <a:pt x="54" y="84"/>
                  <a:pt x="50" y="88"/>
                  <a:pt x="44" y="88"/>
                </a:cubicBezTo>
                <a:close/>
                <a:moveTo>
                  <a:pt x="82" y="88"/>
                </a:moveTo>
                <a:cubicBezTo>
                  <a:pt x="76" y="88"/>
                  <a:pt x="71" y="84"/>
                  <a:pt x="71" y="78"/>
                </a:cubicBezTo>
                <a:cubicBezTo>
                  <a:pt x="71" y="72"/>
                  <a:pt x="76" y="68"/>
                  <a:pt x="82" y="68"/>
                </a:cubicBezTo>
                <a:cubicBezTo>
                  <a:pt x="87" y="68"/>
                  <a:pt x="92" y="72"/>
                  <a:pt x="92" y="78"/>
                </a:cubicBezTo>
                <a:cubicBezTo>
                  <a:pt x="92" y="84"/>
                  <a:pt x="87" y="88"/>
                  <a:pt x="82" y="88"/>
                </a:cubicBezTo>
                <a:close/>
                <a:moveTo>
                  <a:pt x="119" y="88"/>
                </a:moveTo>
                <a:cubicBezTo>
                  <a:pt x="114" y="88"/>
                  <a:pt x="109" y="84"/>
                  <a:pt x="109" y="78"/>
                </a:cubicBezTo>
                <a:cubicBezTo>
                  <a:pt x="109" y="72"/>
                  <a:pt x="114" y="68"/>
                  <a:pt x="119" y="68"/>
                </a:cubicBezTo>
                <a:cubicBezTo>
                  <a:pt x="125" y="68"/>
                  <a:pt x="130" y="72"/>
                  <a:pt x="130" y="78"/>
                </a:cubicBezTo>
                <a:cubicBezTo>
                  <a:pt x="130" y="84"/>
                  <a:pt x="125" y="88"/>
                  <a:pt x="119" y="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59"/>
          <p:cNvSpPr>
            <a:spLocks noEditPoints="1"/>
          </p:cNvSpPr>
          <p:nvPr/>
        </p:nvSpPr>
        <p:spPr bwMode="auto">
          <a:xfrm>
            <a:off x="4546497" y="2323407"/>
            <a:ext cx="477022" cy="432854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22" y="0"/>
              </a:cxn>
              <a:cxn ang="0">
                <a:pos x="0" y="22"/>
              </a:cxn>
              <a:cxn ang="0">
                <a:pos x="0" y="96"/>
              </a:cxn>
              <a:cxn ang="0">
                <a:pos x="22" y="118"/>
              </a:cxn>
              <a:cxn ang="0">
                <a:pos x="97" y="118"/>
              </a:cxn>
              <a:cxn ang="0">
                <a:pos x="137" y="144"/>
              </a:cxn>
              <a:cxn ang="0">
                <a:pos x="139" y="145"/>
              </a:cxn>
              <a:cxn ang="0">
                <a:pos x="141" y="144"/>
              </a:cxn>
              <a:cxn ang="0">
                <a:pos x="143" y="141"/>
              </a:cxn>
              <a:cxn ang="0">
                <a:pos x="143" y="116"/>
              </a:cxn>
              <a:cxn ang="0">
                <a:pos x="160" y="96"/>
              </a:cxn>
              <a:cxn ang="0">
                <a:pos x="160" y="22"/>
              </a:cxn>
              <a:cxn ang="0">
                <a:pos x="138" y="0"/>
              </a:cxn>
              <a:cxn ang="0">
                <a:pos x="99" y="87"/>
              </a:cxn>
              <a:cxn ang="0">
                <a:pos x="31" y="87"/>
              </a:cxn>
              <a:cxn ang="0">
                <a:pos x="22" y="78"/>
              </a:cxn>
              <a:cxn ang="0">
                <a:pos x="31" y="69"/>
              </a:cxn>
              <a:cxn ang="0">
                <a:pos x="99" y="69"/>
              </a:cxn>
              <a:cxn ang="0">
                <a:pos x="107" y="78"/>
              </a:cxn>
              <a:cxn ang="0">
                <a:pos x="99" y="87"/>
              </a:cxn>
              <a:cxn ang="0">
                <a:pos x="129" y="51"/>
              </a:cxn>
              <a:cxn ang="0">
                <a:pos x="31" y="51"/>
              </a:cxn>
              <a:cxn ang="0">
                <a:pos x="22" y="42"/>
              </a:cxn>
              <a:cxn ang="0">
                <a:pos x="31" y="34"/>
              </a:cxn>
              <a:cxn ang="0">
                <a:pos x="129" y="34"/>
              </a:cxn>
              <a:cxn ang="0">
                <a:pos x="138" y="42"/>
              </a:cxn>
              <a:cxn ang="0">
                <a:pos x="129" y="51"/>
              </a:cxn>
            </a:cxnLst>
            <a:rect l="0" t="0" r="r" b="b"/>
            <a:pathLst>
              <a:path w="160" h="145">
                <a:moveTo>
                  <a:pt x="13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8"/>
                  <a:pt x="10" y="118"/>
                  <a:pt x="22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37" y="145"/>
                  <a:pt x="138" y="145"/>
                  <a:pt x="139" y="145"/>
                </a:cubicBezTo>
                <a:cubicBezTo>
                  <a:pt x="140" y="145"/>
                  <a:pt x="140" y="145"/>
                  <a:pt x="141" y="144"/>
                </a:cubicBezTo>
                <a:cubicBezTo>
                  <a:pt x="142" y="144"/>
                  <a:pt x="143" y="142"/>
                  <a:pt x="143" y="141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51" y="113"/>
                  <a:pt x="160" y="106"/>
                  <a:pt x="160" y="96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10"/>
                  <a:pt x="150" y="0"/>
                  <a:pt x="138" y="0"/>
                </a:cubicBezTo>
                <a:close/>
                <a:moveTo>
                  <a:pt x="99" y="87"/>
                </a:moveTo>
                <a:cubicBezTo>
                  <a:pt x="31" y="87"/>
                  <a:pt x="31" y="87"/>
                  <a:pt x="31" y="87"/>
                </a:cubicBezTo>
                <a:cubicBezTo>
                  <a:pt x="26" y="87"/>
                  <a:pt x="22" y="83"/>
                  <a:pt x="22" y="78"/>
                </a:cubicBezTo>
                <a:cubicBezTo>
                  <a:pt x="22" y="73"/>
                  <a:pt x="26" y="69"/>
                  <a:pt x="31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4" y="69"/>
                  <a:pt x="107" y="73"/>
                  <a:pt x="107" y="78"/>
                </a:cubicBezTo>
                <a:cubicBezTo>
                  <a:pt x="107" y="83"/>
                  <a:pt x="104" y="87"/>
                  <a:pt x="99" y="87"/>
                </a:cubicBezTo>
                <a:close/>
                <a:moveTo>
                  <a:pt x="129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26" y="51"/>
                  <a:pt x="22" y="47"/>
                  <a:pt x="22" y="42"/>
                </a:cubicBezTo>
                <a:cubicBezTo>
                  <a:pt x="22" y="38"/>
                  <a:pt x="26" y="34"/>
                  <a:pt x="31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4" y="34"/>
                  <a:pt x="138" y="38"/>
                  <a:pt x="138" y="42"/>
                </a:cubicBezTo>
                <a:cubicBezTo>
                  <a:pt x="138" y="47"/>
                  <a:pt x="134" y="51"/>
                  <a:pt x="129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60"/>
          <p:cNvSpPr>
            <a:spLocks noEditPoints="1"/>
          </p:cNvSpPr>
          <p:nvPr/>
        </p:nvSpPr>
        <p:spPr bwMode="auto">
          <a:xfrm>
            <a:off x="7026341" y="2216505"/>
            <a:ext cx="536332" cy="536332"/>
          </a:xfrm>
          <a:custGeom>
            <a:avLst/>
            <a:gdLst/>
            <a:ahLst/>
            <a:cxnLst>
              <a:cxn ang="0">
                <a:pos x="154" y="70"/>
              </a:cxn>
              <a:cxn ang="0">
                <a:pos x="149" y="59"/>
              </a:cxn>
              <a:cxn ang="0">
                <a:pos x="164" y="40"/>
              </a:cxn>
              <a:cxn ang="0">
                <a:pos x="146" y="19"/>
              </a:cxn>
              <a:cxn ang="0">
                <a:pos x="121" y="31"/>
              </a:cxn>
              <a:cxn ang="0">
                <a:pos x="110" y="26"/>
              </a:cxn>
              <a:cxn ang="0">
                <a:pos x="101" y="0"/>
              </a:cxn>
              <a:cxn ang="0">
                <a:pos x="70" y="9"/>
              </a:cxn>
              <a:cxn ang="0">
                <a:pos x="66" y="32"/>
              </a:cxn>
              <a:cxn ang="0">
                <a:pos x="47" y="19"/>
              </a:cxn>
              <a:cxn ang="0">
                <a:pos x="19" y="34"/>
              </a:cxn>
              <a:cxn ang="0">
                <a:pos x="19" y="47"/>
              </a:cxn>
              <a:cxn ang="0">
                <a:pos x="32" y="66"/>
              </a:cxn>
              <a:cxn ang="0">
                <a:pos x="9" y="70"/>
              </a:cxn>
              <a:cxn ang="0">
                <a:pos x="0" y="101"/>
              </a:cxn>
              <a:cxn ang="0">
                <a:pos x="26" y="110"/>
              </a:cxn>
              <a:cxn ang="0">
                <a:pos x="31" y="121"/>
              </a:cxn>
              <a:cxn ang="0">
                <a:pos x="16" y="139"/>
              </a:cxn>
              <a:cxn ang="0">
                <a:pos x="34" y="161"/>
              </a:cxn>
              <a:cxn ang="0">
                <a:pos x="59" y="149"/>
              </a:cxn>
              <a:cxn ang="0">
                <a:pos x="70" y="154"/>
              </a:cxn>
              <a:cxn ang="0">
                <a:pos x="79" y="180"/>
              </a:cxn>
              <a:cxn ang="0">
                <a:pos x="110" y="171"/>
              </a:cxn>
              <a:cxn ang="0">
                <a:pos x="114" y="148"/>
              </a:cxn>
              <a:cxn ang="0">
                <a:pos x="133" y="161"/>
              </a:cxn>
              <a:cxn ang="0">
                <a:pos x="161" y="146"/>
              </a:cxn>
              <a:cxn ang="0">
                <a:pos x="161" y="133"/>
              </a:cxn>
              <a:cxn ang="0">
                <a:pos x="148" y="114"/>
              </a:cxn>
              <a:cxn ang="0">
                <a:pos x="171" y="110"/>
              </a:cxn>
              <a:cxn ang="0">
                <a:pos x="180" y="79"/>
              </a:cxn>
              <a:cxn ang="0">
                <a:pos x="90" y="113"/>
              </a:cxn>
              <a:cxn ang="0">
                <a:pos x="90" y="67"/>
              </a:cxn>
              <a:cxn ang="0">
                <a:pos x="90" y="113"/>
              </a:cxn>
            </a:cxnLst>
            <a:rect l="0" t="0" r="r" b="b"/>
            <a:pathLst>
              <a:path w="180" h="180">
                <a:moveTo>
                  <a:pt x="171" y="70"/>
                </a:moveTo>
                <a:cubicBezTo>
                  <a:pt x="154" y="70"/>
                  <a:pt x="154" y="70"/>
                  <a:pt x="154" y="70"/>
                </a:cubicBezTo>
                <a:cubicBezTo>
                  <a:pt x="151" y="70"/>
                  <a:pt x="149" y="68"/>
                  <a:pt x="148" y="66"/>
                </a:cubicBezTo>
                <a:cubicBezTo>
                  <a:pt x="147" y="63"/>
                  <a:pt x="147" y="61"/>
                  <a:pt x="149" y="59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63" y="45"/>
                  <a:pt x="164" y="43"/>
                  <a:pt x="164" y="40"/>
                </a:cubicBezTo>
                <a:cubicBezTo>
                  <a:pt x="164" y="38"/>
                  <a:pt x="163" y="36"/>
                  <a:pt x="161" y="34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15"/>
                  <a:pt x="136" y="15"/>
                  <a:pt x="133" y="19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2"/>
                  <a:pt x="116" y="33"/>
                  <a:pt x="114" y="32"/>
                </a:cubicBezTo>
                <a:cubicBezTo>
                  <a:pt x="111" y="31"/>
                  <a:pt x="110" y="29"/>
                  <a:pt x="110" y="26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4" y="0"/>
                  <a:pt x="70" y="4"/>
                  <a:pt x="70" y="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9"/>
                  <a:pt x="68" y="31"/>
                  <a:pt x="66" y="32"/>
                </a:cubicBezTo>
                <a:cubicBezTo>
                  <a:pt x="63" y="33"/>
                  <a:pt x="61" y="32"/>
                  <a:pt x="59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3" y="15"/>
                  <a:pt x="37" y="15"/>
                  <a:pt x="34" y="19"/>
                </a:cubicBezTo>
                <a:cubicBezTo>
                  <a:pt x="19" y="34"/>
                  <a:pt x="19" y="34"/>
                  <a:pt x="19" y="34"/>
                </a:cubicBezTo>
                <a:cubicBezTo>
                  <a:pt x="17" y="36"/>
                  <a:pt x="16" y="38"/>
                  <a:pt x="16" y="40"/>
                </a:cubicBezTo>
                <a:cubicBezTo>
                  <a:pt x="16" y="43"/>
                  <a:pt x="17" y="45"/>
                  <a:pt x="19" y="47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1"/>
                  <a:pt x="33" y="63"/>
                  <a:pt x="32" y="66"/>
                </a:cubicBezTo>
                <a:cubicBezTo>
                  <a:pt x="31" y="68"/>
                  <a:pt x="29" y="70"/>
                  <a:pt x="26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4" y="70"/>
                  <a:pt x="0" y="74"/>
                  <a:pt x="0" y="7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9" y="110"/>
                  <a:pt x="31" y="111"/>
                  <a:pt x="32" y="114"/>
                </a:cubicBezTo>
                <a:cubicBezTo>
                  <a:pt x="33" y="116"/>
                  <a:pt x="32" y="119"/>
                  <a:pt x="31" y="12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17" y="135"/>
                  <a:pt x="16" y="137"/>
                  <a:pt x="16" y="139"/>
                </a:cubicBezTo>
                <a:cubicBezTo>
                  <a:pt x="16" y="142"/>
                  <a:pt x="17" y="144"/>
                  <a:pt x="19" y="146"/>
                </a:cubicBezTo>
                <a:cubicBezTo>
                  <a:pt x="34" y="161"/>
                  <a:pt x="34" y="161"/>
                  <a:pt x="34" y="161"/>
                </a:cubicBezTo>
                <a:cubicBezTo>
                  <a:pt x="37" y="165"/>
                  <a:pt x="43" y="165"/>
                  <a:pt x="47" y="161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1" y="147"/>
                  <a:pt x="63" y="147"/>
                  <a:pt x="66" y="148"/>
                </a:cubicBezTo>
                <a:cubicBezTo>
                  <a:pt x="68" y="149"/>
                  <a:pt x="70" y="151"/>
                  <a:pt x="70" y="154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6"/>
                  <a:pt x="74" y="180"/>
                  <a:pt x="79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6" y="180"/>
                  <a:pt x="110" y="176"/>
                  <a:pt x="110" y="171"/>
                </a:cubicBezTo>
                <a:cubicBezTo>
                  <a:pt x="110" y="154"/>
                  <a:pt x="110" y="154"/>
                  <a:pt x="110" y="154"/>
                </a:cubicBezTo>
                <a:cubicBezTo>
                  <a:pt x="110" y="151"/>
                  <a:pt x="111" y="149"/>
                  <a:pt x="114" y="148"/>
                </a:cubicBezTo>
                <a:cubicBezTo>
                  <a:pt x="116" y="147"/>
                  <a:pt x="119" y="147"/>
                  <a:pt x="121" y="149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6" y="165"/>
                  <a:pt x="142" y="165"/>
                  <a:pt x="146" y="161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3" y="144"/>
                  <a:pt x="164" y="142"/>
                  <a:pt x="164" y="139"/>
                </a:cubicBezTo>
                <a:cubicBezTo>
                  <a:pt x="164" y="137"/>
                  <a:pt x="163" y="135"/>
                  <a:pt x="161" y="133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7" y="119"/>
                  <a:pt x="147" y="116"/>
                  <a:pt x="148" y="114"/>
                </a:cubicBezTo>
                <a:cubicBezTo>
                  <a:pt x="149" y="111"/>
                  <a:pt x="151" y="110"/>
                  <a:pt x="154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6" y="110"/>
                  <a:pt x="180" y="106"/>
                  <a:pt x="180" y="101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4"/>
                  <a:pt x="176" y="70"/>
                  <a:pt x="171" y="70"/>
                </a:cubicBezTo>
                <a:close/>
                <a:moveTo>
                  <a:pt x="90" y="113"/>
                </a:moveTo>
                <a:cubicBezTo>
                  <a:pt x="77" y="113"/>
                  <a:pt x="67" y="103"/>
                  <a:pt x="67" y="90"/>
                </a:cubicBezTo>
                <a:cubicBezTo>
                  <a:pt x="67" y="77"/>
                  <a:pt x="77" y="67"/>
                  <a:pt x="90" y="67"/>
                </a:cubicBezTo>
                <a:cubicBezTo>
                  <a:pt x="103" y="67"/>
                  <a:pt x="113" y="77"/>
                  <a:pt x="113" y="90"/>
                </a:cubicBezTo>
                <a:cubicBezTo>
                  <a:pt x="113" y="103"/>
                  <a:pt x="103" y="113"/>
                  <a:pt x="90" y="1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9478" y="4217881"/>
            <a:ext cx="2218055" cy="8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9476" y="379433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99364" y="4217881"/>
            <a:ext cx="2218055" cy="8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99362" y="379433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59250" y="4261883"/>
            <a:ext cx="2218055" cy="8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59248" y="383833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81462" y="4276292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81460" y="385274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4B1D89E-C411-4B38-AFAE-E54E2B3F00AB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B6E74C9-CD72-4870-964F-A3798863CFA1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ACA2A31-0CF9-47C7-91B6-AD59DF9D36AB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88BE96C6-B60B-4305-88C5-4B6E14B131B1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8986" y="3924299"/>
            <a:ext cx="5124450" cy="18887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374" y="1349205"/>
            <a:ext cx="4271736" cy="1877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7427" y="1349206"/>
            <a:ext cx="2726956" cy="4463825"/>
          </a:xfrm>
          <a:prstGeom prst="rect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8085" y="2721233"/>
            <a:ext cx="2189058" cy="8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62316" y="2233035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58182" y="4769322"/>
            <a:ext cx="280161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69226" y="4274658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01471" y="3949676"/>
            <a:ext cx="2189058" cy="8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2" name="Freeform 113"/>
          <p:cNvSpPr>
            <a:spLocks noChangeAspect="1" noEditPoints="1"/>
          </p:cNvSpPr>
          <p:nvPr/>
        </p:nvSpPr>
        <p:spPr bwMode="auto">
          <a:xfrm>
            <a:off x="2425637" y="3618573"/>
            <a:ext cx="530225" cy="508000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rgbClr val="88B1B9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81282" y="2721233"/>
            <a:ext cx="280161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92326" y="2226569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6" name="Freeform 113"/>
          <p:cNvSpPr>
            <a:spLocks noChangeAspect="1" noEditPoints="1"/>
          </p:cNvSpPr>
          <p:nvPr/>
        </p:nvSpPr>
        <p:spPr bwMode="auto">
          <a:xfrm>
            <a:off x="8848737" y="1570484"/>
            <a:ext cx="530225" cy="508000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2FD0AA8-7BAC-4A1C-A492-FAEC5BD44E34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530C5C6-A382-4FCF-B2C2-24B4BC208EEF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CCDD17-944C-4C63-BBDE-E41BA5CE3F6C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B29EC802-01FA-4D82-8A63-35FD6549E339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942894" y="3576638"/>
            <a:ext cx="261937" cy="0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198356" y="2260600"/>
            <a:ext cx="1009650" cy="0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198356" y="4903788"/>
            <a:ext cx="1009650" cy="0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918689" y="1592566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79618" y="2910534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18689" y="4228502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774494" y="3006725"/>
            <a:ext cx="1144587" cy="1143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5857044" y="3087688"/>
            <a:ext cx="979487" cy="981075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014081" y="4324350"/>
            <a:ext cx="1144588" cy="1143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5095044" y="4405313"/>
            <a:ext cx="981075" cy="981075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014081" y="1687513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095044" y="1770063"/>
            <a:ext cx="981075" cy="979487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13"/>
          <p:cNvSpPr>
            <a:spLocks noChangeAspect="1" noEditPoints="1"/>
          </p:cNvSpPr>
          <p:nvPr/>
        </p:nvSpPr>
        <p:spPr bwMode="auto">
          <a:xfrm>
            <a:off x="5320469" y="4641850"/>
            <a:ext cx="530225" cy="508000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 122"/>
          <p:cNvSpPr>
            <a:spLocks noChangeAspect="1" noEditPoints="1"/>
          </p:cNvSpPr>
          <p:nvPr/>
        </p:nvSpPr>
        <p:spPr bwMode="auto">
          <a:xfrm>
            <a:off x="6169781" y="3359150"/>
            <a:ext cx="355600" cy="436563"/>
          </a:xfrm>
          <a:custGeom>
            <a:avLst/>
            <a:gdLst>
              <a:gd name="T0" fmla="*/ 6 w 54"/>
              <a:gd name="T1" fmla="*/ 56 h 66"/>
              <a:gd name="T2" fmla="*/ 39 w 54"/>
              <a:gd name="T3" fmla="*/ 52 h 66"/>
              <a:gd name="T4" fmla="*/ 40 w 54"/>
              <a:gd name="T5" fmla="*/ 47 h 66"/>
              <a:gd name="T6" fmla="*/ 45 w 54"/>
              <a:gd name="T7" fmla="*/ 64 h 66"/>
              <a:gd name="T8" fmla="*/ 2 w 54"/>
              <a:gd name="T9" fmla="*/ 66 h 66"/>
              <a:gd name="T10" fmla="*/ 0 w 54"/>
              <a:gd name="T11" fmla="*/ 3 h 66"/>
              <a:gd name="T12" fmla="*/ 2 w 54"/>
              <a:gd name="T13" fmla="*/ 0 h 66"/>
              <a:gd name="T14" fmla="*/ 45 w 54"/>
              <a:gd name="T15" fmla="*/ 3 h 66"/>
              <a:gd name="T16" fmla="*/ 39 w 54"/>
              <a:gd name="T17" fmla="*/ 11 h 66"/>
              <a:gd name="T18" fmla="*/ 6 w 54"/>
              <a:gd name="T19" fmla="*/ 6 h 66"/>
              <a:gd name="T20" fmla="*/ 22 w 54"/>
              <a:gd name="T21" fmla="*/ 22 h 66"/>
              <a:gd name="T22" fmla="*/ 52 w 54"/>
              <a:gd name="T23" fmla="*/ 22 h 66"/>
              <a:gd name="T24" fmla="*/ 23 w 54"/>
              <a:gd name="T25" fmla="*/ 22 h 66"/>
              <a:gd name="T26" fmla="*/ 19 w 54"/>
              <a:gd name="T27" fmla="*/ 34 h 66"/>
              <a:gd name="T28" fmla="*/ 20 w 54"/>
              <a:gd name="T29" fmla="*/ 38 h 66"/>
              <a:gd name="T30" fmla="*/ 13 w 54"/>
              <a:gd name="T31" fmla="*/ 40 h 66"/>
              <a:gd name="T32" fmla="*/ 20 w 54"/>
              <a:gd name="T33" fmla="*/ 41 h 66"/>
              <a:gd name="T34" fmla="*/ 20 w 54"/>
              <a:gd name="T35" fmla="*/ 24 h 66"/>
              <a:gd name="T36" fmla="*/ 20 w 54"/>
              <a:gd name="T37" fmla="*/ 31 h 66"/>
              <a:gd name="T38" fmla="*/ 17 w 54"/>
              <a:gd name="T39" fmla="*/ 46 h 66"/>
              <a:gd name="T40" fmla="*/ 37 w 54"/>
              <a:gd name="T41" fmla="*/ 48 h 66"/>
              <a:gd name="T42" fmla="*/ 17 w 54"/>
              <a:gd name="T43" fmla="*/ 46 h 66"/>
              <a:gd name="T44" fmla="*/ 26 w 54"/>
              <a:gd name="T45" fmla="*/ 17 h 66"/>
              <a:gd name="T46" fmla="*/ 15 w 54"/>
              <a:gd name="T47" fmla="*/ 20 h 66"/>
              <a:gd name="T48" fmla="*/ 36 w 54"/>
              <a:gd name="T49" fmla="*/ 17 h 66"/>
              <a:gd name="T50" fmla="*/ 44 w 54"/>
              <a:gd name="T51" fmla="*/ 15 h 66"/>
              <a:gd name="T52" fmla="*/ 54 w 54"/>
              <a:gd name="T53" fmla="*/ 24 h 66"/>
              <a:gd name="T54" fmla="*/ 54 w 54"/>
              <a:gd name="T55" fmla="*/ 41 h 66"/>
              <a:gd name="T56" fmla="*/ 54 w 54"/>
              <a:gd name="T57" fmla="*/ 24 h 66"/>
              <a:gd name="T58" fmla="*/ 52 w 54"/>
              <a:gd name="T59" fmla="*/ 43 h 66"/>
              <a:gd name="T60" fmla="*/ 38 w 54"/>
              <a:gd name="T61" fmla="*/ 36 h 66"/>
              <a:gd name="T62" fmla="*/ 36 w 54"/>
              <a:gd name="T63" fmla="*/ 36 h 66"/>
              <a:gd name="T64" fmla="*/ 23 w 54"/>
              <a:gd name="T65" fmla="*/ 43 h 66"/>
              <a:gd name="T66" fmla="*/ 51 w 54"/>
              <a:gd name="T67" fmla="*/ 43 h 66"/>
              <a:gd name="T68" fmla="*/ 18 w 54"/>
              <a:gd name="T69" fmla="*/ 60 h 66"/>
              <a:gd name="T70" fmla="*/ 17 w 54"/>
              <a:gd name="T71" fmla="*/ 62 h 66"/>
              <a:gd name="T72" fmla="*/ 27 w 54"/>
              <a:gd name="T73" fmla="*/ 63 h 66"/>
              <a:gd name="T74" fmla="*/ 28 w 54"/>
              <a:gd name="T75" fmla="*/ 61 h 66"/>
              <a:gd name="T76" fmla="*/ 18 w 54"/>
              <a:gd name="T7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149"/>
          <p:cNvSpPr>
            <a:spLocks noChangeAspect="1"/>
          </p:cNvSpPr>
          <p:nvPr/>
        </p:nvSpPr>
        <p:spPr bwMode="auto">
          <a:xfrm>
            <a:off x="5323644" y="2058988"/>
            <a:ext cx="525462" cy="401637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71715" y="2043131"/>
            <a:ext cx="3574040" cy="62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600549" y="1592566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742881" y="3479360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671715" y="3028795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742881" y="4894808"/>
            <a:ext cx="357404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71715" y="4444243"/>
            <a:ext cx="218905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" name="六边形 2"/>
          <p:cNvSpPr/>
          <p:nvPr/>
        </p:nvSpPr>
        <p:spPr>
          <a:xfrm>
            <a:off x="783898" y="1745516"/>
            <a:ext cx="4357670" cy="3756612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3172946-C479-4A94-A870-FB6875AF8EC8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CA490FA-7A13-40CF-8CAA-B0E9FB745637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64AE803-3ED2-4ADA-9722-C204876CDD54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8DF7F3FE-4AF0-4354-A0F1-F6B28C357E07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1290" y="2455222"/>
            <a:ext cx="208597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Freeform 32"/>
          <p:cNvSpPr/>
          <p:nvPr/>
        </p:nvSpPr>
        <p:spPr bwMode="auto">
          <a:xfrm>
            <a:off x="882777" y="2390134"/>
            <a:ext cx="2243138" cy="1122363"/>
          </a:xfrm>
          <a:custGeom>
            <a:avLst/>
            <a:gdLst/>
            <a:ahLst/>
            <a:cxnLst>
              <a:cxn ang="0">
                <a:pos x="598" y="299"/>
              </a:cxn>
              <a:cxn ang="0">
                <a:pos x="543" y="299"/>
              </a:cxn>
              <a:cxn ang="0">
                <a:pos x="299" y="55"/>
              </a:cxn>
              <a:cxn ang="0">
                <a:pos x="55" y="299"/>
              </a:cxn>
              <a:cxn ang="0">
                <a:pos x="0" y="299"/>
              </a:cxn>
              <a:cxn ang="0">
                <a:pos x="299" y="0"/>
              </a:cxn>
              <a:cxn ang="0">
                <a:pos x="598" y="299"/>
              </a:cxn>
            </a:cxnLst>
            <a:rect l="0" t="0" r="r" b="b"/>
            <a:pathLst>
              <a:path w="598" h="299">
                <a:moveTo>
                  <a:pt x="598" y="299"/>
                </a:moveTo>
                <a:cubicBezTo>
                  <a:pt x="543" y="299"/>
                  <a:pt x="543" y="299"/>
                  <a:pt x="543" y="299"/>
                </a:cubicBezTo>
                <a:cubicBezTo>
                  <a:pt x="543" y="164"/>
                  <a:pt x="434" y="55"/>
                  <a:pt x="299" y="55"/>
                </a:cubicBezTo>
                <a:cubicBezTo>
                  <a:pt x="165" y="55"/>
                  <a:pt x="55" y="164"/>
                  <a:pt x="55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134"/>
                  <a:pt x="134" y="0"/>
                  <a:pt x="299" y="0"/>
                </a:cubicBezTo>
                <a:cubicBezTo>
                  <a:pt x="464" y="0"/>
                  <a:pt x="598" y="134"/>
                  <a:pt x="598" y="299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33"/>
          <p:cNvSpPr/>
          <p:nvPr/>
        </p:nvSpPr>
        <p:spPr bwMode="auto">
          <a:xfrm>
            <a:off x="4954715" y="2390134"/>
            <a:ext cx="2243138" cy="1122363"/>
          </a:xfrm>
          <a:custGeom>
            <a:avLst/>
            <a:gdLst/>
            <a:ahLst/>
            <a:cxnLst>
              <a:cxn ang="0">
                <a:pos x="598" y="299"/>
              </a:cxn>
              <a:cxn ang="0">
                <a:pos x="543" y="299"/>
              </a:cxn>
              <a:cxn ang="0">
                <a:pos x="299" y="55"/>
              </a:cxn>
              <a:cxn ang="0">
                <a:pos x="55" y="299"/>
              </a:cxn>
              <a:cxn ang="0">
                <a:pos x="0" y="299"/>
              </a:cxn>
              <a:cxn ang="0">
                <a:pos x="299" y="0"/>
              </a:cxn>
              <a:cxn ang="0">
                <a:pos x="598" y="299"/>
              </a:cxn>
            </a:cxnLst>
            <a:rect l="0" t="0" r="r" b="b"/>
            <a:pathLst>
              <a:path w="598" h="299">
                <a:moveTo>
                  <a:pt x="598" y="299"/>
                </a:moveTo>
                <a:cubicBezTo>
                  <a:pt x="543" y="299"/>
                  <a:pt x="543" y="299"/>
                  <a:pt x="543" y="299"/>
                </a:cubicBezTo>
                <a:cubicBezTo>
                  <a:pt x="543" y="164"/>
                  <a:pt x="433" y="55"/>
                  <a:pt x="299" y="55"/>
                </a:cubicBezTo>
                <a:cubicBezTo>
                  <a:pt x="164" y="55"/>
                  <a:pt x="55" y="164"/>
                  <a:pt x="55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134"/>
                  <a:pt x="134" y="0"/>
                  <a:pt x="299" y="0"/>
                </a:cubicBezTo>
                <a:cubicBezTo>
                  <a:pt x="464" y="0"/>
                  <a:pt x="598" y="134"/>
                  <a:pt x="598" y="299"/>
                </a:cubicBezTo>
                <a:close/>
              </a:path>
            </a:pathLst>
          </a:custGeom>
          <a:solidFill>
            <a:srgbClr val="5A5A5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34"/>
          <p:cNvSpPr/>
          <p:nvPr/>
        </p:nvSpPr>
        <p:spPr bwMode="auto">
          <a:xfrm>
            <a:off x="2919540" y="3512497"/>
            <a:ext cx="2241550" cy="1120775"/>
          </a:xfrm>
          <a:custGeom>
            <a:avLst/>
            <a:gdLst/>
            <a:ahLst/>
            <a:cxnLst>
              <a:cxn ang="0">
                <a:pos x="299" y="299"/>
              </a:cxn>
              <a:cxn ang="0">
                <a:pos x="0" y="0"/>
              </a:cxn>
              <a:cxn ang="0">
                <a:pos x="55" y="0"/>
              </a:cxn>
              <a:cxn ang="0">
                <a:pos x="299" y="244"/>
              </a:cxn>
              <a:cxn ang="0">
                <a:pos x="543" y="0"/>
              </a:cxn>
              <a:cxn ang="0">
                <a:pos x="598" y="0"/>
              </a:cxn>
              <a:cxn ang="0">
                <a:pos x="299" y="299"/>
              </a:cxn>
            </a:cxnLst>
            <a:rect l="0" t="0" r="r" b="b"/>
            <a:pathLst>
              <a:path w="598" h="299">
                <a:moveTo>
                  <a:pt x="299" y="299"/>
                </a:moveTo>
                <a:cubicBezTo>
                  <a:pt x="134" y="299"/>
                  <a:pt x="0" y="165"/>
                  <a:pt x="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134"/>
                  <a:pt x="164" y="244"/>
                  <a:pt x="299" y="244"/>
                </a:cubicBezTo>
                <a:cubicBezTo>
                  <a:pt x="433" y="244"/>
                  <a:pt x="543" y="134"/>
                  <a:pt x="543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598" y="165"/>
                  <a:pt x="464" y="299"/>
                  <a:pt x="299" y="299"/>
                </a:cubicBezTo>
                <a:close/>
              </a:path>
            </a:pathLst>
          </a:custGeom>
          <a:solidFill>
            <a:srgbClr val="79797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35"/>
          <p:cNvSpPr/>
          <p:nvPr/>
        </p:nvSpPr>
        <p:spPr bwMode="auto">
          <a:xfrm>
            <a:off x="6991477" y="3512497"/>
            <a:ext cx="2243138" cy="1120775"/>
          </a:xfrm>
          <a:custGeom>
            <a:avLst/>
            <a:gdLst/>
            <a:ahLst/>
            <a:cxnLst>
              <a:cxn ang="0">
                <a:pos x="299" y="299"/>
              </a:cxn>
              <a:cxn ang="0">
                <a:pos x="0" y="0"/>
              </a:cxn>
              <a:cxn ang="0">
                <a:pos x="55" y="0"/>
              </a:cxn>
              <a:cxn ang="0">
                <a:pos x="299" y="244"/>
              </a:cxn>
              <a:cxn ang="0">
                <a:pos x="543" y="0"/>
              </a:cxn>
              <a:cxn ang="0">
                <a:pos x="598" y="0"/>
              </a:cxn>
              <a:cxn ang="0">
                <a:pos x="299" y="299"/>
              </a:cxn>
            </a:cxnLst>
            <a:rect l="0" t="0" r="r" b="b"/>
            <a:pathLst>
              <a:path w="598" h="299">
                <a:moveTo>
                  <a:pt x="299" y="299"/>
                </a:moveTo>
                <a:cubicBezTo>
                  <a:pt x="134" y="299"/>
                  <a:pt x="0" y="165"/>
                  <a:pt x="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134"/>
                  <a:pt x="164" y="244"/>
                  <a:pt x="299" y="244"/>
                </a:cubicBezTo>
                <a:cubicBezTo>
                  <a:pt x="433" y="244"/>
                  <a:pt x="543" y="134"/>
                  <a:pt x="543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598" y="165"/>
                  <a:pt x="464" y="299"/>
                  <a:pt x="299" y="299"/>
                </a:cubicBezTo>
                <a:close/>
              </a:path>
            </a:pathLst>
          </a:custGeom>
          <a:solidFill>
            <a:srgbClr val="97ABC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 36"/>
          <p:cNvSpPr/>
          <p:nvPr/>
        </p:nvSpPr>
        <p:spPr bwMode="auto">
          <a:xfrm>
            <a:off x="1752727" y="3177534"/>
            <a:ext cx="503238" cy="668338"/>
          </a:xfrm>
          <a:custGeom>
            <a:avLst/>
            <a:gdLst/>
            <a:ahLst/>
            <a:cxnLst>
              <a:cxn ang="0">
                <a:pos x="134" y="165"/>
              </a:cxn>
              <a:cxn ang="0">
                <a:pos x="67" y="178"/>
              </a:cxn>
              <a:cxn ang="0">
                <a:pos x="0" y="165"/>
              </a:cxn>
              <a:cxn ang="0">
                <a:pos x="0" y="155"/>
              </a:cxn>
              <a:cxn ang="0">
                <a:pos x="12" y="135"/>
              </a:cxn>
              <a:cxn ang="0">
                <a:pos x="40" y="120"/>
              </a:cxn>
              <a:cxn ang="0">
                <a:pos x="48" y="107"/>
              </a:cxn>
              <a:cxn ang="0">
                <a:pos x="48" y="94"/>
              </a:cxn>
              <a:cxn ang="0">
                <a:pos x="47" y="93"/>
              </a:cxn>
              <a:cxn ang="0">
                <a:pos x="37" y="71"/>
              </a:cxn>
              <a:cxn ang="0">
                <a:pos x="36" y="69"/>
              </a:cxn>
              <a:cxn ang="0">
                <a:pos x="35" y="69"/>
              </a:cxn>
              <a:cxn ang="0">
                <a:pos x="32" y="63"/>
              </a:cxn>
              <a:cxn ang="0">
                <a:pos x="32" y="51"/>
              </a:cxn>
              <a:cxn ang="0">
                <a:pos x="34" y="46"/>
              </a:cxn>
              <a:cxn ang="0">
                <a:pos x="35" y="45"/>
              </a:cxn>
              <a:cxn ang="0">
                <a:pos x="35" y="25"/>
              </a:cxn>
              <a:cxn ang="0">
                <a:pos x="35" y="25"/>
              </a:cxn>
              <a:cxn ang="0">
                <a:pos x="40" y="9"/>
              </a:cxn>
              <a:cxn ang="0">
                <a:pos x="67" y="0"/>
              </a:cxn>
              <a:cxn ang="0">
                <a:pos x="94" y="9"/>
              </a:cxn>
              <a:cxn ang="0">
                <a:pos x="99" y="25"/>
              </a:cxn>
              <a:cxn ang="0">
                <a:pos x="99" y="45"/>
              </a:cxn>
              <a:cxn ang="0">
                <a:pos x="100" y="46"/>
              </a:cxn>
              <a:cxn ang="0">
                <a:pos x="102" y="51"/>
              </a:cxn>
              <a:cxn ang="0">
                <a:pos x="102" y="63"/>
              </a:cxn>
              <a:cxn ang="0">
                <a:pos x="97" y="69"/>
              </a:cxn>
              <a:cxn ang="0">
                <a:pos x="96" y="70"/>
              </a:cxn>
              <a:cxn ang="0">
                <a:pos x="95" y="72"/>
              </a:cxn>
              <a:cxn ang="0">
                <a:pos x="86" y="90"/>
              </a:cxn>
              <a:cxn ang="0">
                <a:pos x="84" y="93"/>
              </a:cxn>
              <a:cxn ang="0">
                <a:pos x="83" y="94"/>
              </a:cxn>
              <a:cxn ang="0">
                <a:pos x="83" y="107"/>
              </a:cxn>
              <a:cxn ang="0">
                <a:pos x="91" y="120"/>
              </a:cxn>
              <a:cxn ang="0">
                <a:pos x="121" y="135"/>
              </a:cxn>
              <a:cxn ang="0">
                <a:pos x="134" y="155"/>
              </a:cxn>
              <a:cxn ang="0">
                <a:pos x="134" y="165"/>
              </a:cxn>
            </a:cxnLst>
            <a:rect l="0" t="0" r="r" b="b"/>
            <a:pathLst>
              <a:path w="134" h="178">
                <a:moveTo>
                  <a:pt x="134" y="165"/>
                </a:moveTo>
                <a:cubicBezTo>
                  <a:pt x="134" y="169"/>
                  <a:pt x="110" y="178"/>
                  <a:pt x="67" y="178"/>
                </a:cubicBezTo>
                <a:cubicBezTo>
                  <a:pt x="24" y="178"/>
                  <a:pt x="0" y="169"/>
                  <a:pt x="0" y="16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47"/>
                  <a:pt x="5" y="139"/>
                  <a:pt x="12" y="135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5" y="117"/>
                  <a:pt x="48" y="112"/>
                  <a:pt x="48" y="107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3"/>
                  <a:pt x="39" y="84"/>
                  <a:pt x="37" y="71"/>
                </a:cubicBezTo>
                <a:cubicBezTo>
                  <a:pt x="36" y="69"/>
                  <a:pt x="36" y="69"/>
                  <a:pt x="36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68"/>
                  <a:pt x="32" y="66"/>
                  <a:pt x="32" y="63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49"/>
                  <a:pt x="33" y="47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4" y="16"/>
                  <a:pt x="40" y="9"/>
                </a:cubicBezTo>
                <a:cubicBezTo>
                  <a:pt x="46" y="3"/>
                  <a:pt x="55" y="0"/>
                  <a:pt x="67" y="0"/>
                </a:cubicBezTo>
                <a:cubicBezTo>
                  <a:pt x="79" y="0"/>
                  <a:pt x="88" y="3"/>
                  <a:pt x="94" y="9"/>
                </a:cubicBezTo>
                <a:cubicBezTo>
                  <a:pt x="100" y="16"/>
                  <a:pt x="99" y="25"/>
                  <a:pt x="99" y="25"/>
                </a:cubicBezTo>
                <a:cubicBezTo>
                  <a:pt x="99" y="45"/>
                  <a:pt x="99" y="45"/>
                  <a:pt x="9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7"/>
                  <a:pt x="102" y="49"/>
                  <a:pt x="102" y="51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6"/>
                  <a:pt x="100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2"/>
                  <a:pt x="95" y="72"/>
                  <a:pt x="95" y="72"/>
                </a:cubicBezTo>
                <a:cubicBezTo>
                  <a:pt x="93" y="78"/>
                  <a:pt x="90" y="84"/>
                  <a:pt x="86" y="90"/>
                </a:cubicBezTo>
                <a:cubicBezTo>
                  <a:pt x="85" y="91"/>
                  <a:pt x="85" y="92"/>
                  <a:pt x="84" y="93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13"/>
                  <a:pt x="86" y="118"/>
                  <a:pt x="91" y="120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9" y="139"/>
                  <a:pt x="134" y="147"/>
                  <a:pt x="134" y="155"/>
                </a:cubicBezTo>
                <a:lnTo>
                  <a:pt x="134" y="1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7812215" y="3212459"/>
            <a:ext cx="600075" cy="600075"/>
          </a:xfrm>
          <a:custGeom>
            <a:avLst/>
            <a:gdLst/>
            <a:ahLst/>
            <a:cxnLst>
              <a:cxn ang="0">
                <a:pos x="81" y="0"/>
              </a:cxn>
              <a:cxn ang="0">
                <a:pos x="2" y="78"/>
              </a:cxn>
              <a:cxn ang="0">
                <a:pos x="13" y="119"/>
              </a:cxn>
              <a:cxn ang="0">
                <a:pos x="0" y="160"/>
              </a:cxn>
              <a:cxn ang="0">
                <a:pos x="45" y="148"/>
              </a:cxn>
              <a:cxn ang="0">
                <a:pos x="81" y="157"/>
              </a:cxn>
              <a:cxn ang="0">
                <a:pos x="160" y="78"/>
              </a:cxn>
              <a:cxn ang="0">
                <a:pos x="81" y="0"/>
              </a:cxn>
              <a:cxn ang="0">
                <a:pos x="44" y="88"/>
              </a:cxn>
              <a:cxn ang="0">
                <a:pos x="34" y="78"/>
              </a:cxn>
              <a:cxn ang="0">
                <a:pos x="44" y="68"/>
              </a:cxn>
              <a:cxn ang="0">
                <a:pos x="54" y="78"/>
              </a:cxn>
              <a:cxn ang="0">
                <a:pos x="44" y="88"/>
              </a:cxn>
              <a:cxn ang="0">
                <a:pos x="82" y="88"/>
              </a:cxn>
              <a:cxn ang="0">
                <a:pos x="71" y="78"/>
              </a:cxn>
              <a:cxn ang="0">
                <a:pos x="82" y="68"/>
              </a:cxn>
              <a:cxn ang="0">
                <a:pos x="92" y="78"/>
              </a:cxn>
              <a:cxn ang="0">
                <a:pos x="82" y="88"/>
              </a:cxn>
              <a:cxn ang="0">
                <a:pos x="119" y="88"/>
              </a:cxn>
              <a:cxn ang="0">
                <a:pos x="109" y="78"/>
              </a:cxn>
              <a:cxn ang="0">
                <a:pos x="119" y="68"/>
              </a:cxn>
              <a:cxn ang="0">
                <a:pos x="130" y="78"/>
              </a:cxn>
              <a:cxn ang="0">
                <a:pos x="119" y="88"/>
              </a:cxn>
            </a:cxnLst>
            <a:rect l="0" t="0" r="r" b="b"/>
            <a:pathLst>
              <a:path w="160" h="160">
                <a:moveTo>
                  <a:pt x="81" y="0"/>
                </a:moveTo>
                <a:cubicBezTo>
                  <a:pt x="38" y="0"/>
                  <a:pt x="2" y="35"/>
                  <a:pt x="2" y="78"/>
                </a:cubicBezTo>
                <a:cubicBezTo>
                  <a:pt x="2" y="93"/>
                  <a:pt x="6" y="107"/>
                  <a:pt x="13" y="119"/>
                </a:cubicBezTo>
                <a:cubicBezTo>
                  <a:pt x="0" y="160"/>
                  <a:pt x="0" y="160"/>
                  <a:pt x="0" y="160"/>
                </a:cubicBezTo>
                <a:cubicBezTo>
                  <a:pt x="45" y="148"/>
                  <a:pt x="45" y="148"/>
                  <a:pt x="45" y="148"/>
                </a:cubicBezTo>
                <a:cubicBezTo>
                  <a:pt x="56" y="154"/>
                  <a:pt x="68" y="157"/>
                  <a:pt x="81" y="157"/>
                </a:cubicBezTo>
                <a:cubicBezTo>
                  <a:pt x="125" y="157"/>
                  <a:pt x="160" y="122"/>
                  <a:pt x="160" y="78"/>
                </a:cubicBezTo>
                <a:cubicBezTo>
                  <a:pt x="160" y="35"/>
                  <a:pt x="125" y="0"/>
                  <a:pt x="81" y="0"/>
                </a:cubicBezTo>
                <a:close/>
                <a:moveTo>
                  <a:pt x="44" y="88"/>
                </a:moveTo>
                <a:cubicBezTo>
                  <a:pt x="38" y="88"/>
                  <a:pt x="34" y="84"/>
                  <a:pt x="34" y="78"/>
                </a:cubicBezTo>
                <a:cubicBezTo>
                  <a:pt x="34" y="72"/>
                  <a:pt x="38" y="68"/>
                  <a:pt x="44" y="68"/>
                </a:cubicBezTo>
                <a:cubicBezTo>
                  <a:pt x="50" y="68"/>
                  <a:pt x="54" y="72"/>
                  <a:pt x="54" y="78"/>
                </a:cubicBezTo>
                <a:cubicBezTo>
                  <a:pt x="54" y="84"/>
                  <a:pt x="50" y="88"/>
                  <a:pt x="44" y="88"/>
                </a:cubicBezTo>
                <a:close/>
                <a:moveTo>
                  <a:pt x="82" y="88"/>
                </a:moveTo>
                <a:cubicBezTo>
                  <a:pt x="76" y="88"/>
                  <a:pt x="71" y="84"/>
                  <a:pt x="71" y="78"/>
                </a:cubicBezTo>
                <a:cubicBezTo>
                  <a:pt x="71" y="72"/>
                  <a:pt x="76" y="68"/>
                  <a:pt x="82" y="68"/>
                </a:cubicBezTo>
                <a:cubicBezTo>
                  <a:pt x="87" y="68"/>
                  <a:pt x="92" y="72"/>
                  <a:pt x="92" y="78"/>
                </a:cubicBezTo>
                <a:cubicBezTo>
                  <a:pt x="92" y="84"/>
                  <a:pt x="87" y="88"/>
                  <a:pt x="82" y="88"/>
                </a:cubicBezTo>
                <a:close/>
                <a:moveTo>
                  <a:pt x="119" y="88"/>
                </a:moveTo>
                <a:cubicBezTo>
                  <a:pt x="114" y="88"/>
                  <a:pt x="109" y="84"/>
                  <a:pt x="109" y="78"/>
                </a:cubicBezTo>
                <a:cubicBezTo>
                  <a:pt x="109" y="72"/>
                  <a:pt x="114" y="68"/>
                  <a:pt x="119" y="68"/>
                </a:cubicBezTo>
                <a:cubicBezTo>
                  <a:pt x="125" y="68"/>
                  <a:pt x="130" y="72"/>
                  <a:pt x="130" y="78"/>
                </a:cubicBezTo>
                <a:cubicBezTo>
                  <a:pt x="130" y="84"/>
                  <a:pt x="125" y="88"/>
                  <a:pt x="119" y="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45"/>
          <p:cNvSpPr/>
          <p:nvPr/>
        </p:nvSpPr>
        <p:spPr bwMode="auto">
          <a:xfrm>
            <a:off x="9028240" y="2390134"/>
            <a:ext cx="2241550" cy="1122363"/>
          </a:xfrm>
          <a:custGeom>
            <a:avLst/>
            <a:gdLst/>
            <a:ahLst/>
            <a:cxnLst>
              <a:cxn ang="0">
                <a:pos x="598" y="299"/>
              </a:cxn>
              <a:cxn ang="0">
                <a:pos x="543" y="299"/>
              </a:cxn>
              <a:cxn ang="0">
                <a:pos x="299" y="55"/>
              </a:cxn>
              <a:cxn ang="0">
                <a:pos x="55" y="299"/>
              </a:cxn>
              <a:cxn ang="0">
                <a:pos x="0" y="299"/>
              </a:cxn>
              <a:cxn ang="0">
                <a:pos x="299" y="0"/>
              </a:cxn>
              <a:cxn ang="0">
                <a:pos x="598" y="299"/>
              </a:cxn>
            </a:cxnLst>
            <a:rect l="0" t="0" r="r" b="b"/>
            <a:pathLst>
              <a:path w="598" h="299">
                <a:moveTo>
                  <a:pt x="598" y="299"/>
                </a:moveTo>
                <a:cubicBezTo>
                  <a:pt x="543" y="299"/>
                  <a:pt x="543" y="299"/>
                  <a:pt x="543" y="299"/>
                </a:cubicBezTo>
                <a:cubicBezTo>
                  <a:pt x="543" y="164"/>
                  <a:pt x="433" y="55"/>
                  <a:pt x="299" y="55"/>
                </a:cubicBezTo>
                <a:cubicBezTo>
                  <a:pt x="164" y="55"/>
                  <a:pt x="55" y="164"/>
                  <a:pt x="55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134"/>
                  <a:pt x="134" y="0"/>
                  <a:pt x="299" y="0"/>
                </a:cubicBezTo>
                <a:cubicBezTo>
                  <a:pt x="464" y="0"/>
                  <a:pt x="598" y="134"/>
                  <a:pt x="598" y="299"/>
                </a:cubicBezTo>
                <a:close/>
              </a:path>
            </a:pathLst>
          </a:custGeom>
          <a:solidFill>
            <a:srgbClr val="88B1B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52"/>
          <p:cNvSpPr/>
          <p:nvPr/>
        </p:nvSpPr>
        <p:spPr bwMode="auto">
          <a:xfrm>
            <a:off x="1936877" y="4385622"/>
            <a:ext cx="134938" cy="704850"/>
          </a:xfrm>
          <a:custGeom>
            <a:avLst/>
            <a:gdLst/>
            <a:ahLst/>
            <a:cxnLst>
              <a:cxn ang="0">
                <a:pos x="20" y="152"/>
              </a:cxn>
              <a:cxn ang="0">
                <a:pos x="20" y="3"/>
              </a:cxn>
              <a:cxn ang="0">
                <a:pos x="18" y="0"/>
              </a:cxn>
              <a:cxn ang="0">
                <a:pos x="16" y="3"/>
              </a:cxn>
              <a:cxn ang="0">
                <a:pos x="16" y="152"/>
              </a:cxn>
              <a:cxn ang="0">
                <a:pos x="0" y="170"/>
              </a:cxn>
              <a:cxn ang="0">
                <a:pos x="18" y="188"/>
              </a:cxn>
              <a:cxn ang="0">
                <a:pos x="36" y="170"/>
              </a:cxn>
              <a:cxn ang="0">
                <a:pos x="20" y="152"/>
              </a:cxn>
            </a:cxnLst>
            <a:rect l="0" t="0" r="r" b="b"/>
            <a:pathLst>
              <a:path w="36" h="188">
                <a:moveTo>
                  <a:pt x="20" y="152"/>
                </a:move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19" y="0"/>
                  <a:pt x="18" y="0"/>
                </a:cubicBezTo>
                <a:cubicBezTo>
                  <a:pt x="17" y="0"/>
                  <a:pt x="16" y="1"/>
                  <a:pt x="16" y="3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7" y="154"/>
                  <a:pt x="0" y="161"/>
                  <a:pt x="0" y="170"/>
                </a:cubicBezTo>
                <a:cubicBezTo>
                  <a:pt x="0" y="180"/>
                  <a:pt x="8" y="188"/>
                  <a:pt x="18" y="188"/>
                </a:cubicBezTo>
                <a:cubicBezTo>
                  <a:pt x="28" y="188"/>
                  <a:pt x="36" y="180"/>
                  <a:pt x="36" y="170"/>
                </a:cubicBezTo>
                <a:cubicBezTo>
                  <a:pt x="36" y="161"/>
                  <a:pt x="29" y="154"/>
                  <a:pt x="20" y="152"/>
                </a:cubicBezTo>
                <a:close/>
              </a:path>
            </a:pathLst>
          </a:custGeom>
          <a:solidFill>
            <a:srgbClr val="79797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53"/>
          <p:cNvSpPr/>
          <p:nvPr/>
        </p:nvSpPr>
        <p:spPr bwMode="auto">
          <a:xfrm>
            <a:off x="6008815" y="4385622"/>
            <a:ext cx="134938" cy="704850"/>
          </a:xfrm>
          <a:custGeom>
            <a:avLst/>
            <a:gdLst/>
            <a:ahLst/>
            <a:cxnLst>
              <a:cxn ang="0">
                <a:pos x="20" y="152"/>
              </a:cxn>
              <a:cxn ang="0">
                <a:pos x="20" y="3"/>
              </a:cxn>
              <a:cxn ang="0">
                <a:pos x="18" y="0"/>
              </a:cxn>
              <a:cxn ang="0">
                <a:pos x="16" y="3"/>
              </a:cxn>
              <a:cxn ang="0">
                <a:pos x="16" y="152"/>
              </a:cxn>
              <a:cxn ang="0">
                <a:pos x="0" y="170"/>
              </a:cxn>
              <a:cxn ang="0">
                <a:pos x="18" y="188"/>
              </a:cxn>
              <a:cxn ang="0">
                <a:pos x="36" y="170"/>
              </a:cxn>
              <a:cxn ang="0">
                <a:pos x="20" y="152"/>
              </a:cxn>
            </a:cxnLst>
            <a:rect l="0" t="0" r="r" b="b"/>
            <a:pathLst>
              <a:path w="36" h="188">
                <a:moveTo>
                  <a:pt x="20" y="152"/>
                </a:move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19" y="0"/>
                  <a:pt x="18" y="0"/>
                </a:cubicBezTo>
                <a:cubicBezTo>
                  <a:pt x="17" y="0"/>
                  <a:pt x="16" y="1"/>
                  <a:pt x="16" y="3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7" y="154"/>
                  <a:pt x="0" y="161"/>
                  <a:pt x="0" y="170"/>
                </a:cubicBezTo>
                <a:cubicBezTo>
                  <a:pt x="0" y="180"/>
                  <a:pt x="8" y="188"/>
                  <a:pt x="18" y="188"/>
                </a:cubicBezTo>
                <a:cubicBezTo>
                  <a:pt x="28" y="188"/>
                  <a:pt x="36" y="180"/>
                  <a:pt x="36" y="170"/>
                </a:cubicBezTo>
                <a:cubicBezTo>
                  <a:pt x="36" y="161"/>
                  <a:pt x="29" y="154"/>
                  <a:pt x="20" y="152"/>
                </a:cubicBezTo>
                <a:close/>
              </a:path>
            </a:pathLst>
          </a:custGeom>
          <a:solidFill>
            <a:srgbClr val="79797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54"/>
          <p:cNvSpPr/>
          <p:nvPr/>
        </p:nvSpPr>
        <p:spPr bwMode="auto">
          <a:xfrm>
            <a:off x="10082340" y="4385622"/>
            <a:ext cx="134938" cy="704850"/>
          </a:xfrm>
          <a:custGeom>
            <a:avLst/>
            <a:gdLst/>
            <a:ahLst/>
            <a:cxnLst>
              <a:cxn ang="0">
                <a:pos x="20" y="152"/>
              </a:cxn>
              <a:cxn ang="0">
                <a:pos x="20" y="3"/>
              </a:cxn>
              <a:cxn ang="0">
                <a:pos x="18" y="0"/>
              </a:cxn>
              <a:cxn ang="0">
                <a:pos x="16" y="3"/>
              </a:cxn>
              <a:cxn ang="0">
                <a:pos x="16" y="152"/>
              </a:cxn>
              <a:cxn ang="0">
                <a:pos x="0" y="170"/>
              </a:cxn>
              <a:cxn ang="0">
                <a:pos x="18" y="188"/>
              </a:cxn>
              <a:cxn ang="0">
                <a:pos x="36" y="170"/>
              </a:cxn>
              <a:cxn ang="0">
                <a:pos x="20" y="152"/>
              </a:cxn>
            </a:cxnLst>
            <a:rect l="0" t="0" r="r" b="b"/>
            <a:pathLst>
              <a:path w="36" h="188">
                <a:moveTo>
                  <a:pt x="20" y="152"/>
                </a:move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19" y="0"/>
                  <a:pt x="18" y="0"/>
                </a:cubicBezTo>
                <a:cubicBezTo>
                  <a:pt x="17" y="0"/>
                  <a:pt x="16" y="1"/>
                  <a:pt x="16" y="3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7" y="154"/>
                  <a:pt x="0" y="161"/>
                  <a:pt x="0" y="170"/>
                </a:cubicBezTo>
                <a:cubicBezTo>
                  <a:pt x="0" y="180"/>
                  <a:pt x="8" y="188"/>
                  <a:pt x="18" y="188"/>
                </a:cubicBezTo>
                <a:cubicBezTo>
                  <a:pt x="28" y="188"/>
                  <a:pt x="36" y="180"/>
                  <a:pt x="36" y="170"/>
                </a:cubicBezTo>
                <a:cubicBezTo>
                  <a:pt x="36" y="161"/>
                  <a:pt x="29" y="154"/>
                  <a:pt x="20" y="152"/>
                </a:cubicBezTo>
                <a:close/>
              </a:path>
            </a:pathLst>
          </a:custGeom>
          <a:solidFill>
            <a:srgbClr val="79797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55"/>
          <p:cNvSpPr/>
          <p:nvPr/>
        </p:nvSpPr>
        <p:spPr bwMode="auto">
          <a:xfrm>
            <a:off x="3973640" y="1955159"/>
            <a:ext cx="134938" cy="704850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0" y="18"/>
              </a:cxn>
              <a:cxn ang="0">
                <a:pos x="16" y="36"/>
              </a:cxn>
              <a:cxn ang="0">
                <a:pos x="16" y="186"/>
              </a:cxn>
              <a:cxn ang="0">
                <a:pos x="18" y="188"/>
              </a:cxn>
              <a:cxn ang="0">
                <a:pos x="20" y="186"/>
              </a:cxn>
              <a:cxn ang="0">
                <a:pos x="20" y="36"/>
              </a:cxn>
              <a:cxn ang="0">
                <a:pos x="36" y="18"/>
              </a:cxn>
              <a:cxn ang="0">
                <a:pos x="18" y="0"/>
              </a:cxn>
            </a:cxnLst>
            <a:rect l="0" t="0" r="r" b="b"/>
            <a:pathLst>
              <a:path w="36" h="188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7" y="35"/>
                  <a:pt x="16" y="36"/>
                </a:cubicBezTo>
                <a:cubicBezTo>
                  <a:pt x="16" y="186"/>
                  <a:pt x="16" y="186"/>
                  <a:pt x="16" y="186"/>
                </a:cubicBezTo>
                <a:cubicBezTo>
                  <a:pt x="16" y="187"/>
                  <a:pt x="17" y="188"/>
                  <a:pt x="18" y="188"/>
                </a:cubicBezTo>
                <a:cubicBezTo>
                  <a:pt x="19" y="188"/>
                  <a:pt x="20" y="187"/>
                  <a:pt x="20" y="186"/>
                </a:cubicBezTo>
                <a:cubicBezTo>
                  <a:pt x="20" y="36"/>
                  <a:pt x="20" y="36"/>
                  <a:pt x="20" y="36"/>
                </a:cubicBezTo>
                <a:cubicBezTo>
                  <a:pt x="29" y="35"/>
                  <a:pt x="36" y="27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</a:path>
            </a:pathLst>
          </a:custGeom>
          <a:solidFill>
            <a:srgbClr val="79797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 56"/>
          <p:cNvSpPr/>
          <p:nvPr/>
        </p:nvSpPr>
        <p:spPr bwMode="auto">
          <a:xfrm>
            <a:off x="8042402" y="1955159"/>
            <a:ext cx="134938" cy="704850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0" y="18"/>
              </a:cxn>
              <a:cxn ang="0">
                <a:pos x="16" y="36"/>
              </a:cxn>
              <a:cxn ang="0">
                <a:pos x="16" y="186"/>
              </a:cxn>
              <a:cxn ang="0">
                <a:pos x="18" y="188"/>
              </a:cxn>
              <a:cxn ang="0">
                <a:pos x="20" y="186"/>
              </a:cxn>
              <a:cxn ang="0">
                <a:pos x="20" y="36"/>
              </a:cxn>
              <a:cxn ang="0">
                <a:pos x="36" y="18"/>
              </a:cxn>
              <a:cxn ang="0">
                <a:pos x="18" y="0"/>
              </a:cxn>
            </a:cxnLst>
            <a:rect l="0" t="0" r="r" b="b"/>
            <a:pathLst>
              <a:path w="36" h="188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7" y="35"/>
                  <a:pt x="16" y="36"/>
                </a:cubicBezTo>
                <a:cubicBezTo>
                  <a:pt x="16" y="186"/>
                  <a:pt x="16" y="186"/>
                  <a:pt x="16" y="186"/>
                </a:cubicBezTo>
                <a:cubicBezTo>
                  <a:pt x="16" y="187"/>
                  <a:pt x="17" y="188"/>
                  <a:pt x="18" y="188"/>
                </a:cubicBezTo>
                <a:cubicBezTo>
                  <a:pt x="19" y="188"/>
                  <a:pt x="20" y="187"/>
                  <a:pt x="20" y="186"/>
                </a:cubicBezTo>
                <a:cubicBezTo>
                  <a:pt x="20" y="36"/>
                  <a:pt x="20" y="36"/>
                  <a:pt x="20" y="36"/>
                </a:cubicBezTo>
                <a:cubicBezTo>
                  <a:pt x="29" y="35"/>
                  <a:pt x="36" y="27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</a:path>
            </a:pathLst>
          </a:custGeom>
          <a:solidFill>
            <a:srgbClr val="79797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reeform 59"/>
          <p:cNvSpPr>
            <a:spLocks noEditPoints="1"/>
          </p:cNvSpPr>
          <p:nvPr/>
        </p:nvSpPr>
        <p:spPr bwMode="auto">
          <a:xfrm>
            <a:off x="3740277" y="3279134"/>
            <a:ext cx="600075" cy="544513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22" y="0"/>
              </a:cxn>
              <a:cxn ang="0">
                <a:pos x="0" y="22"/>
              </a:cxn>
              <a:cxn ang="0">
                <a:pos x="0" y="96"/>
              </a:cxn>
              <a:cxn ang="0">
                <a:pos x="22" y="118"/>
              </a:cxn>
              <a:cxn ang="0">
                <a:pos x="97" y="118"/>
              </a:cxn>
              <a:cxn ang="0">
                <a:pos x="137" y="144"/>
              </a:cxn>
              <a:cxn ang="0">
                <a:pos x="139" y="145"/>
              </a:cxn>
              <a:cxn ang="0">
                <a:pos x="141" y="144"/>
              </a:cxn>
              <a:cxn ang="0">
                <a:pos x="143" y="141"/>
              </a:cxn>
              <a:cxn ang="0">
                <a:pos x="143" y="116"/>
              </a:cxn>
              <a:cxn ang="0">
                <a:pos x="160" y="96"/>
              </a:cxn>
              <a:cxn ang="0">
                <a:pos x="160" y="22"/>
              </a:cxn>
              <a:cxn ang="0">
                <a:pos x="138" y="0"/>
              </a:cxn>
              <a:cxn ang="0">
                <a:pos x="99" y="87"/>
              </a:cxn>
              <a:cxn ang="0">
                <a:pos x="31" y="87"/>
              </a:cxn>
              <a:cxn ang="0">
                <a:pos x="22" y="78"/>
              </a:cxn>
              <a:cxn ang="0">
                <a:pos x="31" y="69"/>
              </a:cxn>
              <a:cxn ang="0">
                <a:pos x="99" y="69"/>
              </a:cxn>
              <a:cxn ang="0">
                <a:pos x="107" y="78"/>
              </a:cxn>
              <a:cxn ang="0">
                <a:pos x="99" y="87"/>
              </a:cxn>
              <a:cxn ang="0">
                <a:pos x="129" y="51"/>
              </a:cxn>
              <a:cxn ang="0">
                <a:pos x="31" y="51"/>
              </a:cxn>
              <a:cxn ang="0">
                <a:pos x="22" y="42"/>
              </a:cxn>
              <a:cxn ang="0">
                <a:pos x="31" y="34"/>
              </a:cxn>
              <a:cxn ang="0">
                <a:pos x="129" y="34"/>
              </a:cxn>
              <a:cxn ang="0">
                <a:pos x="138" y="42"/>
              </a:cxn>
              <a:cxn ang="0">
                <a:pos x="129" y="51"/>
              </a:cxn>
            </a:cxnLst>
            <a:rect l="0" t="0" r="r" b="b"/>
            <a:pathLst>
              <a:path w="160" h="145">
                <a:moveTo>
                  <a:pt x="13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8"/>
                  <a:pt x="10" y="118"/>
                  <a:pt x="22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37" y="145"/>
                  <a:pt x="138" y="145"/>
                  <a:pt x="139" y="145"/>
                </a:cubicBezTo>
                <a:cubicBezTo>
                  <a:pt x="140" y="145"/>
                  <a:pt x="140" y="145"/>
                  <a:pt x="141" y="144"/>
                </a:cubicBezTo>
                <a:cubicBezTo>
                  <a:pt x="142" y="144"/>
                  <a:pt x="143" y="142"/>
                  <a:pt x="143" y="141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51" y="113"/>
                  <a:pt x="160" y="106"/>
                  <a:pt x="160" y="96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10"/>
                  <a:pt x="150" y="0"/>
                  <a:pt x="138" y="0"/>
                </a:cubicBezTo>
                <a:close/>
                <a:moveTo>
                  <a:pt x="99" y="87"/>
                </a:moveTo>
                <a:cubicBezTo>
                  <a:pt x="31" y="87"/>
                  <a:pt x="31" y="87"/>
                  <a:pt x="31" y="87"/>
                </a:cubicBezTo>
                <a:cubicBezTo>
                  <a:pt x="26" y="87"/>
                  <a:pt x="22" y="83"/>
                  <a:pt x="22" y="78"/>
                </a:cubicBezTo>
                <a:cubicBezTo>
                  <a:pt x="22" y="73"/>
                  <a:pt x="26" y="69"/>
                  <a:pt x="31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4" y="69"/>
                  <a:pt x="107" y="73"/>
                  <a:pt x="107" y="78"/>
                </a:cubicBezTo>
                <a:cubicBezTo>
                  <a:pt x="107" y="83"/>
                  <a:pt x="104" y="87"/>
                  <a:pt x="99" y="87"/>
                </a:cubicBezTo>
                <a:close/>
                <a:moveTo>
                  <a:pt x="129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26" y="51"/>
                  <a:pt x="22" y="47"/>
                  <a:pt x="22" y="42"/>
                </a:cubicBezTo>
                <a:cubicBezTo>
                  <a:pt x="22" y="38"/>
                  <a:pt x="26" y="34"/>
                  <a:pt x="31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4" y="34"/>
                  <a:pt x="138" y="38"/>
                  <a:pt x="138" y="42"/>
                </a:cubicBezTo>
                <a:cubicBezTo>
                  <a:pt x="138" y="47"/>
                  <a:pt x="134" y="51"/>
                  <a:pt x="129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60"/>
          <p:cNvSpPr>
            <a:spLocks noEditPoints="1"/>
          </p:cNvSpPr>
          <p:nvPr/>
        </p:nvSpPr>
        <p:spPr bwMode="auto">
          <a:xfrm>
            <a:off x="5738940" y="3174359"/>
            <a:ext cx="674688" cy="674688"/>
          </a:xfrm>
          <a:custGeom>
            <a:avLst/>
            <a:gdLst/>
            <a:ahLst/>
            <a:cxnLst>
              <a:cxn ang="0">
                <a:pos x="154" y="70"/>
              </a:cxn>
              <a:cxn ang="0">
                <a:pos x="149" y="59"/>
              </a:cxn>
              <a:cxn ang="0">
                <a:pos x="164" y="40"/>
              </a:cxn>
              <a:cxn ang="0">
                <a:pos x="146" y="19"/>
              </a:cxn>
              <a:cxn ang="0">
                <a:pos x="121" y="31"/>
              </a:cxn>
              <a:cxn ang="0">
                <a:pos x="110" y="26"/>
              </a:cxn>
              <a:cxn ang="0">
                <a:pos x="101" y="0"/>
              </a:cxn>
              <a:cxn ang="0">
                <a:pos x="70" y="9"/>
              </a:cxn>
              <a:cxn ang="0">
                <a:pos x="66" y="32"/>
              </a:cxn>
              <a:cxn ang="0">
                <a:pos x="47" y="19"/>
              </a:cxn>
              <a:cxn ang="0">
                <a:pos x="19" y="34"/>
              </a:cxn>
              <a:cxn ang="0">
                <a:pos x="19" y="47"/>
              </a:cxn>
              <a:cxn ang="0">
                <a:pos x="32" y="66"/>
              </a:cxn>
              <a:cxn ang="0">
                <a:pos x="9" y="70"/>
              </a:cxn>
              <a:cxn ang="0">
                <a:pos x="0" y="101"/>
              </a:cxn>
              <a:cxn ang="0">
                <a:pos x="26" y="110"/>
              </a:cxn>
              <a:cxn ang="0">
                <a:pos x="31" y="121"/>
              </a:cxn>
              <a:cxn ang="0">
                <a:pos x="16" y="139"/>
              </a:cxn>
              <a:cxn ang="0">
                <a:pos x="34" y="161"/>
              </a:cxn>
              <a:cxn ang="0">
                <a:pos x="59" y="149"/>
              </a:cxn>
              <a:cxn ang="0">
                <a:pos x="70" y="154"/>
              </a:cxn>
              <a:cxn ang="0">
                <a:pos x="79" y="180"/>
              </a:cxn>
              <a:cxn ang="0">
                <a:pos x="110" y="171"/>
              </a:cxn>
              <a:cxn ang="0">
                <a:pos x="114" y="148"/>
              </a:cxn>
              <a:cxn ang="0">
                <a:pos x="133" y="161"/>
              </a:cxn>
              <a:cxn ang="0">
                <a:pos x="161" y="146"/>
              </a:cxn>
              <a:cxn ang="0">
                <a:pos x="161" y="133"/>
              </a:cxn>
              <a:cxn ang="0">
                <a:pos x="148" y="114"/>
              </a:cxn>
              <a:cxn ang="0">
                <a:pos x="171" y="110"/>
              </a:cxn>
              <a:cxn ang="0">
                <a:pos x="180" y="79"/>
              </a:cxn>
              <a:cxn ang="0">
                <a:pos x="90" y="113"/>
              </a:cxn>
              <a:cxn ang="0">
                <a:pos x="90" y="67"/>
              </a:cxn>
              <a:cxn ang="0">
                <a:pos x="90" y="113"/>
              </a:cxn>
            </a:cxnLst>
            <a:rect l="0" t="0" r="r" b="b"/>
            <a:pathLst>
              <a:path w="180" h="180">
                <a:moveTo>
                  <a:pt x="171" y="70"/>
                </a:moveTo>
                <a:cubicBezTo>
                  <a:pt x="154" y="70"/>
                  <a:pt x="154" y="70"/>
                  <a:pt x="154" y="70"/>
                </a:cubicBezTo>
                <a:cubicBezTo>
                  <a:pt x="151" y="70"/>
                  <a:pt x="149" y="68"/>
                  <a:pt x="148" y="66"/>
                </a:cubicBezTo>
                <a:cubicBezTo>
                  <a:pt x="147" y="63"/>
                  <a:pt x="147" y="61"/>
                  <a:pt x="149" y="59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63" y="45"/>
                  <a:pt x="164" y="43"/>
                  <a:pt x="164" y="40"/>
                </a:cubicBezTo>
                <a:cubicBezTo>
                  <a:pt x="164" y="38"/>
                  <a:pt x="163" y="36"/>
                  <a:pt x="161" y="34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15"/>
                  <a:pt x="136" y="15"/>
                  <a:pt x="133" y="19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2"/>
                  <a:pt x="116" y="33"/>
                  <a:pt x="114" y="32"/>
                </a:cubicBezTo>
                <a:cubicBezTo>
                  <a:pt x="111" y="31"/>
                  <a:pt x="110" y="29"/>
                  <a:pt x="110" y="26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4" y="0"/>
                  <a:pt x="70" y="4"/>
                  <a:pt x="70" y="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9"/>
                  <a:pt x="68" y="31"/>
                  <a:pt x="66" y="32"/>
                </a:cubicBezTo>
                <a:cubicBezTo>
                  <a:pt x="63" y="33"/>
                  <a:pt x="61" y="32"/>
                  <a:pt x="59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3" y="15"/>
                  <a:pt x="37" y="15"/>
                  <a:pt x="34" y="19"/>
                </a:cubicBezTo>
                <a:cubicBezTo>
                  <a:pt x="19" y="34"/>
                  <a:pt x="19" y="34"/>
                  <a:pt x="19" y="34"/>
                </a:cubicBezTo>
                <a:cubicBezTo>
                  <a:pt x="17" y="36"/>
                  <a:pt x="16" y="38"/>
                  <a:pt x="16" y="40"/>
                </a:cubicBezTo>
                <a:cubicBezTo>
                  <a:pt x="16" y="43"/>
                  <a:pt x="17" y="45"/>
                  <a:pt x="19" y="47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1"/>
                  <a:pt x="33" y="63"/>
                  <a:pt x="32" y="66"/>
                </a:cubicBezTo>
                <a:cubicBezTo>
                  <a:pt x="31" y="68"/>
                  <a:pt x="29" y="70"/>
                  <a:pt x="26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4" y="70"/>
                  <a:pt x="0" y="74"/>
                  <a:pt x="0" y="7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9" y="110"/>
                  <a:pt x="31" y="111"/>
                  <a:pt x="32" y="114"/>
                </a:cubicBezTo>
                <a:cubicBezTo>
                  <a:pt x="33" y="116"/>
                  <a:pt x="32" y="119"/>
                  <a:pt x="31" y="12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17" y="135"/>
                  <a:pt x="16" y="137"/>
                  <a:pt x="16" y="139"/>
                </a:cubicBezTo>
                <a:cubicBezTo>
                  <a:pt x="16" y="142"/>
                  <a:pt x="17" y="144"/>
                  <a:pt x="19" y="146"/>
                </a:cubicBezTo>
                <a:cubicBezTo>
                  <a:pt x="34" y="161"/>
                  <a:pt x="34" y="161"/>
                  <a:pt x="34" y="161"/>
                </a:cubicBezTo>
                <a:cubicBezTo>
                  <a:pt x="37" y="165"/>
                  <a:pt x="43" y="165"/>
                  <a:pt x="47" y="161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1" y="147"/>
                  <a:pt x="63" y="147"/>
                  <a:pt x="66" y="148"/>
                </a:cubicBezTo>
                <a:cubicBezTo>
                  <a:pt x="68" y="149"/>
                  <a:pt x="70" y="151"/>
                  <a:pt x="70" y="154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6"/>
                  <a:pt x="74" y="180"/>
                  <a:pt x="79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6" y="180"/>
                  <a:pt x="110" y="176"/>
                  <a:pt x="110" y="171"/>
                </a:cubicBezTo>
                <a:cubicBezTo>
                  <a:pt x="110" y="154"/>
                  <a:pt x="110" y="154"/>
                  <a:pt x="110" y="154"/>
                </a:cubicBezTo>
                <a:cubicBezTo>
                  <a:pt x="110" y="151"/>
                  <a:pt x="111" y="149"/>
                  <a:pt x="114" y="148"/>
                </a:cubicBezTo>
                <a:cubicBezTo>
                  <a:pt x="116" y="147"/>
                  <a:pt x="119" y="147"/>
                  <a:pt x="121" y="149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6" y="165"/>
                  <a:pt x="142" y="165"/>
                  <a:pt x="146" y="161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3" y="144"/>
                  <a:pt x="164" y="142"/>
                  <a:pt x="164" y="139"/>
                </a:cubicBezTo>
                <a:cubicBezTo>
                  <a:pt x="164" y="137"/>
                  <a:pt x="163" y="135"/>
                  <a:pt x="161" y="133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7" y="119"/>
                  <a:pt x="147" y="116"/>
                  <a:pt x="148" y="114"/>
                </a:cubicBezTo>
                <a:cubicBezTo>
                  <a:pt x="149" y="111"/>
                  <a:pt x="151" y="110"/>
                  <a:pt x="154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6" y="110"/>
                  <a:pt x="180" y="106"/>
                  <a:pt x="180" y="101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4"/>
                  <a:pt x="176" y="70"/>
                  <a:pt x="171" y="70"/>
                </a:cubicBezTo>
                <a:close/>
                <a:moveTo>
                  <a:pt x="90" y="113"/>
                </a:moveTo>
                <a:cubicBezTo>
                  <a:pt x="77" y="113"/>
                  <a:pt x="67" y="103"/>
                  <a:pt x="67" y="90"/>
                </a:cubicBezTo>
                <a:cubicBezTo>
                  <a:pt x="67" y="77"/>
                  <a:pt x="77" y="67"/>
                  <a:pt x="90" y="67"/>
                </a:cubicBezTo>
                <a:cubicBezTo>
                  <a:pt x="103" y="67"/>
                  <a:pt x="113" y="77"/>
                  <a:pt x="113" y="90"/>
                </a:cubicBezTo>
                <a:cubicBezTo>
                  <a:pt x="113" y="103"/>
                  <a:pt x="103" y="113"/>
                  <a:pt x="90" y="1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61"/>
          <p:cNvSpPr/>
          <p:nvPr/>
        </p:nvSpPr>
        <p:spPr bwMode="auto">
          <a:xfrm>
            <a:off x="9848977" y="3174359"/>
            <a:ext cx="600075" cy="674688"/>
          </a:xfrm>
          <a:custGeom>
            <a:avLst/>
            <a:gdLst/>
            <a:ahLst/>
            <a:cxnLst>
              <a:cxn ang="0">
                <a:pos x="158" y="148"/>
              </a:cxn>
              <a:cxn ang="0">
                <a:pos x="135" y="95"/>
              </a:cxn>
              <a:cxn ang="0">
                <a:pos x="135" y="65"/>
              </a:cxn>
              <a:cxn ang="0">
                <a:pos x="107" y="22"/>
              </a:cxn>
              <a:cxn ang="0">
                <a:pos x="96" y="18"/>
              </a:cxn>
              <a:cxn ang="0">
                <a:pos x="96" y="16"/>
              </a:cxn>
              <a:cxn ang="0">
                <a:pos x="79" y="0"/>
              </a:cxn>
              <a:cxn ang="0">
                <a:pos x="63" y="16"/>
              </a:cxn>
              <a:cxn ang="0">
                <a:pos x="63" y="18"/>
              </a:cxn>
              <a:cxn ang="0">
                <a:pos x="53" y="22"/>
              </a:cxn>
              <a:cxn ang="0">
                <a:pos x="24" y="65"/>
              </a:cxn>
              <a:cxn ang="0">
                <a:pos x="24" y="95"/>
              </a:cxn>
              <a:cxn ang="0">
                <a:pos x="2" y="148"/>
              </a:cxn>
              <a:cxn ang="0">
                <a:pos x="1" y="152"/>
              </a:cxn>
              <a:cxn ang="0">
                <a:pos x="3" y="154"/>
              </a:cxn>
              <a:cxn ang="0">
                <a:pos x="34" y="159"/>
              </a:cxn>
              <a:cxn ang="0">
                <a:pos x="51" y="162"/>
              </a:cxn>
              <a:cxn ang="0">
                <a:pos x="80" y="180"/>
              </a:cxn>
              <a:cxn ang="0">
                <a:pos x="109" y="162"/>
              </a:cxn>
              <a:cxn ang="0">
                <a:pos x="125" y="159"/>
              </a:cxn>
              <a:cxn ang="0">
                <a:pos x="157" y="154"/>
              </a:cxn>
              <a:cxn ang="0">
                <a:pos x="159" y="152"/>
              </a:cxn>
              <a:cxn ang="0">
                <a:pos x="158" y="148"/>
              </a:cxn>
            </a:cxnLst>
            <a:rect l="0" t="0" r="r" b="b"/>
            <a:pathLst>
              <a:path w="160" h="180">
                <a:moveTo>
                  <a:pt x="158" y="148"/>
                </a:moveTo>
                <a:cubicBezTo>
                  <a:pt x="143" y="133"/>
                  <a:pt x="135" y="115"/>
                  <a:pt x="135" y="9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43"/>
                  <a:pt x="120" y="28"/>
                  <a:pt x="107" y="22"/>
                </a:cubicBezTo>
                <a:cubicBezTo>
                  <a:pt x="104" y="20"/>
                  <a:pt x="100" y="19"/>
                  <a:pt x="96" y="1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8" y="0"/>
                  <a:pt x="79" y="0"/>
                </a:cubicBezTo>
                <a:cubicBezTo>
                  <a:pt x="70" y="0"/>
                  <a:pt x="63" y="7"/>
                  <a:pt x="63" y="16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19"/>
                  <a:pt x="56" y="20"/>
                  <a:pt x="53" y="22"/>
                </a:cubicBezTo>
                <a:cubicBezTo>
                  <a:pt x="38" y="28"/>
                  <a:pt x="24" y="44"/>
                  <a:pt x="24" y="65"/>
                </a:cubicBezTo>
                <a:cubicBezTo>
                  <a:pt x="24" y="95"/>
                  <a:pt x="24" y="95"/>
                  <a:pt x="24" y="95"/>
                </a:cubicBezTo>
                <a:cubicBezTo>
                  <a:pt x="24" y="116"/>
                  <a:pt x="16" y="134"/>
                  <a:pt x="2" y="148"/>
                </a:cubicBezTo>
                <a:cubicBezTo>
                  <a:pt x="1" y="149"/>
                  <a:pt x="0" y="150"/>
                  <a:pt x="1" y="152"/>
                </a:cubicBezTo>
                <a:cubicBezTo>
                  <a:pt x="1" y="153"/>
                  <a:pt x="2" y="154"/>
                  <a:pt x="3" y="154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40" y="160"/>
                  <a:pt x="46" y="161"/>
                  <a:pt x="51" y="162"/>
                </a:cubicBezTo>
                <a:cubicBezTo>
                  <a:pt x="56" y="173"/>
                  <a:pt x="68" y="180"/>
                  <a:pt x="80" y="180"/>
                </a:cubicBezTo>
                <a:cubicBezTo>
                  <a:pt x="92" y="180"/>
                  <a:pt x="104" y="173"/>
                  <a:pt x="109" y="162"/>
                </a:cubicBezTo>
                <a:cubicBezTo>
                  <a:pt x="114" y="161"/>
                  <a:pt x="120" y="160"/>
                  <a:pt x="125" y="159"/>
                </a:cubicBezTo>
                <a:cubicBezTo>
                  <a:pt x="157" y="154"/>
                  <a:pt x="157" y="154"/>
                  <a:pt x="157" y="154"/>
                </a:cubicBezTo>
                <a:cubicBezTo>
                  <a:pt x="158" y="154"/>
                  <a:pt x="159" y="153"/>
                  <a:pt x="159" y="152"/>
                </a:cubicBezTo>
                <a:cubicBezTo>
                  <a:pt x="160" y="150"/>
                  <a:pt x="159" y="149"/>
                  <a:pt x="158" y="14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19"/>
          <p:cNvSpPr txBox="1">
            <a:spLocks noChangeArrowheads="1"/>
          </p:cNvSpPr>
          <p:nvPr/>
        </p:nvSpPr>
        <p:spPr bwMode="auto">
          <a:xfrm>
            <a:off x="1108506" y="5169848"/>
            <a:ext cx="1784046" cy="46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19"/>
          <p:cNvSpPr txBox="1">
            <a:spLocks noChangeArrowheads="1"/>
          </p:cNvSpPr>
          <p:nvPr/>
        </p:nvSpPr>
        <p:spPr bwMode="auto">
          <a:xfrm>
            <a:off x="3156611" y="1321763"/>
            <a:ext cx="1784046" cy="46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19"/>
          <p:cNvSpPr txBox="1">
            <a:spLocks noChangeArrowheads="1"/>
          </p:cNvSpPr>
          <p:nvPr/>
        </p:nvSpPr>
        <p:spPr bwMode="auto">
          <a:xfrm>
            <a:off x="5161090" y="5200257"/>
            <a:ext cx="1784046" cy="46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19"/>
          <p:cNvSpPr txBox="1">
            <a:spLocks noChangeArrowheads="1"/>
          </p:cNvSpPr>
          <p:nvPr/>
        </p:nvSpPr>
        <p:spPr bwMode="auto">
          <a:xfrm>
            <a:off x="7174280" y="1378901"/>
            <a:ext cx="1784046" cy="46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19"/>
          <p:cNvSpPr txBox="1">
            <a:spLocks noChangeArrowheads="1"/>
          </p:cNvSpPr>
          <p:nvPr/>
        </p:nvSpPr>
        <p:spPr bwMode="auto">
          <a:xfrm>
            <a:off x="9261778" y="5198733"/>
            <a:ext cx="1784046" cy="46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1318609" y="2817680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 flipH="1">
            <a:off x="1414001" y="2912627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H="1">
            <a:off x="1494964" y="2995177"/>
            <a:ext cx="981075" cy="979487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149"/>
          <p:cNvSpPr>
            <a:spLocks noChangeAspect="1"/>
          </p:cNvSpPr>
          <p:nvPr/>
        </p:nvSpPr>
        <p:spPr bwMode="auto">
          <a:xfrm flipH="1">
            <a:off x="1723564" y="3284102"/>
            <a:ext cx="525462" cy="401637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3344725" y="2817680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/>
          <p:cNvSpPr>
            <a:spLocks noChangeAspect="1"/>
          </p:cNvSpPr>
          <p:nvPr/>
        </p:nvSpPr>
        <p:spPr>
          <a:xfrm flipH="1">
            <a:off x="3440117" y="2912627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 flipH="1">
            <a:off x="3521080" y="2995177"/>
            <a:ext cx="981075" cy="979487"/>
          </a:xfrm>
          <a:prstGeom prst="ellipse">
            <a:avLst/>
          </a:prstGeom>
          <a:solidFill>
            <a:srgbClr val="79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149"/>
          <p:cNvSpPr>
            <a:spLocks noChangeAspect="1"/>
          </p:cNvSpPr>
          <p:nvPr/>
        </p:nvSpPr>
        <p:spPr bwMode="auto">
          <a:xfrm flipH="1">
            <a:off x="3749680" y="3227398"/>
            <a:ext cx="525462" cy="515045"/>
          </a:xfrm>
          <a:custGeom>
            <a:avLst/>
            <a:gdLst>
              <a:gd name="T0" fmla="*/ 3439 w 8160"/>
              <a:gd name="T1" fmla="*/ 4406 h 8010"/>
              <a:gd name="T2" fmla="*/ 3020 w 8160"/>
              <a:gd name="T3" fmla="*/ 4825 h 8010"/>
              <a:gd name="T4" fmla="*/ 2601 w 8160"/>
              <a:gd name="T5" fmla="*/ 4406 h 8010"/>
              <a:gd name="T6" fmla="*/ 3020 w 8160"/>
              <a:gd name="T7" fmla="*/ 3987 h 8010"/>
              <a:gd name="T8" fmla="*/ 3439 w 8160"/>
              <a:gd name="T9" fmla="*/ 4406 h 8010"/>
              <a:gd name="T10" fmla="*/ 5140 w 8160"/>
              <a:gd name="T11" fmla="*/ 3987 h 8010"/>
              <a:gd name="T12" fmla="*/ 4721 w 8160"/>
              <a:gd name="T13" fmla="*/ 4406 h 8010"/>
              <a:gd name="T14" fmla="*/ 5140 w 8160"/>
              <a:gd name="T15" fmla="*/ 4825 h 8010"/>
              <a:gd name="T16" fmla="*/ 5559 w 8160"/>
              <a:gd name="T17" fmla="*/ 4406 h 8010"/>
              <a:gd name="T18" fmla="*/ 5140 w 8160"/>
              <a:gd name="T19" fmla="*/ 3987 h 8010"/>
              <a:gd name="T20" fmla="*/ 8160 w 8160"/>
              <a:gd name="T21" fmla="*/ 4172 h 8010"/>
              <a:gd name="T22" fmla="*/ 8160 w 8160"/>
              <a:gd name="T23" fmla="*/ 4969 h 8010"/>
              <a:gd name="T24" fmla="*/ 7436 w 8160"/>
              <a:gd name="T25" fmla="*/ 5693 h 8010"/>
              <a:gd name="T26" fmla="*/ 6911 w 8160"/>
              <a:gd name="T27" fmla="*/ 5693 h 8010"/>
              <a:gd name="T28" fmla="*/ 4080 w 8160"/>
              <a:gd name="T29" fmla="*/ 8010 h 8010"/>
              <a:gd name="T30" fmla="*/ 1249 w 8160"/>
              <a:gd name="T31" fmla="*/ 5692 h 8010"/>
              <a:gd name="T32" fmla="*/ 724 w 8160"/>
              <a:gd name="T33" fmla="*/ 5692 h 8010"/>
              <a:gd name="T34" fmla="*/ 0 w 8160"/>
              <a:gd name="T35" fmla="*/ 4969 h 8010"/>
              <a:gd name="T36" fmla="*/ 0 w 8160"/>
              <a:gd name="T37" fmla="*/ 4172 h 8010"/>
              <a:gd name="T38" fmla="*/ 379 w 8160"/>
              <a:gd name="T39" fmla="*/ 3536 h 8010"/>
              <a:gd name="T40" fmla="*/ 1360 w 8160"/>
              <a:gd name="T41" fmla="*/ 912 h 8010"/>
              <a:gd name="T42" fmla="*/ 4080 w 8160"/>
              <a:gd name="T43" fmla="*/ 0 h 8010"/>
              <a:gd name="T44" fmla="*/ 6800 w 8160"/>
              <a:gd name="T45" fmla="*/ 912 h 8010"/>
              <a:gd name="T46" fmla="*/ 7781 w 8160"/>
              <a:gd name="T47" fmla="*/ 3536 h 8010"/>
              <a:gd name="T48" fmla="*/ 8160 w 8160"/>
              <a:gd name="T49" fmla="*/ 4172 h 8010"/>
              <a:gd name="T50" fmla="*/ 6628 w 8160"/>
              <a:gd name="T51" fmla="*/ 4409 h 8010"/>
              <a:gd name="T52" fmla="*/ 6604 w 8160"/>
              <a:gd name="T53" fmla="*/ 3878 h 8010"/>
              <a:gd name="T54" fmla="*/ 4964 w 8160"/>
              <a:gd name="T55" fmla="*/ 3278 h 8010"/>
              <a:gd name="T56" fmla="*/ 5195 w 8160"/>
              <a:gd name="T57" fmla="*/ 3718 h 8010"/>
              <a:gd name="T58" fmla="*/ 3190 w 8160"/>
              <a:gd name="T59" fmla="*/ 2652 h 8010"/>
              <a:gd name="T60" fmla="*/ 3089 w 8160"/>
              <a:gd name="T61" fmla="*/ 2527 h 8010"/>
              <a:gd name="T62" fmla="*/ 3088 w 8160"/>
              <a:gd name="T63" fmla="*/ 2526 h 8010"/>
              <a:gd name="T64" fmla="*/ 3088 w 8160"/>
              <a:gd name="T65" fmla="*/ 2526 h 8010"/>
              <a:gd name="T66" fmla="*/ 2926 w 8160"/>
              <a:gd name="T67" fmla="*/ 2375 h 8010"/>
              <a:gd name="T68" fmla="*/ 1540 w 8160"/>
              <a:gd name="T69" fmla="*/ 4101 h 8010"/>
              <a:gd name="T70" fmla="*/ 1532 w 8160"/>
              <a:gd name="T71" fmla="*/ 4409 h 8010"/>
              <a:gd name="T72" fmla="*/ 1702 w 8160"/>
              <a:gd name="T73" fmla="*/ 5464 h 8010"/>
              <a:gd name="T74" fmla="*/ 3363 w 8160"/>
              <a:gd name="T75" fmla="*/ 6125 h 8010"/>
              <a:gd name="T76" fmla="*/ 4005 w 8160"/>
              <a:gd name="T77" fmla="*/ 5829 h 8010"/>
              <a:gd name="T78" fmla="*/ 4708 w 8160"/>
              <a:gd name="T79" fmla="*/ 6328 h 8010"/>
              <a:gd name="T80" fmla="*/ 4005 w 8160"/>
              <a:gd name="T81" fmla="*/ 6827 h 8010"/>
              <a:gd name="T82" fmla="*/ 3350 w 8160"/>
              <a:gd name="T83" fmla="*/ 6508 h 8010"/>
              <a:gd name="T84" fmla="*/ 2080 w 8160"/>
              <a:gd name="T85" fmla="*/ 6223 h 8010"/>
              <a:gd name="T86" fmla="*/ 4080 w 8160"/>
              <a:gd name="T87" fmla="*/ 7504 h 8010"/>
              <a:gd name="T88" fmla="*/ 6628 w 8160"/>
              <a:gd name="T89" fmla="*/ 4409 h 8010"/>
              <a:gd name="T90" fmla="*/ 7345 w 8160"/>
              <a:gd name="T91" fmla="*/ 3449 h 8010"/>
              <a:gd name="T92" fmla="*/ 4080 w 8160"/>
              <a:gd name="T93" fmla="*/ 434 h 8010"/>
              <a:gd name="T94" fmla="*/ 815 w 8160"/>
              <a:gd name="T95" fmla="*/ 3449 h 8010"/>
              <a:gd name="T96" fmla="*/ 1094 w 8160"/>
              <a:gd name="T97" fmla="*/ 3449 h 8010"/>
              <a:gd name="T98" fmla="*/ 1738 w 8160"/>
              <a:gd name="T99" fmla="*/ 1816 h 8010"/>
              <a:gd name="T100" fmla="*/ 4080 w 8160"/>
              <a:gd name="T101" fmla="*/ 807 h 8010"/>
              <a:gd name="T102" fmla="*/ 6422 w 8160"/>
              <a:gd name="T103" fmla="*/ 1816 h 8010"/>
              <a:gd name="T104" fmla="*/ 7066 w 8160"/>
              <a:gd name="T105" fmla="*/ 3449 h 8010"/>
              <a:gd name="T106" fmla="*/ 7345 w 8160"/>
              <a:gd name="T107" fmla="*/ 3449 h 8010"/>
              <a:gd name="T108" fmla="*/ 7345 w 8160"/>
              <a:gd name="T109" fmla="*/ 3449 h 8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60" h="8010">
                <a:moveTo>
                  <a:pt x="3439" y="4406"/>
                </a:moveTo>
                <a:cubicBezTo>
                  <a:pt x="3439" y="4637"/>
                  <a:pt x="3252" y="4825"/>
                  <a:pt x="3020" y="4825"/>
                </a:cubicBezTo>
                <a:cubicBezTo>
                  <a:pt x="2789" y="4825"/>
                  <a:pt x="2601" y="4637"/>
                  <a:pt x="2601" y="4406"/>
                </a:cubicBezTo>
                <a:cubicBezTo>
                  <a:pt x="2601" y="4175"/>
                  <a:pt x="2789" y="3987"/>
                  <a:pt x="3020" y="3987"/>
                </a:cubicBezTo>
                <a:cubicBezTo>
                  <a:pt x="3252" y="3987"/>
                  <a:pt x="3439" y="4175"/>
                  <a:pt x="3439" y="4406"/>
                </a:cubicBezTo>
                <a:close/>
                <a:moveTo>
                  <a:pt x="5140" y="3987"/>
                </a:moveTo>
                <a:cubicBezTo>
                  <a:pt x="4908" y="3987"/>
                  <a:pt x="4721" y="4175"/>
                  <a:pt x="4721" y="4406"/>
                </a:cubicBezTo>
                <a:cubicBezTo>
                  <a:pt x="4721" y="4637"/>
                  <a:pt x="4908" y="4825"/>
                  <a:pt x="5140" y="4825"/>
                </a:cubicBezTo>
                <a:cubicBezTo>
                  <a:pt x="5371" y="4825"/>
                  <a:pt x="5559" y="4637"/>
                  <a:pt x="5559" y="4406"/>
                </a:cubicBezTo>
                <a:cubicBezTo>
                  <a:pt x="5559" y="4175"/>
                  <a:pt x="5371" y="3987"/>
                  <a:pt x="5140" y="3987"/>
                </a:cubicBezTo>
                <a:close/>
                <a:moveTo>
                  <a:pt x="8160" y="4172"/>
                </a:moveTo>
                <a:lnTo>
                  <a:pt x="8160" y="4969"/>
                </a:lnTo>
                <a:cubicBezTo>
                  <a:pt x="8160" y="5368"/>
                  <a:pt x="7836" y="5693"/>
                  <a:pt x="7436" y="5693"/>
                </a:cubicBezTo>
                <a:lnTo>
                  <a:pt x="6911" y="5693"/>
                </a:lnTo>
                <a:cubicBezTo>
                  <a:pt x="6390" y="7138"/>
                  <a:pt x="5061" y="8010"/>
                  <a:pt x="4080" y="8010"/>
                </a:cubicBezTo>
                <a:cubicBezTo>
                  <a:pt x="3099" y="8010"/>
                  <a:pt x="1770" y="7138"/>
                  <a:pt x="1249" y="5692"/>
                </a:cubicBezTo>
                <a:lnTo>
                  <a:pt x="724" y="5692"/>
                </a:lnTo>
                <a:cubicBezTo>
                  <a:pt x="324" y="5692"/>
                  <a:pt x="0" y="5368"/>
                  <a:pt x="0" y="4969"/>
                </a:cubicBezTo>
                <a:lnTo>
                  <a:pt x="0" y="4172"/>
                </a:lnTo>
                <a:cubicBezTo>
                  <a:pt x="0" y="3897"/>
                  <a:pt x="153" y="3658"/>
                  <a:pt x="379" y="3536"/>
                </a:cubicBezTo>
                <a:cubicBezTo>
                  <a:pt x="387" y="2405"/>
                  <a:pt x="717" y="1522"/>
                  <a:pt x="1360" y="912"/>
                </a:cubicBezTo>
                <a:cubicBezTo>
                  <a:pt x="1999" y="307"/>
                  <a:pt x="2914" y="0"/>
                  <a:pt x="4080" y="0"/>
                </a:cubicBezTo>
                <a:cubicBezTo>
                  <a:pt x="5246" y="0"/>
                  <a:pt x="6161" y="307"/>
                  <a:pt x="6800" y="912"/>
                </a:cubicBezTo>
                <a:cubicBezTo>
                  <a:pt x="7443" y="1522"/>
                  <a:pt x="7773" y="2405"/>
                  <a:pt x="7781" y="3536"/>
                </a:cubicBezTo>
                <a:cubicBezTo>
                  <a:pt x="8007" y="3658"/>
                  <a:pt x="8160" y="3897"/>
                  <a:pt x="8160" y="4172"/>
                </a:cubicBezTo>
                <a:close/>
                <a:moveTo>
                  <a:pt x="6628" y="4409"/>
                </a:moveTo>
                <a:cubicBezTo>
                  <a:pt x="6628" y="4222"/>
                  <a:pt x="6618" y="4047"/>
                  <a:pt x="6604" y="3878"/>
                </a:cubicBezTo>
                <a:cubicBezTo>
                  <a:pt x="6283" y="3584"/>
                  <a:pt x="5700" y="3361"/>
                  <a:pt x="4964" y="3278"/>
                </a:cubicBezTo>
                <a:cubicBezTo>
                  <a:pt x="5061" y="3387"/>
                  <a:pt x="5144" y="3530"/>
                  <a:pt x="5195" y="3718"/>
                </a:cubicBezTo>
                <a:cubicBezTo>
                  <a:pt x="4744" y="3363"/>
                  <a:pt x="3859" y="3447"/>
                  <a:pt x="3190" y="2652"/>
                </a:cubicBezTo>
                <a:cubicBezTo>
                  <a:pt x="3151" y="2608"/>
                  <a:pt x="3118" y="2566"/>
                  <a:pt x="3089" y="2527"/>
                </a:cubicBezTo>
                <a:cubicBezTo>
                  <a:pt x="3089" y="2526"/>
                  <a:pt x="3089" y="2526"/>
                  <a:pt x="3088" y="2526"/>
                </a:cubicBezTo>
                <a:lnTo>
                  <a:pt x="3088" y="2526"/>
                </a:lnTo>
                <a:cubicBezTo>
                  <a:pt x="2969" y="2365"/>
                  <a:pt x="2929" y="2269"/>
                  <a:pt x="2926" y="2375"/>
                </a:cubicBezTo>
                <a:cubicBezTo>
                  <a:pt x="2907" y="3288"/>
                  <a:pt x="2259" y="4000"/>
                  <a:pt x="1540" y="4101"/>
                </a:cubicBezTo>
                <a:cubicBezTo>
                  <a:pt x="1536" y="4201"/>
                  <a:pt x="1532" y="4303"/>
                  <a:pt x="1532" y="4409"/>
                </a:cubicBezTo>
                <a:cubicBezTo>
                  <a:pt x="1532" y="4795"/>
                  <a:pt x="1595" y="5147"/>
                  <a:pt x="1702" y="5464"/>
                </a:cubicBezTo>
                <a:cubicBezTo>
                  <a:pt x="2106" y="5951"/>
                  <a:pt x="2773" y="6089"/>
                  <a:pt x="3363" y="6125"/>
                </a:cubicBezTo>
                <a:cubicBezTo>
                  <a:pt x="3473" y="5951"/>
                  <a:pt x="3719" y="5829"/>
                  <a:pt x="4005" y="5829"/>
                </a:cubicBezTo>
                <a:cubicBezTo>
                  <a:pt x="4393" y="5829"/>
                  <a:pt x="4708" y="6052"/>
                  <a:pt x="4708" y="6328"/>
                </a:cubicBezTo>
                <a:cubicBezTo>
                  <a:pt x="4708" y="6603"/>
                  <a:pt x="4393" y="6827"/>
                  <a:pt x="4005" y="6827"/>
                </a:cubicBezTo>
                <a:cubicBezTo>
                  <a:pt x="3707" y="6827"/>
                  <a:pt x="3452" y="6694"/>
                  <a:pt x="3350" y="6508"/>
                </a:cubicBezTo>
                <a:cubicBezTo>
                  <a:pt x="2938" y="6484"/>
                  <a:pt x="2484" y="6414"/>
                  <a:pt x="2080" y="6223"/>
                </a:cubicBezTo>
                <a:cubicBezTo>
                  <a:pt x="2648" y="7061"/>
                  <a:pt x="3530" y="7504"/>
                  <a:pt x="4080" y="7504"/>
                </a:cubicBezTo>
                <a:cubicBezTo>
                  <a:pt x="4945" y="7504"/>
                  <a:pt x="6628" y="6411"/>
                  <a:pt x="6628" y="4409"/>
                </a:cubicBezTo>
                <a:close/>
                <a:moveTo>
                  <a:pt x="7345" y="3449"/>
                </a:moveTo>
                <a:cubicBezTo>
                  <a:pt x="7299" y="1476"/>
                  <a:pt x="6173" y="434"/>
                  <a:pt x="4080" y="434"/>
                </a:cubicBezTo>
                <a:cubicBezTo>
                  <a:pt x="1987" y="434"/>
                  <a:pt x="861" y="1476"/>
                  <a:pt x="815" y="3449"/>
                </a:cubicBezTo>
                <a:lnTo>
                  <a:pt x="1094" y="3449"/>
                </a:lnTo>
                <a:cubicBezTo>
                  <a:pt x="1196" y="2784"/>
                  <a:pt x="1411" y="2237"/>
                  <a:pt x="1738" y="1816"/>
                </a:cubicBezTo>
                <a:cubicBezTo>
                  <a:pt x="2258" y="1146"/>
                  <a:pt x="3046" y="807"/>
                  <a:pt x="4080" y="807"/>
                </a:cubicBezTo>
                <a:cubicBezTo>
                  <a:pt x="5114" y="807"/>
                  <a:pt x="5902" y="1146"/>
                  <a:pt x="6422" y="1816"/>
                </a:cubicBezTo>
                <a:cubicBezTo>
                  <a:pt x="6749" y="2237"/>
                  <a:pt x="6964" y="2784"/>
                  <a:pt x="7066" y="3449"/>
                </a:cubicBezTo>
                <a:lnTo>
                  <a:pt x="7345" y="3449"/>
                </a:lnTo>
                <a:lnTo>
                  <a:pt x="7345" y="3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 flipH="1">
            <a:off x="5425685" y="2817680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 flipH="1">
            <a:off x="5521077" y="2912627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5602040" y="2995177"/>
            <a:ext cx="981075" cy="979487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Freeform 149"/>
          <p:cNvSpPr>
            <a:spLocks noChangeAspect="1"/>
          </p:cNvSpPr>
          <p:nvPr/>
        </p:nvSpPr>
        <p:spPr bwMode="auto">
          <a:xfrm flipH="1">
            <a:off x="5845281" y="3222189"/>
            <a:ext cx="496180" cy="525462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 flipH="1">
            <a:off x="7434801" y="2801311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>
            <a:spLocks noChangeAspect="1"/>
          </p:cNvSpPr>
          <p:nvPr/>
        </p:nvSpPr>
        <p:spPr>
          <a:xfrm flipH="1">
            <a:off x="7530193" y="2896258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 flipH="1">
            <a:off x="7611156" y="2978808"/>
            <a:ext cx="981075" cy="979487"/>
          </a:xfrm>
          <a:prstGeom prst="ellipse">
            <a:avLst/>
          </a:prstGeom>
          <a:solidFill>
            <a:srgbClr val="97A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Freeform 149"/>
          <p:cNvSpPr>
            <a:spLocks noChangeAspect="1"/>
          </p:cNvSpPr>
          <p:nvPr/>
        </p:nvSpPr>
        <p:spPr bwMode="auto">
          <a:xfrm flipH="1">
            <a:off x="7881481" y="3205820"/>
            <a:ext cx="442013" cy="525462"/>
          </a:xfrm>
          <a:custGeom>
            <a:avLst/>
            <a:gdLst>
              <a:gd name="T0" fmla="*/ 1363 w 1738"/>
              <a:gd name="T1" fmla="*/ 606 h 2069"/>
              <a:gd name="T2" fmla="*/ 1738 w 1738"/>
              <a:gd name="T3" fmla="*/ 606 h 2069"/>
              <a:gd name="T4" fmla="*/ 1133 w 1738"/>
              <a:gd name="T5" fmla="*/ 0 h 2069"/>
              <a:gd name="T6" fmla="*/ 527 w 1738"/>
              <a:gd name="T7" fmla="*/ 606 h 2069"/>
              <a:gd name="T8" fmla="*/ 907 w 1738"/>
              <a:gd name="T9" fmla="*/ 606 h 2069"/>
              <a:gd name="T10" fmla="*/ 0 w 1738"/>
              <a:gd name="T11" fmla="*/ 2036 h 2069"/>
              <a:gd name="T12" fmla="*/ 228 w 1738"/>
              <a:gd name="T13" fmla="*/ 2069 h 2069"/>
              <a:gd name="T14" fmla="*/ 1363 w 1738"/>
              <a:gd name="T15" fmla="*/ 60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8" h="2069">
                <a:moveTo>
                  <a:pt x="1363" y="606"/>
                </a:moveTo>
                <a:lnTo>
                  <a:pt x="1738" y="606"/>
                </a:lnTo>
                <a:lnTo>
                  <a:pt x="1133" y="0"/>
                </a:lnTo>
                <a:lnTo>
                  <a:pt x="527" y="606"/>
                </a:lnTo>
                <a:lnTo>
                  <a:pt x="907" y="606"/>
                </a:lnTo>
                <a:cubicBezTo>
                  <a:pt x="854" y="1319"/>
                  <a:pt x="482" y="1896"/>
                  <a:pt x="0" y="2036"/>
                </a:cubicBezTo>
                <a:cubicBezTo>
                  <a:pt x="74" y="2057"/>
                  <a:pt x="150" y="2069"/>
                  <a:pt x="228" y="2069"/>
                </a:cubicBezTo>
                <a:cubicBezTo>
                  <a:pt x="816" y="2069"/>
                  <a:pt x="1301" y="1428"/>
                  <a:pt x="1363" y="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 flipH="1">
            <a:off x="9498104" y="2776668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H="1">
            <a:off x="9593496" y="2871615"/>
            <a:ext cx="1144588" cy="114458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 flipH="1">
            <a:off x="9674459" y="2954165"/>
            <a:ext cx="981075" cy="979487"/>
          </a:xfrm>
          <a:prstGeom prst="ellipse">
            <a:avLst/>
          </a:prstGeom>
          <a:solidFill>
            <a:srgbClr val="88B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149"/>
          <p:cNvSpPr>
            <a:spLocks noChangeAspect="1"/>
          </p:cNvSpPr>
          <p:nvPr/>
        </p:nvSpPr>
        <p:spPr bwMode="auto">
          <a:xfrm flipH="1">
            <a:off x="9953342" y="3181177"/>
            <a:ext cx="424896" cy="525462"/>
          </a:xfrm>
          <a:custGeom>
            <a:avLst/>
            <a:gdLst>
              <a:gd name="connsiteX0" fmla="*/ 376707 w 465255"/>
              <a:gd name="connsiteY0" fmla="*/ 359911 h 575372"/>
              <a:gd name="connsiteX1" fmla="*/ 465255 w 465255"/>
              <a:gd name="connsiteY1" fmla="*/ 521967 h 575372"/>
              <a:gd name="connsiteX2" fmla="*/ 396999 w 465255"/>
              <a:gd name="connsiteY2" fmla="*/ 512759 h 575372"/>
              <a:gd name="connsiteX3" fmla="*/ 373018 w 465255"/>
              <a:gd name="connsiteY3" fmla="*/ 575372 h 575372"/>
              <a:gd name="connsiteX4" fmla="*/ 275246 w 465255"/>
              <a:gd name="connsiteY4" fmla="*/ 407791 h 575372"/>
              <a:gd name="connsiteX5" fmla="*/ 312141 w 465255"/>
              <a:gd name="connsiteY5" fmla="*/ 393059 h 575372"/>
              <a:gd name="connsiteX6" fmla="*/ 376707 w 465255"/>
              <a:gd name="connsiteY6" fmla="*/ 359911 h 575372"/>
              <a:gd name="connsiteX7" fmla="*/ 86735 w 465255"/>
              <a:gd name="connsiteY7" fmla="*/ 352512 h 575372"/>
              <a:gd name="connsiteX8" fmla="*/ 112571 w 465255"/>
              <a:gd name="connsiteY8" fmla="*/ 363570 h 575372"/>
              <a:gd name="connsiteX9" fmla="*/ 188233 w 465255"/>
              <a:gd name="connsiteY9" fmla="*/ 405957 h 575372"/>
              <a:gd name="connsiteX10" fmla="*/ 107034 w 465255"/>
              <a:gd name="connsiteY10" fmla="*/ 571821 h 575372"/>
              <a:gd name="connsiteX11" fmla="*/ 70126 w 465255"/>
              <a:gd name="connsiteY11" fmla="*/ 514690 h 575372"/>
              <a:gd name="connsiteX12" fmla="*/ 0 w 465255"/>
              <a:gd name="connsiteY12" fmla="*/ 522062 h 575372"/>
              <a:gd name="connsiteX13" fmla="*/ 232628 w 465255"/>
              <a:gd name="connsiteY13" fmla="*/ 121956 h 575372"/>
              <a:gd name="connsiteX14" fmla="*/ 256629 w 465255"/>
              <a:gd name="connsiteY14" fmla="*/ 169858 h 575372"/>
              <a:gd name="connsiteX15" fmla="*/ 310170 w 465255"/>
              <a:gd name="connsiteY15" fmla="*/ 177227 h 575372"/>
              <a:gd name="connsiteX16" fmla="*/ 271399 w 465255"/>
              <a:gd name="connsiteY16" fmla="*/ 215917 h 575372"/>
              <a:gd name="connsiteX17" fmla="*/ 280630 w 465255"/>
              <a:gd name="connsiteY17" fmla="*/ 269346 h 575372"/>
              <a:gd name="connsiteX18" fmla="*/ 232628 w 465255"/>
              <a:gd name="connsiteY18" fmla="*/ 243553 h 575372"/>
              <a:gd name="connsiteX19" fmla="*/ 184625 w 465255"/>
              <a:gd name="connsiteY19" fmla="*/ 269346 h 575372"/>
              <a:gd name="connsiteX20" fmla="*/ 193856 w 465255"/>
              <a:gd name="connsiteY20" fmla="*/ 215917 h 575372"/>
              <a:gd name="connsiteX21" fmla="*/ 155085 w 465255"/>
              <a:gd name="connsiteY21" fmla="*/ 177227 h 575372"/>
              <a:gd name="connsiteX22" fmla="*/ 208626 w 465255"/>
              <a:gd name="connsiteY22" fmla="*/ 169858 h 575372"/>
              <a:gd name="connsiteX23" fmla="*/ 232663 w 465255"/>
              <a:gd name="connsiteY23" fmla="*/ 81359 h 575372"/>
              <a:gd name="connsiteX24" fmla="*/ 118167 w 465255"/>
              <a:gd name="connsiteY24" fmla="*/ 195685 h 575372"/>
              <a:gd name="connsiteX25" fmla="*/ 232663 w 465255"/>
              <a:gd name="connsiteY25" fmla="*/ 310011 h 575372"/>
              <a:gd name="connsiteX26" fmla="*/ 347159 w 465255"/>
              <a:gd name="connsiteY26" fmla="*/ 195685 h 575372"/>
              <a:gd name="connsiteX27" fmla="*/ 232663 w 465255"/>
              <a:gd name="connsiteY27" fmla="*/ 81359 h 575372"/>
              <a:gd name="connsiteX28" fmla="*/ 180032 w 465255"/>
              <a:gd name="connsiteY28" fmla="*/ 916 h 575372"/>
              <a:gd name="connsiteX29" fmla="*/ 204962 w 465255"/>
              <a:gd name="connsiteY29" fmla="*/ 5756 h 575372"/>
              <a:gd name="connsiteX30" fmla="*/ 260364 w 465255"/>
              <a:gd name="connsiteY30" fmla="*/ 5756 h 575372"/>
              <a:gd name="connsiteX31" fmla="*/ 302838 w 465255"/>
              <a:gd name="connsiteY31" fmla="*/ 16820 h 575372"/>
              <a:gd name="connsiteX32" fmla="*/ 350852 w 465255"/>
              <a:gd name="connsiteY32" fmla="*/ 44479 h 575372"/>
              <a:gd name="connsiteX33" fmla="*/ 384093 w 465255"/>
              <a:gd name="connsiteY33" fmla="*/ 77671 h 575372"/>
              <a:gd name="connsiteX34" fmla="*/ 409947 w 465255"/>
              <a:gd name="connsiteY34" fmla="*/ 123770 h 575372"/>
              <a:gd name="connsiteX35" fmla="*/ 422874 w 465255"/>
              <a:gd name="connsiteY35" fmla="*/ 168025 h 575372"/>
              <a:gd name="connsiteX36" fmla="*/ 422874 w 465255"/>
              <a:gd name="connsiteY36" fmla="*/ 223345 h 575372"/>
              <a:gd name="connsiteX37" fmla="*/ 409947 w 465255"/>
              <a:gd name="connsiteY37" fmla="*/ 265756 h 575372"/>
              <a:gd name="connsiteX38" fmla="*/ 384093 w 465255"/>
              <a:gd name="connsiteY38" fmla="*/ 313699 h 575372"/>
              <a:gd name="connsiteX39" fmla="*/ 350852 w 465255"/>
              <a:gd name="connsiteY39" fmla="*/ 346891 h 575372"/>
              <a:gd name="connsiteX40" fmla="*/ 302838 w 465255"/>
              <a:gd name="connsiteY40" fmla="*/ 372706 h 575372"/>
              <a:gd name="connsiteX41" fmla="*/ 260364 w 465255"/>
              <a:gd name="connsiteY41" fmla="*/ 385614 h 575372"/>
              <a:gd name="connsiteX42" fmla="*/ 204962 w 465255"/>
              <a:gd name="connsiteY42" fmla="*/ 385614 h 575372"/>
              <a:gd name="connsiteX43" fmla="*/ 160641 w 465255"/>
              <a:gd name="connsiteY43" fmla="*/ 372706 h 575372"/>
              <a:gd name="connsiteX44" fmla="*/ 114474 w 465255"/>
              <a:gd name="connsiteY44" fmla="*/ 346891 h 575372"/>
              <a:gd name="connsiteX45" fmla="*/ 81233 w 465255"/>
              <a:gd name="connsiteY45" fmla="*/ 313699 h 575372"/>
              <a:gd name="connsiteX46" fmla="*/ 53532 w 465255"/>
              <a:gd name="connsiteY46" fmla="*/ 265756 h 575372"/>
              <a:gd name="connsiteX47" fmla="*/ 42452 w 465255"/>
              <a:gd name="connsiteY47" fmla="*/ 223345 h 575372"/>
              <a:gd name="connsiteX48" fmla="*/ 42452 w 465255"/>
              <a:gd name="connsiteY48" fmla="*/ 168025 h 575372"/>
              <a:gd name="connsiteX49" fmla="*/ 53532 w 465255"/>
              <a:gd name="connsiteY49" fmla="*/ 123770 h 575372"/>
              <a:gd name="connsiteX50" fmla="*/ 81233 w 465255"/>
              <a:gd name="connsiteY50" fmla="*/ 77671 h 575372"/>
              <a:gd name="connsiteX51" fmla="*/ 114474 w 465255"/>
              <a:gd name="connsiteY51" fmla="*/ 44479 h 575372"/>
              <a:gd name="connsiteX52" fmla="*/ 160641 w 465255"/>
              <a:gd name="connsiteY52" fmla="*/ 16820 h 575372"/>
              <a:gd name="connsiteX53" fmla="*/ 180032 w 465255"/>
              <a:gd name="connsiteY53" fmla="*/ 916 h 57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5255" h="575372">
                <a:moveTo>
                  <a:pt x="376707" y="359911"/>
                </a:moveTo>
                <a:lnTo>
                  <a:pt x="465255" y="521967"/>
                </a:lnTo>
                <a:lnTo>
                  <a:pt x="396999" y="512759"/>
                </a:lnTo>
                <a:lnTo>
                  <a:pt x="373018" y="575372"/>
                </a:lnTo>
                <a:lnTo>
                  <a:pt x="275246" y="407791"/>
                </a:lnTo>
                <a:cubicBezTo>
                  <a:pt x="275246" y="407791"/>
                  <a:pt x="295538" y="411474"/>
                  <a:pt x="312141" y="393059"/>
                </a:cubicBezTo>
                <a:cubicBezTo>
                  <a:pt x="326899" y="382010"/>
                  <a:pt x="313986" y="365436"/>
                  <a:pt x="376707" y="359911"/>
                </a:cubicBezTo>
                <a:close/>
                <a:moveTo>
                  <a:pt x="86735" y="352512"/>
                </a:moveTo>
                <a:cubicBezTo>
                  <a:pt x="86735" y="352512"/>
                  <a:pt x="90426" y="363570"/>
                  <a:pt x="112571" y="363570"/>
                </a:cubicBezTo>
                <a:cubicBezTo>
                  <a:pt x="162397" y="363570"/>
                  <a:pt x="145788" y="405957"/>
                  <a:pt x="188233" y="405957"/>
                </a:cubicBezTo>
                <a:cubicBezTo>
                  <a:pt x="188233" y="405957"/>
                  <a:pt x="107034" y="571821"/>
                  <a:pt x="107034" y="571821"/>
                </a:cubicBezTo>
                <a:lnTo>
                  <a:pt x="70126" y="514690"/>
                </a:lnTo>
                <a:lnTo>
                  <a:pt x="0" y="522062"/>
                </a:lnTo>
                <a:close/>
                <a:moveTo>
                  <a:pt x="232628" y="121956"/>
                </a:moveTo>
                <a:lnTo>
                  <a:pt x="256629" y="169858"/>
                </a:lnTo>
                <a:lnTo>
                  <a:pt x="310170" y="177227"/>
                </a:lnTo>
                <a:lnTo>
                  <a:pt x="271399" y="215917"/>
                </a:lnTo>
                <a:lnTo>
                  <a:pt x="280630" y="269346"/>
                </a:lnTo>
                <a:lnTo>
                  <a:pt x="232628" y="243553"/>
                </a:lnTo>
                <a:lnTo>
                  <a:pt x="184625" y="269346"/>
                </a:lnTo>
                <a:lnTo>
                  <a:pt x="193856" y="215917"/>
                </a:lnTo>
                <a:lnTo>
                  <a:pt x="155085" y="177227"/>
                </a:lnTo>
                <a:lnTo>
                  <a:pt x="208626" y="169858"/>
                </a:lnTo>
                <a:close/>
                <a:moveTo>
                  <a:pt x="232663" y="81359"/>
                </a:moveTo>
                <a:cubicBezTo>
                  <a:pt x="168028" y="81359"/>
                  <a:pt x="118167" y="131146"/>
                  <a:pt x="118167" y="195685"/>
                </a:cubicBezTo>
                <a:cubicBezTo>
                  <a:pt x="118167" y="258380"/>
                  <a:pt x="168028" y="310011"/>
                  <a:pt x="232663" y="310011"/>
                </a:cubicBezTo>
                <a:cubicBezTo>
                  <a:pt x="295451" y="310011"/>
                  <a:pt x="347159" y="258380"/>
                  <a:pt x="347159" y="195685"/>
                </a:cubicBezTo>
                <a:cubicBezTo>
                  <a:pt x="347159" y="131146"/>
                  <a:pt x="295451" y="81359"/>
                  <a:pt x="232663" y="81359"/>
                </a:cubicBezTo>
                <a:close/>
                <a:moveTo>
                  <a:pt x="180032" y="916"/>
                </a:moveTo>
                <a:cubicBezTo>
                  <a:pt x="187419" y="-1159"/>
                  <a:pt x="195729" y="224"/>
                  <a:pt x="204962" y="5756"/>
                </a:cubicBezTo>
                <a:cubicBezTo>
                  <a:pt x="223429" y="16820"/>
                  <a:pt x="241897" y="16820"/>
                  <a:pt x="260364" y="5756"/>
                </a:cubicBezTo>
                <a:cubicBezTo>
                  <a:pt x="278831" y="-5308"/>
                  <a:pt x="293604" y="224"/>
                  <a:pt x="302838" y="16820"/>
                </a:cubicBezTo>
                <a:cubicBezTo>
                  <a:pt x="313918" y="35259"/>
                  <a:pt x="330538" y="44479"/>
                  <a:pt x="350852" y="44479"/>
                </a:cubicBezTo>
                <a:cubicBezTo>
                  <a:pt x="373013" y="44479"/>
                  <a:pt x="382246" y="55543"/>
                  <a:pt x="384093" y="77671"/>
                </a:cubicBezTo>
                <a:cubicBezTo>
                  <a:pt x="384093" y="97954"/>
                  <a:pt x="393326" y="114550"/>
                  <a:pt x="409947" y="123770"/>
                </a:cubicBezTo>
                <a:cubicBezTo>
                  <a:pt x="428414" y="134834"/>
                  <a:pt x="432107" y="149586"/>
                  <a:pt x="422874" y="168025"/>
                </a:cubicBezTo>
                <a:cubicBezTo>
                  <a:pt x="411793" y="186465"/>
                  <a:pt x="411793" y="204905"/>
                  <a:pt x="422874" y="223345"/>
                </a:cubicBezTo>
                <a:cubicBezTo>
                  <a:pt x="432107" y="241784"/>
                  <a:pt x="428414" y="256536"/>
                  <a:pt x="409947" y="265756"/>
                </a:cubicBezTo>
                <a:cubicBezTo>
                  <a:pt x="393326" y="276820"/>
                  <a:pt x="384093" y="293416"/>
                  <a:pt x="384093" y="313699"/>
                </a:cubicBezTo>
                <a:cubicBezTo>
                  <a:pt x="382246" y="335827"/>
                  <a:pt x="373013" y="345047"/>
                  <a:pt x="350852" y="346891"/>
                </a:cubicBezTo>
                <a:cubicBezTo>
                  <a:pt x="330538" y="346891"/>
                  <a:pt x="313918" y="356111"/>
                  <a:pt x="302838" y="372706"/>
                </a:cubicBezTo>
                <a:cubicBezTo>
                  <a:pt x="293604" y="391146"/>
                  <a:pt x="278831" y="394834"/>
                  <a:pt x="260364" y="385614"/>
                </a:cubicBezTo>
                <a:cubicBezTo>
                  <a:pt x="241897" y="374550"/>
                  <a:pt x="223429" y="374550"/>
                  <a:pt x="204962" y="385614"/>
                </a:cubicBezTo>
                <a:cubicBezTo>
                  <a:pt x="186495" y="394834"/>
                  <a:pt x="171722" y="391146"/>
                  <a:pt x="160641" y="372706"/>
                </a:cubicBezTo>
                <a:cubicBezTo>
                  <a:pt x="151408" y="356111"/>
                  <a:pt x="134787" y="346891"/>
                  <a:pt x="114474" y="346891"/>
                </a:cubicBezTo>
                <a:cubicBezTo>
                  <a:pt x="92313" y="345047"/>
                  <a:pt x="81233" y="335827"/>
                  <a:pt x="81233" y="313699"/>
                </a:cubicBezTo>
                <a:cubicBezTo>
                  <a:pt x="81233" y="293416"/>
                  <a:pt x="71999" y="276820"/>
                  <a:pt x="53532" y="265756"/>
                </a:cubicBezTo>
                <a:cubicBezTo>
                  <a:pt x="36912" y="256536"/>
                  <a:pt x="31372" y="241784"/>
                  <a:pt x="42452" y="223345"/>
                </a:cubicBezTo>
                <a:cubicBezTo>
                  <a:pt x="53532" y="204905"/>
                  <a:pt x="53532" y="186465"/>
                  <a:pt x="42452" y="168025"/>
                </a:cubicBezTo>
                <a:cubicBezTo>
                  <a:pt x="31372" y="149586"/>
                  <a:pt x="36912" y="134834"/>
                  <a:pt x="53532" y="123770"/>
                </a:cubicBezTo>
                <a:cubicBezTo>
                  <a:pt x="71999" y="114550"/>
                  <a:pt x="81233" y="97954"/>
                  <a:pt x="81233" y="77671"/>
                </a:cubicBezTo>
                <a:cubicBezTo>
                  <a:pt x="81233" y="55543"/>
                  <a:pt x="92313" y="44479"/>
                  <a:pt x="114474" y="44479"/>
                </a:cubicBezTo>
                <a:cubicBezTo>
                  <a:pt x="134787" y="44479"/>
                  <a:pt x="151408" y="35259"/>
                  <a:pt x="160641" y="16820"/>
                </a:cubicBezTo>
                <a:cubicBezTo>
                  <a:pt x="166182" y="8522"/>
                  <a:pt x="172645" y="2990"/>
                  <a:pt x="180032" y="9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EEDF9E7-0821-4947-A5CA-737117F69253}"/>
              </a:ext>
            </a:extLst>
          </p:cNvPr>
          <p:cNvGrpSpPr/>
          <p:nvPr/>
        </p:nvGrpSpPr>
        <p:grpSpPr>
          <a:xfrm>
            <a:off x="365567" y="156093"/>
            <a:ext cx="843743" cy="843748"/>
            <a:chOff x="4119535" y="1621016"/>
            <a:chExt cx="822800" cy="822803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945498C5-A144-467E-A2CF-47A158A6B629}"/>
                </a:ext>
              </a:extLst>
            </p:cNvPr>
            <p:cNvSpPr/>
            <p:nvPr/>
          </p:nvSpPr>
          <p:spPr>
            <a:xfrm rot="2700000">
              <a:off x="4119533" y="1621018"/>
              <a:ext cx="822803" cy="822800"/>
            </a:xfrm>
            <a:prstGeom prst="rect">
              <a:avLst/>
            </a:prstGeom>
            <a:gradFill>
              <a:gsLst>
                <a:gs pos="100000">
                  <a:schemeClr val="bg1">
                    <a:alpha val="69000"/>
                  </a:schemeClr>
                </a:gs>
                <a:gs pos="0">
                  <a:schemeClr val="bg1"/>
                </a:gs>
              </a:gsLst>
              <a:lin ang="18900000" scaled="1"/>
            </a:gradFill>
            <a:ln w="6350">
              <a:gradFill>
                <a:gsLst>
                  <a:gs pos="0">
                    <a:schemeClr val="bg1"/>
                  </a:gs>
                  <a:gs pos="54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38100" dir="2700000" algn="tl" rotWithShape="0">
                <a:srgbClr val="E9EAE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31B298A-1104-4AF2-BF77-2029484ABD00}"/>
                </a:ext>
              </a:extLst>
            </p:cNvPr>
            <p:cNvSpPr txBox="1"/>
            <p:nvPr/>
          </p:nvSpPr>
          <p:spPr>
            <a:xfrm>
              <a:off x="4287698" y="1663898"/>
              <a:ext cx="486473" cy="69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86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</a:t>
              </a:r>
              <a:endParaRPr lang="zh-CN" altLang="en-US" sz="4000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86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id="{363C2FBA-4ADC-4465-970F-9A7A305A9E82}"/>
              </a:ext>
            </a:extLst>
          </p:cNvPr>
          <p:cNvSpPr/>
          <p:nvPr/>
        </p:nvSpPr>
        <p:spPr>
          <a:xfrm>
            <a:off x="1132081" y="340309"/>
            <a:ext cx="3584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单击此处添加标题文本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灰色微粒体工作汇报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101;#175705;#40786;#139794;"/>
</p:tagLst>
</file>

<file path=ppt/theme/theme1.xml><?xml version="1.0" encoding="utf-8"?>
<a:theme xmlns:a="http://schemas.openxmlformats.org/drawingml/2006/main" name="51PPT模板网   www.51pptmoban.com">
  <a:themeElements>
    <a:clrScheme name="自定义 12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3735"/>
      </a:accent1>
      <a:accent2>
        <a:srgbClr val="262624"/>
      </a:accent2>
      <a:accent3>
        <a:srgbClr val="383735"/>
      </a:accent3>
      <a:accent4>
        <a:srgbClr val="262624"/>
      </a:accent4>
      <a:accent5>
        <a:srgbClr val="383735"/>
      </a:accent5>
      <a:accent6>
        <a:srgbClr val="262624"/>
      </a:accent6>
      <a:hlink>
        <a:srgbClr val="0563C1"/>
      </a:hlink>
      <a:folHlink>
        <a:srgbClr val="954F72"/>
      </a:folHlink>
    </a:clrScheme>
    <a:fontScheme name="afnkodkq">
      <a:majorFont>
        <a:latin typeface="Microsoft YaHei Light"/>
        <a:ea typeface="阿里巴巴普惠体 2.0 55 Regular"/>
        <a:cs typeface=""/>
      </a:majorFont>
      <a:minorFont>
        <a:latin typeface="Microsoft YaHei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1407</Words>
  <Application>Microsoft Office PowerPoint</Application>
  <PresentationFormat>宽屏</PresentationFormat>
  <Paragraphs>207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CP Font</vt:lpstr>
      <vt:lpstr>HarmonyOS Sans SC Black</vt:lpstr>
      <vt:lpstr>Microsoft YaHei Light</vt:lpstr>
      <vt:lpstr>阿里巴巴普惠体 2.0 115 Black</vt:lpstr>
      <vt:lpstr>阿里巴巴普惠体 2.0 55 Regular</vt:lpstr>
      <vt:lpstr>等线</vt:lpstr>
      <vt:lpstr>微软雅黑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淡雅清新几何微立体工作总结报告商务通用ppt模板</dc:title>
  <dc:creator>51PPT模板网</dc:creator>
  <cp:keywords>www.51pptmoban.com</cp:keywords>
  <dc:description>www.51pptmoban.com</dc:description>
  <cp:lastModifiedBy>Win user</cp:lastModifiedBy>
  <cp:revision>184</cp:revision>
  <dcterms:created xsi:type="dcterms:W3CDTF">2019-06-26T02:29:00Z</dcterms:created>
  <dcterms:modified xsi:type="dcterms:W3CDTF">2022-03-20T13:50:04Z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