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27"/>
  </p:notesMasterIdLst>
  <p:sldIdLst>
    <p:sldId id="987" r:id="rId3"/>
    <p:sldId id="961" r:id="rId4"/>
    <p:sldId id="963" r:id="rId5"/>
    <p:sldId id="981" r:id="rId6"/>
    <p:sldId id="971" r:id="rId7"/>
    <p:sldId id="979" r:id="rId8"/>
    <p:sldId id="980" r:id="rId9"/>
    <p:sldId id="988" r:id="rId10"/>
    <p:sldId id="969" r:id="rId11"/>
    <p:sldId id="970" r:id="rId12"/>
    <p:sldId id="972" r:id="rId13"/>
    <p:sldId id="975" r:id="rId14"/>
    <p:sldId id="989" r:id="rId15"/>
    <p:sldId id="978" r:id="rId16"/>
    <p:sldId id="974" r:id="rId17"/>
    <p:sldId id="977" r:id="rId18"/>
    <p:sldId id="968" r:id="rId19"/>
    <p:sldId id="990" r:id="rId20"/>
    <p:sldId id="973" r:id="rId21"/>
    <p:sldId id="976" r:id="rId22"/>
    <p:sldId id="967" r:id="rId23"/>
    <p:sldId id="944" r:id="rId24"/>
    <p:sldId id="991" r:id="rId25"/>
    <p:sldId id="992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7CD"/>
    <a:srgbClr val="034EA2"/>
    <a:srgbClr val="0075BF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4" autoAdjust="0"/>
    <p:restoredTop sz="93354" autoAdjust="0"/>
  </p:normalViewPr>
  <p:slideViewPr>
    <p:cSldViewPr>
      <p:cViewPr>
        <p:scale>
          <a:sx n="75" d="100"/>
          <a:sy n="75" d="100"/>
        </p:scale>
        <p:origin x="2868" y="16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0AC6-447D-9A0A-9BEE2DFBAAE5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0AC6-447D-9A0A-9BEE2DFBAAE5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0AC6-447D-9A0A-9BEE2DFBAA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4746752"/>
        <c:axId val="641142784"/>
      </c:barChart>
      <c:catAx>
        <c:axId val="634746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2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41142784"/>
        <c:crosses val="autoZero"/>
        <c:auto val="1"/>
        <c:lblAlgn val="ctr"/>
        <c:lblOffset val="100"/>
        <c:noMultiLvlLbl val="0"/>
      </c:catAx>
      <c:valAx>
        <c:axId val="6411427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accent2"/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34746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B9F-4CBF-A9A5-556CC45D212B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B9F-4CBF-A9A5-556CC45D212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B9F-4CBF-A9A5-556CC45D212B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B9F-4CBF-A9A5-556CC45D212B}"/>
              </c:ext>
            </c:extLst>
          </c:dPt>
          <c:dLbls>
            <c:dLbl>
              <c:idx val="0"/>
              <c:layout>
                <c:manualLayout>
                  <c:x val="0.1770602478898391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accent2"/>
                        </a:solidFill>
                        <a:latin typeface="包图简圆体" panose="02010601030101010101" pitchFamily="2" charset="-122"/>
                        <a:ea typeface="包图简圆体" panose="02010601030101010101" pitchFamily="2" charset="-122"/>
                      </a:rPr>
                      <a:t>文字内容</a:t>
                    </a:r>
                    <a:r>
                      <a:rPr lang="zh-CN" altLang="en-US" baseline="0" dirty="0">
                        <a:latin typeface="包图简圆体" panose="02010601030101010101" pitchFamily="2" charset="-122"/>
                        <a:ea typeface="包图简圆体" panose="02010601030101010101" pitchFamily="2" charset="-122"/>
                      </a:rPr>
                      <a:t>
</a:t>
                    </a:r>
                    <a:fld id="{ABCF13AD-F1DB-4CEF-A0C6-06217161B480}" type="PERCENTAGE">
                      <a:rPr lang="en-US" altLang="zh-CN" baseline="0">
                        <a:latin typeface="包图简圆体" panose="02010601030101010101" pitchFamily="2" charset="-122"/>
                        <a:ea typeface="包图简圆体" panose="02010601030101010101" pitchFamily="2" charset="-122"/>
                      </a:rPr>
                      <a:pPr/>
                      <a:t>[百分比]</a:t>
                    </a:fld>
                    <a:endParaRPr lang="zh-CN" altLang="en-US" baseline="0" dirty="0">
                      <a:latin typeface="包图简圆体" panose="02010601030101010101" pitchFamily="2" charset="-122"/>
                      <a:ea typeface="包图简圆体" panose="02010601030101010101" pitchFamily="2" charset="-122"/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77990082912798"/>
                      <c:h val="0.4071384606613497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B9F-4CBF-A9A5-556CC45D212B}"/>
                </c:ext>
              </c:extLst>
            </c:dLbl>
            <c:dLbl>
              <c:idx val="1"/>
              <c:layout>
                <c:manualLayout>
                  <c:x val="-0.2159279692955623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accent3"/>
                        </a:solidFill>
                        <a:latin typeface="包图简圆体" panose="02010601030101010101" pitchFamily="2" charset="-122"/>
                        <a:ea typeface="包图简圆体" panose="02010601030101010101" pitchFamily="2" charset="-122"/>
                      </a:rPr>
                      <a:t>文字内容</a:t>
                    </a:r>
                    <a:r>
                      <a:rPr lang="zh-CN" altLang="en-US" baseline="0" dirty="0">
                        <a:latin typeface="包图简圆体" panose="02010601030101010101" pitchFamily="2" charset="-122"/>
                        <a:ea typeface="包图简圆体" panose="02010601030101010101" pitchFamily="2" charset="-122"/>
                      </a:rPr>
                      <a:t>
</a:t>
                    </a:r>
                    <a:fld id="{EDAAE65A-6D76-4DA3-BF56-3713A370866B}" type="PERCENTAGE">
                      <a:rPr lang="en-US" altLang="zh-CN" baseline="0">
                        <a:latin typeface="包图简圆体" panose="02010601030101010101" pitchFamily="2" charset="-122"/>
                        <a:ea typeface="包图简圆体" panose="02010601030101010101" pitchFamily="2" charset="-122"/>
                      </a:rPr>
                      <a:pPr/>
                      <a:t>[百分比]</a:t>
                    </a:fld>
                    <a:endParaRPr lang="zh-CN" altLang="en-US" baseline="0" dirty="0">
                      <a:latin typeface="包图简圆体" panose="02010601030101010101" pitchFamily="2" charset="-122"/>
                      <a:ea typeface="包图简圆体" panose="02010601030101010101" pitchFamily="2" charset="-122"/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36529965895225"/>
                      <c:h val="0.4071384606613497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B9F-4CBF-A9A5-556CC45D212B}"/>
                </c:ext>
              </c:extLst>
            </c:dLbl>
            <c:dLbl>
              <c:idx val="2"/>
              <c:layout>
                <c:manualLayout>
                  <c:x val="-0.1687230899816157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accent4"/>
                        </a:solidFill>
                        <a:latin typeface="包图简圆体" panose="02010601030101010101" pitchFamily="2" charset="-122"/>
                        <a:ea typeface="包图简圆体" panose="02010601030101010101" pitchFamily="2" charset="-122"/>
                      </a:rPr>
                      <a:t>文字内容</a:t>
                    </a:r>
                    <a:r>
                      <a:rPr lang="zh-CN" altLang="en-US" baseline="0" dirty="0">
                        <a:latin typeface="包图简圆体" panose="02010601030101010101" pitchFamily="2" charset="-122"/>
                        <a:ea typeface="包图简圆体" panose="02010601030101010101" pitchFamily="2" charset="-122"/>
                      </a:rPr>
                      <a:t>
</a:t>
                    </a:r>
                    <a:fld id="{A86670D7-7ADC-4F16-8B68-2B95DB2A189B}" type="PERCENTAGE">
                      <a:rPr lang="en-US" altLang="zh-CN" baseline="0">
                        <a:latin typeface="包图简圆体" panose="02010601030101010101" pitchFamily="2" charset="-122"/>
                        <a:ea typeface="包图简圆体" panose="02010601030101010101" pitchFamily="2" charset="-122"/>
                      </a:rPr>
                      <a:pPr/>
                      <a:t>[百分比]</a:t>
                    </a:fld>
                    <a:endParaRPr lang="zh-CN" altLang="en-US" baseline="0" dirty="0">
                      <a:latin typeface="包图简圆体" panose="02010601030101010101" pitchFamily="2" charset="-122"/>
                      <a:ea typeface="包图简圆体" panose="02010601030101010101" pitchFamily="2" charset="-122"/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B9F-4CBF-A9A5-556CC45D212B}"/>
                </c:ext>
              </c:extLst>
            </c:dLbl>
            <c:dLbl>
              <c:idx val="3"/>
              <c:layout>
                <c:manualLayout>
                  <c:x val="-0.24185860461107375"/>
                  <c:y val="5.2425027934134318E-3"/>
                </c:manualLayout>
              </c:layout>
              <c:tx>
                <c:rich>
                  <a:bodyPr rot="0" vert="horz"/>
                  <a:lstStyle/>
                  <a:p>
                    <a:pPr algn="ctr" rtl="0">
                      <a:defRPr sz="1100"/>
                    </a:pPr>
                    <a:r>
                      <a:rPr lang="zh-CN" altLang="en-US" sz="1100"/>
                      <a:t>文字内容
</a:t>
                    </a:r>
                    <a:fld id="{A86670D7-7ADC-4F16-8B68-2B95DB2A189B}" type="PERCENTAGE">
                      <a:rPr lang="en-US" altLang="zh-CN" sz="1100"/>
                      <a:pPr algn="ctr" rtl="0">
                        <a:defRPr sz="1100"/>
                      </a:pPr>
                      <a:t>[百分比]</a:t>
                    </a:fld>
                    <a:endParaRPr lang="zh-CN" altLang="en-US" sz="110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45239189732733"/>
                      <c:h val="0.3835657645851064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B9F-4CBF-A9A5-556CC45D21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5B9F-4CBF-A9A5-556CC45D212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vert="horz"/>
          <a:lstStyle/>
          <a:p>
            <a:pPr rtl="0">
              <a:defRPr/>
            </a:pPr>
            <a:endParaRPr lang="zh-CN"/>
          </a:p>
        </c:txPr>
      </c:legendEntry>
      <c:legendEntry>
        <c:idx val="1"/>
        <c:txPr>
          <a:bodyPr rot="0" vert="horz"/>
          <a:lstStyle/>
          <a:p>
            <a:pPr rtl="0">
              <a:defRPr/>
            </a:pPr>
            <a:endParaRPr lang="zh-CN"/>
          </a:p>
        </c:txPr>
      </c:legendEntry>
      <c:legendEntry>
        <c:idx val="2"/>
        <c:txPr>
          <a:bodyPr rot="0" vert="horz"/>
          <a:lstStyle/>
          <a:p>
            <a:pPr rtl="0">
              <a:defRPr/>
            </a:pPr>
            <a:endParaRPr lang="zh-CN"/>
          </a:p>
        </c:txPr>
      </c:legendEntry>
      <c:legendEntry>
        <c:idx val="3"/>
        <c:txPr>
          <a:bodyPr rot="0" vert="horz"/>
          <a:lstStyle/>
          <a:p>
            <a:pPr rtl="0">
              <a:defRPr/>
            </a:pPr>
            <a:endParaRPr lang="zh-CN"/>
          </a:p>
        </c:txPr>
      </c:legendEntry>
      <c:layout>
        <c:manualLayout>
          <c:xMode val="edge"/>
          <c:yMode val="edge"/>
          <c:x val="0.87473678995412452"/>
          <c:y val="0.62934520711861808"/>
          <c:w val="6.7702007702854783E-2"/>
          <c:h val="0.34768645503438711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5400" cap="rnd" cmpd="sng" algn="ctr">
              <a:solidFill>
                <a:schemeClr val="accent4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7"/>
            <c:spPr>
              <a:solidFill>
                <a:srgbClr val="2F5EB0"/>
              </a:solidFill>
              <a:ln w="25400">
                <a:solidFill>
                  <a:schemeClr val="accent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62</c:v>
                </c:pt>
                <c:pt idx="2">
                  <c:v>40</c:v>
                </c:pt>
                <c:pt idx="3">
                  <c:v>32</c:v>
                </c:pt>
                <c:pt idx="4">
                  <c:v>40</c:v>
                </c:pt>
                <c:pt idx="5">
                  <c:v>30</c:v>
                </c:pt>
                <c:pt idx="6">
                  <c:v>28</c:v>
                </c:pt>
                <c:pt idx="7">
                  <c:v>20</c:v>
                </c:pt>
                <c:pt idx="8">
                  <c:v>40</c:v>
                </c:pt>
                <c:pt idx="9">
                  <c:v>38</c:v>
                </c:pt>
                <c:pt idx="10">
                  <c:v>47</c:v>
                </c:pt>
                <c:pt idx="11">
                  <c:v>37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</c:v>
                      </c:pt>
                      <c:pt idx="4">
                        <c:v>May</c:v>
                      </c:pt>
                      <c:pt idx="5">
                        <c:v>Jun</c:v>
                      </c:pt>
                      <c:pt idx="6">
                        <c:v>Jul</c:v>
                      </c:pt>
                      <c:pt idx="7">
                        <c:v>Aug</c:v>
                      </c:pt>
                      <c:pt idx="8">
                        <c:v>Sep</c:v>
                      </c:pt>
                      <c:pt idx="9">
                        <c:v>Oct</c:v>
                      </c:pt>
                      <c:pt idx="10">
                        <c:v>Nov</c:v>
                      </c:pt>
                      <c:pt idx="11">
                        <c:v>Dec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A970-497A-89E5-562B6368FC80}"/>
            </c:ext>
          </c:extLst>
        </c:ser>
        <c:ser>
          <c:idx val="1"/>
          <c:order val="1"/>
          <c:spPr>
            <a:ln w="25400" cap="rnd" cmpd="sng" algn="ctr">
              <a:solidFill>
                <a:schemeClr val="bg1">
                  <a:lumMod val="85000"/>
                  <a:alpha val="67000"/>
                </a:schemeClr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7"/>
            <c:spPr>
              <a:solidFill>
                <a:schemeClr val="bg1">
                  <a:lumMod val="65000"/>
                </a:schemeClr>
              </a:solidFill>
              <a:ln w="25400">
                <a:solidFill>
                  <a:schemeClr val="bg1">
                    <a:lumMod val="65000"/>
                    <a:alpha val="67059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970-497A-89E5-562B6368FC80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970-497A-89E5-562B6368FC80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970-497A-89E5-562B6368FC80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970-497A-89E5-562B6368FC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2700">
                      <a:solidFill>
                        <a:schemeClr val="accent3"/>
                      </a:solidFill>
                      <a:tailEnd type="oval"/>
                    </a:ln>
                    <a:effectLst/>
                  </c:spPr>
                </c15:leaderLines>
              </c:ext>
            </c:extLst>
          </c:dLbls>
          <c:val>
            <c:numRef>
              <c:f>Sheet1!$C$2:$C$13</c:f>
              <c:numCache>
                <c:formatCode>General</c:formatCode>
                <c:ptCount val="12"/>
                <c:pt idx="0">
                  <c:v>32</c:v>
                </c:pt>
                <c:pt idx="1">
                  <c:v>15</c:v>
                </c:pt>
                <c:pt idx="2">
                  <c:v>65</c:v>
                </c:pt>
                <c:pt idx="3">
                  <c:v>17</c:v>
                </c:pt>
                <c:pt idx="4">
                  <c:v>50</c:v>
                </c:pt>
                <c:pt idx="5">
                  <c:v>42</c:v>
                </c:pt>
                <c:pt idx="6">
                  <c:v>15</c:v>
                </c:pt>
                <c:pt idx="7">
                  <c:v>35</c:v>
                </c:pt>
                <c:pt idx="8">
                  <c:v>25</c:v>
                </c:pt>
                <c:pt idx="9">
                  <c:v>45</c:v>
                </c:pt>
                <c:pt idx="10">
                  <c:v>35</c:v>
                </c:pt>
                <c:pt idx="11">
                  <c:v>51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</c:v>
                      </c:pt>
                      <c:pt idx="4">
                        <c:v>May</c:v>
                      </c:pt>
                      <c:pt idx="5">
                        <c:v>Jun</c:v>
                      </c:pt>
                      <c:pt idx="6">
                        <c:v>Jul</c:v>
                      </c:pt>
                      <c:pt idx="7">
                        <c:v>Aug</c:v>
                      </c:pt>
                      <c:pt idx="8">
                        <c:v>Sep</c:v>
                      </c:pt>
                      <c:pt idx="9">
                        <c:v>Oct</c:v>
                      </c:pt>
                      <c:pt idx="10">
                        <c:v>Nov</c:v>
                      </c:pt>
                      <c:pt idx="11">
                        <c:v>Dec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A970-497A-89E5-562B6368FC8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4395904"/>
        <c:axId val="104397440"/>
      </c:lineChart>
      <c:catAx>
        <c:axId val="104395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50000"/>
              </a:schemeClr>
            </a:solidFill>
            <a:round/>
            <a:headEnd type="oval" w="sm" len="sm"/>
            <a:tailEnd type="oval" w="sm" len="sm"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04397440"/>
        <c:crosses val="autoZero"/>
        <c:auto val="1"/>
        <c:lblAlgn val="ctr"/>
        <c:lblOffset val="100"/>
        <c:noMultiLvlLbl val="0"/>
      </c:catAx>
      <c:valAx>
        <c:axId val="10439744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one"/>
        <c:crossAx val="104395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0" cap="flat" cmpd="sng" algn="ctr">
      <a:noFill/>
      <a:round/>
    </a:ln>
    <a:effectLst/>
  </c:spPr>
  <c:txPr>
    <a:bodyPr/>
    <a:lstStyle/>
    <a:p>
      <a:pPr>
        <a:defRPr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包图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包图简圆体" panose="02010601030101010101" pitchFamily="2" charset="-122"/>
              </a:defRPr>
            </a:lvl1pPr>
          </a:lstStyle>
          <a:p>
            <a:fld id="{D82A5992-9D73-4015-9385-ABE035416B29}" type="datetimeFigureOut">
              <a:rPr lang="zh-CN" altLang="en-US" smtClean="0"/>
              <a:pPr/>
              <a:t>2022/3/20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包图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包图简圆体" panose="02010601030101010101" pitchFamily="2" charset="-122"/>
              </a:defRPr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包图简圆体" panose="02010601030101010101" pitchFamily="2" charset="-122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643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551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9846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1700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040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0483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6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70434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845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752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424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>
                <a:latin typeface="包图简圆体" panose="02010601030101010101" pitchFamily="2" charset="-122"/>
                <a:ea typeface="包图简圆体" panose="02010601030101010101" pitchFamily="2" charset="-122"/>
              </a:rPr>
              <a:pPr/>
              <a:t>2</a:t>
            </a:fld>
            <a:endParaRPr lang="zh-CN" altLang="en-US" dirty="0">
              <a:latin typeface="包图简圆体" panose="02010601030101010101" pitchFamily="2" charset="-122"/>
              <a:ea typeface="包图简圆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13139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05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7718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5738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552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213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1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387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629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376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2022/3/20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1" y="241918"/>
            <a:ext cx="365983" cy="2153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>
              <a:latin typeface="包图简圆体" panose="02010601030101010101" pitchFamily="2" charset="-122"/>
            </a:endParaRPr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6" y="316259"/>
            <a:ext cx="366581" cy="196391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>
              <a:latin typeface="包图简圆体" panose="02010601030101010101" pitchFamily="2" charset="-122"/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519485" y="204940"/>
            <a:ext cx="337081" cy="350586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>
                <a:latin typeface="包图简圆体" panose="02010601030101010101" pitchFamily="2" charset="-122"/>
              </a:rPr>
              <a:pPr/>
              <a:t>‹#›</a:t>
            </a:fld>
            <a:endParaRPr lang="en-US" sz="1000" dirty="0">
              <a:latin typeface="包图简圆体" panose="02010601030101010101" pitchFamily="2" charset="-122"/>
            </a:endParaRPr>
          </a:p>
        </p:txBody>
      </p:sp>
      <p:grpSp>
        <p:nvGrpSpPr>
          <p:cNvPr id="2" name="Group 5"/>
          <p:cNvGrpSpPr/>
          <p:nvPr userDrawn="1"/>
        </p:nvGrpSpPr>
        <p:grpSpPr>
          <a:xfrm>
            <a:off x="347419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包图简圆体" panose="02010601030101010101" pitchFamily="2" charset="-122"/>
              </a:endParaRPr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包图简圆体" panose="02010601030101010101" pitchFamily="2" charset="-122"/>
              </a:endParaRPr>
            </a:p>
          </p:txBody>
        </p:sp>
      </p:grpSp>
      <p:grpSp>
        <p:nvGrpSpPr>
          <p:cNvPr id="3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包图简圆体" panose="02010601030101010101" pitchFamily="2" charset="-122"/>
              </a:endParaRPr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包图简圆体" panose="02010601030101010101" pitchFamily="2" charset="-122"/>
              </a:endParaRPr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187624" y="612722"/>
            <a:ext cx="2376296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  <a:sym typeface="Arial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latin typeface="包图简圆体" panose="02010601030101010101" pitchFamily="2" charset="-122"/>
              <a:ea typeface="包图简圆体" panose="02010601030101010101" pitchFamily="2" charset="-122"/>
              <a:sym typeface="Arial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3216269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>
              <a:defRPr lang="zh-CN" altLang="en-US" sz="2000" b="0">
                <a:solidFill>
                  <a:schemeClr val="tx1">
                    <a:lumMod val="85000"/>
                    <a:lumOff val="15000"/>
                  </a:schemeClr>
                </a:solidFill>
                <a:latin typeface="包图简圆体" panose="02010601030101010101" pitchFamily="2" charset="-122"/>
                <a:cs typeface="+mn-cs"/>
              </a:defRPr>
            </a:lvl1pPr>
          </a:lstStyle>
          <a:p>
            <a:pPr lvl="0" algn="l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pPr/>
              <a:t>2022/3/20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99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pPr/>
              <a:t>2022/3/20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97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C0171B0F-5BB1-44C0-97D2-2DCF13C5FD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3935" y="2158693"/>
            <a:ext cx="3130065" cy="2991903"/>
          </a:xfrm>
          <a:prstGeom prst="rect">
            <a:avLst/>
          </a:prstGeom>
        </p:spPr>
      </p:pic>
      <p:grpSp>
        <p:nvGrpSpPr>
          <p:cNvPr id="12" name="图形 4">
            <a:extLst>
              <a:ext uri="{FF2B5EF4-FFF2-40B4-BE49-F238E27FC236}">
                <a16:creationId xmlns:a16="http://schemas.microsoft.com/office/drawing/2014/main" id="{B7887392-9B75-4AFE-97F4-F3ED0645D385}"/>
              </a:ext>
            </a:extLst>
          </p:cNvPr>
          <p:cNvGrpSpPr/>
          <p:nvPr userDrawn="1"/>
        </p:nvGrpSpPr>
        <p:grpSpPr>
          <a:xfrm rot="5400000">
            <a:off x="6816204" y="4562695"/>
            <a:ext cx="2898709" cy="1167790"/>
            <a:chOff x="2266965" y="2267091"/>
            <a:chExt cx="5135879" cy="2069068"/>
          </a:xfrm>
          <a:gradFill flip="none" rotWithShape="1">
            <a:gsLst>
              <a:gs pos="100000">
                <a:srgbClr val="012A6F"/>
              </a:gs>
              <a:gs pos="47000">
                <a:srgbClr val="01BCD6"/>
              </a:gs>
              <a:gs pos="7000">
                <a:srgbClr val="01F6FE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DE52B64-6B16-4886-B8F6-68D3EA6FC576}"/>
                </a:ext>
              </a:extLst>
            </p:cNvPr>
            <p:cNvSpPr/>
            <p:nvPr/>
          </p:nvSpPr>
          <p:spPr>
            <a:xfrm>
              <a:off x="2756574" y="2280117"/>
              <a:ext cx="3720369" cy="860393"/>
            </a:xfrm>
            <a:custGeom>
              <a:avLst/>
              <a:gdLst>
                <a:gd name="connsiteX0" fmla="*/ 1908334 w 3720369"/>
                <a:gd name="connsiteY0" fmla="*/ 860393 h 860393"/>
                <a:gd name="connsiteX1" fmla="*/ 1618107 w 3720369"/>
                <a:gd name="connsiteY1" fmla="*/ 860393 h 860393"/>
                <a:gd name="connsiteX2" fmla="*/ 1447038 w 3720369"/>
                <a:gd name="connsiteY2" fmla="*/ 689229 h 860393"/>
                <a:gd name="connsiteX3" fmla="*/ 1197102 w 3720369"/>
                <a:gd name="connsiteY3" fmla="*/ 689229 h 860393"/>
                <a:gd name="connsiteX4" fmla="*/ 1055941 w 3720369"/>
                <a:gd name="connsiteY4" fmla="*/ 830390 h 860393"/>
                <a:gd name="connsiteX5" fmla="*/ 316135 w 3720369"/>
                <a:gd name="connsiteY5" fmla="*/ 830390 h 860393"/>
                <a:gd name="connsiteX6" fmla="*/ 229362 w 3720369"/>
                <a:gd name="connsiteY6" fmla="*/ 743712 h 860393"/>
                <a:gd name="connsiteX7" fmla="*/ 0 w 3720369"/>
                <a:gd name="connsiteY7" fmla="*/ 743712 h 860393"/>
                <a:gd name="connsiteX8" fmla="*/ 0 w 3720369"/>
                <a:gd name="connsiteY8" fmla="*/ 734759 h 860393"/>
                <a:gd name="connsiteX9" fmla="*/ 233077 w 3720369"/>
                <a:gd name="connsiteY9" fmla="*/ 734759 h 860393"/>
                <a:gd name="connsiteX10" fmla="*/ 319850 w 3720369"/>
                <a:gd name="connsiteY10" fmla="*/ 821436 h 860393"/>
                <a:gd name="connsiteX11" fmla="*/ 1052227 w 3720369"/>
                <a:gd name="connsiteY11" fmla="*/ 821436 h 860393"/>
                <a:gd name="connsiteX12" fmla="*/ 1193387 w 3720369"/>
                <a:gd name="connsiteY12" fmla="*/ 680276 h 860393"/>
                <a:gd name="connsiteX13" fmla="*/ 1450753 w 3720369"/>
                <a:gd name="connsiteY13" fmla="*/ 680276 h 860393"/>
                <a:gd name="connsiteX14" fmla="*/ 1621917 w 3720369"/>
                <a:gd name="connsiteY14" fmla="*/ 851440 h 860393"/>
                <a:gd name="connsiteX15" fmla="*/ 1904619 w 3720369"/>
                <a:gd name="connsiteY15" fmla="*/ 851440 h 860393"/>
                <a:gd name="connsiteX16" fmla="*/ 2158460 w 3720369"/>
                <a:gd name="connsiteY16" fmla="*/ 597503 h 860393"/>
                <a:gd name="connsiteX17" fmla="*/ 2812352 w 3720369"/>
                <a:gd name="connsiteY17" fmla="*/ 597503 h 860393"/>
                <a:gd name="connsiteX18" fmla="*/ 2996470 w 3720369"/>
                <a:gd name="connsiteY18" fmla="*/ 413385 h 860393"/>
                <a:gd name="connsiteX19" fmla="*/ 3070574 w 3720369"/>
                <a:gd name="connsiteY19" fmla="*/ 413385 h 860393"/>
                <a:gd name="connsiteX20" fmla="*/ 3197733 w 3720369"/>
                <a:gd name="connsiteY20" fmla="*/ 286226 h 860393"/>
                <a:gd name="connsiteX21" fmla="*/ 3427762 w 3720369"/>
                <a:gd name="connsiteY21" fmla="*/ 286226 h 860393"/>
                <a:gd name="connsiteX22" fmla="*/ 3713988 w 3720369"/>
                <a:gd name="connsiteY22" fmla="*/ 0 h 860393"/>
                <a:gd name="connsiteX23" fmla="*/ 3720370 w 3720369"/>
                <a:gd name="connsiteY23" fmla="*/ 6382 h 860393"/>
                <a:gd name="connsiteX24" fmla="*/ 3431477 w 3720369"/>
                <a:gd name="connsiteY24" fmla="*/ 295180 h 860393"/>
                <a:gd name="connsiteX25" fmla="*/ 3201448 w 3720369"/>
                <a:gd name="connsiteY25" fmla="*/ 295180 h 860393"/>
                <a:gd name="connsiteX26" fmla="*/ 3074289 w 3720369"/>
                <a:gd name="connsiteY26" fmla="*/ 422339 h 860393"/>
                <a:gd name="connsiteX27" fmla="*/ 3000185 w 3720369"/>
                <a:gd name="connsiteY27" fmla="*/ 422339 h 860393"/>
                <a:gd name="connsiteX28" fmla="*/ 2815971 w 3720369"/>
                <a:gd name="connsiteY28" fmla="*/ 606457 h 860393"/>
                <a:gd name="connsiteX29" fmla="*/ 2162175 w 3720369"/>
                <a:gd name="connsiteY29" fmla="*/ 606457 h 86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20369" h="860393">
                  <a:moveTo>
                    <a:pt x="1908334" y="860393"/>
                  </a:moveTo>
                  <a:lnTo>
                    <a:pt x="1618107" y="860393"/>
                  </a:lnTo>
                  <a:lnTo>
                    <a:pt x="1447038" y="689229"/>
                  </a:lnTo>
                  <a:lnTo>
                    <a:pt x="1197102" y="689229"/>
                  </a:lnTo>
                  <a:lnTo>
                    <a:pt x="1055941" y="830390"/>
                  </a:lnTo>
                  <a:lnTo>
                    <a:pt x="316135" y="830390"/>
                  </a:lnTo>
                  <a:lnTo>
                    <a:pt x="229362" y="743712"/>
                  </a:lnTo>
                  <a:lnTo>
                    <a:pt x="0" y="743712"/>
                  </a:lnTo>
                  <a:lnTo>
                    <a:pt x="0" y="734759"/>
                  </a:lnTo>
                  <a:lnTo>
                    <a:pt x="233077" y="734759"/>
                  </a:lnTo>
                  <a:lnTo>
                    <a:pt x="319850" y="821436"/>
                  </a:lnTo>
                  <a:lnTo>
                    <a:pt x="1052227" y="821436"/>
                  </a:lnTo>
                  <a:lnTo>
                    <a:pt x="1193387" y="680276"/>
                  </a:lnTo>
                  <a:lnTo>
                    <a:pt x="1450753" y="680276"/>
                  </a:lnTo>
                  <a:lnTo>
                    <a:pt x="1621917" y="851440"/>
                  </a:lnTo>
                  <a:lnTo>
                    <a:pt x="1904619" y="851440"/>
                  </a:lnTo>
                  <a:lnTo>
                    <a:pt x="2158460" y="597503"/>
                  </a:lnTo>
                  <a:lnTo>
                    <a:pt x="2812352" y="597503"/>
                  </a:lnTo>
                  <a:lnTo>
                    <a:pt x="2996470" y="413385"/>
                  </a:lnTo>
                  <a:lnTo>
                    <a:pt x="3070574" y="413385"/>
                  </a:lnTo>
                  <a:lnTo>
                    <a:pt x="3197733" y="286226"/>
                  </a:lnTo>
                  <a:lnTo>
                    <a:pt x="3427762" y="286226"/>
                  </a:lnTo>
                  <a:lnTo>
                    <a:pt x="3713988" y="0"/>
                  </a:lnTo>
                  <a:lnTo>
                    <a:pt x="3720370" y="6382"/>
                  </a:lnTo>
                  <a:lnTo>
                    <a:pt x="3431477" y="295180"/>
                  </a:lnTo>
                  <a:lnTo>
                    <a:pt x="3201448" y="295180"/>
                  </a:lnTo>
                  <a:lnTo>
                    <a:pt x="3074289" y="422339"/>
                  </a:lnTo>
                  <a:lnTo>
                    <a:pt x="3000185" y="422339"/>
                  </a:lnTo>
                  <a:lnTo>
                    <a:pt x="2815971" y="606457"/>
                  </a:lnTo>
                  <a:lnTo>
                    <a:pt x="2162175" y="6064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1184B5E-A063-4AA9-AC63-403C612E686B}"/>
                </a:ext>
              </a:extLst>
            </p:cNvPr>
            <p:cNvSpPr/>
            <p:nvPr/>
          </p:nvSpPr>
          <p:spPr>
            <a:xfrm>
              <a:off x="2740572" y="3002493"/>
              <a:ext cx="33623" cy="33718"/>
            </a:xfrm>
            <a:custGeom>
              <a:avLst/>
              <a:gdLst>
                <a:gd name="connsiteX0" fmla="*/ 16859 w 33623"/>
                <a:gd name="connsiteY0" fmla="*/ 33719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54842F1-540E-4FB4-8994-5AD8819093B2}"/>
                </a:ext>
              </a:extLst>
            </p:cNvPr>
            <p:cNvSpPr/>
            <p:nvPr/>
          </p:nvSpPr>
          <p:spPr>
            <a:xfrm>
              <a:off x="6456298" y="226709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8BAA826-9FF1-4666-B228-0188053C88E1}"/>
                </a:ext>
              </a:extLst>
            </p:cNvPr>
            <p:cNvSpPr/>
            <p:nvPr/>
          </p:nvSpPr>
          <p:spPr>
            <a:xfrm>
              <a:off x="2727046" y="3762016"/>
              <a:ext cx="3846385" cy="561022"/>
            </a:xfrm>
            <a:custGeom>
              <a:avLst/>
              <a:gdLst>
                <a:gd name="connsiteX0" fmla="*/ 3840004 w 3846385"/>
                <a:gd name="connsiteY0" fmla="*/ 561023 h 561022"/>
                <a:gd name="connsiteX1" fmla="*/ 3645884 w 3846385"/>
                <a:gd name="connsiteY1" fmla="*/ 366808 h 561022"/>
                <a:gd name="connsiteX2" fmla="*/ 3508820 w 3846385"/>
                <a:gd name="connsiteY2" fmla="*/ 366808 h 561022"/>
                <a:gd name="connsiteX3" fmla="*/ 3269837 w 3846385"/>
                <a:gd name="connsiteY3" fmla="*/ 127825 h 561022"/>
                <a:gd name="connsiteX4" fmla="*/ 3154394 w 3846385"/>
                <a:gd name="connsiteY4" fmla="*/ 127825 h 561022"/>
                <a:gd name="connsiteX5" fmla="*/ 2993136 w 3846385"/>
                <a:gd name="connsiteY5" fmla="*/ 289179 h 561022"/>
                <a:gd name="connsiteX6" fmla="*/ 2788539 w 3846385"/>
                <a:gd name="connsiteY6" fmla="*/ 289179 h 561022"/>
                <a:gd name="connsiteX7" fmla="*/ 2587181 w 3846385"/>
                <a:gd name="connsiteY7" fmla="*/ 87725 h 561022"/>
                <a:gd name="connsiteX8" fmla="*/ 2273046 w 3846385"/>
                <a:gd name="connsiteY8" fmla="*/ 87725 h 561022"/>
                <a:gd name="connsiteX9" fmla="*/ 2118646 w 3846385"/>
                <a:gd name="connsiteY9" fmla="*/ 242125 h 561022"/>
                <a:gd name="connsiteX10" fmla="*/ 1772888 w 3846385"/>
                <a:gd name="connsiteY10" fmla="*/ 242125 h 561022"/>
                <a:gd name="connsiteX11" fmla="*/ 1594676 w 3846385"/>
                <a:gd name="connsiteY11" fmla="*/ 63913 h 561022"/>
                <a:gd name="connsiteX12" fmla="*/ 1260253 w 3846385"/>
                <a:gd name="connsiteY12" fmla="*/ 63913 h 561022"/>
                <a:gd name="connsiteX13" fmla="*/ 1221962 w 3846385"/>
                <a:gd name="connsiteY13" fmla="*/ 102203 h 561022"/>
                <a:gd name="connsiteX14" fmla="*/ 1005173 w 3846385"/>
                <a:gd name="connsiteY14" fmla="*/ 102203 h 561022"/>
                <a:gd name="connsiteX15" fmla="*/ 912019 w 3846385"/>
                <a:gd name="connsiteY15" fmla="*/ 8954 h 561022"/>
                <a:gd name="connsiteX16" fmla="*/ 430530 w 3846385"/>
                <a:gd name="connsiteY16" fmla="*/ 8954 h 561022"/>
                <a:gd name="connsiteX17" fmla="*/ 358521 w 3846385"/>
                <a:gd name="connsiteY17" fmla="*/ 80963 h 561022"/>
                <a:gd name="connsiteX18" fmla="*/ 0 w 3846385"/>
                <a:gd name="connsiteY18" fmla="*/ 80963 h 561022"/>
                <a:gd name="connsiteX19" fmla="*/ 0 w 3846385"/>
                <a:gd name="connsiteY19" fmla="*/ 72009 h 561022"/>
                <a:gd name="connsiteX20" fmla="*/ 354901 w 3846385"/>
                <a:gd name="connsiteY20" fmla="*/ 72009 h 561022"/>
                <a:gd name="connsiteX21" fmla="*/ 426815 w 3846385"/>
                <a:gd name="connsiteY21" fmla="*/ 0 h 561022"/>
                <a:gd name="connsiteX22" fmla="*/ 915734 w 3846385"/>
                <a:gd name="connsiteY22" fmla="*/ 0 h 561022"/>
                <a:gd name="connsiteX23" fmla="*/ 1008888 w 3846385"/>
                <a:gd name="connsiteY23" fmla="*/ 93250 h 561022"/>
                <a:gd name="connsiteX24" fmla="*/ 1218248 w 3846385"/>
                <a:gd name="connsiteY24" fmla="*/ 93250 h 561022"/>
                <a:gd name="connsiteX25" fmla="*/ 1256538 w 3846385"/>
                <a:gd name="connsiteY25" fmla="*/ 54959 h 561022"/>
                <a:gd name="connsiteX26" fmla="*/ 1598295 w 3846385"/>
                <a:gd name="connsiteY26" fmla="*/ 54959 h 561022"/>
                <a:gd name="connsiteX27" fmla="*/ 1776603 w 3846385"/>
                <a:gd name="connsiteY27" fmla="*/ 233172 h 561022"/>
                <a:gd name="connsiteX28" fmla="*/ 2114931 w 3846385"/>
                <a:gd name="connsiteY28" fmla="*/ 233172 h 561022"/>
                <a:gd name="connsiteX29" fmla="*/ 2269331 w 3846385"/>
                <a:gd name="connsiteY29" fmla="*/ 78772 h 561022"/>
                <a:gd name="connsiteX30" fmla="*/ 2590895 w 3846385"/>
                <a:gd name="connsiteY30" fmla="*/ 78772 h 561022"/>
                <a:gd name="connsiteX31" fmla="*/ 2792349 w 3846385"/>
                <a:gd name="connsiteY31" fmla="*/ 280130 h 561022"/>
                <a:gd name="connsiteX32" fmla="*/ 2989421 w 3846385"/>
                <a:gd name="connsiteY32" fmla="*/ 280130 h 561022"/>
                <a:gd name="connsiteX33" fmla="*/ 3150680 w 3846385"/>
                <a:gd name="connsiteY33" fmla="*/ 118872 h 561022"/>
                <a:gd name="connsiteX34" fmla="*/ 3273552 w 3846385"/>
                <a:gd name="connsiteY34" fmla="*/ 118872 h 561022"/>
                <a:gd name="connsiteX35" fmla="*/ 3512534 w 3846385"/>
                <a:gd name="connsiteY35" fmla="*/ 357854 h 561022"/>
                <a:gd name="connsiteX36" fmla="*/ 3649504 w 3846385"/>
                <a:gd name="connsiteY36" fmla="*/ 357854 h 561022"/>
                <a:gd name="connsiteX37" fmla="*/ 3846386 w 3846385"/>
                <a:gd name="connsiteY37" fmla="*/ 554641 h 56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46385" h="561022">
                  <a:moveTo>
                    <a:pt x="3840004" y="561023"/>
                  </a:moveTo>
                  <a:lnTo>
                    <a:pt x="3645884" y="366808"/>
                  </a:lnTo>
                  <a:lnTo>
                    <a:pt x="3508820" y="366808"/>
                  </a:lnTo>
                  <a:lnTo>
                    <a:pt x="3269837" y="127825"/>
                  </a:lnTo>
                  <a:lnTo>
                    <a:pt x="3154394" y="127825"/>
                  </a:lnTo>
                  <a:lnTo>
                    <a:pt x="2993136" y="289179"/>
                  </a:lnTo>
                  <a:lnTo>
                    <a:pt x="2788539" y="289179"/>
                  </a:lnTo>
                  <a:lnTo>
                    <a:pt x="2587181" y="87725"/>
                  </a:lnTo>
                  <a:lnTo>
                    <a:pt x="2273046" y="87725"/>
                  </a:lnTo>
                  <a:lnTo>
                    <a:pt x="2118646" y="242125"/>
                  </a:lnTo>
                  <a:lnTo>
                    <a:pt x="1772888" y="242125"/>
                  </a:lnTo>
                  <a:lnTo>
                    <a:pt x="1594676" y="63913"/>
                  </a:lnTo>
                  <a:lnTo>
                    <a:pt x="1260253" y="63913"/>
                  </a:lnTo>
                  <a:lnTo>
                    <a:pt x="1221962" y="102203"/>
                  </a:lnTo>
                  <a:lnTo>
                    <a:pt x="1005173" y="102203"/>
                  </a:lnTo>
                  <a:lnTo>
                    <a:pt x="912019" y="8954"/>
                  </a:lnTo>
                  <a:lnTo>
                    <a:pt x="430530" y="8954"/>
                  </a:lnTo>
                  <a:lnTo>
                    <a:pt x="358521" y="80963"/>
                  </a:lnTo>
                  <a:lnTo>
                    <a:pt x="0" y="80963"/>
                  </a:lnTo>
                  <a:lnTo>
                    <a:pt x="0" y="72009"/>
                  </a:lnTo>
                  <a:lnTo>
                    <a:pt x="354901" y="72009"/>
                  </a:lnTo>
                  <a:lnTo>
                    <a:pt x="426815" y="0"/>
                  </a:lnTo>
                  <a:lnTo>
                    <a:pt x="915734" y="0"/>
                  </a:lnTo>
                  <a:lnTo>
                    <a:pt x="1008888" y="93250"/>
                  </a:lnTo>
                  <a:lnTo>
                    <a:pt x="1218248" y="93250"/>
                  </a:lnTo>
                  <a:lnTo>
                    <a:pt x="1256538" y="54959"/>
                  </a:lnTo>
                  <a:lnTo>
                    <a:pt x="1598295" y="54959"/>
                  </a:lnTo>
                  <a:lnTo>
                    <a:pt x="1776603" y="233172"/>
                  </a:lnTo>
                  <a:lnTo>
                    <a:pt x="2114931" y="233172"/>
                  </a:lnTo>
                  <a:lnTo>
                    <a:pt x="2269331" y="78772"/>
                  </a:lnTo>
                  <a:lnTo>
                    <a:pt x="2590895" y="78772"/>
                  </a:lnTo>
                  <a:lnTo>
                    <a:pt x="2792349" y="280130"/>
                  </a:lnTo>
                  <a:lnTo>
                    <a:pt x="2989421" y="280130"/>
                  </a:lnTo>
                  <a:lnTo>
                    <a:pt x="3150680" y="118872"/>
                  </a:lnTo>
                  <a:lnTo>
                    <a:pt x="3273552" y="118872"/>
                  </a:lnTo>
                  <a:lnTo>
                    <a:pt x="3512534" y="357854"/>
                  </a:lnTo>
                  <a:lnTo>
                    <a:pt x="3649504" y="357854"/>
                  </a:lnTo>
                  <a:lnTo>
                    <a:pt x="3846386" y="554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15BDD9B-A0A3-428A-BEFB-54DF295C94A2}"/>
                </a:ext>
              </a:extLst>
            </p:cNvPr>
            <p:cNvSpPr/>
            <p:nvPr/>
          </p:nvSpPr>
          <p:spPr>
            <a:xfrm>
              <a:off x="2711044" y="38216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E10A283-9A57-4CD9-ACE5-B5DB6235C140}"/>
                </a:ext>
              </a:extLst>
            </p:cNvPr>
            <p:cNvSpPr/>
            <p:nvPr/>
          </p:nvSpPr>
          <p:spPr>
            <a:xfrm>
              <a:off x="6552786" y="430248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406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A6D744D-22B2-4761-96C3-4961235F141B}"/>
                </a:ext>
              </a:extLst>
            </p:cNvPr>
            <p:cNvSpPr/>
            <p:nvPr/>
          </p:nvSpPr>
          <p:spPr>
            <a:xfrm>
              <a:off x="2775052" y="3347869"/>
              <a:ext cx="4468558" cy="641508"/>
            </a:xfrm>
            <a:custGeom>
              <a:avLst/>
              <a:gdLst>
                <a:gd name="connsiteX0" fmla="*/ 4462272 w 4468558"/>
                <a:gd name="connsiteY0" fmla="*/ 641509 h 641508"/>
                <a:gd name="connsiteX1" fmla="*/ 4304253 w 4468558"/>
                <a:gd name="connsiteY1" fmla="*/ 483489 h 641508"/>
                <a:gd name="connsiteX2" fmla="*/ 3646742 w 4468558"/>
                <a:gd name="connsiteY2" fmla="*/ 483489 h 641508"/>
                <a:gd name="connsiteX3" fmla="*/ 3458052 w 4468558"/>
                <a:gd name="connsiteY3" fmla="*/ 294704 h 641508"/>
                <a:gd name="connsiteX4" fmla="*/ 3193447 w 4468558"/>
                <a:gd name="connsiteY4" fmla="*/ 294704 h 641508"/>
                <a:gd name="connsiteX5" fmla="*/ 3048381 w 4468558"/>
                <a:gd name="connsiteY5" fmla="*/ 149638 h 641508"/>
                <a:gd name="connsiteX6" fmla="*/ 2839498 w 4468558"/>
                <a:gd name="connsiteY6" fmla="*/ 149638 h 641508"/>
                <a:gd name="connsiteX7" fmla="*/ 2731103 w 4468558"/>
                <a:gd name="connsiteY7" fmla="*/ 258032 h 641508"/>
                <a:gd name="connsiteX8" fmla="*/ 2532793 w 4468558"/>
                <a:gd name="connsiteY8" fmla="*/ 258032 h 641508"/>
                <a:gd name="connsiteX9" fmla="*/ 2432209 w 4468558"/>
                <a:gd name="connsiteY9" fmla="*/ 157448 h 641508"/>
                <a:gd name="connsiteX10" fmla="*/ 2186845 w 4468558"/>
                <a:gd name="connsiteY10" fmla="*/ 157448 h 641508"/>
                <a:gd name="connsiteX11" fmla="*/ 2122265 w 4468558"/>
                <a:gd name="connsiteY11" fmla="*/ 222028 h 641508"/>
                <a:gd name="connsiteX12" fmla="*/ 1841849 w 4468558"/>
                <a:gd name="connsiteY12" fmla="*/ 222028 h 641508"/>
                <a:gd name="connsiteX13" fmla="*/ 1672114 w 4468558"/>
                <a:gd name="connsiteY13" fmla="*/ 52292 h 641508"/>
                <a:gd name="connsiteX14" fmla="*/ 1288352 w 4468558"/>
                <a:gd name="connsiteY14" fmla="*/ 52292 h 641508"/>
                <a:gd name="connsiteX15" fmla="*/ 1135190 w 4468558"/>
                <a:gd name="connsiteY15" fmla="*/ 205454 h 641508"/>
                <a:gd name="connsiteX16" fmla="*/ 871442 w 4468558"/>
                <a:gd name="connsiteY16" fmla="*/ 205454 h 641508"/>
                <a:gd name="connsiteX17" fmla="*/ 674942 w 4468558"/>
                <a:gd name="connsiteY17" fmla="*/ 8954 h 641508"/>
                <a:gd name="connsiteX18" fmla="*/ 0 w 4468558"/>
                <a:gd name="connsiteY18" fmla="*/ 8954 h 641508"/>
                <a:gd name="connsiteX19" fmla="*/ 0 w 4468558"/>
                <a:gd name="connsiteY19" fmla="*/ 0 h 641508"/>
                <a:gd name="connsiteX20" fmla="*/ 678656 w 4468558"/>
                <a:gd name="connsiteY20" fmla="*/ 0 h 641508"/>
                <a:gd name="connsiteX21" fmla="*/ 875062 w 4468558"/>
                <a:gd name="connsiteY21" fmla="*/ 196501 h 641508"/>
                <a:gd name="connsiteX22" fmla="*/ 1131570 w 4468558"/>
                <a:gd name="connsiteY22" fmla="*/ 196501 h 641508"/>
                <a:gd name="connsiteX23" fmla="*/ 1284637 w 4468558"/>
                <a:gd name="connsiteY23" fmla="*/ 43339 h 641508"/>
                <a:gd name="connsiteX24" fmla="*/ 1675829 w 4468558"/>
                <a:gd name="connsiteY24" fmla="*/ 43339 h 641508"/>
                <a:gd name="connsiteX25" fmla="*/ 1845564 w 4468558"/>
                <a:gd name="connsiteY25" fmla="*/ 213074 h 641508"/>
                <a:gd name="connsiteX26" fmla="*/ 2118551 w 4468558"/>
                <a:gd name="connsiteY26" fmla="*/ 213074 h 641508"/>
                <a:gd name="connsiteX27" fmla="*/ 2183130 w 4468558"/>
                <a:gd name="connsiteY27" fmla="*/ 148495 h 641508"/>
                <a:gd name="connsiteX28" fmla="*/ 2435923 w 4468558"/>
                <a:gd name="connsiteY28" fmla="*/ 148495 h 641508"/>
                <a:gd name="connsiteX29" fmla="*/ 2536412 w 4468558"/>
                <a:gd name="connsiteY29" fmla="*/ 249079 h 641508"/>
                <a:gd name="connsiteX30" fmla="*/ 2727389 w 4468558"/>
                <a:gd name="connsiteY30" fmla="*/ 249079 h 641508"/>
                <a:gd name="connsiteX31" fmla="*/ 2835783 w 4468558"/>
                <a:gd name="connsiteY31" fmla="*/ 140684 h 641508"/>
                <a:gd name="connsiteX32" fmla="*/ 3052096 w 4468558"/>
                <a:gd name="connsiteY32" fmla="*/ 140684 h 641508"/>
                <a:gd name="connsiteX33" fmla="*/ 3197257 w 4468558"/>
                <a:gd name="connsiteY33" fmla="*/ 285750 h 641508"/>
                <a:gd name="connsiteX34" fmla="*/ 3461671 w 4468558"/>
                <a:gd name="connsiteY34" fmla="*/ 285750 h 641508"/>
                <a:gd name="connsiteX35" fmla="*/ 3650456 w 4468558"/>
                <a:gd name="connsiteY35" fmla="*/ 474535 h 641508"/>
                <a:gd name="connsiteX36" fmla="*/ 4307967 w 4468558"/>
                <a:gd name="connsiteY36" fmla="*/ 474535 h 641508"/>
                <a:gd name="connsiteX37" fmla="*/ 4468559 w 4468558"/>
                <a:gd name="connsiteY37" fmla="*/ 635127 h 641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68558" h="641508">
                  <a:moveTo>
                    <a:pt x="4462272" y="641509"/>
                  </a:moveTo>
                  <a:lnTo>
                    <a:pt x="4304253" y="483489"/>
                  </a:lnTo>
                  <a:lnTo>
                    <a:pt x="3646742" y="483489"/>
                  </a:lnTo>
                  <a:lnTo>
                    <a:pt x="3458052" y="294704"/>
                  </a:lnTo>
                  <a:lnTo>
                    <a:pt x="3193447" y="294704"/>
                  </a:lnTo>
                  <a:lnTo>
                    <a:pt x="3048381" y="149638"/>
                  </a:lnTo>
                  <a:lnTo>
                    <a:pt x="2839498" y="149638"/>
                  </a:lnTo>
                  <a:lnTo>
                    <a:pt x="2731103" y="258032"/>
                  </a:lnTo>
                  <a:lnTo>
                    <a:pt x="2532793" y="258032"/>
                  </a:lnTo>
                  <a:lnTo>
                    <a:pt x="2432209" y="157448"/>
                  </a:lnTo>
                  <a:lnTo>
                    <a:pt x="2186845" y="157448"/>
                  </a:lnTo>
                  <a:lnTo>
                    <a:pt x="2122265" y="222028"/>
                  </a:lnTo>
                  <a:lnTo>
                    <a:pt x="1841849" y="222028"/>
                  </a:lnTo>
                  <a:lnTo>
                    <a:pt x="1672114" y="52292"/>
                  </a:lnTo>
                  <a:lnTo>
                    <a:pt x="1288352" y="52292"/>
                  </a:lnTo>
                  <a:lnTo>
                    <a:pt x="1135190" y="205454"/>
                  </a:lnTo>
                  <a:lnTo>
                    <a:pt x="871442" y="205454"/>
                  </a:lnTo>
                  <a:lnTo>
                    <a:pt x="674942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678656" y="0"/>
                  </a:lnTo>
                  <a:lnTo>
                    <a:pt x="875062" y="196501"/>
                  </a:lnTo>
                  <a:lnTo>
                    <a:pt x="1131570" y="196501"/>
                  </a:lnTo>
                  <a:lnTo>
                    <a:pt x="1284637" y="43339"/>
                  </a:lnTo>
                  <a:lnTo>
                    <a:pt x="1675829" y="43339"/>
                  </a:lnTo>
                  <a:lnTo>
                    <a:pt x="1845564" y="213074"/>
                  </a:lnTo>
                  <a:lnTo>
                    <a:pt x="2118551" y="213074"/>
                  </a:lnTo>
                  <a:lnTo>
                    <a:pt x="2183130" y="148495"/>
                  </a:lnTo>
                  <a:lnTo>
                    <a:pt x="2435923" y="148495"/>
                  </a:lnTo>
                  <a:lnTo>
                    <a:pt x="2536412" y="249079"/>
                  </a:lnTo>
                  <a:lnTo>
                    <a:pt x="2727389" y="249079"/>
                  </a:lnTo>
                  <a:lnTo>
                    <a:pt x="2835783" y="140684"/>
                  </a:lnTo>
                  <a:lnTo>
                    <a:pt x="3052096" y="140684"/>
                  </a:lnTo>
                  <a:lnTo>
                    <a:pt x="3197257" y="285750"/>
                  </a:lnTo>
                  <a:lnTo>
                    <a:pt x="3461671" y="285750"/>
                  </a:lnTo>
                  <a:lnTo>
                    <a:pt x="3650456" y="474535"/>
                  </a:lnTo>
                  <a:lnTo>
                    <a:pt x="4307967" y="474535"/>
                  </a:lnTo>
                  <a:lnTo>
                    <a:pt x="4468559" y="6351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D26F288-B470-4833-9DE3-AEF865E3525D}"/>
                </a:ext>
              </a:extLst>
            </p:cNvPr>
            <p:cNvSpPr/>
            <p:nvPr/>
          </p:nvSpPr>
          <p:spPr>
            <a:xfrm>
              <a:off x="2759050" y="333558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764 h 33623"/>
                <a:gd name="connsiteX2" fmla="*/ 16859 w 33718"/>
                <a:gd name="connsiteY2" fmla="*/ 0 h 33623"/>
                <a:gd name="connsiteX3" fmla="*/ 33719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764"/>
                  </a:cubicBezTo>
                  <a:cubicBezTo>
                    <a:pt x="33623" y="26003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76DE3CD-C588-4193-B05A-03A21FF1EDD1}"/>
                </a:ext>
              </a:extLst>
            </p:cNvPr>
            <p:cNvSpPr/>
            <p:nvPr/>
          </p:nvSpPr>
          <p:spPr>
            <a:xfrm>
              <a:off x="7223037" y="3968733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5404512-9028-4E49-8E4B-B6D8402F681F}"/>
                </a:ext>
              </a:extLst>
            </p:cNvPr>
            <p:cNvSpPr/>
            <p:nvPr/>
          </p:nvSpPr>
          <p:spPr>
            <a:xfrm>
              <a:off x="2778672" y="3045736"/>
              <a:ext cx="4044410" cy="393668"/>
            </a:xfrm>
            <a:custGeom>
              <a:avLst/>
              <a:gdLst>
                <a:gd name="connsiteX0" fmla="*/ 2085404 w 4044410"/>
                <a:gd name="connsiteY0" fmla="*/ 393668 h 393668"/>
                <a:gd name="connsiteX1" fmla="*/ 1865376 w 4044410"/>
                <a:gd name="connsiteY1" fmla="*/ 393668 h 393668"/>
                <a:gd name="connsiteX2" fmla="*/ 1716500 w 4044410"/>
                <a:gd name="connsiteY2" fmla="*/ 244697 h 393668"/>
                <a:gd name="connsiteX3" fmla="*/ 1219200 w 4044410"/>
                <a:gd name="connsiteY3" fmla="*/ 244697 h 393668"/>
                <a:gd name="connsiteX4" fmla="*/ 1085469 w 4044410"/>
                <a:gd name="connsiteY4" fmla="*/ 378428 h 393668"/>
                <a:gd name="connsiteX5" fmla="*/ 917638 w 4044410"/>
                <a:gd name="connsiteY5" fmla="*/ 378428 h 393668"/>
                <a:gd name="connsiteX6" fmla="*/ 705422 w 4044410"/>
                <a:gd name="connsiteY6" fmla="*/ 166211 h 393668"/>
                <a:gd name="connsiteX7" fmla="*/ 295846 w 4044410"/>
                <a:gd name="connsiteY7" fmla="*/ 166211 h 393668"/>
                <a:gd name="connsiteX8" fmla="*/ 196215 w 4044410"/>
                <a:gd name="connsiteY8" fmla="*/ 66580 h 393668"/>
                <a:gd name="connsiteX9" fmla="*/ 0 w 4044410"/>
                <a:gd name="connsiteY9" fmla="*/ 66580 h 393668"/>
                <a:gd name="connsiteX10" fmla="*/ 0 w 4044410"/>
                <a:gd name="connsiteY10" fmla="*/ 57721 h 393668"/>
                <a:gd name="connsiteX11" fmla="*/ 199930 w 4044410"/>
                <a:gd name="connsiteY11" fmla="*/ 57721 h 393668"/>
                <a:gd name="connsiteX12" fmla="*/ 299561 w 4044410"/>
                <a:gd name="connsiteY12" fmla="*/ 157353 h 393668"/>
                <a:gd name="connsiteX13" fmla="*/ 709136 w 4044410"/>
                <a:gd name="connsiteY13" fmla="*/ 157353 h 393668"/>
                <a:gd name="connsiteX14" fmla="*/ 921258 w 4044410"/>
                <a:gd name="connsiteY14" fmla="*/ 369475 h 393668"/>
                <a:gd name="connsiteX15" fmla="*/ 1081850 w 4044410"/>
                <a:gd name="connsiteY15" fmla="*/ 369475 h 393668"/>
                <a:gd name="connsiteX16" fmla="*/ 1215581 w 4044410"/>
                <a:gd name="connsiteY16" fmla="*/ 235744 h 393668"/>
                <a:gd name="connsiteX17" fmla="*/ 1720120 w 4044410"/>
                <a:gd name="connsiteY17" fmla="*/ 235744 h 393668"/>
                <a:gd name="connsiteX18" fmla="*/ 1869091 w 4044410"/>
                <a:gd name="connsiteY18" fmla="*/ 384715 h 393668"/>
                <a:gd name="connsiteX19" fmla="*/ 2081689 w 4044410"/>
                <a:gd name="connsiteY19" fmla="*/ 384715 h 393668"/>
                <a:gd name="connsiteX20" fmla="*/ 2200942 w 4044410"/>
                <a:gd name="connsiteY20" fmla="*/ 265462 h 393668"/>
                <a:gd name="connsiteX21" fmla="*/ 2579846 w 4044410"/>
                <a:gd name="connsiteY21" fmla="*/ 265462 h 393668"/>
                <a:gd name="connsiteX22" fmla="*/ 2690051 w 4044410"/>
                <a:gd name="connsiteY22" fmla="*/ 375571 h 393668"/>
                <a:gd name="connsiteX23" fmla="*/ 3137059 w 4044410"/>
                <a:gd name="connsiteY23" fmla="*/ 375571 h 393668"/>
                <a:gd name="connsiteX24" fmla="*/ 3401187 w 4044410"/>
                <a:gd name="connsiteY24" fmla="*/ 111442 h 393668"/>
                <a:gd name="connsiteX25" fmla="*/ 3926681 w 4044410"/>
                <a:gd name="connsiteY25" fmla="*/ 111442 h 393668"/>
                <a:gd name="connsiteX26" fmla="*/ 4038124 w 4044410"/>
                <a:gd name="connsiteY26" fmla="*/ 0 h 393668"/>
                <a:gd name="connsiteX27" fmla="*/ 4044410 w 4044410"/>
                <a:gd name="connsiteY27" fmla="*/ 6382 h 393668"/>
                <a:gd name="connsiteX28" fmla="*/ 3930396 w 4044410"/>
                <a:gd name="connsiteY28" fmla="*/ 120396 h 393668"/>
                <a:gd name="connsiteX29" fmla="*/ 3404902 w 4044410"/>
                <a:gd name="connsiteY29" fmla="*/ 120396 h 393668"/>
                <a:gd name="connsiteX30" fmla="*/ 3140774 w 4044410"/>
                <a:gd name="connsiteY30" fmla="*/ 384524 h 393668"/>
                <a:gd name="connsiteX31" fmla="*/ 2686336 w 4044410"/>
                <a:gd name="connsiteY31" fmla="*/ 384524 h 393668"/>
                <a:gd name="connsiteX32" fmla="*/ 2576132 w 4044410"/>
                <a:gd name="connsiteY32" fmla="*/ 274415 h 393668"/>
                <a:gd name="connsiteX33" fmla="*/ 2204657 w 4044410"/>
                <a:gd name="connsiteY33" fmla="*/ 274415 h 393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44410" h="393668">
                  <a:moveTo>
                    <a:pt x="2085404" y="393668"/>
                  </a:moveTo>
                  <a:lnTo>
                    <a:pt x="1865376" y="393668"/>
                  </a:lnTo>
                  <a:lnTo>
                    <a:pt x="1716500" y="244697"/>
                  </a:lnTo>
                  <a:lnTo>
                    <a:pt x="1219200" y="244697"/>
                  </a:lnTo>
                  <a:lnTo>
                    <a:pt x="1085469" y="378428"/>
                  </a:lnTo>
                  <a:lnTo>
                    <a:pt x="917638" y="378428"/>
                  </a:lnTo>
                  <a:lnTo>
                    <a:pt x="705422" y="166211"/>
                  </a:lnTo>
                  <a:lnTo>
                    <a:pt x="295846" y="166211"/>
                  </a:lnTo>
                  <a:lnTo>
                    <a:pt x="196215" y="66580"/>
                  </a:lnTo>
                  <a:lnTo>
                    <a:pt x="0" y="66580"/>
                  </a:lnTo>
                  <a:lnTo>
                    <a:pt x="0" y="57721"/>
                  </a:lnTo>
                  <a:lnTo>
                    <a:pt x="199930" y="57721"/>
                  </a:lnTo>
                  <a:lnTo>
                    <a:pt x="299561" y="157353"/>
                  </a:lnTo>
                  <a:lnTo>
                    <a:pt x="709136" y="157353"/>
                  </a:lnTo>
                  <a:lnTo>
                    <a:pt x="921258" y="369475"/>
                  </a:lnTo>
                  <a:lnTo>
                    <a:pt x="1081850" y="369475"/>
                  </a:lnTo>
                  <a:lnTo>
                    <a:pt x="1215581" y="235744"/>
                  </a:lnTo>
                  <a:lnTo>
                    <a:pt x="1720120" y="235744"/>
                  </a:lnTo>
                  <a:lnTo>
                    <a:pt x="1869091" y="384715"/>
                  </a:lnTo>
                  <a:lnTo>
                    <a:pt x="2081689" y="384715"/>
                  </a:lnTo>
                  <a:lnTo>
                    <a:pt x="2200942" y="265462"/>
                  </a:lnTo>
                  <a:lnTo>
                    <a:pt x="2579846" y="265462"/>
                  </a:lnTo>
                  <a:lnTo>
                    <a:pt x="2690051" y="375571"/>
                  </a:lnTo>
                  <a:lnTo>
                    <a:pt x="3137059" y="375571"/>
                  </a:lnTo>
                  <a:lnTo>
                    <a:pt x="3401187" y="111442"/>
                  </a:lnTo>
                  <a:lnTo>
                    <a:pt x="3926681" y="111442"/>
                  </a:lnTo>
                  <a:lnTo>
                    <a:pt x="4038124" y="0"/>
                  </a:lnTo>
                  <a:lnTo>
                    <a:pt x="4044410" y="6382"/>
                  </a:lnTo>
                  <a:lnTo>
                    <a:pt x="3930396" y="120396"/>
                  </a:lnTo>
                  <a:lnTo>
                    <a:pt x="3404902" y="120396"/>
                  </a:lnTo>
                  <a:lnTo>
                    <a:pt x="3140774" y="384524"/>
                  </a:lnTo>
                  <a:lnTo>
                    <a:pt x="2686336" y="384524"/>
                  </a:lnTo>
                  <a:lnTo>
                    <a:pt x="2576132" y="274415"/>
                  </a:lnTo>
                  <a:lnTo>
                    <a:pt x="2204657" y="2744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6C2B793-6725-4AB9-9C1B-F179DA0864DA}"/>
                </a:ext>
              </a:extLst>
            </p:cNvPr>
            <p:cNvSpPr/>
            <p:nvPr/>
          </p:nvSpPr>
          <p:spPr>
            <a:xfrm>
              <a:off x="2762765" y="3091075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764 h 33623"/>
                <a:gd name="connsiteX2" fmla="*/ 16859 w 33623"/>
                <a:gd name="connsiteY2" fmla="*/ 0 h 33623"/>
                <a:gd name="connsiteX3" fmla="*/ 33623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764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544ECF8-58E2-4BED-8D2C-5B013F7BCDEB}"/>
                </a:ext>
              </a:extLst>
            </p:cNvPr>
            <p:cNvSpPr/>
            <p:nvPr/>
          </p:nvSpPr>
          <p:spPr>
            <a:xfrm>
              <a:off x="6802532" y="303271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FDCCBF5-F6B7-4705-B4AE-0381CE8592A0}"/>
                </a:ext>
              </a:extLst>
            </p:cNvPr>
            <p:cNvSpPr/>
            <p:nvPr/>
          </p:nvSpPr>
          <p:spPr>
            <a:xfrm>
              <a:off x="2789054" y="3179182"/>
              <a:ext cx="884967" cy="302704"/>
            </a:xfrm>
            <a:custGeom>
              <a:avLst/>
              <a:gdLst>
                <a:gd name="connsiteX0" fmla="*/ 878586 w 884967"/>
                <a:gd name="connsiteY0" fmla="*/ 302705 h 302704"/>
                <a:gd name="connsiteX1" fmla="*/ 701516 w 884967"/>
                <a:gd name="connsiteY1" fmla="*/ 125540 h 302704"/>
                <a:gd name="connsiteX2" fmla="*/ 272320 w 884967"/>
                <a:gd name="connsiteY2" fmla="*/ 125540 h 302704"/>
                <a:gd name="connsiteX3" fmla="*/ 155829 w 884967"/>
                <a:gd name="connsiteY3" fmla="*/ 8953 h 302704"/>
                <a:gd name="connsiteX4" fmla="*/ 0 w 884967"/>
                <a:gd name="connsiteY4" fmla="*/ 8953 h 302704"/>
                <a:gd name="connsiteX5" fmla="*/ 0 w 884967"/>
                <a:gd name="connsiteY5" fmla="*/ 0 h 302704"/>
                <a:gd name="connsiteX6" fmla="*/ 159449 w 884967"/>
                <a:gd name="connsiteY6" fmla="*/ 0 h 302704"/>
                <a:gd name="connsiteX7" fmla="*/ 276130 w 884967"/>
                <a:gd name="connsiteY7" fmla="*/ 116586 h 302704"/>
                <a:gd name="connsiteX8" fmla="*/ 705231 w 884967"/>
                <a:gd name="connsiteY8" fmla="*/ 116586 h 302704"/>
                <a:gd name="connsiteX9" fmla="*/ 884968 w 884967"/>
                <a:gd name="connsiteY9" fmla="*/ 296323 h 30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4967" h="302704">
                  <a:moveTo>
                    <a:pt x="878586" y="302705"/>
                  </a:moveTo>
                  <a:lnTo>
                    <a:pt x="701516" y="125540"/>
                  </a:lnTo>
                  <a:lnTo>
                    <a:pt x="272320" y="125540"/>
                  </a:lnTo>
                  <a:lnTo>
                    <a:pt x="155829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159449" y="0"/>
                  </a:lnTo>
                  <a:lnTo>
                    <a:pt x="276130" y="116586"/>
                  </a:lnTo>
                  <a:lnTo>
                    <a:pt x="705231" y="116586"/>
                  </a:lnTo>
                  <a:lnTo>
                    <a:pt x="884968" y="296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DD69222-B78E-410B-9FE9-6EC90482BE8B}"/>
                </a:ext>
              </a:extLst>
            </p:cNvPr>
            <p:cNvSpPr/>
            <p:nvPr/>
          </p:nvSpPr>
          <p:spPr>
            <a:xfrm>
              <a:off x="2773052" y="316679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3761AFB-4036-45BE-83EC-2F905A3AF28E}"/>
                </a:ext>
              </a:extLst>
            </p:cNvPr>
            <p:cNvSpPr/>
            <p:nvPr/>
          </p:nvSpPr>
          <p:spPr>
            <a:xfrm>
              <a:off x="3653471" y="346124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0817E48-C576-484D-A936-E4B3B29C96A9}"/>
                </a:ext>
              </a:extLst>
            </p:cNvPr>
            <p:cNvSpPr/>
            <p:nvPr/>
          </p:nvSpPr>
          <p:spPr>
            <a:xfrm>
              <a:off x="3614681" y="3192802"/>
              <a:ext cx="1776698" cy="160877"/>
            </a:xfrm>
            <a:custGeom>
              <a:avLst/>
              <a:gdLst>
                <a:gd name="connsiteX0" fmla="*/ 1214057 w 1776698"/>
                <a:gd name="connsiteY0" fmla="*/ 160877 h 160877"/>
                <a:gd name="connsiteX1" fmla="*/ 1015079 w 1776698"/>
                <a:gd name="connsiteY1" fmla="*/ 160877 h 160877"/>
                <a:gd name="connsiteX2" fmla="*/ 863060 w 1776698"/>
                <a:gd name="connsiteY2" fmla="*/ 8953 h 160877"/>
                <a:gd name="connsiteX3" fmla="*/ 369475 w 1776698"/>
                <a:gd name="connsiteY3" fmla="*/ 8953 h 160877"/>
                <a:gd name="connsiteX4" fmla="*/ 236792 w 1776698"/>
                <a:gd name="connsiteY4" fmla="*/ 141637 h 160877"/>
                <a:gd name="connsiteX5" fmla="*/ 126397 w 1776698"/>
                <a:gd name="connsiteY5" fmla="*/ 141637 h 160877"/>
                <a:gd name="connsiteX6" fmla="*/ 0 w 1776698"/>
                <a:gd name="connsiteY6" fmla="*/ 15240 h 160877"/>
                <a:gd name="connsiteX7" fmla="*/ 6286 w 1776698"/>
                <a:gd name="connsiteY7" fmla="*/ 8858 h 160877"/>
                <a:gd name="connsiteX8" fmla="*/ 130111 w 1776698"/>
                <a:gd name="connsiteY8" fmla="*/ 132683 h 160877"/>
                <a:gd name="connsiteX9" fmla="*/ 233077 w 1776698"/>
                <a:gd name="connsiteY9" fmla="*/ 132683 h 160877"/>
                <a:gd name="connsiteX10" fmla="*/ 365760 w 1776698"/>
                <a:gd name="connsiteY10" fmla="*/ 0 h 160877"/>
                <a:gd name="connsiteX11" fmla="*/ 866775 w 1776698"/>
                <a:gd name="connsiteY11" fmla="*/ 0 h 160877"/>
                <a:gd name="connsiteX12" fmla="*/ 1018699 w 1776698"/>
                <a:gd name="connsiteY12" fmla="*/ 151924 h 160877"/>
                <a:gd name="connsiteX13" fmla="*/ 1210342 w 1776698"/>
                <a:gd name="connsiteY13" fmla="*/ 151924 h 160877"/>
                <a:gd name="connsiteX14" fmla="*/ 1357598 w 1776698"/>
                <a:gd name="connsiteY14" fmla="*/ 4667 h 160877"/>
                <a:gd name="connsiteX15" fmla="*/ 1776698 w 1776698"/>
                <a:gd name="connsiteY15" fmla="*/ 4667 h 160877"/>
                <a:gd name="connsiteX16" fmla="*/ 1776698 w 1776698"/>
                <a:gd name="connsiteY16" fmla="*/ 13621 h 160877"/>
                <a:gd name="connsiteX17" fmla="*/ 1361408 w 1776698"/>
                <a:gd name="connsiteY17" fmla="*/ 13621 h 16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6698" h="160877">
                  <a:moveTo>
                    <a:pt x="1214057" y="160877"/>
                  </a:moveTo>
                  <a:lnTo>
                    <a:pt x="1015079" y="160877"/>
                  </a:lnTo>
                  <a:lnTo>
                    <a:pt x="863060" y="8953"/>
                  </a:lnTo>
                  <a:lnTo>
                    <a:pt x="369475" y="8953"/>
                  </a:lnTo>
                  <a:lnTo>
                    <a:pt x="236792" y="141637"/>
                  </a:lnTo>
                  <a:lnTo>
                    <a:pt x="126397" y="141637"/>
                  </a:lnTo>
                  <a:lnTo>
                    <a:pt x="0" y="15240"/>
                  </a:lnTo>
                  <a:lnTo>
                    <a:pt x="6286" y="8858"/>
                  </a:lnTo>
                  <a:lnTo>
                    <a:pt x="130111" y="132683"/>
                  </a:lnTo>
                  <a:lnTo>
                    <a:pt x="233077" y="132683"/>
                  </a:lnTo>
                  <a:lnTo>
                    <a:pt x="365760" y="0"/>
                  </a:lnTo>
                  <a:lnTo>
                    <a:pt x="866775" y="0"/>
                  </a:lnTo>
                  <a:lnTo>
                    <a:pt x="1018699" y="151924"/>
                  </a:lnTo>
                  <a:lnTo>
                    <a:pt x="1210342" y="151924"/>
                  </a:lnTo>
                  <a:lnTo>
                    <a:pt x="1357598" y="4667"/>
                  </a:lnTo>
                  <a:lnTo>
                    <a:pt x="1776698" y="4667"/>
                  </a:lnTo>
                  <a:lnTo>
                    <a:pt x="1776698" y="13621"/>
                  </a:lnTo>
                  <a:lnTo>
                    <a:pt x="1361408" y="13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0F8F17A-8A72-4818-A859-7A80B482F40E}"/>
                </a:ext>
              </a:extLst>
            </p:cNvPr>
            <p:cNvSpPr/>
            <p:nvPr/>
          </p:nvSpPr>
          <p:spPr>
            <a:xfrm>
              <a:off x="3601560" y="3188635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01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2601BC0-1EE2-4894-9B30-8A5B752FC02D}"/>
                </a:ext>
              </a:extLst>
            </p:cNvPr>
            <p:cNvSpPr/>
            <p:nvPr/>
          </p:nvSpPr>
          <p:spPr>
            <a:xfrm>
              <a:off x="5373663" y="3185087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DAC471B-2C82-4451-B7A0-517C8623C5A5}"/>
                </a:ext>
              </a:extLst>
            </p:cNvPr>
            <p:cNvSpPr/>
            <p:nvPr/>
          </p:nvSpPr>
          <p:spPr>
            <a:xfrm>
              <a:off x="3761366" y="3094790"/>
              <a:ext cx="459200" cy="98297"/>
            </a:xfrm>
            <a:custGeom>
              <a:avLst/>
              <a:gdLst>
                <a:gd name="connsiteX0" fmla="*/ 119825 w 459200"/>
                <a:gd name="connsiteY0" fmla="*/ 98298 h 98297"/>
                <a:gd name="connsiteX1" fmla="*/ 0 w 459200"/>
                <a:gd name="connsiteY1" fmla="*/ 98298 h 98297"/>
                <a:gd name="connsiteX2" fmla="*/ 0 w 459200"/>
                <a:gd name="connsiteY2" fmla="*/ 89344 h 98297"/>
                <a:gd name="connsiteX3" fmla="*/ 116110 w 459200"/>
                <a:gd name="connsiteY3" fmla="*/ 89344 h 98297"/>
                <a:gd name="connsiteX4" fmla="*/ 205454 w 459200"/>
                <a:gd name="connsiteY4" fmla="*/ 0 h 98297"/>
                <a:gd name="connsiteX5" fmla="*/ 459200 w 459200"/>
                <a:gd name="connsiteY5" fmla="*/ 0 h 98297"/>
                <a:gd name="connsiteX6" fmla="*/ 459200 w 459200"/>
                <a:gd name="connsiteY6" fmla="*/ 8953 h 98297"/>
                <a:gd name="connsiteX7" fmla="*/ 209169 w 459200"/>
                <a:gd name="connsiteY7" fmla="*/ 8953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200" h="98297">
                  <a:moveTo>
                    <a:pt x="119825" y="98298"/>
                  </a:moveTo>
                  <a:lnTo>
                    <a:pt x="0" y="98298"/>
                  </a:lnTo>
                  <a:lnTo>
                    <a:pt x="0" y="89344"/>
                  </a:lnTo>
                  <a:lnTo>
                    <a:pt x="116110" y="89344"/>
                  </a:lnTo>
                  <a:lnTo>
                    <a:pt x="205454" y="0"/>
                  </a:lnTo>
                  <a:lnTo>
                    <a:pt x="459200" y="0"/>
                  </a:lnTo>
                  <a:lnTo>
                    <a:pt x="459200" y="8953"/>
                  </a:lnTo>
                  <a:lnTo>
                    <a:pt x="209169" y="8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731B5C3-05D4-475F-A86F-98CB84D97733}"/>
                </a:ext>
              </a:extLst>
            </p:cNvPr>
            <p:cNvSpPr/>
            <p:nvPr/>
          </p:nvSpPr>
          <p:spPr>
            <a:xfrm>
              <a:off x="3745364" y="3171752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098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990C52F-F4BE-464C-8000-F21A04494CAC}"/>
                </a:ext>
              </a:extLst>
            </p:cNvPr>
            <p:cNvSpPr/>
            <p:nvPr/>
          </p:nvSpPr>
          <p:spPr>
            <a:xfrm>
              <a:off x="4202850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859 h 33623"/>
                <a:gd name="connsiteX2" fmla="*/ 16859 w 33623"/>
                <a:gd name="connsiteY2" fmla="*/ 0 h 33623"/>
                <a:gd name="connsiteX3" fmla="*/ 0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194" y="33623"/>
                    <a:pt x="33623" y="26098"/>
                    <a:pt x="33623" y="16859"/>
                  </a:cubicBezTo>
                  <a:cubicBezTo>
                    <a:pt x="33623" y="762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8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C09E37C-46D2-4E35-B536-5ECA57EC219C}"/>
                </a:ext>
              </a:extLst>
            </p:cNvPr>
            <p:cNvSpPr/>
            <p:nvPr/>
          </p:nvSpPr>
          <p:spPr>
            <a:xfrm>
              <a:off x="4715961" y="2444899"/>
              <a:ext cx="2510980" cy="800099"/>
            </a:xfrm>
            <a:custGeom>
              <a:avLst/>
              <a:gdLst>
                <a:gd name="connsiteX0" fmla="*/ 6382 w 2510980"/>
                <a:gd name="connsiteY0" fmla="*/ 800100 h 800099"/>
                <a:gd name="connsiteX1" fmla="*/ 0 w 2510980"/>
                <a:gd name="connsiteY1" fmla="*/ 793718 h 800099"/>
                <a:gd name="connsiteX2" fmla="*/ 242983 w 2510980"/>
                <a:gd name="connsiteY2" fmla="*/ 550736 h 800099"/>
                <a:gd name="connsiteX3" fmla="*/ 1002030 w 2510980"/>
                <a:gd name="connsiteY3" fmla="*/ 550736 h 800099"/>
                <a:gd name="connsiteX4" fmla="*/ 1215390 w 2510980"/>
                <a:gd name="connsiteY4" fmla="*/ 337376 h 800099"/>
                <a:gd name="connsiteX5" fmla="*/ 1646968 w 2510980"/>
                <a:gd name="connsiteY5" fmla="*/ 337376 h 800099"/>
                <a:gd name="connsiteX6" fmla="*/ 1820609 w 2510980"/>
                <a:gd name="connsiteY6" fmla="*/ 163735 h 800099"/>
                <a:gd name="connsiteX7" fmla="*/ 2043875 w 2510980"/>
                <a:gd name="connsiteY7" fmla="*/ 163735 h 800099"/>
                <a:gd name="connsiteX8" fmla="*/ 2207610 w 2510980"/>
                <a:gd name="connsiteY8" fmla="*/ 0 h 800099"/>
                <a:gd name="connsiteX9" fmla="*/ 2510981 w 2510980"/>
                <a:gd name="connsiteY9" fmla="*/ 0 h 800099"/>
                <a:gd name="connsiteX10" fmla="*/ 2510981 w 2510980"/>
                <a:gd name="connsiteY10" fmla="*/ 9049 h 800099"/>
                <a:gd name="connsiteX11" fmla="*/ 2211324 w 2510980"/>
                <a:gd name="connsiteY11" fmla="*/ 9049 h 800099"/>
                <a:gd name="connsiteX12" fmla="*/ 2047589 w 2510980"/>
                <a:gd name="connsiteY12" fmla="*/ 172688 h 800099"/>
                <a:gd name="connsiteX13" fmla="*/ 1824324 w 2510980"/>
                <a:gd name="connsiteY13" fmla="*/ 172688 h 800099"/>
                <a:gd name="connsiteX14" fmla="*/ 1650683 w 2510980"/>
                <a:gd name="connsiteY14" fmla="*/ 346329 h 800099"/>
                <a:gd name="connsiteX15" fmla="*/ 1219105 w 2510980"/>
                <a:gd name="connsiteY15" fmla="*/ 346329 h 800099"/>
                <a:gd name="connsiteX16" fmla="*/ 1005840 w 2510980"/>
                <a:gd name="connsiteY16" fmla="*/ 559689 h 800099"/>
                <a:gd name="connsiteX17" fmla="*/ 246698 w 2510980"/>
                <a:gd name="connsiteY17" fmla="*/ 559689 h 80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0980" h="800099">
                  <a:moveTo>
                    <a:pt x="6382" y="800100"/>
                  </a:moveTo>
                  <a:lnTo>
                    <a:pt x="0" y="793718"/>
                  </a:lnTo>
                  <a:lnTo>
                    <a:pt x="242983" y="550736"/>
                  </a:lnTo>
                  <a:lnTo>
                    <a:pt x="1002030" y="550736"/>
                  </a:lnTo>
                  <a:lnTo>
                    <a:pt x="1215390" y="337376"/>
                  </a:lnTo>
                  <a:lnTo>
                    <a:pt x="1646968" y="337376"/>
                  </a:lnTo>
                  <a:lnTo>
                    <a:pt x="1820609" y="163735"/>
                  </a:lnTo>
                  <a:lnTo>
                    <a:pt x="2043875" y="163735"/>
                  </a:lnTo>
                  <a:lnTo>
                    <a:pt x="2207610" y="0"/>
                  </a:lnTo>
                  <a:lnTo>
                    <a:pt x="2510981" y="0"/>
                  </a:lnTo>
                  <a:lnTo>
                    <a:pt x="2510981" y="9049"/>
                  </a:lnTo>
                  <a:lnTo>
                    <a:pt x="2211324" y="9049"/>
                  </a:lnTo>
                  <a:lnTo>
                    <a:pt x="2047589" y="172688"/>
                  </a:lnTo>
                  <a:lnTo>
                    <a:pt x="1824324" y="172688"/>
                  </a:lnTo>
                  <a:lnTo>
                    <a:pt x="1650683" y="346329"/>
                  </a:lnTo>
                  <a:lnTo>
                    <a:pt x="1219105" y="346329"/>
                  </a:lnTo>
                  <a:lnTo>
                    <a:pt x="1005840" y="559689"/>
                  </a:lnTo>
                  <a:lnTo>
                    <a:pt x="246698" y="5596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AFCFBD0-E314-4C94-9A9B-606836A3E59F}"/>
                </a:ext>
              </a:extLst>
            </p:cNvPr>
            <p:cNvSpPr/>
            <p:nvPr/>
          </p:nvSpPr>
          <p:spPr>
            <a:xfrm>
              <a:off x="4702936" y="322435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BEF4D76-B712-41B7-A55F-944A380C2F4C}"/>
                </a:ext>
              </a:extLst>
            </p:cNvPr>
            <p:cNvSpPr/>
            <p:nvPr/>
          </p:nvSpPr>
          <p:spPr>
            <a:xfrm>
              <a:off x="7209225" y="2432517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098" y="33718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A8F07E2-FC12-4F6C-9FE2-11DC17F633CF}"/>
                </a:ext>
              </a:extLst>
            </p:cNvPr>
            <p:cNvSpPr/>
            <p:nvPr/>
          </p:nvSpPr>
          <p:spPr>
            <a:xfrm>
              <a:off x="4815212" y="2992492"/>
              <a:ext cx="1672590" cy="282225"/>
            </a:xfrm>
            <a:custGeom>
              <a:avLst/>
              <a:gdLst>
                <a:gd name="connsiteX0" fmla="*/ 6287 w 1672590"/>
                <a:gd name="connsiteY0" fmla="*/ 282226 h 282225"/>
                <a:gd name="connsiteX1" fmla="*/ 0 w 1672590"/>
                <a:gd name="connsiteY1" fmla="*/ 275939 h 282225"/>
                <a:gd name="connsiteX2" fmla="*/ 215741 w 1672590"/>
                <a:gd name="connsiteY2" fmla="*/ 60198 h 282225"/>
                <a:gd name="connsiteX3" fmla="*/ 633698 w 1672590"/>
                <a:gd name="connsiteY3" fmla="*/ 60198 h 282225"/>
                <a:gd name="connsiteX4" fmla="*/ 758952 w 1672590"/>
                <a:gd name="connsiteY4" fmla="*/ 185452 h 282225"/>
                <a:gd name="connsiteX5" fmla="*/ 1002030 w 1672590"/>
                <a:gd name="connsiteY5" fmla="*/ 185452 h 282225"/>
                <a:gd name="connsiteX6" fmla="*/ 1187482 w 1672590"/>
                <a:gd name="connsiteY6" fmla="*/ 0 h 282225"/>
                <a:gd name="connsiteX7" fmla="*/ 1672590 w 1672590"/>
                <a:gd name="connsiteY7" fmla="*/ 0 h 282225"/>
                <a:gd name="connsiteX8" fmla="*/ 1672590 w 1672590"/>
                <a:gd name="connsiteY8" fmla="*/ 8953 h 282225"/>
                <a:gd name="connsiteX9" fmla="*/ 1191197 w 1672590"/>
                <a:gd name="connsiteY9" fmla="*/ 8953 h 282225"/>
                <a:gd name="connsiteX10" fmla="*/ 1005745 w 1672590"/>
                <a:gd name="connsiteY10" fmla="*/ 194405 h 282225"/>
                <a:gd name="connsiteX11" fmla="*/ 755237 w 1672590"/>
                <a:gd name="connsiteY11" fmla="*/ 194405 h 282225"/>
                <a:gd name="connsiteX12" fmla="*/ 629984 w 1672590"/>
                <a:gd name="connsiteY12" fmla="*/ 69151 h 282225"/>
                <a:gd name="connsiteX13" fmla="*/ 219456 w 1672590"/>
                <a:gd name="connsiteY13" fmla="*/ 69151 h 2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90" h="282225">
                  <a:moveTo>
                    <a:pt x="6287" y="282226"/>
                  </a:moveTo>
                  <a:lnTo>
                    <a:pt x="0" y="275939"/>
                  </a:lnTo>
                  <a:lnTo>
                    <a:pt x="215741" y="60198"/>
                  </a:lnTo>
                  <a:lnTo>
                    <a:pt x="633698" y="60198"/>
                  </a:lnTo>
                  <a:lnTo>
                    <a:pt x="758952" y="185452"/>
                  </a:lnTo>
                  <a:lnTo>
                    <a:pt x="1002030" y="185452"/>
                  </a:lnTo>
                  <a:lnTo>
                    <a:pt x="1187482" y="0"/>
                  </a:lnTo>
                  <a:lnTo>
                    <a:pt x="1672590" y="0"/>
                  </a:lnTo>
                  <a:lnTo>
                    <a:pt x="1672590" y="8953"/>
                  </a:lnTo>
                  <a:lnTo>
                    <a:pt x="1191197" y="8953"/>
                  </a:lnTo>
                  <a:lnTo>
                    <a:pt x="1005745" y="194405"/>
                  </a:lnTo>
                  <a:lnTo>
                    <a:pt x="755237" y="194405"/>
                  </a:lnTo>
                  <a:lnTo>
                    <a:pt x="629984" y="69151"/>
                  </a:lnTo>
                  <a:lnTo>
                    <a:pt x="219456" y="691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855E8C7-6DD8-4FDE-8CBD-04B37FCCF1F3}"/>
                </a:ext>
              </a:extLst>
            </p:cNvPr>
            <p:cNvSpPr/>
            <p:nvPr/>
          </p:nvSpPr>
          <p:spPr>
            <a:xfrm>
              <a:off x="4802091" y="3254167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D45AF30-350D-454B-AC8E-20CC5D779D08}"/>
                </a:ext>
              </a:extLst>
            </p:cNvPr>
            <p:cNvSpPr/>
            <p:nvPr/>
          </p:nvSpPr>
          <p:spPr>
            <a:xfrm>
              <a:off x="6469990" y="298010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194"/>
                    <a:pt x="7620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A5E71BD-B04E-4DB4-9FFC-07CF3F730D24}"/>
                </a:ext>
              </a:extLst>
            </p:cNvPr>
            <p:cNvSpPr/>
            <p:nvPr/>
          </p:nvSpPr>
          <p:spPr>
            <a:xfrm>
              <a:off x="5611883" y="2647305"/>
              <a:ext cx="1366170" cy="456437"/>
            </a:xfrm>
            <a:custGeom>
              <a:avLst/>
              <a:gdLst>
                <a:gd name="connsiteX0" fmla="*/ 144589 w 1366170"/>
                <a:gd name="connsiteY0" fmla="*/ 456438 h 456437"/>
                <a:gd name="connsiteX1" fmla="*/ 0 w 1366170"/>
                <a:gd name="connsiteY1" fmla="*/ 456438 h 456437"/>
                <a:gd name="connsiteX2" fmla="*/ 0 w 1366170"/>
                <a:gd name="connsiteY2" fmla="*/ 447485 h 456437"/>
                <a:gd name="connsiteX3" fmla="*/ 140875 w 1366170"/>
                <a:gd name="connsiteY3" fmla="*/ 447485 h 456437"/>
                <a:gd name="connsiteX4" fmla="*/ 334327 w 1366170"/>
                <a:gd name="connsiteY4" fmla="*/ 254032 h 456437"/>
                <a:gd name="connsiteX5" fmla="*/ 904875 w 1366170"/>
                <a:gd name="connsiteY5" fmla="*/ 254032 h 456437"/>
                <a:gd name="connsiteX6" fmla="*/ 1046226 w 1366170"/>
                <a:gd name="connsiteY6" fmla="*/ 112681 h 456437"/>
                <a:gd name="connsiteX7" fmla="*/ 1247203 w 1366170"/>
                <a:gd name="connsiteY7" fmla="*/ 112681 h 456437"/>
                <a:gd name="connsiteX8" fmla="*/ 1359884 w 1366170"/>
                <a:gd name="connsiteY8" fmla="*/ 0 h 456437"/>
                <a:gd name="connsiteX9" fmla="*/ 1366171 w 1366170"/>
                <a:gd name="connsiteY9" fmla="*/ 6382 h 456437"/>
                <a:gd name="connsiteX10" fmla="*/ 1250918 w 1366170"/>
                <a:gd name="connsiteY10" fmla="*/ 121634 h 456437"/>
                <a:gd name="connsiteX11" fmla="*/ 1049941 w 1366170"/>
                <a:gd name="connsiteY11" fmla="*/ 121634 h 456437"/>
                <a:gd name="connsiteX12" fmla="*/ 908590 w 1366170"/>
                <a:gd name="connsiteY12" fmla="*/ 262985 h 456437"/>
                <a:gd name="connsiteX13" fmla="*/ 338042 w 1366170"/>
                <a:gd name="connsiteY13" fmla="*/ 262985 h 45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6170" h="456437">
                  <a:moveTo>
                    <a:pt x="144589" y="456438"/>
                  </a:moveTo>
                  <a:lnTo>
                    <a:pt x="0" y="456438"/>
                  </a:lnTo>
                  <a:lnTo>
                    <a:pt x="0" y="447485"/>
                  </a:lnTo>
                  <a:lnTo>
                    <a:pt x="140875" y="447485"/>
                  </a:lnTo>
                  <a:lnTo>
                    <a:pt x="334327" y="254032"/>
                  </a:lnTo>
                  <a:lnTo>
                    <a:pt x="904875" y="254032"/>
                  </a:lnTo>
                  <a:lnTo>
                    <a:pt x="1046226" y="112681"/>
                  </a:lnTo>
                  <a:lnTo>
                    <a:pt x="1247203" y="112681"/>
                  </a:lnTo>
                  <a:lnTo>
                    <a:pt x="1359884" y="0"/>
                  </a:lnTo>
                  <a:lnTo>
                    <a:pt x="1366171" y="6382"/>
                  </a:lnTo>
                  <a:lnTo>
                    <a:pt x="1250918" y="121634"/>
                  </a:lnTo>
                  <a:lnTo>
                    <a:pt x="1049941" y="121634"/>
                  </a:lnTo>
                  <a:lnTo>
                    <a:pt x="908590" y="262985"/>
                  </a:lnTo>
                  <a:lnTo>
                    <a:pt x="338042" y="2629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78E80E5-D4D2-4DFF-A20F-300E92DC8501}"/>
                </a:ext>
              </a:extLst>
            </p:cNvPr>
            <p:cNvSpPr/>
            <p:nvPr/>
          </p:nvSpPr>
          <p:spPr>
            <a:xfrm>
              <a:off x="5595881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859 h 33623"/>
                <a:gd name="connsiteX2" fmla="*/ 16859 w 33623"/>
                <a:gd name="connsiteY2" fmla="*/ 0 h 33623"/>
                <a:gd name="connsiteX3" fmla="*/ 33623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623" y="7525"/>
                    <a:pt x="33623" y="16859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1EA6224-D319-42F9-A559-6FBE351EE312}"/>
                </a:ext>
              </a:extLst>
            </p:cNvPr>
            <p:cNvSpPr/>
            <p:nvPr/>
          </p:nvSpPr>
          <p:spPr>
            <a:xfrm>
              <a:off x="6957408" y="2634280"/>
              <a:ext cx="33670" cy="33599"/>
            </a:xfrm>
            <a:custGeom>
              <a:avLst/>
              <a:gdLst>
                <a:gd name="connsiteX0" fmla="*/ 28742 w 33670"/>
                <a:gd name="connsiteY0" fmla="*/ 28742 h 33599"/>
                <a:gd name="connsiteX1" fmla="*/ 28742 w 33670"/>
                <a:gd name="connsiteY1" fmla="*/ 4929 h 33599"/>
                <a:gd name="connsiteX2" fmla="*/ 4929 w 33670"/>
                <a:gd name="connsiteY2" fmla="*/ 4929 h 33599"/>
                <a:gd name="connsiteX3" fmla="*/ 4929 w 33670"/>
                <a:gd name="connsiteY3" fmla="*/ 28742 h 33599"/>
                <a:gd name="connsiteX4" fmla="*/ 28742 w 33670"/>
                <a:gd name="connsiteY4" fmla="*/ 28742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599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219"/>
                    <a:pt x="22169" y="3521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2272DCF-D60C-4D88-81D4-237A88A17A2E}"/>
                </a:ext>
              </a:extLst>
            </p:cNvPr>
            <p:cNvSpPr/>
            <p:nvPr/>
          </p:nvSpPr>
          <p:spPr>
            <a:xfrm>
              <a:off x="5152968" y="3107268"/>
              <a:ext cx="1401699" cy="247078"/>
            </a:xfrm>
            <a:custGeom>
              <a:avLst/>
              <a:gdLst>
                <a:gd name="connsiteX0" fmla="*/ 744855 w 1401699"/>
                <a:gd name="connsiteY0" fmla="*/ 247079 h 247078"/>
                <a:gd name="connsiteX1" fmla="*/ 379000 w 1401699"/>
                <a:gd name="connsiteY1" fmla="*/ 247079 h 247078"/>
                <a:gd name="connsiteX2" fmla="*/ 279749 w 1401699"/>
                <a:gd name="connsiteY2" fmla="*/ 147828 h 247078"/>
                <a:gd name="connsiteX3" fmla="*/ 0 w 1401699"/>
                <a:gd name="connsiteY3" fmla="*/ 147828 h 247078"/>
                <a:gd name="connsiteX4" fmla="*/ 0 w 1401699"/>
                <a:gd name="connsiteY4" fmla="*/ 138875 h 247078"/>
                <a:gd name="connsiteX5" fmla="*/ 283559 w 1401699"/>
                <a:gd name="connsiteY5" fmla="*/ 138875 h 247078"/>
                <a:gd name="connsiteX6" fmla="*/ 382810 w 1401699"/>
                <a:gd name="connsiteY6" fmla="*/ 238125 h 247078"/>
                <a:gd name="connsiteX7" fmla="*/ 741140 w 1401699"/>
                <a:gd name="connsiteY7" fmla="*/ 238125 h 247078"/>
                <a:gd name="connsiteX8" fmla="*/ 979265 w 1401699"/>
                <a:gd name="connsiteY8" fmla="*/ 0 h 247078"/>
                <a:gd name="connsiteX9" fmla="*/ 1401699 w 1401699"/>
                <a:gd name="connsiteY9" fmla="*/ 0 h 247078"/>
                <a:gd name="connsiteX10" fmla="*/ 1401699 w 1401699"/>
                <a:gd name="connsiteY10" fmla="*/ 8954 h 247078"/>
                <a:gd name="connsiteX11" fmla="*/ 982980 w 1401699"/>
                <a:gd name="connsiteY11" fmla="*/ 8954 h 24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1699" h="247078">
                  <a:moveTo>
                    <a:pt x="744855" y="247079"/>
                  </a:moveTo>
                  <a:lnTo>
                    <a:pt x="379000" y="247079"/>
                  </a:lnTo>
                  <a:lnTo>
                    <a:pt x="279749" y="147828"/>
                  </a:lnTo>
                  <a:lnTo>
                    <a:pt x="0" y="147828"/>
                  </a:lnTo>
                  <a:lnTo>
                    <a:pt x="0" y="138875"/>
                  </a:lnTo>
                  <a:lnTo>
                    <a:pt x="283559" y="138875"/>
                  </a:lnTo>
                  <a:lnTo>
                    <a:pt x="382810" y="238125"/>
                  </a:lnTo>
                  <a:lnTo>
                    <a:pt x="741140" y="238125"/>
                  </a:lnTo>
                  <a:lnTo>
                    <a:pt x="979265" y="0"/>
                  </a:lnTo>
                  <a:lnTo>
                    <a:pt x="1401699" y="0"/>
                  </a:lnTo>
                  <a:lnTo>
                    <a:pt x="1401699" y="8954"/>
                  </a:lnTo>
                  <a:lnTo>
                    <a:pt x="98298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54A3E2E-C70C-44B0-8D88-AAFAE2A9196B}"/>
                </a:ext>
              </a:extLst>
            </p:cNvPr>
            <p:cNvSpPr/>
            <p:nvPr/>
          </p:nvSpPr>
          <p:spPr>
            <a:xfrm>
              <a:off x="5136966" y="323376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623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0C9ABFC-A3F5-4300-96D5-23CCC2B59BA5}"/>
                </a:ext>
              </a:extLst>
            </p:cNvPr>
            <p:cNvSpPr/>
            <p:nvPr/>
          </p:nvSpPr>
          <p:spPr>
            <a:xfrm>
              <a:off x="6537046" y="309479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2A968D9-F28A-43A6-A860-0EF84B58EA57}"/>
                </a:ext>
              </a:extLst>
            </p:cNvPr>
            <p:cNvSpPr/>
            <p:nvPr/>
          </p:nvSpPr>
          <p:spPr>
            <a:xfrm>
              <a:off x="5076006" y="2845521"/>
              <a:ext cx="1907857" cy="431863"/>
            </a:xfrm>
            <a:custGeom>
              <a:avLst/>
              <a:gdLst>
                <a:gd name="connsiteX0" fmla="*/ 779716 w 1907857"/>
                <a:gd name="connsiteY0" fmla="*/ 431864 h 431863"/>
                <a:gd name="connsiteX1" fmla="*/ 483298 w 1907857"/>
                <a:gd name="connsiteY1" fmla="*/ 431864 h 431863"/>
                <a:gd name="connsiteX2" fmla="*/ 354235 w 1907857"/>
                <a:gd name="connsiteY2" fmla="*/ 302895 h 431863"/>
                <a:gd name="connsiteX3" fmla="*/ 0 w 1907857"/>
                <a:gd name="connsiteY3" fmla="*/ 302895 h 431863"/>
                <a:gd name="connsiteX4" fmla="*/ 0 w 1907857"/>
                <a:gd name="connsiteY4" fmla="*/ 293941 h 431863"/>
                <a:gd name="connsiteX5" fmla="*/ 358045 w 1907857"/>
                <a:gd name="connsiteY5" fmla="*/ 293941 h 431863"/>
                <a:gd name="connsiteX6" fmla="*/ 487013 w 1907857"/>
                <a:gd name="connsiteY6" fmla="*/ 422910 h 431863"/>
                <a:gd name="connsiteX7" fmla="*/ 776002 w 1907857"/>
                <a:gd name="connsiteY7" fmla="*/ 422910 h 431863"/>
                <a:gd name="connsiteX8" fmla="*/ 991743 w 1907857"/>
                <a:gd name="connsiteY8" fmla="*/ 207169 h 431863"/>
                <a:gd name="connsiteX9" fmla="*/ 1520095 w 1907857"/>
                <a:gd name="connsiteY9" fmla="*/ 207169 h 431863"/>
                <a:gd name="connsiteX10" fmla="*/ 1727264 w 1907857"/>
                <a:gd name="connsiteY10" fmla="*/ 0 h 431863"/>
                <a:gd name="connsiteX11" fmla="*/ 1907857 w 1907857"/>
                <a:gd name="connsiteY11" fmla="*/ 0 h 431863"/>
                <a:gd name="connsiteX12" fmla="*/ 1907857 w 1907857"/>
                <a:gd name="connsiteY12" fmla="*/ 8953 h 431863"/>
                <a:gd name="connsiteX13" fmla="*/ 1730978 w 1907857"/>
                <a:gd name="connsiteY13" fmla="*/ 8953 h 431863"/>
                <a:gd name="connsiteX14" fmla="*/ 1523810 w 1907857"/>
                <a:gd name="connsiteY14" fmla="*/ 216122 h 431863"/>
                <a:gd name="connsiteX15" fmla="*/ 995458 w 1907857"/>
                <a:gd name="connsiteY15" fmla="*/ 216122 h 43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7857" h="431863">
                  <a:moveTo>
                    <a:pt x="779716" y="431864"/>
                  </a:moveTo>
                  <a:lnTo>
                    <a:pt x="483298" y="431864"/>
                  </a:lnTo>
                  <a:lnTo>
                    <a:pt x="354235" y="302895"/>
                  </a:lnTo>
                  <a:lnTo>
                    <a:pt x="0" y="302895"/>
                  </a:lnTo>
                  <a:lnTo>
                    <a:pt x="0" y="293941"/>
                  </a:lnTo>
                  <a:lnTo>
                    <a:pt x="358045" y="293941"/>
                  </a:lnTo>
                  <a:lnTo>
                    <a:pt x="487013" y="422910"/>
                  </a:lnTo>
                  <a:lnTo>
                    <a:pt x="776002" y="422910"/>
                  </a:lnTo>
                  <a:lnTo>
                    <a:pt x="991743" y="207169"/>
                  </a:lnTo>
                  <a:lnTo>
                    <a:pt x="1520095" y="207169"/>
                  </a:lnTo>
                  <a:lnTo>
                    <a:pt x="1727264" y="0"/>
                  </a:lnTo>
                  <a:lnTo>
                    <a:pt x="1907857" y="0"/>
                  </a:lnTo>
                  <a:lnTo>
                    <a:pt x="1907857" y="8953"/>
                  </a:lnTo>
                  <a:lnTo>
                    <a:pt x="1730978" y="8953"/>
                  </a:lnTo>
                  <a:lnTo>
                    <a:pt x="1523810" y="216122"/>
                  </a:lnTo>
                  <a:lnTo>
                    <a:pt x="995458" y="2161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C271471-5FC3-4B3F-9FBB-61C8B89F12AE}"/>
                </a:ext>
              </a:extLst>
            </p:cNvPr>
            <p:cNvSpPr/>
            <p:nvPr/>
          </p:nvSpPr>
          <p:spPr>
            <a:xfrm>
              <a:off x="5060099" y="3127080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9A3163D-DD12-46C8-9EF6-FBE23ACE7EC7}"/>
                </a:ext>
              </a:extLst>
            </p:cNvPr>
            <p:cNvSpPr/>
            <p:nvPr/>
          </p:nvSpPr>
          <p:spPr>
            <a:xfrm>
              <a:off x="6966147" y="283323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764 h 33623"/>
                <a:gd name="connsiteX2" fmla="*/ 16859 w 33623"/>
                <a:gd name="connsiteY2" fmla="*/ 0 h 33623"/>
                <a:gd name="connsiteX3" fmla="*/ 0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098" y="33623"/>
                    <a:pt x="33623" y="26099"/>
                    <a:pt x="33623" y="16764"/>
                  </a:cubicBezTo>
                  <a:cubicBezTo>
                    <a:pt x="33623" y="743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372A916-790F-4DED-836F-A261966DB0DC}"/>
                </a:ext>
              </a:extLst>
            </p:cNvPr>
            <p:cNvSpPr/>
            <p:nvPr/>
          </p:nvSpPr>
          <p:spPr>
            <a:xfrm>
              <a:off x="4976851" y="2296976"/>
              <a:ext cx="1908809" cy="648081"/>
            </a:xfrm>
            <a:custGeom>
              <a:avLst/>
              <a:gdLst>
                <a:gd name="connsiteX0" fmla="*/ 700278 w 1908809"/>
                <a:gd name="connsiteY0" fmla="*/ 648081 h 648081"/>
                <a:gd name="connsiteX1" fmla="*/ 0 w 1908809"/>
                <a:gd name="connsiteY1" fmla="*/ 648081 h 648081"/>
                <a:gd name="connsiteX2" fmla="*/ 0 w 1908809"/>
                <a:gd name="connsiteY2" fmla="*/ 639128 h 648081"/>
                <a:gd name="connsiteX3" fmla="*/ 696563 w 1908809"/>
                <a:gd name="connsiteY3" fmla="*/ 639128 h 648081"/>
                <a:gd name="connsiteX4" fmla="*/ 966883 w 1908809"/>
                <a:gd name="connsiteY4" fmla="*/ 368713 h 648081"/>
                <a:gd name="connsiteX5" fmla="*/ 1247204 w 1908809"/>
                <a:gd name="connsiteY5" fmla="*/ 368713 h 648081"/>
                <a:gd name="connsiteX6" fmla="*/ 1427036 w 1908809"/>
                <a:gd name="connsiteY6" fmla="*/ 188881 h 648081"/>
                <a:gd name="connsiteX7" fmla="*/ 1713548 w 1908809"/>
                <a:gd name="connsiteY7" fmla="*/ 188881 h 648081"/>
                <a:gd name="connsiteX8" fmla="*/ 1902428 w 1908809"/>
                <a:gd name="connsiteY8" fmla="*/ 0 h 648081"/>
                <a:gd name="connsiteX9" fmla="*/ 1908810 w 1908809"/>
                <a:gd name="connsiteY9" fmla="*/ 6286 h 648081"/>
                <a:gd name="connsiteX10" fmla="*/ 1717262 w 1908809"/>
                <a:gd name="connsiteY10" fmla="*/ 197834 h 648081"/>
                <a:gd name="connsiteX11" fmla="*/ 1430750 w 1908809"/>
                <a:gd name="connsiteY11" fmla="*/ 197834 h 648081"/>
                <a:gd name="connsiteX12" fmla="*/ 1250918 w 1908809"/>
                <a:gd name="connsiteY12" fmla="*/ 377666 h 648081"/>
                <a:gd name="connsiteX13" fmla="*/ 970597 w 1908809"/>
                <a:gd name="connsiteY13" fmla="*/ 377666 h 64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8809" h="648081">
                  <a:moveTo>
                    <a:pt x="700278" y="648081"/>
                  </a:moveTo>
                  <a:lnTo>
                    <a:pt x="0" y="648081"/>
                  </a:lnTo>
                  <a:lnTo>
                    <a:pt x="0" y="639128"/>
                  </a:lnTo>
                  <a:lnTo>
                    <a:pt x="696563" y="639128"/>
                  </a:lnTo>
                  <a:lnTo>
                    <a:pt x="966883" y="368713"/>
                  </a:lnTo>
                  <a:lnTo>
                    <a:pt x="1247204" y="368713"/>
                  </a:lnTo>
                  <a:lnTo>
                    <a:pt x="1427036" y="188881"/>
                  </a:lnTo>
                  <a:lnTo>
                    <a:pt x="1713548" y="188881"/>
                  </a:lnTo>
                  <a:lnTo>
                    <a:pt x="1902428" y="0"/>
                  </a:lnTo>
                  <a:lnTo>
                    <a:pt x="1908810" y="6286"/>
                  </a:lnTo>
                  <a:lnTo>
                    <a:pt x="1717262" y="197834"/>
                  </a:lnTo>
                  <a:lnTo>
                    <a:pt x="1430750" y="197834"/>
                  </a:lnTo>
                  <a:lnTo>
                    <a:pt x="1250918" y="377666"/>
                  </a:lnTo>
                  <a:lnTo>
                    <a:pt x="970597" y="3776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CDFE303-6E53-4E36-AA24-E167666A954D}"/>
                </a:ext>
              </a:extLst>
            </p:cNvPr>
            <p:cNvSpPr/>
            <p:nvPr/>
          </p:nvSpPr>
          <p:spPr>
            <a:xfrm>
              <a:off x="4960849" y="2923626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24B98FB-3269-4357-BFD2-80CFDEEB48BB}"/>
                </a:ext>
              </a:extLst>
            </p:cNvPr>
            <p:cNvSpPr/>
            <p:nvPr/>
          </p:nvSpPr>
          <p:spPr>
            <a:xfrm>
              <a:off x="6865016" y="228385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8DF7520-2F99-423F-A5CE-27B11F32F67B}"/>
                </a:ext>
              </a:extLst>
            </p:cNvPr>
            <p:cNvSpPr/>
            <p:nvPr/>
          </p:nvSpPr>
          <p:spPr>
            <a:xfrm>
              <a:off x="2754287" y="3645526"/>
              <a:ext cx="856106" cy="113157"/>
            </a:xfrm>
            <a:custGeom>
              <a:avLst/>
              <a:gdLst>
                <a:gd name="connsiteX0" fmla="*/ 288512 w 856106"/>
                <a:gd name="connsiteY0" fmla="*/ 113157 h 113157"/>
                <a:gd name="connsiteX1" fmla="*/ 0 w 856106"/>
                <a:gd name="connsiteY1" fmla="*/ 113157 h 113157"/>
                <a:gd name="connsiteX2" fmla="*/ 0 w 856106"/>
                <a:gd name="connsiteY2" fmla="*/ 104204 h 113157"/>
                <a:gd name="connsiteX3" fmla="*/ 284797 w 856106"/>
                <a:gd name="connsiteY3" fmla="*/ 104204 h 113157"/>
                <a:gd name="connsiteX4" fmla="*/ 389001 w 856106"/>
                <a:gd name="connsiteY4" fmla="*/ 0 h 113157"/>
                <a:gd name="connsiteX5" fmla="*/ 856107 w 856106"/>
                <a:gd name="connsiteY5" fmla="*/ 0 h 113157"/>
                <a:gd name="connsiteX6" fmla="*/ 856107 w 856106"/>
                <a:gd name="connsiteY6" fmla="*/ 8954 h 113157"/>
                <a:gd name="connsiteX7" fmla="*/ 392620 w 856106"/>
                <a:gd name="connsiteY7" fmla="*/ 8954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106" h="113157">
                  <a:moveTo>
                    <a:pt x="288512" y="113157"/>
                  </a:moveTo>
                  <a:lnTo>
                    <a:pt x="0" y="113157"/>
                  </a:lnTo>
                  <a:lnTo>
                    <a:pt x="0" y="104204"/>
                  </a:lnTo>
                  <a:lnTo>
                    <a:pt x="284797" y="104204"/>
                  </a:lnTo>
                  <a:lnTo>
                    <a:pt x="389001" y="0"/>
                  </a:lnTo>
                  <a:lnTo>
                    <a:pt x="856107" y="0"/>
                  </a:lnTo>
                  <a:lnTo>
                    <a:pt x="856107" y="8954"/>
                  </a:lnTo>
                  <a:lnTo>
                    <a:pt x="39262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24E63CA-90C7-44EB-9A5C-AAEE9751FD2A}"/>
                </a:ext>
              </a:extLst>
            </p:cNvPr>
            <p:cNvSpPr/>
            <p:nvPr/>
          </p:nvSpPr>
          <p:spPr>
            <a:xfrm>
              <a:off x="2738285" y="3737251"/>
              <a:ext cx="33624" cy="33718"/>
            </a:xfrm>
            <a:custGeom>
              <a:avLst/>
              <a:gdLst>
                <a:gd name="connsiteX0" fmla="*/ 16859 w 33624"/>
                <a:gd name="connsiteY0" fmla="*/ 33718 h 33718"/>
                <a:gd name="connsiteX1" fmla="*/ 0 w 33624"/>
                <a:gd name="connsiteY1" fmla="*/ 16859 h 33718"/>
                <a:gd name="connsiteX2" fmla="*/ 16859 w 33624"/>
                <a:gd name="connsiteY2" fmla="*/ 0 h 33718"/>
                <a:gd name="connsiteX3" fmla="*/ 33623 w 33624"/>
                <a:gd name="connsiteY3" fmla="*/ 16859 h 33718"/>
                <a:gd name="connsiteX4" fmla="*/ 16859 w 33624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719" y="26194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65108F0-7E57-419F-916D-8773EF9215EE}"/>
                </a:ext>
              </a:extLst>
            </p:cNvPr>
            <p:cNvSpPr/>
            <p:nvPr/>
          </p:nvSpPr>
          <p:spPr>
            <a:xfrm>
              <a:off x="3592678" y="36331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494BE61-6EAD-49B3-B27E-653AF5D503B2}"/>
                </a:ext>
              </a:extLst>
            </p:cNvPr>
            <p:cNvSpPr/>
            <p:nvPr/>
          </p:nvSpPr>
          <p:spPr>
            <a:xfrm>
              <a:off x="3305023" y="3700104"/>
              <a:ext cx="3758184" cy="251936"/>
            </a:xfrm>
            <a:custGeom>
              <a:avLst/>
              <a:gdLst>
                <a:gd name="connsiteX0" fmla="*/ 3758184 w 3758184"/>
                <a:gd name="connsiteY0" fmla="*/ 251936 h 251936"/>
                <a:gd name="connsiteX1" fmla="*/ 2909221 w 3758184"/>
                <a:gd name="connsiteY1" fmla="*/ 251936 h 251936"/>
                <a:gd name="connsiteX2" fmla="*/ 2750344 w 3758184"/>
                <a:gd name="connsiteY2" fmla="*/ 93059 h 251936"/>
                <a:gd name="connsiteX3" fmla="*/ 2570321 w 3758184"/>
                <a:gd name="connsiteY3" fmla="*/ 93059 h 251936"/>
                <a:gd name="connsiteX4" fmla="*/ 2446496 w 3758184"/>
                <a:gd name="connsiteY4" fmla="*/ 216979 h 251936"/>
                <a:gd name="connsiteX5" fmla="*/ 2264474 w 3758184"/>
                <a:gd name="connsiteY5" fmla="*/ 216979 h 251936"/>
                <a:gd name="connsiteX6" fmla="*/ 2095500 w 3758184"/>
                <a:gd name="connsiteY6" fmla="*/ 48006 h 251936"/>
                <a:gd name="connsiteX7" fmla="*/ 1681829 w 3758184"/>
                <a:gd name="connsiteY7" fmla="*/ 48006 h 251936"/>
                <a:gd name="connsiteX8" fmla="*/ 1493996 w 3758184"/>
                <a:gd name="connsiteY8" fmla="*/ 235934 h 251936"/>
                <a:gd name="connsiteX9" fmla="*/ 1208723 w 3758184"/>
                <a:gd name="connsiteY9" fmla="*/ 235934 h 251936"/>
                <a:gd name="connsiteX10" fmla="*/ 1058704 w 3758184"/>
                <a:gd name="connsiteY10" fmla="*/ 85820 h 251936"/>
                <a:gd name="connsiteX11" fmla="*/ 470821 w 3758184"/>
                <a:gd name="connsiteY11" fmla="*/ 85820 h 251936"/>
                <a:gd name="connsiteX12" fmla="*/ 393859 w 3758184"/>
                <a:gd name="connsiteY12" fmla="*/ 8954 h 251936"/>
                <a:gd name="connsiteX13" fmla="*/ 0 w 3758184"/>
                <a:gd name="connsiteY13" fmla="*/ 8954 h 251936"/>
                <a:gd name="connsiteX14" fmla="*/ 0 w 3758184"/>
                <a:gd name="connsiteY14" fmla="*/ 0 h 251936"/>
                <a:gd name="connsiteX15" fmla="*/ 397573 w 3758184"/>
                <a:gd name="connsiteY15" fmla="*/ 0 h 251936"/>
                <a:gd name="connsiteX16" fmla="*/ 474440 w 3758184"/>
                <a:gd name="connsiteY16" fmla="*/ 76867 h 251936"/>
                <a:gd name="connsiteX17" fmla="*/ 1062419 w 3758184"/>
                <a:gd name="connsiteY17" fmla="*/ 76867 h 251936"/>
                <a:gd name="connsiteX18" fmla="*/ 1212437 w 3758184"/>
                <a:gd name="connsiteY18" fmla="*/ 226981 h 251936"/>
                <a:gd name="connsiteX19" fmla="*/ 1490282 w 3758184"/>
                <a:gd name="connsiteY19" fmla="*/ 226981 h 251936"/>
                <a:gd name="connsiteX20" fmla="*/ 1678115 w 3758184"/>
                <a:gd name="connsiteY20" fmla="*/ 39053 h 251936"/>
                <a:gd name="connsiteX21" fmla="*/ 2099215 w 3758184"/>
                <a:gd name="connsiteY21" fmla="*/ 39053 h 251936"/>
                <a:gd name="connsiteX22" fmla="*/ 2268188 w 3758184"/>
                <a:gd name="connsiteY22" fmla="*/ 208026 h 251936"/>
                <a:gd name="connsiteX23" fmla="*/ 2442782 w 3758184"/>
                <a:gd name="connsiteY23" fmla="*/ 208026 h 251936"/>
                <a:gd name="connsiteX24" fmla="*/ 2566607 w 3758184"/>
                <a:gd name="connsiteY24" fmla="*/ 84201 h 251936"/>
                <a:gd name="connsiteX25" fmla="*/ 2754059 w 3758184"/>
                <a:gd name="connsiteY25" fmla="*/ 84201 h 251936"/>
                <a:gd name="connsiteX26" fmla="*/ 2912935 w 3758184"/>
                <a:gd name="connsiteY26" fmla="*/ 242983 h 251936"/>
                <a:gd name="connsiteX27" fmla="*/ 3758184 w 3758184"/>
                <a:gd name="connsiteY27" fmla="*/ 242983 h 2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58184" h="251936">
                  <a:moveTo>
                    <a:pt x="3758184" y="251936"/>
                  </a:moveTo>
                  <a:lnTo>
                    <a:pt x="2909221" y="251936"/>
                  </a:lnTo>
                  <a:lnTo>
                    <a:pt x="2750344" y="93059"/>
                  </a:lnTo>
                  <a:lnTo>
                    <a:pt x="2570321" y="93059"/>
                  </a:lnTo>
                  <a:lnTo>
                    <a:pt x="2446496" y="216979"/>
                  </a:lnTo>
                  <a:lnTo>
                    <a:pt x="2264474" y="216979"/>
                  </a:lnTo>
                  <a:lnTo>
                    <a:pt x="2095500" y="48006"/>
                  </a:lnTo>
                  <a:lnTo>
                    <a:pt x="1681829" y="48006"/>
                  </a:lnTo>
                  <a:lnTo>
                    <a:pt x="1493996" y="235934"/>
                  </a:lnTo>
                  <a:lnTo>
                    <a:pt x="1208723" y="235934"/>
                  </a:lnTo>
                  <a:lnTo>
                    <a:pt x="1058704" y="85820"/>
                  </a:lnTo>
                  <a:lnTo>
                    <a:pt x="470821" y="85820"/>
                  </a:lnTo>
                  <a:lnTo>
                    <a:pt x="39385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97573" y="0"/>
                  </a:lnTo>
                  <a:lnTo>
                    <a:pt x="474440" y="76867"/>
                  </a:lnTo>
                  <a:lnTo>
                    <a:pt x="1062419" y="76867"/>
                  </a:lnTo>
                  <a:lnTo>
                    <a:pt x="1212437" y="226981"/>
                  </a:lnTo>
                  <a:lnTo>
                    <a:pt x="1490282" y="226981"/>
                  </a:lnTo>
                  <a:lnTo>
                    <a:pt x="1678115" y="39053"/>
                  </a:lnTo>
                  <a:lnTo>
                    <a:pt x="2099215" y="39053"/>
                  </a:lnTo>
                  <a:lnTo>
                    <a:pt x="2268188" y="208026"/>
                  </a:lnTo>
                  <a:lnTo>
                    <a:pt x="2442782" y="208026"/>
                  </a:lnTo>
                  <a:lnTo>
                    <a:pt x="2566607" y="84201"/>
                  </a:lnTo>
                  <a:lnTo>
                    <a:pt x="2754059" y="84201"/>
                  </a:lnTo>
                  <a:lnTo>
                    <a:pt x="2912935" y="242983"/>
                  </a:lnTo>
                  <a:lnTo>
                    <a:pt x="3758184" y="242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5329D83-4CB7-443A-9B6F-97964F85A516}"/>
                </a:ext>
              </a:extLst>
            </p:cNvPr>
            <p:cNvSpPr/>
            <p:nvPr/>
          </p:nvSpPr>
          <p:spPr>
            <a:xfrm>
              <a:off x="3289021" y="3687626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623" y="26194"/>
                    <a:pt x="26098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27EBD54-9097-44FF-B552-A51B36AE8AEB}"/>
                </a:ext>
              </a:extLst>
            </p:cNvPr>
            <p:cNvSpPr/>
            <p:nvPr/>
          </p:nvSpPr>
          <p:spPr>
            <a:xfrm>
              <a:off x="7045490" y="3930799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429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A39EF67-211C-427C-8A93-A93430B45FF2}"/>
                </a:ext>
              </a:extLst>
            </p:cNvPr>
            <p:cNvSpPr/>
            <p:nvPr/>
          </p:nvSpPr>
          <p:spPr>
            <a:xfrm>
              <a:off x="3726695" y="3486744"/>
              <a:ext cx="3311747" cy="416051"/>
            </a:xfrm>
            <a:custGeom>
              <a:avLst/>
              <a:gdLst>
                <a:gd name="connsiteX0" fmla="*/ 3311747 w 3311747"/>
                <a:gd name="connsiteY0" fmla="*/ 416052 h 416051"/>
                <a:gd name="connsiteX1" fmla="*/ 2670810 w 3311747"/>
                <a:gd name="connsiteY1" fmla="*/ 416052 h 416051"/>
                <a:gd name="connsiteX2" fmla="*/ 2462689 w 3311747"/>
                <a:gd name="connsiteY2" fmla="*/ 207835 h 416051"/>
                <a:gd name="connsiteX3" fmla="*/ 2189321 w 3311747"/>
                <a:gd name="connsiteY3" fmla="*/ 207835 h 416051"/>
                <a:gd name="connsiteX4" fmla="*/ 2100453 w 3311747"/>
                <a:gd name="connsiteY4" fmla="*/ 119063 h 416051"/>
                <a:gd name="connsiteX5" fmla="*/ 1931480 w 3311747"/>
                <a:gd name="connsiteY5" fmla="*/ 119063 h 416051"/>
                <a:gd name="connsiteX6" fmla="*/ 1856137 w 3311747"/>
                <a:gd name="connsiteY6" fmla="*/ 194405 h 416051"/>
                <a:gd name="connsiteX7" fmla="*/ 1542955 w 3311747"/>
                <a:gd name="connsiteY7" fmla="*/ 194405 h 416051"/>
                <a:gd name="connsiteX8" fmla="*/ 1460468 w 3311747"/>
                <a:gd name="connsiteY8" fmla="*/ 111919 h 416051"/>
                <a:gd name="connsiteX9" fmla="*/ 1383602 w 3311747"/>
                <a:gd name="connsiteY9" fmla="*/ 111919 h 416051"/>
                <a:gd name="connsiteX10" fmla="*/ 1315403 w 3311747"/>
                <a:gd name="connsiteY10" fmla="*/ 180118 h 416051"/>
                <a:gd name="connsiteX11" fmla="*/ 887539 w 3311747"/>
                <a:gd name="connsiteY11" fmla="*/ 180118 h 416051"/>
                <a:gd name="connsiteX12" fmla="*/ 716375 w 3311747"/>
                <a:gd name="connsiteY12" fmla="*/ 8954 h 416051"/>
                <a:gd name="connsiteX13" fmla="*/ 417481 w 3311747"/>
                <a:gd name="connsiteY13" fmla="*/ 8954 h 416051"/>
                <a:gd name="connsiteX14" fmla="*/ 293465 w 3311747"/>
                <a:gd name="connsiteY14" fmla="*/ 132969 h 416051"/>
                <a:gd name="connsiteX15" fmla="*/ 0 w 3311747"/>
                <a:gd name="connsiteY15" fmla="*/ 132969 h 416051"/>
                <a:gd name="connsiteX16" fmla="*/ 0 w 3311747"/>
                <a:gd name="connsiteY16" fmla="*/ 124016 h 416051"/>
                <a:gd name="connsiteX17" fmla="*/ 289750 w 3311747"/>
                <a:gd name="connsiteY17" fmla="*/ 124016 h 416051"/>
                <a:gd name="connsiteX18" fmla="*/ 413766 w 3311747"/>
                <a:gd name="connsiteY18" fmla="*/ 0 h 416051"/>
                <a:gd name="connsiteX19" fmla="*/ 720090 w 3311747"/>
                <a:gd name="connsiteY19" fmla="*/ 0 h 416051"/>
                <a:gd name="connsiteX20" fmla="*/ 891254 w 3311747"/>
                <a:gd name="connsiteY20" fmla="*/ 171164 h 416051"/>
                <a:gd name="connsiteX21" fmla="*/ 1311688 w 3311747"/>
                <a:gd name="connsiteY21" fmla="*/ 171164 h 416051"/>
                <a:gd name="connsiteX22" fmla="*/ 1379887 w 3311747"/>
                <a:gd name="connsiteY22" fmla="*/ 102965 h 416051"/>
                <a:gd name="connsiteX23" fmla="*/ 1464183 w 3311747"/>
                <a:gd name="connsiteY23" fmla="*/ 102965 h 416051"/>
                <a:gd name="connsiteX24" fmla="*/ 1546670 w 3311747"/>
                <a:gd name="connsiteY24" fmla="*/ 185452 h 416051"/>
                <a:gd name="connsiteX25" fmla="*/ 1852422 w 3311747"/>
                <a:gd name="connsiteY25" fmla="*/ 185452 h 416051"/>
                <a:gd name="connsiteX26" fmla="*/ 1927765 w 3311747"/>
                <a:gd name="connsiteY26" fmla="*/ 110109 h 416051"/>
                <a:gd name="connsiteX27" fmla="*/ 2104168 w 3311747"/>
                <a:gd name="connsiteY27" fmla="*/ 110109 h 416051"/>
                <a:gd name="connsiteX28" fmla="*/ 2193036 w 3311747"/>
                <a:gd name="connsiteY28" fmla="*/ 198882 h 416051"/>
                <a:gd name="connsiteX29" fmla="*/ 2466308 w 3311747"/>
                <a:gd name="connsiteY29" fmla="*/ 198882 h 416051"/>
                <a:gd name="connsiteX30" fmla="*/ 2674430 w 3311747"/>
                <a:gd name="connsiteY30" fmla="*/ 407003 h 416051"/>
                <a:gd name="connsiteX31" fmla="*/ 3311747 w 3311747"/>
                <a:gd name="connsiteY31" fmla="*/ 407003 h 41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11747" h="416051">
                  <a:moveTo>
                    <a:pt x="3311747" y="416052"/>
                  </a:moveTo>
                  <a:lnTo>
                    <a:pt x="2670810" y="416052"/>
                  </a:lnTo>
                  <a:lnTo>
                    <a:pt x="2462689" y="207835"/>
                  </a:lnTo>
                  <a:lnTo>
                    <a:pt x="2189321" y="207835"/>
                  </a:lnTo>
                  <a:lnTo>
                    <a:pt x="2100453" y="119063"/>
                  </a:lnTo>
                  <a:lnTo>
                    <a:pt x="1931480" y="119063"/>
                  </a:lnTo>
                  <a:lnTo>
                    <a:pt x="1856137" y="194405"/>
                  </a:lnTo>
                  <a:lnTo>
                    <a:pt x="1542955" y="194405"/>
                  </a:lnTo>
                  <a:lnTo>
                    <a:pt x="1460468" y="111919"/>
                  </a:lnTo>
                  <a:lnTo>
                    <a:pt x="1383602" y="111919"/>
                  </a:lnTo>
                  <a:lnTo>
                    <a:pt x="1315403" y="180118"/>
                  </a:lnTo>
                  <a:lnTo>
                    <a:pt x="887539" y="180118"/>
                  </a:lnTo>
                  <a:lnTo>
                    <a:pt x="716375" y="8954"/>
                  </a:lnTo>
                  <a:lnTo>
                    <a:pt x="417481" y="8954"/>
                  </a:lnTo>
                  <a:lnTo>
                    <a:pt x="293465" y="132969"/>
                  </a:lnTo>
                  <a:lnTo>
                    <a:pt x="0" y="132969"/>
                  </a:lnTo>
                  <a:lnTo>
                    <a:pt x="0" y="124016"/>
                  </a:lnTo>
                  <a:lnTo>
                    <a:pt x="289750" y="124016"/>
                  </a:lnTo>
                  <a:lnTo>
                    <a:pt x="413766" y="0"/>
                  </a:lnTo>
                  <a:lnTo>
                    <a:pt x="720090" y="0"/>
                  </a:lnTo>
                  <a:lnTo>
                    <a:pt x="891254" y="171164"/>
                  </a:lnTo>
                  <a:lnTo>
                    <a:pt x="1311688" y="171164"/>
                  </a:lnTo>
                  <a:lnTo>
                    <a:pt x="1379887" y="102965"/>
                  </a:lnTo>
                  <a:lnTo>
                    <a:pt x="1464183" y="102965"/>
                  </a:lnTo>
                  <a:lnTo>
                    <a:pt x="1546670" y="185452"/>
                  </a:lnTo>
                  <a:lnTo>
                    <a:pt x="1852422" y="185452"/>
                  </a:lnTo>
                  <a:lnTo>
                    <a:pt x="1927765" y="110109"/>
                  </a:lnTo>
                  <a:lnTo>
                    <a:pt x="2104168" y="110109"/>
                  </a:lnTo>
                  <a:lnTo>
                    <a:pt x="2193036" y="198882"/>
                  </a:lnTo>
                  <a:lnTo>
                    <a:pt x="2466308" y="198882"/>
                  </a:lnTo>
                  <a:lnTo>
                    <a:pt x="2674430" y="407003"/>
                  </a:lnTo>
                  <a:lnTo>
                    <a:pt x="3311747" y="407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94FF6A8-86B9-4A2E-985C-7F9E41F0BDE9}"/>
                </a:ext>
              </a:extLst>
            </p:cNvPr>
            <p:cNvSpPr/>
            <p:nvPr/>
          </p:nvSpPr>
          <p:spPr>
            <a:xfrm>
              <a:off x="3710597" y="359847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620" y="33623"/>
                    <a:pt x="0" y="26099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719" y="26099"/>
                    <a:pt x="26194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A46CE5F-B8DF-488C-B91B-9BD6FB22E31E}"/>
                </a:ext>
              </a:extLst>
            </p:cNvPr>
            <p:cNvSpPr/>
            <p:nvPr/>
          </p:nvSpPr>
          <p:spPr>
            <a:xfrm>
              <a:off x="7020725" y="3881364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67C2813-3D4E-4DD2-977A-5FEF2FFAABF4}"/>
                </a:ext>
              </a:extLst>
            </p:cNvPr>
            <p:cNvSpPr/>
            <p:nvPr/>
          </p:nvSpPr>
          <p:spPr>
            <a:xfrm>
              <a:off x="2789054" y="3501603"/>
              <a:ext cx="766667" cy="98297"/>
            </a:xfrm>
            <a:custGeom>
              <a:avLst/>
              <a:gdLst>
                <a:gd name="connsiteX0" fmla="*/ 766667 w 766667"/>
                <a:gd name="connsiteY0" fmla="*/ 98298 h 98297"/>
                <a:gd name="connsiteX1" fmla="*/ 339376 w 766667"/>
                <a:gd name="connsiteY1" fmla="*/ 98298 h 98297"/>
                <a:gd name="connsiteX2" fmla="*/ 250031 w 766667"/>
                <a:gd name="connsiteY2" fmla="*/ 8954 h 98297"/>
                <a:gd name="connsiteX3" fmla="*/ 0 w 766667"/>
                <a:gd name="connsiteY3" fmla="*/ 8954 h 98297"/>
                <a:gd name="connsiteX4" fmla="*/ 0 w 766667"/>
                <a:gd name="connsiteY4" fmla="*/ 0 h 98297"/>
                <a:gd name="connsiteX5" fmla="*/ 253746 w 766667"/>
                <a:gd name="connsiteY5" fmla="*/ 0 h 98297"/>
                <a:gd name="connsiteX6" fmla="*/ 342995 w 766667"/>
                <a:gd name="connsiteY6" fmla="*/ 89345 h 98297"/>
                <a:gd name="connsiteX7" fmla="*/ 766667 w 766667"/>
                <a:gd name="connsiteY7" fmla="*/ 89345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667" h="98297">
                  <a:moveTo>
                    <a:pt x="766667" y="98298"/>
                  </a:moveTo>
                  <a:lnTo>
                    <a:pt x="339376" y="98298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342995" y="89345"/>
                  </a:lnTo>
                  <a:lnTo>
                    <a:pt x="766667" y="893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39383A2-3386-40A0-BBBC-E631D9D2B3F1}"/>
                </a:ext>
              </a:extLst>
            </p:cNvPr>
            <p:cNvSpPr/>
            <p:nvPr/>
          </p:nvSpPr>
          <p:spPr>
            <a:xfrm>
              <a:off x="2773052" y="348922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DAA8A2B-F85A-4FF9-B296-BA8D18DA9937}"/>
                </a:ext>
              </a:extLst>
            </p:cNvPr>
            <p:cNvSpPr/>
            <p:nvPr/>
          </p:nvSpPr>
          <p:spPr>
            <a:xfrm>
              <a:off x="3538100" y="3578565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33623 w 33623"/>
                <a:gd name="connsiteY1" fmla="*/ 16859 h 33718"/>
                <a:gd name="connsiteX2" fmla="*/ 16859 w 33623"/>
                <a:gd name="connsiteY2" fmla="*/ 0 h 33718"/>
                <a:gd name="connsiteX3" fmla="*/ 0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26099" y="33718"/>
                    <a:pt x="33623" y="26194"/>
                    <a:pt x="33623" y="16859"/>
                  </a:cubicBezTo>
                  <a:cubicBezTo>
                    <a:pt x="33623" y="7525"/>
                    <a:pt x="26099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8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FC4B8CC-E392-4897-9F9F-FFADAB3BA9DC}"/>
                </a:ext>
              </a:extLst>
            </p:cNvPr>
            <p:cNvSpPr/>
            <p:nvPr/>
          </p:nvSpPr>
          <p:spPr>
            <a:xfrm>
              <a:off x="2749334" y="3402447"/>
              <a:ext cx="746950" cy="100679"/>
            </a:xfrm>
            <a:custGeom>
              <a:avLst/>
              <a:gdLst>
                <a:gd name="connsiteX0" fmla="*/ 746951 w 746950"/>
                <a:gd name="connsiteY0" fmla="*/ 100679 h 100679"/>
                <a:gd name="connsiteX1" fmla="*/ 436150 w 746950"/>
                <a:gd name="connsiteY1" fmla="*/ 100679 h 100679"/>
                <a:gd name="connsiteX2" fmla="*/ 344329 w 746950"/>
                <a:gd name="connsiteY2" fmla="*/ 8954 h 100679"/>
                <a:gd name="connsiteX3" fmla="*/ 0 w 746950"/>
                <a:gd name="connsiteY3" fmla="*/ 8954 h 100679"/>
                <a:gd name="connsiteX4" fmla="*/ 0 w 746950"/>
                <a:gd name="connsiteY4" fmla="*/ 0 h 100679"/>
                <a:gd name="connsiteX5" fmla="*/ 348044 w 746950"/>
                <a:gd name="connsiteY5" fmla="*/ 0 h 100679"/>
                <a:gd name="connsiteX6" fmla="*/ 439865 w 746950"/>
                <a:gd name="connsiteY6" fmla="*/ 91726 h 100679"/>
                <a:gd name="connsiteX7" fmla="*/ 746951 w 746950"/>
                <a:gd name="connsiteY7" fmla="*/ 91726 h 10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950" h="100679">
                  <a:moveTo>
                    <a:pt x="746951" y="100679"/>
                  </a:moveTo>
                  <a:lnTo>
                    <a:pt x="436150" y="100679"/>
                  </a:lnTo>
                  <a:lnTo>
                    <a:pt x="34432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48044" y="0"/>
                  </a:lnTo>
                  <a:lnTo>
                    <a:pt x="439865" y="91726"/>
                  </a:lnTo>
                  <a:lnTo>
                    <a:pt x="746951" y="917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16D1CE1-59ED-457D-93EE-FAB36FFF6CAC}"/>
                </a:ext>
              </a:extLst>
            </p:cNvPr>
            <p:cNvSpPr/>
            <p:nvPr/>
          </p:nvSpPr>
          <p:spPr>
            <a:xfrm>
              <a:off x="2733428" y="3390065"/>
              <a:ext cx="33623" cy="33623"/>
            </a:xfrm>
            <a:custGeom>
              <a:avLst/>
              <a:gdLst>
                <a:gd name="connsiteX0" fmla="*/ 16764 w 33623"/>
                <a:gd name="connsiteY0" fmla="*/ 33623 h 33623"/>
                <a:gd name="connsiteX1" fmla="*/ 0 w 33623"/>
                <a:gd name="connsiteY1" fmla="*/ 16859 h 33623"/>
                <a:gd name="connsiteX2" fmla="*/ 16764 w 33623"/>
                <a:gd name="connsiteY2" fmla="*/ 0 h 33623"/>
                <a:gd name="connsiteX3" fmla="*/ 33623 w 33623"/>
                <a:gd name="connsiteY3" fmla="*/ 16859 h 33623"/>
                <a:gd name="connsiteX4" fmla="*/ 16764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764" y="33623"/>
                  </a:moveTo>
                  <a:cubicBezTo>
                    <a:pt x="7429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03" y="33623"/>
                    <a:pt x="16764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963D175-0F35-42EB-B1DC-04E310BE620D}"/>
                </a:ext>
              </a:extLst>
            </p:cNvPr>
            <p:cNvSpPr/>
            <p:nvPr/>
          </p:nvSpPr>
          <p:spPr>
            <a:xfrm>
              <a:off x="3478663" y="3481791"/>
              <a:ext cx="33624" cy="33718"/>
            </a:xfrm>
            <a:custGeom>
              <a:avLst/>
              <a:gdLst>
                <a:gd name="connsiteX0" fmla="*/ 16765 w 33624"/>
                <a:gd name="connsiteY0" fmla="*/ 33719 h 33718"/>
                <a:gd name="connsiteX1" fmla="*/ 33624 w 33624"/>
                <a:gd name="connsiteY1" fmla="*/ 16859 h 33718"/>
                <a:gd name="connsiteX2" fmla="*/ 16765 w 33624"/>
                <a:gd name="connsiteY2" fmla="*/ 0 h 33718"/>
                <a:gd name="connsiteX3" fmla="*/ 1 w 33624"/>
                <a:gd name="connsiteY3" fmla="*/ 16859 h 33718"/>
                <a:gd name="connsiteX4" fmla="*/ 16765 w 33624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765" y="33719"/>
                  </a:moveTo>
                  <a:cubicBezTo>
                    <a:pt x="26099" y="33719"/>
                    <a:pt x="33624" y="26194"/>
                    <a:pt x="33624" y="16859"/>
                  </a:cubicBezTo>
                  <a:cubicBezTo>
                    <a:pt x="33624" y="7620"/>
                    <a:pt x="26099" y="0"/>
                    <a:pt x="16765" y="0"/>
                  </a:cubicBezTo>
                  <a:cubicBezTo>
                    <a:pt x="7430" y="0"/>
                    <a:pt x="1" y="7525"/>
                    <a:pt x="1" y="16859"/>
                  </a:cubicBezTo>
                  <a:cubicBezTo>
                    <a:pt x="-94" y="26194"/>
                    <a:pt x="7430" y="33719"/>
                    <a:pt x="16765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FB3977E-4ECE-4692-B4C5-D70EA85D50C6}"/>
                </a:ext>
              </a:extLst>
            </p:cNvPr>
            <p:cNvSpPr/>
            <p:nvPr/>
          </p:nvSpPr>
          <p:spPr>
            <a:xfrm>
              <a:off x="3781273" y="3578565"/>
              <a:ext cx="1034605" cy="218503"/>
            </a:xfrm>
            <a:custGeom>
              <a:avLst/>
              <a:gdLst>
                <a:gd name="connsiteX0" fmla="*/ 1034606 w 1034605"/>
                <a:gd name="connsiteY0" fmla="*/ 218504 h 218503"/>
                <a:gd name="connsiteX1" fmla="*/ 876300 w 1034605"/>
                <a:gd name="connsiteY1" fmla="*/ 218504 h 218503"/>
                <a:gd name="connsiteX2" fmla="*/ 666750 w 1034605"/>
                <a:gd name="connsiteY2" fmla="*/ 8954 h 218503"/>
                <a:gd name="connsiteX3" fmla="*/ 409956 w 1034605"/>
                <a:gd name="connsiteY3" fmla="*/ 8954 h 218503"/>
                <a:gd name="connsiteX4" fmla="*/ 323183 w 1034605"/>
                <a:gd name="connsiteY4" fmla="*/ 95726 h 218503"/>
                <a:gd name="connsiteX5" fmla="*/ 0 w 1034605"/>
                <a:gd name="connsiteY5" fmla="*/ 95726 h 218503"/>
                <a:gd name="connsiteX6" fmla="*/ 0 w 1034605"/>
                <a:gd name="connsiteY6" fmla="*/ 86773 h 218503"/>
                <a:gd name="connsiteX7" fmla="*/ 319469 w 1034605"/>
                <a:gd name="connsiteY7" fmla="*/ 86773 h 218503"/>
                <a:gd name="connsiteX8" fmla="*/ 406241 w 1034605"/>
                <a:gd name="connsiteY8" fmla="*/ 0 h 218503"/>
                <a:gd name="connsiteX9" fmla="*/ 670465 w 1034605"/>
                <a:gd name="connsiteY9" fmla="*/ 0 h 218503"/>
                <a:gd name="connsiteX10" fmla="*/ 880015 w 1034605"/>
                <a:gd name="connsiteY10" fmla="*/ 209550 h 218503"/>
                <a:gd name="connsiteX11" fmla="*/ 1034606 w 1034605"/>
                <a:gd name="connsiteY11" fmla="*/ 209550 h 2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4605" h="218503">
                  <a:moveTo>
                    <a:pt x="1034606" y="218504"/>
                  </a:moveTo>
                  <a:lnTo>
                    <a:pt x="876300" y="218504"/>
                  </a:lnTo>
                  <a:lnTo>
                    <a:pt x="666750" y="8954"/>
                  </a:lnTo>
                  <a:lnTo>
                    <a:pt x="409956" y="8954"/>
                  </a:lnTo>
                  <a:lnTo>
                    <a:pt x="323183" y="95726"/>
                  </a:lnTo>
                  <a:lnTo>
                    <a:pt x="0" y="95726"/>
                  </a:lnTo>
                  <a:lnTo>
                    <a:pt x="0" y="86773"/>
                  </a:lnTo>
                  <a:lnTo>
                    <a:pt x="319469" y="86773"/>
                  </a:lnTo>
                  <a:lnTo>
                    <a:pt x="406241" y="0"/>
                  </a:lnTo>
                  <a:lnTo>
                    <a:pt x="670465" y="0"/>
                  </a:lnTo>
                  <a:lnTo>
                    <a:pt x="880015" y="209550"/>
                  </a:lnTo>
                  <a:lnTo>
                    <a:pt x="1034606" y="209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06778F3-27B8-43BC-B3D7-09DC7A59EE1B}"/>
                </a:ext>
              </a:extLst>
            </p:cNvPr>
            <p:cNvSpPr/>
            <p:nvPr/>
          </p:nvSpPr>
          <p:spPr>
            <a:xfrm>
              <a:off x="3765271" y="3652955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F07D417-0080-4EEC-9FF5-DE2CCCD66A97}"/>
                </a:ext>
              </a:extLst>
            </p:cNvPr>
            <p:cNvSpPr/>
            <p:nvPr/>
          </p:nvSpPr>
          <p:spPr>
            <a:xfrm>
              <a:off x="4798162" y="3775827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859 h 33623"/>
                <a:gd name="connsiteX2" fmla="*/ 16859 w 33718"/>
                <a:gd name="connsiteY2" fmla="*/ 0 h 33623"/>
                <a:gd name="connsiteX3" fmla="*/ 0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9"/>
                    <a:pt x="7620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CE8C4BC-12BC-4280-8107-FF88706594A8}"/>
                </a:ext>
              </a:extLst>
            </p:cNvPr>
            <p:cNvSpPr/>
            <p:nvPr/>
          </p:nvSpPr>
          <p:spPr>
            <a:xfrm>
              <a:off x="3835851" y="3640572"/>
              <a:ext cx="742283" cy="182308"/>
            </a:xfrm>
            <a:custGeom>
              <a:avLst/>
              <a:gdLst>
                <a:gd name="connsiteX0" fmla="*/ 735997 w 742283"/>
                <a:gd name="connsiteY0" fmla="*/ 182309 h 182308"/>
                <a:gd name="connsiteX1" fmla="*/ 562547 w 742283"/>
                <a:gd name="connsiteY1" fmla="*/ 8954 h 182308"/>
                <a:gd name="connsiteX2" fmla="*/ 397573 w 742283"/>
                <a:gd name="connsiteY2" fmla="*/ 8954 h 182308"/>
                <a:gd name="connsiteX3" fmla="*/ 313277 w 742283"/>
                <a:gd name="connsiteY3" fmla="*/ 93250 h 182308"/>
                <a:gd name="connsiteX4" fmla="*/ 0 w 742283"/>
                <a:gd name="connsiteY4" fmla="*/ 93250 h 182308"/>
                <a:gd name="connsiteX5" fmla="*/ 0 w 742283"/>
                <a:gd name="connsiteY5" fmla="*/ 84296 h 182308"/>
                <a:gd name="connsiteX6" fmla="*/ 309563 w 742283"/>
                <a:gd name="connsiteY6" fmla="*/ 84296 h 182308"/>
                <a:gd name="connsiteX7" fmla="*/ 393859 w 742283"/>
                <a:gd name="connsiteY7" fmla="*/ 0 h 182308"/>
                <a:gd name="connsiteX8" fmla="*/ 566261 w 742283"/>
                <a:gd name="connsiteY8" fmla="*/ 0 h 182308"/>
                <a:gd name="connsiteX9" fmla="*/ 742283 w 742283"/>
                <a:gd name="connsiteY9" fmla="*/ 176022 h 18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283" h="182308">
                  <a:moveTo>
                    <a:pt x="735997" y="182309"/>
                  </a:moveTo>
                  <a:lnTo>
                    <a:pt x="562547" y="8954"/>
                  </a:lnTo>
                  <a:lnTo>
                    <a:pt x="397573" y="8954"/>
                  </a:lnTo>
                  <a:lnTo>
                    <a:pt x="313277" y="93250"/>
                  </a:lnTo>
                  <a:lnTo>
                    <a:pt x="0" y="93250"/>
                  </a:lnTo>
                  <a:lnTo>
                    <a:pt x="0" y="84296"/>
                  </a:lnTo>
                  <a:lnTo>
                    <a:pt x="309563" y="84296"/>
                  </a:lnTo>
                  <a:lnTo>
                    <a:pt x="393859" y="0"/>
                  </a:lnTo>
                  <a:lnTo>
                    <a:pt x="566261" y="0"/>
                  </a:lnTo>
                  <a:lnTo>
                    <a:pt x="742283" y="1760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F884E39-D35C-493A-8DEC-8D47191F8720}"/>
                </a:ext>
              </a:extLst>
            </p:cNvPr>
            <p:cNvSpPr/>
            <p:nvPr/>
          </p:nvSpPr>
          <p:spPr>
            <a:xfrm>
              <a:off x="3819849" y="371248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7194DD9-3981-4F29-AEC6-B1410DA55914}"/>
                </a:ext>
              </a:extLst>
            </p:cNvPr>
            <p:cNvSpPr/>
            <p:nvPr/>
          </p:nvSpPr>
          <p:spPr>
            <a:xfrm>
              <a:off x="4557584" y="380233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BA08A23-271E-491E-9CD0-B329489AAA31}"/>
                </a:ext>
              </a:extLst>
            </p:cNvPr>
            <p:cNvSpPr/>
            <p:nvPr/>
          </p:nvSpPr>
          <p:spPr>
            <a:xfrm>
              <a:off x="5951258" y="3108697"/>
              <a:ext cx="982122" cy="399192"/>
            </a:xfrm>
            <a:custGeom>
              <a:avLst/>
              <a:gdLst>
                <a:gd name="connsiteX0" fmla="*/ 6382 w 982122"/>
                <a:gd name="connsiteY0" fmla="*/ 399193 h 399192"/>
                <a:gd name="connsiteX1" fmla="*/ 0 w 982122"/>
                <a:gd name="connsiteY1" fmla="*/ 392906 h 399192"/>
                <a:gd name="connsiteX2" fmla="*/ 215741 w 982122"/>
                <a:gd name="connsiteY2" fmla="*/ 177165 h 399192"/>
                <a:gd name="connsiteX3" fmla="*/ 798671 w 982122"/>
                <a:gd name="connsiteY3" fmla="*/ 177165 h 399192"/>
                <a:gd name="connsiteX4" fmla="*/ 975836 w 982122"/>
                <a:gd name="connsiteY4" fmla="*/ 0 h 399192"/>
                <a:gd name="connsiteX5" fmla="*/ 982123 w 982122"/>
                <a:gd name="connsiteY5" fmla="*/ 6286 h 399192"/>
                <a:gd name="connsiteX6" fmla="*/ 802386 w 982122"/>
                <a:gd name="connsiteY6" fmla="*/ 186119 h 399192"/>
                <a:gd name="connsiteX7" fmla="*/ 219456 w 982122"/>
                <a:gd name="connsiteY7" fmla="*/ 186119 h 39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2122" h="399192">
                  <a:moveTo>
                    <a:pt x="6382" y="399193"/>
                  </a:moveTo>
                  <a:lnTo>
                    <a:pt x="0" y="392906"/>
                  </a:lnTo>
                  <a:lnTo>
                    <a:pt x="215741" y="177165"/>
                  </a:lnTo>
                  <a:lnTo>
                    <a:pt x="798671" y="177165"/>
                  </a:lnTo>
                  <a:lnTo>
                    <a:pt x="975836" y="0"/>
                  </a:lnTo>
                  <a:lnTo>
                    <a:pt x="982123" y="6286"/>
                  </a:lnTo>
                  <a:lnTo>
                    <a:pt x="802386" y="186119"/>
                  </a:lnTo>
                  <a:lnTo>
                    <a:pt x="219456" y="1861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7F33F72-A666-4975-96E6-EDFAB74530EA}"/>
                </a:ext>
              </a:extLst>
            </p:cNvPr>
            <p:cNvSpPr/>
            <p:nvPr/>
          </p:nvSpPr>
          <p:spPr>
            <a:xfrm>
              <a:off x="5938233" y="3487339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C76BFA8-1DF1-4BDE-A50A-C3331884E826}"/>
                </a:ext>
              </a:extLst>
            </p:cNvPr>
            <p:cNvSpPr/>
            <p:nvPr/>
          </p:nvSpPr>
          <p:spPr>
            <a:xfrm>
              <a:off x="6912831" y="3095576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5B2EA36-C67D-4B8A-8A7D-5280801460E9}"/>
                </a:ext>
              </a:extLst>
            </p:cNvPr>
            <p:cNvSpPr/>
            <p:nvPr/>
          </p:nvSpPr>
          <p:spPr>
            <a:xfrm>
              <a:off x="6013647" y="3556181"/>
              <a:ext cx="1376172" cy="327469"/>
            </a:xfrm>
            <a:custGeom>
              <a:avLst/>
              <a:gdLst>
                <a:gd name="connsiteX0" fmla="*/ 1369790 w 1376172"/>
                <a:gd name="connsiteY0" fmla="*/ 327470 h 327469"/>
                <a:gd name="connsiteX1" fmla="*/ 1202626 w 1376172"/>
                <a:gd name="connsiteY1" fmla="*/ 160306 h 327469"/>
                <a:gd name="connsiteX2" fmla="*/ 1026509 w 1376172"/>
                <a:gd name="connsiteY2" fmla="*/ 160306 h 327469"/>
                <a:gd name="connsiteX3" fmla="*/ 944594 w 1376172"/>
                <a:gd name="connsiteY3" fmla="*/ 78391 h 327469"/>
                <a:gd name="connsiteX4" fmla="*/ 764762 w 1376172"/>
                <a:gd name="connsiteY4" fmla="*/ 78391 h 327469"/>
                <a:gd name="connsiteX5" fmla="*/ 670560 w 1376172"/>
                <a:gd name="connsiteY5" fmla="*/ 172688 h 327469"/>
                <a:gd name="connsiteX6" fmla="*/ 428720 w 1376172"/>
                <a:gd name="connsiteY6" fmla="*/ 172688 h 327469"/>
                <a:gd name="connsiteX7" fmla="*/ 264986 w 1376172"/>
                <a:gd name="connsiteY7" fmla="*/ 8954 h 327469"/>
                <a:gd name="connsiteX8" fmla="*/ 0 w 1376172"/>
                <a:gd name="connsiteY8" fmla="*/ 8954 h 327469"/>
                <a:gd name="connsiteX9" fmla="*/ 0 w 1376172"/>
                <a:gd name="connsiteY9" fmla="*/ 0 h 327469"/>
                <a:gd name="connsiteX10" fmla="*/ 268700 w 1376172"/>
                <a:gd name="connsiteY10" fmla="*/ 0 h 327469"/>
                <a:gd name="connsiteX11" fmla="*/ 432435 w 1376172"/>
                <a:gd name="connsiteY11" fmla="*/ 163735 h 327469"/>
                <a:gd name="connsiteX12" fmla="*/ 666845 w 1376172"/>
                <a:gd name="connsiteY12" fmla="*/ 163735 h 327469"/>
                <a:gd name="connsiteX13" fmla="*/ 761047 w 1376172"/>
                <a:gd name="connsiteY13" fmla="*/ 69437 h 327469"/>
                <a:gd name="connsiteX14" fmla="*/ 948309 w 1376172"/>
                <a:gd name="connsiteY14" fmla="*/ 69437 h 327469"/>
                <a:gd name="connsiteX15" fmla="*/ 1030224 w 1376172"/>
                <a:gd name="connsiteY15" fmla="*/ 151352 h 327469"/>
                <a:gd name="connsiteX16" fmla="*/ 1206341 w 1376172"/>
                <a:gd name="connsiteY16" fmla="*/ 151352 h 327469"/>
                <a:gd name="connsiteX17" fmla="*/ 1376172 w 1376172"/>
                <a:gd name="connsiteY17" fmla="*/ 321183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6172" h="327469">
                  <a:moveTo>
                    <a:pt x="1369790" y="327470"/>
                  </a:moveTo>
                  <a:lnTo>
                    <a:pt x="1202626" y="160306"/>
                  </a:lnTo>
                  <a:lnTo>
                    <a:pt x="1026509" y="160306"/>
                  </a:lnTo>
                  <a:lnTo>
                    <a:pt x="944594" y="78391"/>
                  </a:lnTo>
                  <a:lnTo>
                    <a:pt x="764762" y="78391"/>
                  </a:lnTo>
                  <a:lnTo>
                    <a:pt x="670560" y="172688"/>
                  </a:lnTo>
                  <a:lnTo>
                    <a:pt x="428720" y="172688"/>
                  </a:lnTo>
                  <a:lnTo>
                    <a:pt x="264986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68700" y="0"/>
                  </a:lnTo>
                  <a:lnTo>
                    <a:pt x="432435" y="163735"/>
                  </a:lnTo>
                  <a:lnTo>
                    <a:pt x="666845" y="163735"/>
                  </a:lnTo>
                  <a:lnTo>
                    <a:pt x="761047" y="69437"/>
                  </a:lnTo>
                  <a:lnTo>
                    <a:pt x="948309" y="69437"/>
                  </a:lnTo>
                  <a:lnTo>
                    <a:pt x="1030224" y="151352"/>
                  </a:lnTo>
                  <a:lnTo>
                    <a:pt x="1206341" y="151352"/>
                  </a:lnTo>
                  <a:lnTo>
                    <a:pt x="1376172" y="3211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B24EA16-AA19-48AD-AF52-42245A36E416}"/>
                </a:ext>
              </a:extLst>
            </p:cNvPr>
            <p:cNvSpPr/>
            <p:nvPr/>
          </p:nvSpPr>
          <p:spPr>
            <a:xfrm>
              <a:off x="5997645" y="3543798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194"/>
                    <a:pt x="26194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85E76D3-9904-4888-B334-0C0FB076A09C}"/>
                </a:ext>
              </a:extLst>
            </p:cNvPr>
            <p:cNvSpPr/>
            <p:nvPr/>
          </p:nvSpPr>
          <p:spPr>
            <a:xfrm>
              <a:off x="7369245" y="3863100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10BBC18-BFE0-42E4-B7F5-9AD4FF1085AF}"/>
                </a:ext>
              </a:extLst>
            </p:cNvPr>
            <p:cNvSpPr/>
            <p:nvPr/>
          </p:nvSpPr>
          <p:spPr>
            <a:xfrm>
              <a:off x="6100039" y="3298149"/>
              <a:ext cx="963263" cy="216122"/>
            </a:xfrm>
            <a:custGeom>
              <a:avLst/>
              <a:gdLst>
                <a:gd name="connsiteX0" fmla="*/ 589121 w 963263"/>
                <a:gd name="connsiteY0" fmla="*/ 216122 h 216122"/>
                <a:gd name="connsiteX1" fmla="*/ 442722 w 963263"/>
                <a:gd name="connsiteY1" fmla="*/ 216122 h 216122"/>
                <a:gd name="connsiteX2" fmla="*/ 322421 w 963263"/>
                <a:gd name="connsiteY2" fmla="*/ 95821 h 216122"/>
                <a:gd name="connsiteX3" fmla="*/ 105346 w 963263"/>
                <a:gd name="connsiteY3" fmla="*/ 95821 h 216122"/>
                <a:gd name="connsiteX4" fmla="*/ 6382 w 963263"/>
                <a:gd name="connsiteY4" fmla="*/ 194882 h 216122"/>
                <a:gd name="connsiteX5" fmla="*/ 0 w 963263"/>
                <a:gd name="connsiteY5" fmla="*/ 188595 h 216122"/>
                <a:gd name="connsiteX6" fmla="*/ 101632 w 963263"/>
                <a:gd name="connsiteY6" fmla="*/ 86868 h 216122"/>
                <a:gd name="connsiteX7" fmla="*/ 326136 w 963263"/>
                <a:gd name="connsiteY7" fmla="*/ 86868 h 216122"/>
                <a:gd name="connsiteX8" fmla="*/ 446437 w 963263"/>
                <a:gd name="connsiteY8" fmla="*/ 207169 h 216122"/>
                <a:gd name="connsiteX9" fmla="*/ 585406 w 963263"/>
                <a:gd name="connsiteY9" fmla="*/ 207169 h 216122"/>
                <a:gd name="connsiteX10" fmla="*/ 698849 w 963263"/>
                <a:gd name="connsiteY10" fmla="*/ 93726 h 216122"/>
                <a:gd name="connsiteX11" fmla="*/ 863155 w 963263"/>
                <a:gd name="connsiteY11" fmla="*/ 93726 h 216122"/>
                <a:gd name="connsiteX12" fmla="*/ 956881 w 963263"/>
                <a:gd name="connsiteY12" fmla="*/ 0 h 216122"/>
                <a:gd name="connsiteX13" fmla="*/ 963263 w 963263"/>
                <a:gd name="connsiteY13" fmla="*/ 6287 h 216122"/>
                <a:gd name="connsiteX14" fmla="*/ 866870 w 963263"/>
                <a:gd name="connsiteY14" fmla="*/ 102679 h 216122"/>
                <a:gd name="connsiteX15" fmla="*/ 702564 w 963263"/>
                <a:gd name="connsiteY15" fmla="*/ 102679 h 21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3263" h="216122">
                  <a:moveTo>
                    <a:pt x="589121" y="216122"/>
                  </a:moveTo>
                  <a:lnTo>
                    <a:pt x="442722" y="216122"/>
                  </a:lnTo>
                  <a:lnTo>
                    <a:pt x="322421" y="95821"/>
                  </a:lnTo>
                  <a:lnTo>
                    <a:pt x="105346" y="95821"/>
                  </a:lnTo>
                  <a:lnTo>
                    <a:pt x="6382" y="194882"/>
                  </a:lnTo>
                  <a:lnTo>
                    <a:pt x="0" y="188595"/>
                  </a:lnTo>
                  <a:lnTo>
                    <a:pt x="101632" y="86868"/>
                  </a:lnTo>
                  <a:lnTo>
                    <a:pt x="326136" y="86868"/>
                  </a:lnTo>
                  <a:lnTo>
                    <a:pt x="446437" y="207169"/>
                  </a:lnTo>
                  <a:lnTo>
                    <a:pt x="585406" y="207169"/>
                  </a:lnTo>
                  <a:lnTo>
                    <a:pt x="698849" y="93726"/>
                  </a:lnTo>
                  <a:lnTo>
                    <a:pt x="863155" y="93726"/>
                  </a:lnTo>
                  <a:lnTo>
                    <a:pt x="956881" y="0"/>
                  </a:lnTo>
                  <a:lnTo>
                    <a:pt x="963263" y="6287"/>
                  </a:lnTo>
                  <a:lnTo>
                    <a:pt x="866870" y="102679"/>
                  </a:lnTo>
                  <a:lnTo>
                    <a:pt x="702564" y="102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E3F8F977-0EC4-4C93-B8AC-9A2F3E549404}"/>
                </a:ext>
              </a:extLst>
            </p:cNvPr>
            <p:cNvSpPr/>
            <p:nvPr/>
          </p:nvSpPr>
          <p:spPr>
            <a:xfrm>
              <a:off x="6087014" y="347238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97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80DE6C0-BEB7-46B2-9361-82601EADFF53}"/>
                </a:ext>
              </a:extLst>
            </p:cNvPr>
            <p:cNvSpPr/>
            <p:nvPr/>
          </p:nvSpPr>
          <p:spPr>
            <a:xfrm>
              <a:off x="7042752" y="3285028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074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C49C5A5-7BDE-4E3E-8B68-2B6AAD072DD0}"/>
                </a:ext>
              </a:extLst>
            </p:cNvPr>
            <p:cNvSpPr/>
            <p:nvPr/>
          </p:nvSpPr>
          <p:spPr>
            <a:xfrm>
              <a:off x="6633820" y="3142129"/>
              <a:ext cx="462057" cy="204787"/>
            </a:xfrm>
            <a:custGeom>
              <a:avLst/>
              <a:gdLst>
                <a:gd name="connsiteX0" fmla="*/ 263652 w 462057"/>
                <a:gd name="connsiteY0" fmla="*/ 204788 h 204787"/>
                <a:gd name="connsiteX1" fmla="*/ 0 w 462057"/>
                <a:gd name="connsiteY1" fmla="*/ 204788 h 204787"/>
                <a:gd name="connsiteX2" fmla="*/ 0 w 462057"/>
                <a:gd name="connsiteY2" fmla="*/ 195739 h 204787"/>
                <a:gd name="connsiteX3" fmla="*/ 259937 w 462057"/>
                <a:gd name="connsiteY3" fmla="*/ 195739 h 204787"/>
                <a:gd name="connsiteX4" fmla="*/ 455676 w 462057"/>
                <a:gd name="connsiteY4" fmla="*/ 0 h 204787"/>
                <a:gd name="connsiteX5" fmla="*/ 462058 w 462057"/>
                <a:gd name="connsiteY5" fmla="*/ 6382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057" h="204787">
                  <a:moveTo>
                    <a:pt x="263652" y="204788"/>
                  </a:moveTo>
                  <a:lnTo>
                    <a:pt x="0" y="204788"/>
                  </a:lnTo>
                  <a:lnTo>
                    <a:pt x="0" y="195739"/>
                  </a:lnTo>
                  <a:lnTo>
                    <a:pt x="259937" y="195739"/>
                  </a:lnTo>
                  <a:lnTo>
                    <a:pt x="455676" y="0"/>
                  </a:lnTo>
                  <a:lnTo>
                    <a:pt x="462058" y="63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6537C5B-2036-49C2-9989-371E2B772BFE}"/>
                </a:ext>
              </a:extLst>
            </p:cNvPr>
            <p:cNvSpPr/>
            <p:nvPr/>
          </p:nvSpPr>
          <p:spPr>
            <a:xfrm>
              <a:off x="6617913" y="3325486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429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03" y="0"/>
                    <a:pt x="33623" y="7525"/>
                    <a:pt x="33623" y="16859"/>
                  </a:cubicBezTo>
                  <a:cubicBezTo>
                    <a:pt x="33528" y="26194"/>
                    <a:pt x="26003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67A2587-5E4C-49BA-A060-EDE8D6441308}"/>
                </a:ext>
              </a:extLst>
            </p:cNvPr>
            <p:cNvSpPr/>
            <p:nvPr/>
          </p:nvSpPr>
          <p:spPr>
            <a:xfrm>
              <a:off x="7075328" y="3129104"/>
              <a:ext cx="33575" cy="33670"/>
            </a:xfrm>
            <a:custGeom>
              <a:avLst/>
              <a:gdLst>
                <a:gd name="connsiteX0" fmla="*/ 28646 w 33575"/>
                <a:gd name="connsiteY0" fmla="*/ 28742 h 33670"/>
                <a:gd name="connsiteX1" fmla="*/ 28646 w 33575"/>
                <a:gd name="connsiteY1" fmla="*/ 4929 h 33670"/>
                <a:gd name="connsiteX2" fmla="*/ 4929 w 33575"/>
                <a:gd name="connsiteY2" fmla="*/ 4929 h 33670"/>
                <a:gd name="connsiteX3" fmla="*/ 4929 w 33575"/>
                <a:gd name="connsiteY3" fmla="*/ 28742 h 33670"/>
                <a:gd name="connsiteX4" fmla="*/ 28646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28646" y="28742"/>
                  </a:move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074" y="35314"/>
                    <a:pt x="28646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9E7FF6E-7D05-46C5-9E96-7EF47E7301A8}"/>
                </a:ext>
              </a:extLst>
            </p:cNvPr>
            <p:cNvSpPr/>
            <p:nvPr/>
          </p:nvSpPr>
          <p:spPr>
            <a:xfrm>
              <a:off x="6197194" y="3214710"/>
              <a:ext cx="1100232" cy="352901"/>
            </a:xfrm>
            <a:custGeom>
              <a:avLst/>
              <a:gdLst>
                <a:gd name="connsiteX0" fmla="*/ 576263 w 1100232"/>
                <a:gd name="connsiteY0" fmla="*/ 352901 h 352901"/>
                <a:gd name="connsiteX1" fmla="*/ 222790 w 1100232"/>
                <a:gd name="connsiteY1" fmla="*/ 352901 h 352901"/>
                <a:gd name="connsiteX2" fmla="*/ 150876 w 1100232"/>
                <a:gd name="connsiteY2" fmla="*/ 280988 h 352901"/>
                <a:gd name="connsiteX3" fmla="*/ 0 w 1100232"/>
                <a:gd name="connsiteY3" fmla="*/ 280988 h 352901"/>
                <a:gd name="connsiteX4" fmla="*/ 0 w 1100232"/>
                <a:gd name="connsiteY4" fmla="*/ 272034 h 352901"/>
                <a:gd name="connsiteX5" fmla="*/ 154591 w 1100232"/>
                <a:gd name="connsiteY5" fmla="*/ 272034 h 352901"/>
                <a:gd name="connsiteX6" fmla="*/ 226504 w 1100232"/>
                <a:gd name="connsiteY6" fmla="*/ 343948 h 352901"/>
                <a:gd name="connsiteX7" fmla="*/ 572548 w 1100232"/>
                <a:gd name="connsiteY7" fmla="*/ 343948 h 352901"/>
                <a:gd name="connsiteX8" fmla="*/ 658082 w 1100232"/>
                <a:gd name="connsiteY8" fmla="*/ 258413 h 352901"/>
                <a:gd name="connsiteX9" fmla="*/ 835438 w 1100232"/>
                <a:gd name="connsiteY9" fmla="*/ 258413 h 352901"/>
                <a:gd name="connsiteX10" fmla="*/ 1093851 w 1100232"/>
                <a:gd name="connsiteY10" fmla="*/ 0 h 352901"/>
                <a:gd name="connsiteX11" fmla="*/ 1100233 w 1100232"/>
                <a:gd name="connsiteY11" fmla="*/ 6382 h 352901"/>
                <a:gd name="connsiteX12" fmla="*/ 839248 w 1100232"/>
                <a:gd name="connsiteY12" fmla="*/ 267367 h 352901"/>
                <a:gd name="connsiteX13" fmla="*/ 661892 w 1100232"/>
                <a:gd name="connsiteY13" fmla="*/ 267367 h 35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0232" h="352901">
                  <a:moveTo>
                    <a:pt x="576263" y="352901"/>
                  </a:moveTo>
                  <a:lnTo>
                    <a:pt x="222790" y="352901"/>
                  </a:lnTo>
                  <a:lnTo>
                    <a:pt x="150876" y="280988"/>
                  </a:lnTo>
                  <a:lnTo>
                    <a:pt x="0" y="280988"/>
                  </a:lnTo>
                  <a:lnTo>
                    <a:pt x="0" y="272034"/>
                  </a:lnTo>
                  <a:lnTo>
                    <a:pt x="154591" y="272034"/>
                  </a:lnTo>
                  <a:lnTo>
                    <a:pt x="226504" y="343948"/>
                  </a:lnTo>
                  <a:lnTo>
                    <a:pt x="572548" y="343948"/>
                  </a:lnTo>
                  <a:lnTo>
                    <a:pt x="658082" y="258413"/>
                  </a:lnTo>
                  <a:lnTo>
                    <a:pt x="835438" y="258413"/>
                  </a:lnTo>
                  <a:lnTo>
                    <a:pt x="1093851" y="0"/>
                  </a:lnTo>
                  <a:lnTo>
                    <a:pt x="1100233" y="6382"/>
                  </a:lnTo>
                  <a:lnTo>
                    <a:pt x="839248" y="267367"/>
                  </a:lnTo>
                  <a:lnTo>
                    <a:pt x="661892" y="2673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0B0D8FA-9BE8-4078-9584-88BE5974C3A2}"/>
                </a:ext>
              </a:extLst>
            </p:cNvPr>
            <p:cNvSpPr/>
            <p:nvPr/>
          </p:nvSpPr>
          <p:spPr>
            <a:xfrm>
              <a:off x="6181287" y="3474361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A878DD8-BD10-4F34-BE0F-20A9286DAC24}"/>
                </a:ext>
              </a:extLst>
            </p:cNvPr>
            <p:cNvSpPr/>
            <p:nvPr/>
          </p:nvSpPr>
          <p:spPr>
            <a:xfrm>
              <a:off x="7276781" y="320168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F3BEE25-9960-4D3B-A299-2E8673F3E184}"/>
                </a:ext>
              </a:extLst>
            </p:cNvPr>
            <p:cNvSpPr/>
            <p:nvPr/>
          </p:nvSpPr>
          <p:spPr>
            <a:xfrm>
              <a:off x="6353118" y="3568849"/>
              <a:ext cx="288416" cy="88106"/>
            </a:xfrm>
            <a:custGeom>
              <a:avLst/>
              <a:gdLst>
                <a:gd name="connsiteX0" fmla="*/ 288417 w 288416"/>
                <a:gd name="connsiteY0" fmla="*/ 88106 h 88106"/>
                <a:gd name="connsiteX1" fmla="*/ 81725 w 288416"/>
                <a:gd name="connsiteY1" fmla="*/ 88106 h 88106"/>
                <a:gd name="connsiteX2" fmla="*/ 0 w 288416"/>
                <a:gd name="connsiteY2" fmla="*/ 6287 h 88106"/>
                <a:gd name="connsiteX3" fmla="*/ 6287 w 288416"/>
                <a:gd name="connsiteY3" fmla="*/ 0 h 88106"/>
                <a:gd name="connsiteX4" fmla="*/ 85439 w 288416"/>
                <a:gd name="connsiteY4" fmla="*/ 79153 h 88106"/>
                <a:gd name="connsiteX5" fmla="*/ 288417 w 288416"/>
                <a:gd name="connsiteY5" fmla="*/ 7915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416" h="88106">
                  <a:moveTo>
                    <a:pt x="288417" y="88106"/>
                  </a:moveTo>
                  <a:lnTo>
                    <a:pt x="81725" y="88106"/>
                  </a:lnTo>
                  <a:lnTo>
                    <a:pt x="0" y="6287"/>
                  </a:lnTo>
                  <a:lnTo>
                    <a:pt x="6287" y="0"/>
                  </a:lnTo>
                  <a:lnTo>
                    <a:pt x="85439" y="79153"/>
                  </a:lnTo>
                  <a:lnTo>
                    <a:pt x="288417" y="791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435FC65-1394-4049-97E8-19ACB7257DB5}"/>
                </a:ext>
              </a:extLst>
            </p:cNvPr>
            <p:cNvSpPr/>
            <p:nvPr/>
          </p:nvSpPr>
          <p:spPr>
            <a:xfrm>
              <a:off x="6339998" y="355572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97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C07BF4A-D0E3-482F-A401-1972E1484532}"/>
                </a:ext>
              </a:extLst>
            </p:cNvPr>
            <p:cNvSpPr/>
            <p:nvPr/>
          </p:nvSpPr>
          <p:spPr>
            <a:xfrm>
              <a:off x="6623819" y="363561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9" y="26194"/>
                    <a:pt x="33719" y="16859"/>
                  </a:cubicBezTo>
                  <a:cubicBezTo>
                    <a:pt x="33719" y="7525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9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22DB816-DA8D-4EA7-A120-95FACEFDBAB8}"/>
                </a:ext>
              </a:extLst>
            </p:cNvPr>
            <p:cNvSpPr/>
            <p:nvPr/>
          </p:nvSpPr>
          <p:spPr>
            <a:xfrm>
              <a:off x="6236913" y="4047385"/>
              <a:ext cx="990028" cy="259460"/>
            </a:xfrm>
            <a:custGeom>
              <a:avLst/>
              <a:gdLst>
                <a:gd name="connsiteX0" fmla="*/ 990028 w 990028"/>
                <a:gd name="connsiteY0" fmla="*/ 259461 h 259460"/>
                <a:gd name="connsiteX1" fmla="*/ 738759 w 990028"/>
                <a:gd name="connsiteY1" fmla="*/ 259461 h 259460"/>
                <a:gd name="connsiteX2" fmla="*/ 691610 w 990028"/>
                <a:gd name="connsiteY2" fmla="*/ 212312 h 259460"/>
                <a:gd name="connsiteX3" fmla="*/ 418719 w 990028"/>
                <a:gd name="connsiteY3" fmla="*/ 212312 h 259460"/>
                <a:gd name="connsiteX4" fmla="*/ 215360 w 990028"/>
                <a:gd name="connsiteY4" fmla="*/ 8858 h 259460"/>
                <a:gd name="connsiteX5" fmla="*/ 0 w 990028"/>
                <a:gd name="connsiteY5" fmla="*/ 8858 h 259460"/>
                <a:gd name="connsiteX6" fmla="*/ 0 w 990028"/>
                <a:gd name="connsiteY6" fmla="*/ 0 h 259460"/>
                <a:gd name="connsiteX7" fmla="*/ 219075 w 990028"/>
                <a:gd name="connsiteY7" fmla="*/ 0 h 259460"/>
                <a:gd name="connsiteX8" fmla="*/ 422434 w 990028"/>
                <a:gd name="connsiteY8" fmla="*/ 203359 h 259460"/>
                <a:gd name="connsiteX9" fmla="*/ 695325 w 990028"/>
                <a:gd name="connsiteY9" fmla="*/ 203359 h 259460"/>
                <a:gd name="connsiteX10" fmla="*/ 742474 w 990028"/>
                <a:gd name="connsiteY10" fmla="*/ 250508 h 259460"/>
                <a:gd name="connsiteX11" fmla="*/ 990028 w 990028"/>
                <a:gd name="connsiteY11" fmla="*/ 250508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0028" h="259460">
                  <a:moveTo>
                    <a:pt x="990028" y="259461"/>
                  </a:moveTo>
                  <a:lnTo>
                    <a:pt x="738759" y="259461"/>
                  </a:lnTo>
                  <a:lnTo>
                    <a:pt x="691610" y="212312"/>
                  </a:lnTo>
                  <a:lnTo>
                    <a:pt x="418719" y="212312"/>
                  </a:lnTo>
                  <a:lnTo>
                    <a:pt x="215360" y="8858"/>
                  </a:lnTo>
                  <a:lnTo>
                    <a:pt x="0" y="8858"/>
                  </a:lnTo>
                  <a:lnTo>
                    <a:pt x="0" y="0"/>
                  </a:lnTo>
                  <a:lnTo>
                    <a:pt x="219075" y="0"/>
                  </a:lnTo>
                  <a:lnTo>
                    <a:pt x="422434" y="203359"/>
                  </a:lnTo>
                  <a:lnTo>
                    <a:pt x="695325" y="203359"/>
                  </a:lnTo>
                  <a:lnTo>
                    <a:pt x="742474" y="250508"/>
                  </a:lnTo>
                  <a:lnTo>
                    <a:pt x="990028" y="2505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D61DADD-216B-450F-AB77-DF004304ED9D}"/>
                </a:ext>
              </a:extLst>
            </p:cNvPr>
            <p:cNvSpPr/>
            <p:nvPr/>
          </p:nvSpPr>
          <p:spPr>
            <a:xfrm>
              <a:off x="6220911" y="4034908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B13D45A-68E1-4B98-8370-EE57DFC138A8}"/>
                </a:ext>
              </a:extLst>
            </p:cNvPr>
            <p:cNvSpPr/>
            <p:nvPr/>
          </p:nvSpPr>
          <p:spPr>
            <a:xfrm>
              <a:off x="7209225" y="4285415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780ACDF-944C-41E9-912A-0C4EBE162A25}"/>
                </a:ext>
              </a:extLst>
            </p:cNvPr>
            <p:cNvSpPr/>
            <p:nvPr/>
          </p:nvSpPr>
          <p:spPr>
            <a:xfrm>
              <a:off x="6291491" y="3987854"/>
              <a:ext cx="1089183" cy="225933"/>
            </a:xfrm>
            <a:custGeom>
              <a:avLst/>
              <a:gdLst>
                <a:gd name="connsiteX0" fmla="*/ 1089184 w 1089183"/>
                <a:gd name="connsiteY0" fmla="*/ 225933 h 225933"/>
                <a:gd name="connsiteX1" fmla="*/ 692849 w 1089183"/>
                <a:gd name="connsiteY1" fmla="*/ 225933 h 225933"/>
                <a:gd name="connsiteX2" fmla="*/ 651891 w 1089183"/>
                <a:gd name="connsiteY2" fmla="*/ 185071 h 225933"/>
                <a:gd name="connsiteX3" fmla="*/ 426149 w 1089183"/>
                <a:gd name="connsiteY3" fmla="*/ 185071 h 225933"/>
                <a:gd name="connsiteX4" fmla="*/ 250031 w 1089183"/>
                <a:gd name="connsiteY4" fmla="*/ 8954 h 225933"/>
                <a:gd name="connsiteX5" fmla="*/ 0 w 1089183"/>
                <a:gd name="connsiteY5" fmla="*/ 8954 h 225933"/>
                <a:gd name="connsiteX6" fmla="*/ 0 w 1089183"/>
                <a:gd name="connsiteY6" fmla="*/ 0 h 225933"/>
                <a:gd name="connsiteX7" fmla="*/ 253746 w 1089183"/>
                <a:gd name="connsiteY7" fmla="*/ 0 h 225933"/>
                <a:gd name="connsiteX8" fmla="*/ 429863 w 1089183"/>
                <a:gd name="connsiteY8" fmla="*/ 176117 h 225933"/>
                <a:gd name="connsiteX9" fmla="*/ 655606 w 1089183"/>
                <a:gd name="connsiteY9" fmla="*/ 176117 h 225933"/>
                <a:gd name="connsiteX10" fmla="*/ 696563 w 1089183"/>
                <a:gd name="connsiteY10" fmla="*/ 216979 h 225933"/>
                <a:gd name="connsiteX11" fmla="*/ 1089184 w 1089183"/>
                <a:gd name="connsiteY11" fmla="*/ 216979 h 22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9183" h="225933">
                  <a:moveTo>
                    <a:pt x="1089184" y="225933"/>
                  </a:moveTo>
                  <a:lnTo>
                    <a:pt x="692849" y="225933"/>
                  </a:lnTo>
                  <a:lnTo>
                    <a:pt x="651891" y="185071"/>
                  </a:lnTo>
                  <a:lnTo>
                    <a:pt x="426149" y="185071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429863" y="176117"/>
                  </a:lnTo>
                  <a:lnTo>
                    <a:pt x="655606" y="176117"/>
                  </a:lnTo>
                  <a:lnTo>
                    <a:pt x="696563" y="216979"/>
                  </a:lnTo>
                  <a:lnTo>
                    <a:pt x="1089184" y="2169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5389238-5B41-4D45-90CB-26AF34D07AED}"/>
                </a:ext>
              </a:extLst>
            </p:cNvPr>
            <p:cNvSpPr/>
            <p:nvPr/>
          </p:nvSpPr>
          <p:spPr>
            <a:xfrm>
              <a:off x="6275585" y="3975376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429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B877352-B387-4126-B73A-7D12BFCF61A6}"/>
                </a:ext>
              </a:extLst>
            </p:cNvPr>
            <p:cNvSpPr/>
            <p:nvPr/>
          </p:nvSpPr>
          <p:spPr>
            <a:xfrm>
              <a:off x="7363054" y="4192451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194" y="33718"/>
                    <a:pt x="33718" y="26194"/>
                    <a:pt x="33718" y="16859"/>
                  </a:cubicBezTo>
                  <a:cubicBezTo>
                    <a:pt x="33718" y="7620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CE9054B-E2DE-4D9C-9756-68C936E3D9CD}"/>
                </a:ext>
              </a:extLst>
            </p:cNvPr>
            <p:cNvSpPr/>
            <p:nvPr/>
          </p:nvSpPr>
          <p:spPr>
            <a:xfrm>
              <a:off x="6728117" y="4027478"/>
              <a:ext cx="402526" cy="125348"/>
            </a:xfrm>
            <a:custGeom>
              <a:avLst/>
              <a:gdLst>
                <a:gd name="connsiteX0" fmla="*/ 396145 w 402526"/>
                <a:gd name="connsiteY0" fmla="*/ 125349 h 125348"/>
                <a:gd name="connsiteX1" fmla="*/ 279750 w 402526"/>
                <a:gd name="connsiteY1" fmla="*/ 8953 h 125348"/>
                <a:gd name="connsiteX2" fmla="*/ 0 w 402526"/>
                <a:gd name="connsiteY2" fmla="*/ 8953 h 125348"/>
                <a:gd name="connsiteX3" fmla="*/ 0 w 402526"/>
                <a:gd name="connsiteY3" fmla="*/ 0 h 125348"/>
                <a:gd name="connsiteX4" fmla="*/ 283464 w 402526"/>
                <a:gd name="connsiteY4" fmla="*/ 0 h 125348"/>
                <a:gd name="connsiteX5" fmla="*/ 402527 w 402526"/>
                <a:gd name="connsiteY5" fmla="*/ 119063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26" h="125348">
                  <a:moveTo>
                    <a:pt x="396145" y="125349"/>
                  </a:moveTo>
                  <a:lnTo>
                    <a:pt x="279750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283464" y="0"/>
                  </a:lnTo>
                  <a:lnTo>
                    <a:pt x="402527" y="1190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42E08E5-5FF4-4A3A-8338-53C2BAFA54DF}"/>
                </a:ext>
              </a:extLst>
            </p:cNvPr>
            <p:cNvSpPr/>
            <p:nvPr/>
          </p:nvSpPr>
          <p:spPr>
            <a:xfrm>
              <a:off x="6712115" y="401509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0ABC1DE-E8DB-4BCC-AC2E-4723C9339483}"/>
                </a:ext>
              </a:extLst>
            </p:cNvPr>
            <p:cNvSpPr/>
            <p:nvPr/>
          </p:nvSpPr>
          <p:spPr>
            <a:xfrm>
              <a:off x="7109999" y="4132182"/>
              <a:ext cx="33575" cy="33670"/>
            </a:xfrm>
            <a:custGeom>
              <a:avLst/>
              <a:gdLst>
                <a:gd name="connsiteX0" fmla="*/ 4929 w 33575"/>
                <a:gd name="connsiteY0" fmla="*/ 28742 h 33670"/>
                <a:gd name="connsiteX1" fmla="*/ 28646 w 33575"/>
                <a:gd name="connsiteY1" fmla="*/ 28742 h 33670"/>
                <a:gd name="connsiteX2" fmla="*/ 28646 w 33575"/>
                <a:gd name="connsiteY2" fmla="*/ 4929 h 33670"/>
                <a:gd name="connsiteX3" fmla="*/ 4929 w 33575"/>
                <a:gd name="connsiteY3" fmla="*/ 4929 h 33670"/>
                <a:gd name="connsiteX4" fmla="*/ 4929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4929" y="28742"/>
                  </a:moveTo>
                  <a:cubicBezTo>
                    <a:pt x="11501" y="35314"/>
                    <a:pt x="22074" y="35314"/>
                    <a:pt x="28646" y="28742"/>
                  </a:cubicBez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97"/>
                    <a:pt x="-1643" y="22265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726A084-041B-4222-BBFF-4D7F0443E88E}"/>
                </a:ext>
              </a:extLst>
            </p:cNvPr>
            <p:cNvSpPr/>
            <p:nvPr/>
          </p:nvSpPr>
          <p:spPr>
            <a:xfrm>
              <a:off x="2760288" y="2681024"/>
              <a:ext cx="2599372" cy="325850"/>
            </a:xfrm>
            <a:custGeom>
              <a:avLst/>
              <a:gdLst>
                <a:gd name="connsiteX0" fmla="*/ 1458087 w 2599372"/>
                <a:gd name="connsiteY0" fmla="*/ 325850 h 325850"/>
                <a:gd name="connsiteX1" fmla="*/ 1035558 w 2599372"/>
                <a:gd name="connsiteY1" fmla="*/ 325850 h 325850"/>
                <a:gd name="connsiteX2" fmla="*/ 715423 w 2599372"/>
                <a:gd name="connsiteY2" fmla="*/ 5715 h 325850"/>
                <a:gd name="connsiteX3" fmla="*/ 514921 w 2599372"/>
                <a:gd name="connsiteY3" fmla="*/ 5715 h 325850"/>
                <a:gd name="connsiteX4" fmla="*/ 411956 w 2599372"/>
                <a:gd name="connsiteY4" fmla="*/ 108680 h 325850"/>
                <a:gd name="connsiteX5" fmla="*/ 0 w 2599372"/>
                <a:gd name="connsiteY5" fmla="*/ 108680 h 325850"/>
                <a:gd name="connsiteX6" fmla="*/ 0 w 2599372"/>
                <a:gd name="connsiteY6" fmla="*/ 102965 h 325850"/>
                <a:gd name="connsiteX7" fmla="*/ 409575 w 2599372"/>
                <a:gd name="connsiteY7" fmla="*/ 102965 h 325850"/>
                <a:gd name="connsiteX8" fmla="*/ 512540 w 2599372"/>
                <a:gd name="connsiteY8" fmla="*/ 0 h 325850"/>
                <a:gd name="connsiteX9" fmla="*/ 717804 w 2599372"/>
                <a:gd name="connsiteY9" fmla="*/ 0 h 325850"/>
                <a:gd name="connsiteX10" fmla="*/ 1037939 w 2599372"/>
                <a:gd name="connsiteY10" fmla="*/ 320135 h 325850"/>
                <a:gd name="connsiteX11" fmla="*/ 1455706 w 2599372"/>
                <a:gd name="connsiteY11" fmla="*/ 320135 h 325850"/>
                <a:gd name="connsiteX12" fmla="*/ 1608677 w 2599372"/>
                <a:gd name="connsiteY12" fmla="*/ 167259 h 325850"/>
                <a:gd name="connsiteX13" fmla="*/ 2058829 w 2599372"/>
                <a:gd name="connsiteY13" fmla="*/ 167259 h 325850"/>
                <a:gd name="connsiteX14" fmla="*/ 2202466 w 2599372"/>
                <a:gd name="connsiteY14" fmla="*/ 23622 h 325850"/>
                <a:gd name="connsiteX15" fmla="*/ 2599373 w 2599372"/>
                <a:gd name="connsiteY15" fmla="*/ 23622 h 325850"/>
                <a:gd name="connsiteX16" fmla="*/ 2599373 w 2599372"/>
                <a:gd name="connsiteY16" fmla="*/ 29337 h 325850"/>
                <a:gd name="connsiteX17" fmla="*/ 2204847 w 2599372"/>
                <a:gd name="connsiteY17" fmla="*/ 29337 h 325850"/>
                <a:gd name="connsiteX18" fmla="*/ 2061115 w 2599372"/>
                <a:gd name="connsiteY18" fmla="*/ 172974 h 325850"/>
                <a:gd name="connsiteX19" fmla="*/ 1610963 w 2599372"/>
                <a:gd name="connsiteY19" fmla="*/ 172974 h 32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99372" h="325850">
                  <a:moveTo>
                    <a:pt x="1458087" y="325850"/>
                  </a:moveTo>
                  <a:lnTo>
                    <a:pt x="1035558" y="325850"/>
                  </a:lnTo>
                  <a:lnTo>
                    <a:pt x="715423" y="5715"/>
                  </a:lnTo>
                  <a:lnTo>
                    <a:pt x="514921" y="5715"/>
                  </a:lnTo>
                  <a:lnTo>
                    <a:pt x="411956" y="108680"/>
                  </a:lnTo>
                  <a:lnTo>
                    <a:pt x="0" y="108680"/>
                  </a:lnTo>
                  <a:lnTo>
                    <a:pt x="0" y="102965"/>
                  </a:lnTo>
                  <a:lnTo>
                    <a:pt x="409575" y="102965"/>
                  </a:lnTo>
                  <a:lnTo>
                    <a:pt x="512540" y="0"/>
                  </a:lnTo>
                  <a:lnTo>
                    <a:pt x="717804" y="0"/>
                  </a:lnTo>
                  <a:lnTo>
                    <a:pt x="1037939" y="320135"/>
                  </a:lnTo>
                  <a:lnTo>
                    <a:pt x="1455706" y="320135"/>
                  </a:lnTo>
                  <a:lnTo>
                    <a:pt x="1608677" y="167259"/>
                  </a:lnTo>
                  <a:lnTo>
                    <a:pt x="2058829" y="167259"/>
                  </a:lnTo>
                  <a:lnTo>
                    <a:pt x="2202466" y="23622"/>
                  </a:lnTo>
                  <a:lnTo>
                    <a:pt x="2599373" y="23622"/>
                  </a:lnTo>
                  <a:lnTo>
                    <a:pt x="2599373" y="29337"/>
                  </a:lnTo>
                  <a:lnTo>
                    <a:pt x="2204847" y="29337"/>
                  </a:lnTo>
                  <a:lnTo>
                    <a:pt x="2061115" y="172974"/>
                  </a:lnTo>
                  <a:lnTo>
                    <a:pt x="1610963" y="172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427EE05-AAE4-4B13-AB1D-D1855017B1A0}"/>
                </a:ext>
              </a:extLst>
            </p:cNvPr>
            <p:cNvSpPr/>
            <p:nvPr/>
          </p:nvSpPr>
          <p:spPr>
            <a:xfrm>
              <a:off x="2748001" y="2773893"/>
              <a:ext cx="25812" cy="25812"/>
            </a:xfrm>
            <a:custGeom>
              <a:avLst/>
              <a:gdLst>
                <a:gd name="connsiteX0" fmla="*/ 12954 w 25812"/>
                <a:gd name="connsiteY0" fmla="*/ 25813 h 25812"/>
                <a:gd name="connsiteX1" fmla="*/ 0 w 25812"/>
                <a:gd name="connsiteY1" fmla="*/ 12859 h 25812"/>
                <a:gd name="connsiteX2" fmla="*/ 12954 w 25812"/>
                <a:gd name="connsiteY2" fmla="*/ 0 h 25812"/>
                <a:gd name="connsiteX3" fmla="*/ 25813 w 25812"/>
                <a:gd name="connsiteY3" fmla="*/ 12859 h 25812"/>
                <a:gd name="connsiteX4" fmla="*/ 12954 w 25812"/>
                <a:gd name="connsiteY4" fmla="*/ 25813 h 2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812">
                  <a:moveTo>
                    <a:pt x="12954" y="25813"/>
                  </a:moveTo>
                  <a:cubicBezTo>
                    <a:pt x="5810" y="25813"/>
                    <a:pt x="0" y="20003"/>
                    <a:pt x="0" y="12859"/>
                  </a:cubicBezTo>
                  <a:cubicBezTo>
                    <a:pt x="0" y="5715"/>
                    <a:pt x="5810" y="0"/>
                    <a:pt x="12954" y="0"/>
                  </a:cubicBezTo>
                  <a:cubicBezTo>
                    <a:pt x="20098" y="0"/>
                    <a:pt x="25813" y="5810"/>
                    <a:pt x="25813" y="12859"/>
                  </a:cubicBezTo>
                  <a:cubicBezTo>
                    <a:pt x="25813" y="20003"/>
                    <a:pt x="20098" y="25813"/>
                    <a:pt x="12954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45C85C0-4C04-46AA-AA11-D27133B831FE}"/>
                </a:ext>
              </a:extLst>
            </p:cNvPr>
            <p:cNvSpPr/>
            <p:nvPr/>
          </p:nvSpPr>
          <p:spPr>
            <a:xfrm>
              <a:off x="5346135" y="2694645"/>
              <a:ext cx="25717" cy="25717"/>
            </a:xfrm>
            <a:custGeom>
              <a:avLst/>
              <a:gdLst>
                <a:gd name="connsiteX0" fmla="*/ 12859 w 25717"/>
                <a:gd name="connsiteY0" fmla="*/ 25718 h 25717"/>
                <a:gd name="connsiteX1" fmla="*/ 25718 w 25717"/>
                <a:gd name="connsiteY1" fmla="*/ 12859 h 25717"/>
                <a:gd name="connsiteX2" fmla="*/ 12859 w 25717"/>
                <a:gd name="connsiteY2" fmla="*/ 0 h 25717"/>
                <a:gd name="connsiteX3" fmla="*/ 0 w 25717"/>
                <a:gd name="connsiteY3" fmla="*/ 12859 h 25717"/>
                <a:gd name="connsiteX4" fmla="*/ 12859 w 25717"/>
                <a:gd name="connsiteY4" fmla="*/ 25718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7" h="25717">
                  <a:moveTo>
                    <a:pt x="12859" y="25718"/>
                  </a:moveTo>
                  <a:cubicBezTo>
                    <a:pt x="20003" y="25718"/>
                    <a:pt x="25718" y="19907"/>
                    <a:pt x="25718" y="12859"/>
                  </a:cubicBezTo>
                  <a:cubicBezTo>
                    <a:pt x="25718" y="5715"/>
                    <a:pt x="20003" y="0"/>
                    <a:pt x="12859" y="0"/>
                  </a:cubicBezTo>
                  <a:cubicBezTo>
                    <a:pt x="5715" y="0"/>
                    <a:pt x="0" y="5810"/>
                    <a:pt x="0" y="12859"/>
                  </a:cubicBezTo>
                  <a:cubicBezTo>
                    <a:pt x="0" y="20003"/>
                    <a:pt x="5810" y="25718"/>
                    <a:pt x="12859" y="25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145757F-03C2-45EF-84E2-D78805BCE1E3}"/>
                </a:ext>
              </a:extLst>
            </p:cNvPr>
            <p:cNvSpPr/>
            <p:nvPr/>
          </p:nvSpPr>
          <p:spPr>
            <a:xfrm>
              <a:off x="3403035" y="3710391"/>
              <a:ext cx="3462528" cy="258699"/>
            </a:xfrm>
            <a:custGeom>
              <a:avLst/>
              <a:gdLst>
                <a:gd name="connsiteX0" fmla="*/ 995077 w 3462528"/>
                <a:gd name="connsiteY0" fmla="*/ 258699 h 258699"/>
                <a:gd name="connsiteX1" fmla="*/ 639699 w 3462528"/>
                <a:gd name="connsiteY1" fmla="*/ 258699 h 258699"/>
                <a:gd name="connsiteX2" fmla="*/ 386715 w 3462528"/>
                <a:gd name="connsiteY2" fmla="*/ 5715 h 258699"/>
                <a:gd name="connsiteX3" fmla="*/ 231934 w 3462528"/>
                <a:gd name="connsiteY3" fmla="*/ 5715 h 258699"/>
                <a:gd name="connsiteX4" fmla="*/ 177641 w 3462528"/>
                <a:gd name="connsiteY4" fmla="*/ 60008 h 258699"/>
                <a:gd name="connsiteX5" fmla="*/ 0 w 3462528"/>
                <a:gd name="connsiteY5" fmla="*/ 60008 h 258699"/>
                <a:gd name="connsiteX6" fmla="*/ 0 w 3462528"/>
                <a:gd name="connsiteY6" fmla="*/ 54292 h 258699"/>
                <a:gd name="connsiteX7" fmla="*/ 175260 w 3462528"/>
                <a:gd name="connsiteY7" fmla="*/ 54292 h 258699"/>
                <a:gd name="connsiteX8" fmla="*/ 229552 w 3462528"/>
                <a:gd name="connsiteY8" fmla="*/ 0 h 258699"/>
                <a:gd name="connsiteX9" fmla="*/ 389096 w 3462528"/>
                <a:gd name="connsiteY9" fmla="*/ 0 h 258699"/>
                <a:gd name="connsiteX10" fmla="*/ 642080 w 3462528"/>
                <a:gd name="connsiteY10" fmla="*/ 252984 h 258699"/>
                <a:gd name="connsiteX11" fmla="*/ 992696 w 3462528"/>
                <a:gd name="connsiteY11" fmla="*/ 252984 h 258699"/>
                <a:gd name="connsiteX12" fmla="*/ 1077754 w 3462528"/>
                <a:gd name="connsiteY12" fmla="*/ 167926 h 258699"/>
                <a:gd name="connsiteX13" fmla="*/ 1598676 w 3462528"/>
                <a:gd name="connsiteY13" fmla="*/ 167926 h 258699"/>
                <a:gd name="connsiteX14" fmla="*/ 1755458 w 3462528"/>
                <a:gd name="connsiteY14" fmla="*/ 11144 h 258699"/>
                <a:gd name="connsiteX15" fmla="*/ 2206943 w 3462528"/>
                <a:gd name="connsiteY15" fmla="*/ 11144 h 258699"/>
                <a:gd name="connsiteX16" fmla="*/ 2362962 w 3462528"/>
                <a:gd name="connsiteY16" fmla="*/ 167069 h 258699"/>
                <a:gd name="connsiteX17" fmla="*/ 3462528 w 3462528"/>
                <a:gd name="connsiteY17" fmla="*/ 167069 h 258699"/>
                <a:gd name="connsiteX18" fmla="*/ 3462528 w 3462528"/>
                <a:gd name="connsiteY18" fmla="*/ 172784 h 258699"/>
                <a:gd name="connsiteX19" fmla="*/ 2360581 w 3462528"/>
                <a:gd name="connsiteY19" fmla="*/ 172784 h 258699"/>
                <a:gd name="connsiteX20" fmla="*/ 2204561 w 3462528"/>
                <a:gd name="connsiteY20" fmla="*/ 16764 h 258699"/>
                <a:gd name="connsiteX21" fmla="*/ 1757839 w 3462528"/>
                <a:gd name="connsiteY21" fmla="*/ 16764 h 258699"/>
                <a:gd name="connsiteX22" fmla="*/ 1600962 w 3462528"/>
                <a:gd name="connsiteY22" fmla="*/ 173641 h 258699"/>
                <a:gd name="connsiteX23" fmla="*/ 1080135 w 3462528"/>
                <a:gd name="connsiteY23" fmla="*/ 173641 h 2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62528" h="258699">
                  <a:moveTo>
                    <a:pt x="995077" y="258699"/>
                  </a:moveTo>
                  <a:lnTo>
                    <a:pt x="639699" y="258699"/>
                  </a:lnTo>
                  <a:lnTo>
                    <a:pt x="386715" y="5715"/>
                  </a:lnTo>
                  <a:lnTo>
                    <a:pt x="231934" y="5715"/>
                  </a:lnTo>
                  <a:lnTo>
                    <a:pt x="177641" y="60008"/>
                  </a:lnTo>
                  <a:lnTo>
                    <a:pt x="0" y="60008"/>
                  </a:lnTo>
                  <a:lnTo>
                    <a:pt x="0" y="54292"/>
                  </a:lnTo>
                  <a:lnTo>
                    <a:pt x="175260" y="54292"/>
                  </a:lnTo>
                  <a:lnTo>
                    <a:pt x="229552" y="0"/>
                  </a:lnTo>
                  <a:lnTo>
                    <a:pt x="389096" y="0"/>
                  </a:lnTo>
                  <a:lnTo>
                    <a:pt x="642080" y="252984"/>
                  </a:lnTo>
                  <a:lnTo>
                    <a:pt x="992696" y="252984"/>
                  </a:lnTo>
                  <a:lnTo>
                    <a:pt x="1077754" y="167926"/>
                  </a:lnTo>
                  <a:lnTo>
                    <a:pt x="1598676" y="167926"/>
                  </a:lnTo>
                  <a:lnTo>
                    <a:pt x="1755458" y="11144"/>
                  </a:lnTo>
                  <a:lnTo>
                    <a:pt x="2206943" y="11144"/>
                  </a:lnTo>
                  <a:lnTo>
                    <a:pt x="2362962" y="167069"/>
                  </a:lnTo>
                  <a:lnTo>
                    <a:pt x="3462528" y="167069"/>
                  </a:lnTo>
                  <a:lnTo>
                    <a:pt x="3462528" y="172784"/>
                  </a:lnTo>
                  <a:lnTo>
                    <a:pt x="2360581" y="172784"/>
                  </a:lnTo>
                  <a:lnTo>
                    <a:pt x="2204561" y="16764"/>
                  </a:lnTo>
                  <a:lnTo>
                    <a:pt x="1757839" y="16764"/>
                  </a:lnTo>
                  <a:lnTo>
                    <a:pt x="1600962" y="173641"/>
                  </a:lnTo>
                  <a:lnTo>
                    <a:pt x="1080135" y="173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845C562-63C7-470D-BEB3-2FF79C1514F8}"/>
                </a:ext>
              </a:extLst>
            </p:cNvPr>
            <p:cNvSpPr/>
            <p:nvPr/>
          </p:nvSpPr>
          <p:spPr>
            <a:xfrm>
              <a:off x="3390843" y="3754777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810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813" y="19907"/>
                    <a:pt x="20002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9279A73-443B-4845-A054-BB541A8C8CBE}"/>
                </a:ext>
              </a:extLst>
            </p:cNvPr>
            <p:cNvSpPr/>
            <p:nvPr/>
          </p:nvSpPr>
          <p:spPr>
            <a:xfrm>
              <a:off x="6852038" y="3867458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03" y="0"/>
                    <a:pt x="12954" y="0"/>
                  </a:cubicBezTo>
                  <a:cubicBezTo>
                    <a:pt x="5810" y="0"/>
                    <a:pt x="0" y="5810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DF0047A-E88F-426E-BD5B-86999E797D9B}"/>
                </a:ext>
              </a:extLst>
            </p:cNvPr>
            <p:cNvSpPr/>
            <p:nvPr/>
          </p:nvSpPr>
          <p:spPr>
            <a:xfrm>
              <a:off x="5119821" y="3965947"/>
              <a:ext cx="1444656" cy="245745"/>
            </a:xfrm>
            <a:custGeom>
              <a:avLst/>
              <a:gdLst>
                <a:gd name="connsiteX0" fmla="*/ 1444657 w 1444656"/>
                <a:gd name="connsiteY0" fmla="*/ 245745 h 245745"/>
                <a:gd name="connsiteX1" fmla="*/ 804005 w 1444656"/>
                <a:gd name="connsiteY1" fmla="*/ 245745 h 245745"/>
                <a:gd name="connsiteX2" fmla="*/ 563880 w 1444656"/>
                <a:gd name="connsiteY2" fmla="*/ 5715 h 245745"/>
                <a:gd name="connsiteX3" fmla="*/ 0 w 1444656"/>
                <a:gd name="connsiteY3" fmla="*/ 5715 h 245745"/>
                <a:gd name="connsiteX4" fmla="*/ 0 w 1444656"/>
                <a:gd name="connsiteY4" fmla="*/ 0 h 245745"/>
                <a:gd name="connsiteX5" fmla="*/ 566261 w 1444656"/>
                <a:gd name="connsiteY5" fmla="*/ 0 h 245745"/>
                <a:gd name="connsiteX6" fmla="*/ 806387 w 1444656"/>
                <a:gd name="connsiteY6" fmla="*/ 240030 h 245745"/>
                <a:gd name="connsiteX7" fmla="*/ 1444657 w 1444656"/>
                <a:gd name="connsiteY7" fmla="*/ 240030 h 24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4656" h="245745">
                  <a:moveTo>
                    <a:pt x="1444657" y="245745"/>
                  </a:moveTo>
                  <a:lnTo>
                    <a:pt x="804005" y="245745"/>
                  </a:lnTo>
                  <a:lnTo>
                    <a:pt x="563880" y="5715"/>
                  </a:lnTo>
                  <a:lnTo>
                    <a:pt x="0" y="5715"/>
                  </a:lnTo>
                  <a:lnTo>
                    <a:pt x="0" y="0"/>
                  </a:lnTo>
                  <a:lnTo>
                    <a:pt x="566261" y="0"/>
                  </a:lnTo>
                  <a:lnTo>
                    <a:pt x="806387" y="240030"/>
                  </a:lnTo>
                  <a:lnTo>
                    <a:pt x="1444657" y="2400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2950102-9368-4574-ACF1-AA56AD31BC21}"/>
                </a:ext>
              </a:extLst>
            </p:cNvPr>
            <p:cNvSpPr/>
            <p:nvPr/>
          </p:nvSpPr>
          <p:spPr>
            <a:xfrm>
              <a:off x="5107629" y="3955945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715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717" y="20003"/>
                    <a:pt x="19907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96F3CF5-4CA8-4ACB-9217-4B38A732D0C9}"/>
                </a:ext>
              </a:extLst>
            </p:cNvPr>
            <p:cNvSpPr/>
            <p:nvPr/>
          </p:nvSpPr>
          <p:spPr>
            <a:xfrm>
              <a:off x="6550857" y="4196071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98" y="0"/>
                    <a:pt x="12954" y="0"/>
                  </a:cubicBezTo>
                  <a:cubicBezTo>
                    <a:pt x="5810" y="0"/>
                    <a:pt x="0" y="5715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6C93F98-8DBE-421D-9AC4-08BAA184FB85}"/>
                </a:ext>
              </a:extLst>
            </p:cNvPr>
            <p:cNvSpPr/>
            <p:nvPr/>
          </p:nvSpPr>
          <p:spPr>
            <a:xfrm>
              <a:off x="2321662" y="3097457"/>
              <a:ext cx="2073021" cy="490347"/>
            </a:xfrm>
            <a:custGeom>
              <a:avLst/>
              <a:gdLst>
                <a:gd name="connsiteX0" fmla="*/ 499015 w 2073021"/>
                <a:gd name="connsiteY0" fmla="*/ 490347 h 490347"/>
                <a:gd name="connsiteX1" fmla="*/ 0 w 2073021"/>
                <a:gd name="connsiteY1" fmla="*/ 490347 h 490347"/>
                <a:gd name="connsiteX2" fmla="*/ 0 w 2073021"/>
                <a:gd name="connsiteY2" fmla="*/ 479679 h 490347"/>
                <a:gd name="connsiteX3" fmla="*/ 494633 w 2073021"/>
                <a:gd name="connsiteY3" fmla="*/ 479679 h 490347"/>
                <a:gd name="connsiteX4" fmla="*/ 552164 w 2073021"/>
                <a:gd name="connsiteY4" fmla="*/ 422053 h 490347"/>
                <a:gd name="connsiteX5" fmla="*/ 730091 w 2073021"/>
                <a:gd name="connsiteY5" fmla="*/ 422053 h 490347"/>
                <a:gd name="connsiteX6" fmla="*/ 919258 w 2073021"/>
                <a:gd name="connsiteY6" fmla="*/ 232886 h 490347"/>
                <a:gd name="connsiteX7" fmla="*/ 1832610 w 2073021"/>
                <a:gd name="connsiteY7" fmla="*/ 232886 h 490347"/>
                <a:gd name="connsiteX8" fmla="*/ 2065496 w 2073021"/>
                <a:gd name="connsiteY8" fmla="*/ 0 h 490347"/>
                <a:gd name="connsiteX9" fmla="*/ 2073021 w 2073021"/>
                <a:gd name="connsiteY9" fmla="*/ 7620 h 490347"/>
                <a:gd name="connsiteX10" fmla="*/ 1837087 w 2073021"/>
                <a:gd name="connsiteY10" fmla="*/ 243554 h 490347"/>
                <a:gd name="connsiteX11" fmla="*/ 923639 w 2073021"/>
                <a:gd name="connsiteY11" fmla="*/ 243554 h 490347"/>
                <a:gd name="connsiteX12" fmla="*/ 734473 w 2073021"/>
                <a:gd name="connsiteY12" fmla="*/ 432816 h 490347"/>
                <a:gd name="connsiteX13" fmla="*/ 556641 w 2073021"/>
                <a:gd name="connsiteY13" fmla="*/ 432816 h 49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3021" h="490347">
                  <a:moveTo>
                    <a:pt x="499015" y="490347"/>
                  </a:moveTo>
                  <a:lnTo>
                    <a:pt x="0" y="490347"/>
                  </a:lnTo>
                  <a:lnTo>
                    <a:pt x="0" y="479679"/>
                  </a:lnTo>
                  <a:lnTo>
                    <a:pt x="494633" y="479679"/>
                  </a:lnTo>
                  <a:lnTo>
                    <a:pt x="552164" y="422053"/>
                  </a:lnTo>
                  <a:lnTo>
                    <a:pt x="730091" y="422053"/>
                  </a:lnTo>
                  <a:lnTo>
                    <a:pt x="919258" y="232886"/>
                  </a:lnTo>
                  <a:lnTo>
                    <a:pt x="1832610" y="232886"/>
                  </a:lnTo>
                  <a:lnTo>
                    <a:pt x="2065496" y="0"/>
                  </a:lnTo>
                  <a:lnTo>
                    <a:pt x="2073021" y="7620"/>
                  </a:lnTo>
                  <a:lnTo>
                    <a:pt x="1837087" y="243554"/>
                  </a:lnTo>
                  <a:lnTo>
                    <a:pt x="923639" y="243554"/>
                  </a:lnTo>
                  <a:lnTo>
                    <a:pt x="734473" y="432816"/>
                  </a:lnTo>
                  <a:lnTo>
                    <a:pt x="556641" y="432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B31668A-B28A-466D-808E-2D199004260A}"/>
                </a:ext>
              </a:extLst>
            </p:cNvPr>
            <p:cNvSpPr/>
            <p:nvPr/>
          </p:nvSpPr>
          <p:spPr>
            <a:xfrm>
              <a:off x="4370085" y="3081979"/>
              <a:ext cx="40171" cy="40100"/>
            </a:xfrm>
            <a:custGeom>
              <a:avLst/>
              <a:gdLst>
                <a:gd name="connsiteX0" fmla="*/ 5929 w 40171"/>
                <a:gd name="connsiteY0" fmla="*/ 5858 h 40100"/>
                <a:gd name="connsiteX1" fmla="*/ 34314 w 40171"/>
                <a:gd name="connsiteY1" fmla="*/ 5858 h 40100"/>
                <a:gd name="connsiteX2" fmla="*/ 34314 w 40171"/>
                <a:gd name="connsiteY2" fmla="*/ 34242 h 40100"/>
                <a:gd name="connsiteX3" fmla="*/ 5929 w 40171"/>
                <a:gd name="connsiteY3" fmla="*/ 34242 h 40100"/>
                <a:gd name="connsiteX4" fmla="*/ 5929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5858"/>
                  </a:moveTo>
                  <a:cubicBezTo>
                    <a:pt x="13740" y="-1953"/>
                    <a:pt x="26503" y="-1953"/>
                    <a:pt x="34314" y="5858"/>
                  </a:cubicBezTo>
                  <a:cubicBezTo>
                    <a:pt x="42124" y="13668"/>
                    <a:pt x="42124" y="26432"/>
                    <a:pt x="34314" y="34242"/>
                  </a:cubicBezTo>
                  <a:cubicBezTo>
                    <a:pt x="26503" y="42053"/>
                    <a:pt x="13740" y="42053"/>
                    <a:pt x="5929" y="34242"/>
                  </a:cubicBezTo>
                  <a:cubicBezTo>
                    <a:pt x="-1976" y="26337"/>
                    <a:pt x="-1976" y="13668"/>
                    <a:pt x="5929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1BB07E0-28D1-4DB7-9B2F-752E3074AA9E}"/>
                </a:ext>
              </a:extLst>
            </p:cNvPr>
            <p:cNvSpPr/>
            <p:nvPr/>
          </p:nvSpPr>
          <p:spPr>
            <a:xfrm>
              <a:off x="2302517" y="3562372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0 w 40195"/>
                <a:gd name="connsiteY1" fmla="*/ 20098 h 40195"/>
                <a:gd name="connsiteX2" fmla="*/ 20098 w 40195"/>
                <a:gd name="connsiteY2" fmla="*/ 40196 h 40195"/>
                <a:gd name="connsiteX3" fmla="*/ 40195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9049" y="0"/>
                    <a:pt x="0" y="8953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ubicBezTo>
                    <a:pt x="31242" y="40196"/>
                    <a:pt x="40195" y="31147"/>
                    <a:pt x="40195" y="20098"/>
                  </a:cubicBezTo>
                  <a:cubicBezTo>
                    <a:pt x="40195" y="9049"/>
                    <a:pt x="31147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9F192BD-31FD-4CEF-AD26-FCBFBACE61AB}"/>
                </a:ext>
              </a:extLst>
            </p:cNvPr>
            <p:cNvSpPr/>
            <p:nvPr/>
          </p:nvSpPr>
          <p:spPr>
            <a:xfrm>
              <a:off x="2947359" y="3223759"/>
              <a:ext cx="3321176" cy="595693"/>
            </a:xfrm>
            <a:custGeom>
              <a:avLst/>
              <a:gdLst>
                <a:gd name="connsiteX0" fmla="*/ 532829 w 3321176"/>
                <a:gd name="connsiteY0" fmla="*/ 595693 h 595693"/>
                <a:gd name="connsiteX1" fmla="*/ 0 w 3321176"/>
                <a:gd name="connsiteY1" fmla="*/ 595693 h 595693"/>
                <a:gd name="connsiteX2" fmla="*/ 0 w 3321176"/>
                <a:gd name="connsiteY2" fmla="*/ 585026 h 595693"/>
                <a:gd name="connsiteX3" fmla="*/ 528447 w 3321176"/>
                <a:gd name="connsiteY3" fmla="*/ 585026 h 595693"/>
                <a:gd name="connsiteX4" fmla="*/ 767620 w 3321176"/>
                <a:gd name="connsiteY4" fmla="*/ 345758 h 595693"/>
                <a:gd name="connsiteX5" fmla="*/ 1676591 w 3321176"/>
                <a:gd name="connsiteY5" fmla="*/ 345758 h 595693"/>
                <a:gd name="connsiteX6" fmla="*/ 2022443 w 3321176"/>
                <a:gd name="connsiteY6" fmla="*/ 0 h 595693"/>
                <a:gd name="connsiteX7" fmla="*/ 3321177 w 3321176"/>
                <a:gd name="connsiteY7" fmla="*/ 0 h 595693"/>
                <a:gd name="connsiteX8" fmla="*/ 3321177 w 3321176"/>
                <a:gd name="connsiteY8" fmla="*/ 10668 h 595693"/>
                <a:gd name="connsiteX9" fmla="*/ 2026825 w 3321176"/>
                <a:gd name="connsiteY9" fmla="*/ 10668 h 595693"/>
                <a:gd name="connsiteX10" fmla="*/ 1681067 w 3321176"/>
                <a:gd name="connsiteY10" fmla="*/ 356521 h 595693"/>
                <a:gd name="connsiteX11" fmla="*/ 772097 w 3321176"/>
                <a:gd name="connsiteY11" fmla="*/ 356521 h 59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1176" h="595693">
                  <a:moveTo>
                    <a:pt x="532829" y="595693"/>
                  </a:moveTo>
                  <a:lnTo>
                    <a:pt x="0" y="595693"/>
                  </a:lnTo>
                  <a:lnTo>
                    <a:pt x="0" y="585026"/>
                  </a:lnTo>
                  <a:lnTo>
                    <a:pt x="528447" y="585026"/>
                  </a:lnTo>
                  <a:lnTo>
                    <a:pt x="767620" y="345758"/>
                  </a:lnTo>
                  <a:lnTo>
                    <a:pt x="1676591" y="345758"/>
                  </a:lnTo>
                  <a:lnTo>
                    <a:pt x="2022443" y="0"/>
                  </a:lnTo>
                  <a:lnTo>
                    <a:pt x="3321177" y="0"/>
                  </a:lnTo>
                  <a:lnTo>
                    <a:pt x="3321177" y="10668"/>
                  </a:lnTo>
                  <a:lnTo>
                    <a:pt x="2026825" y="10668"/>
                  </a:lnTo>
                  <a:lnTo>
                    <a:pt x="1681067" y="356521"/>
                  </a:lnTo>
                  <a:lnTo>
                    <a:pt x="772097" y="3565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7B3FE9C-1EEF-4A12-94D4-4D2E3A5C15DB}"/>
                </a:ext>
              </a:extLst>
            </p:cNvPr>
            <p:cNvSpPr/>
            <p:nvPr/>
          </p:nvSpPr>
          <p:spPr>
            <a:xfrm>
              <a:off x="6247486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A46D235-0D56-45EA-8D3F-D6E09568ADC2}"/>
                </a:ext>
              </a:extLst>
            </p:cNvPr>
            <p:cNvSpPr/>
            <p:nvPr/>
          </p:nvSpPr>
          <p:spPr>
            <a:xfrm>
              <a:off x="3511334" y="2920387"/>
              <a:ext cx="2143982" cy="421100"/>
            </a:xfrm>
            <a:custGeom>
              <a:avLst/>
              <a:gdLst>
                <a:gd name="connsiteX0" fmla="*/ 7525 w 2143982"/>
                <a:gd name="connsiteY0" fmla="*/ 421100 h 421100"/>
                <a:gd name="connsiteX1" fmla="*/ 0 w 2143982"/>
                <a:gd name="connsiteY1" fmla="*/ 413576 h 421100"/>
                <a:gd name="connsiteX2" fmla="*/ 258032 w 2143982"/>
                <a:gd name="connsiteY2" fmla="*/ 155543 h 421100"/>
                <a:gd name="connsiteX3" fmla="*/ 708184 w 2143982"/>
                <a:gd name="connsiteY3" fmla="*/ 155543 h 421100"/>
                <a:gd name="connsiteX4" fmla="*/ 863632 w 2143982"/>
                <a:gd name="connsiteY4" fmla="*/ 0 h 421100"/>
                <a:gd name="connsiteX5" fmla="*/ 2143982 w 2143982"/>
                <a:gd name="connsiteY5" fmla="*/ 0 h 421100"/>
                <a:gd name="connsiteX6" fmla="*/ 2143982 w 2143982"/>
                <a:gd name="connsiteY6" fmla="*/ 10668 h 421100"/>
                <a:gd name="connsiteX7" fmla="*/ 868109 w 2143982"/>
                <a:gd name="connsiteY7" fmla="*/ 10668 h 421100"/>
                <a:gd name="connsiteX8" fmla="*/ 712661 w 2143982"/>
                <a:gd name="connsiteY8" fmla="*/ 166211 h 421100"/>
                <a:gd name="connsiteX9" fmla="*/ 262509 w 2143982"/>
                <a:gd name="connsiteY9" fmla="*/ 166211 h 42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982" h="421100">
                  <a:moveTo>
                    <a:pt x="7525" y="421100"/>
                  </a:moveTo>
                  <a:lnTo>
                    <a:pt x="0" y="413576"/>
                  </a:lnTo>
                  <a:lnTo>
                    <a:pt x="258032" y="155543"/>
                  </a:lnTo>
                  <a:lnTo>
                    <a:pt x="708184" y="155543"/>
                  </a:lnTo>
                  <a:lnTo>
                    <a:pt x="863632" y="0"/>
                  </a:lnTo>
                  <a:lnTo>
                    <a:pt x="2143982" y="0"/>
                  </a:lnTo>
                  <a:lnTo>
                    <a:pt x="2143982" y="10668"/>
                  </a:lnTo>
                  <a:lnTo>
                    <a:pt x="868109" y="10668"/>
                  </a:lnTo>
                  <a:lnTo>
                    <a:pt x="712661" y="166211"/>
                  </a:lnTo>
                  <a:lnTo>
                    <a:pt x="262509" y="166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09C6156-78AF-411C-AF62-6DF6FFF856A5}"/>
                </a:ext>
              </a:extLst>
            </p:cNvPr>
            <p:cNvSpPr/>
            <p:nvPr/>
          </p:nvSpPr>
          <p:spPr>
            <a:xfrm>
              <a:off x="5634171" y="2905624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147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9377903-5439-4F64-B1E1-95C52D3F343F}"/>
                </a:ext>
              </a:extLst>
            </p:cNvPr>
            <p:cNvSpPr/>
            <p:nvPr/>
          </p:nvSpPr>
          <p:spPr>
            <a:xfrm>
              <a:off x="3783559" y="3223759"/>
              <a:ext cx="279939" cy="115157"/>
            </a:xfrm>
            <a:custGeom>
              <a:avLst/>
              <a:gdLst>
                <a:gd name="connsiteX0" fmla="*/ 7525 w 279939"/>
                <a:gd name="connsiteY0" fmla="*/ 115157 h 115157"/>
                <a:gd name="connsiteX1" fmla="*/ 0 w 279939"/>
                <a:gd name="connsiteY1" fmla="*/ 107632 h 115157"/>
                <a:gd name="connsiteX2" fmla="*/ 107537 w 279939"/>
                <a:gd name="connsiteY2" fmla="*/ 0 h 115157"/>
                <a:gd name="connsiteX3" fmla="*/ 279940 w 279939"/>
                <a:gd name="connsiteY3" fmla="*/ 0 h 115157"/>
                <a:gd name="connsiteX4" fmla="*/ 279940 w 279939"/>
                <a:gd name="connsiteY4" fmla="*/ 10668 h 115157"/>
                <a:gd name="connsiteX5" fmla="*/ 112014 w 279939"/>
                <a:gd name="connsiteY5" fmla="*/ 10668 h 11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939" h="115157">
                  <a:moveTo>
                    <a:pt x="7525" y="115157"/>
                  </a:moveTo>
                  <a:lnTo>
                    <a:pt x="0" y="107632"/>
                  </a:lnTo>
                  <a:lnTo>
                    <a:pt x="107537" y="0"/>
                  </a:lnTo>
                  <a:lnTo>
                    <a:pt x="279940" y="0"/>
                  </a:lnTo>
                  <a:lnTo>
                    <a:pt x="279940" y="10668"/>
                  </a:lnTo>
                  <a:lnTo>
                    <a:pt x="112014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71DC8B8-81F3-4BD4-818D-B24F84E862FC}"/>
                </a:ext>
              </a:extLst>
            </p:cNvPr>
            <p:cNvSpPr/>
            <p:nvPr/>
          </p:nvSpPr>
          <p:spPr>
            <a:xfrm>
              <a:off x="4042353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008F128-00ED-4B5C-AB56-9201E4D4B96F}"/>
                </a:ext>
              </a:extLst>
            </p:cNvPr>
            <p:cNvSpPr/>
            <p:nvPr/>
          </p:nvSpPr>
          <p:spPr>
            <a:xfrm>
              <a:off x="4424972" y="3304054"/>
              <a:ext cx="362997" cy="115252"/>
            </a:xfrm>
            <a:custGeom>
              <a:avLst/>
              <a:gdLst>
                <a:gd name="connsiteX0" fmla="*/ 362998 w 362997"/>
                <a:gd name="connsiteY0" fmla="*/ 115252 h 115252"/>
                <a:gd name="connsiteX1" fmla="*/ 107728 w 362997"/>
                <a:gd name="connsiteY1" fmla="*/ 115252 h 115252"/>
                <a:gd name="connsiteX2" fmla="*/ 0 w 362997"/>
                <a:gd name="connsiteY2" fmla="*/ 7620 h 115252"/>
                <a:gd name="connsiteX3" fmla="*/ 7620 w 362997"/>
                <a:gd name="connsiteY3" fmla="*/ 0 h 115252"/>
                <a:gd name="connsiteX4" fmla="*/ 112109 w 362997"/>
                <a:gd name="connsiteY4" fmla="*/ 104584 h 115252"/>
                <a:gd name="connsiteX5" fmla="*/ 362998 w 362997"/>
                <a:gd name="connsiteY5" fmla="*/ 104584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997" h="115252">
                  <a:moveTo>
                    <a:pt x="362998" y="115252"/>
                  </a:moveTo>
                  <a:lnTo>
                    <a:pt x="107728" y="115252"/>
                  </a:lnTo>
                  <a:lnTo>
                    <a:pt x="0" y="7620"/>
                  </a:lnTo>
                  <a:lnTo>
                    <a:pt x="7620" y="0"/>
                  </a:lnTo>
                  <a:lnTo>
                    <a:pt x="112109" y="104584"/>
                  </a:lnTo>
                  <a:lnTo>
                    <a:pt x="362998" y="104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30EF739-F2CC-4957-90B0-9AF0508E1EEF}"/>
                </a:ext>
              </a:extLst>
            </p:cNvPr>
            <p:cNvSpPr/>
            <p:nvPr/>
          </p:nvSpPr>
          <p:spPr>
            <a:xfrm>
              <a:off x="4409399" y="3288481"/>
              <a:ext cx="40171" cy="40100"/>
            </a:xfrm>
            <a:custGeom>
              <a:avLst/>
              <a:gdLst>
                <a:gd name="connsiteX0" fmla="*/ 34242 w 40171"/>
                <a:gd name="connsiteY0" fmla="*/ 5858 h 40100"/>
                <a:gd name="connsiteX1" fmla="*/ 5858 w 40171"/>
                <a:gd name="connsiteY1" fmla="*/ 5858 h 40100"/>
                <a:gd name="connsiteX2" fmla="*/ 5858 w 40171"/>
                <a:gd name="connsiteY2" fmla="*/ 34242 h 40100"/>
                <a:gd name="connsiteX3" fmla="*/ 34242 w 40171"/>
                <a:gd name="connsiteY3" fmla="*/ 34242 h 40100"/>
                <a:gd name="connsiteX4" fmla="*/ 34242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148" y="26432"/>
                    <a:pt x="42148" y="13764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63138A3-BD38-4CD9-9A78-57327BE1BBEE}"/>
                </a:ext>
              </a:extLst>
            </p:cNvPr>
            <p:cNvSpPr/>
            <p:nvPr/>
          </p:nvSpPr>
          <p:spPr>
            <a:xfrm>
              <a:off x="4128364" y="3339011"/>
              <a:ext cx="1439989" cy="341280"/>
            </a:xfrm>
            <a:custGeom>
              <a:avLst/>
              <a:gdLst>
                <a:gd name="connsiteX0" fmla="*/ 630555 w 1439989"/>
                <a:gd name="connsiteY0" fmla="*/ 341281 h 341280"/>
                <a:gd name="connsiteX1" fmla="*/ 99822 w 1439989"/>
                <a:gd name="connsiteY1" fmla="*/ 341281 h 341280"/>
                <a:gd name="connsiteX2" fmla="*/ 0 w 1439989"/>
                <a:gd name="connsiteY2" fmla="*/ 241459 h 341280"/>
                <a:gd name="connsiteX3" fmla="*/ 7525 w 1439989"/>
                <a:gd name="connsiteY3" fmla="*/ 233839 h 341280"/>
                <a:gd name="connsiteX4" fmla="*/ 104299 w 1439989"/>
                <a:gd name="connsiteY4" fmla="*/ 330613 h 341280"/>
                <a:gd name="connsiteX5" fmla="*/ 626078 w 1439989"/>
                <a:gd name="connsiteY5" fmla="*/ 330613 h 341280"/>
                <a:gd name="connsiteX6" fmla="*/ 956691 w 1439989"/>
                <a:gd name="connsiteY6" fmla="*/ 0 h 341280"/>
                <a:gd name="connsiteX7" fmla="*/ 1439990 w 1439989"/>
                <a:gd name="connsiteY7" fmla="*/ 0 h 341280"/>
                <a:gd name="connsiteX8" fmla="*/ 1439990 w 1439989"/>
                <a:gd name="connsiteY8" fmla="*/ 10668 h 341280"/>
                <a:gd name="connsiteX9" fmla="*/ 961073 w 1439989"/>
                <a:gd name="connsiteY9" fmla="*/ 10668 h 34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9989" h="341280">
                  <a:moveTo>
                    <a:pt x="630555" y="341281"/>
                  </a:moveTo>
                  <a:lnTo>
                    <a:pt x="99822" y="341281"/>
                  </a:lnTo>
                  <a:lnTo>
                    <a:pt x="0" y="241459"/>
                  </a:lnTo>
                  <a:lnTo>
                    <a:pt x="7525" y="233839"/>
                  </a:lnTo>
                  <a:lnTo>
                    <a:pt x="104299" y="330613"/>
                  </a:lnTo>
                  <a:lnTo>
                    <a:pt x="626078" y="330613"/>
                  </a:lnTo>
                  <a:lnTo>
                    <a:pt x="956691" y="0"/>
                  </a:lnTo>
                  <a:lnTo>
                    <a:pt x="1439990" y="0"/>
                  </a:lnTo>
                  <a:lnTo>
                    <a:pt x="1439990" y="10668"/>
                  </a:lnTo>
                  <a:lnTo>
                    <a:pt x="96107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7BBA5A82-BEF0-49A7-A325-58FC78BCF4EB}"/>
                </a:ext>
              </a:extLst>
            </p:cNvPr>
            <p:cNvSpPr/>
            <p:nvPr/>
          </p:nvSpPr>
          <p:spPr>
            <a:xfrm>
              <a:off x="5547208" y="332424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4751873-A6CD-4DCD-9285-EF0C648D6D0D}"/>
                </a:ext>
              </a:extLst>
            </p:cNvPr>
            <p:cNvSpPr/>
            <p:nvPr/>
          </p:nvSpPr>
          <p:spPr>
            <a:xfrm>
              <a:off x="4535463" y="2923054"/>
              <a:ext cx="824102" cy="148304"/>
            </a:xfrm>
            <a:custGeom>
              <a:avLst/>
              <a:gdLst>
                <a:gd name="connsiteX0" fmla="*/ 824103 w 824102"/>
                <a:gd name="connsiteY0" fmla="*/ 148304 h 148304"/>
                <a:gd name="connsiteX1" fmla="*/ 140684 w 824102"/>
                <a:gd name="connsiteY1" fmla="*/ 148304 h 148304"/>
                <a:gd name="connsiteX2" fmla="*/ 0 w 824102"/>
                <a:gd name="connsiteY2" fmla="*/ 7525 h 148304"/>
                <a:gd name="connsiteX3" fmla="*/ 7525 w 824102"/>
                <a:gd name="connsiteY3" fmla="*/ 0 h 148304"/>
                <a:gd name="connsiteX4" fmla="*/ 145161 w 824102"/>
                <a:gd name="connsiteY4" fmla="*/ 137636 h 148304"/>
                <a:gd name="connsiteX5" fmla="*/ 824103 w 824102"/>
                <a:gd name="connsiteY5" fmla="*/ 137636 h 14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4102" h="148304">
                  <a:moveTo>
                    <a:pt x="824103" y="148304"/>
                  </a:moveTo>
                  <a:lnTo>
                    <a:pt x="140684" y="148304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45161" y="137636"/>
                  </a:lnTo>
                  <a:lnTo>
                    <a:pt x="824103" y="1376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CDC5023-915F-4DE1-B64D-E243C773608E}"/>
                </a:ext>
              </a:extLst>
            </p:cNvPr>
            <p:cNvSpPr/>
            <p:nvPr/>
          </p:nvSpPr>
          <p:spPr>
            <a:xfrm>
              <a:off x="5338515" y="3045927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4"/>
                    <a:pt x="1" y="20098"/>
                  </a:cubicBezTo>
                  <a:cubicBezTo>
                    <a:pt x="-95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BF1B747-8C6D-4A2E-8529-96A7EB30FCC3}"/>
                </a:ext>
              </a:extLst>
            </p:cNvPr>
            <p:cNvSpPr/>
            <p:nvPr/>
          </p:nvSpPr>
          <p:spPr>
            <a:xfrm>
              <a:off x="5422716" y="3125937"/>
              <a:ext cx="623982" cy="104775"/>
            </a:xfrm>
            <a:custGeom>
              <a:avLst/>
              <a:gdLst>
                <a:gd name="connsiteX0" fmla="*/ 7525 w 623982"/>
                <a:gd name="connsiteY0" fmla="*/ 104775 h 104775"/>
                <a:gd name="connsiteX1" fmla="*/ 0 w 623982"/>
                <a:gd name="connsiteY1" fmla="*/ 97250 h 104775"/>
                <a:gd name="connsiteX2" fmla="*/ 97250 w 623982"/>
                <a:gd name="connsiteY2" fmla="*/ 0 h 104775"/>
                <a:gd name="connsiteX3" fmla="*/ 623983 w 623982"/>
                <a:gd name="connsiteY3" fmla="*/ 0 h 104775"/>
                <a:gd name="connsiteX4" fmla="*/ 623983 w 623982"/>
                <a:gd name="connsiteY4" fmla="*/ 10668 h 104775"/>
                <a:gd name="connsiteX5" fmla="*/ 101632 w 623982"/>
                <a:gd name="connsiteY5" fmla="*/ 1066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982" h="104775">
                  <a:moveTo>
                    <a:pt x="7525" y="104775"/>
                  </a:moveTo>
                  <a:lnTo>
                    <a:pt x="0" y="97250"/>
                  </a:lnTo>
                  <a:lnTo>
                    <a:pt x="97250" y="0"/>
                  </a:lnTo>
                  <a:lnTo>
                    <a:pt x="623983" y="0"/>
                  </a:lnTo>
                  <a:lnTo>
                    <a:pt x="623983" y="10668"/>
                  </a:lnTo>
                  <a:lnTo>
                    <a:pt x="101632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04B20A3-C5B0-4CE5-B077-81211DDD98D4}"/>
                </a:ext>
              </a:extLst>
            </p:cNvPr>
            <p:cNvSpPr/>
            <p:nvPr/>
          </p:nvSpPr>
          <p:spPr>
            <a:xfrm>
              <a:off x="6025649" y="3111173"/>
              <a:ext cx="40195" cy="40195"/>
            </a:xfrm>
            <a:custGeom>
              <a:avLst/>
              <a:gdLst>
                <a:gd name="connsiteX0" fmla="*/ 20098 w 40195"/>
                <a:gd name="connsiteY0" fmla="*/ 40195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5"/>
                  </a:moveTo>
                  <a:cubicBezTo>
                    <a:pt x="31147" y="40195"/>
                    <a:pt x="40196" y="31242"/>
                    <a:pt x="40196" y="20098"/>
                  </a:cubicBezTo>
                  <a:cubicBezTo>
                    <a:pt x="40196" y="9049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5"/>
                    <a:pt x="20098" y="40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A0FCA52-1D32-484D-A472-A61E71F37140}"/>
                </a:ext>
              </a:extLst>
            </p:cNvPr>
            <p:cNvSpPr/>
            <p:nvPr/>
          </p:nvSpPr>
          <p:spPr>
            <a:xfrm>
              <a:off x="5205261" y="3340630"/>
              <a:ext cx="1015079" cy="247364"/>
            </a:xfrm>
            <a:custGeom>
              <a:avLst/>
              <a:gdLst>
                <a:gd name="connsiteX0" fmla="*/ 1007459 w 1015079"/>
                <a:gd name="connsiteY0" fmla="*/ 247364 h 247364"/>
                <a:gd name="connsiteX1" fmla="*/ 888778 w 1015079"/>
                <a:gd name="connsiteY1" fmla="*/ 128683 h 247364"/>
                <a:gd name="connsiteX2" fmla="*/ 121158 w 1015079"/>
                <a:gd name="connsiteY2" fmla="*/ 128683 h 247364"/>
                <a:gd name="connsiteX3" fmla="*/ 0 w 1015079"/>
                <a:gd name="connsiteY3" fmla="*/ 7525 h 247364"/>
                <a:gd name="connsiteX4" fmla="*/ 7525 w 1015079"/>
                <a:gd name="connsiteY4" fmla="*/ 0 h 247364"/>
                <a:gd name="connsiteX5" fmla="*/ 125539 w 1015079"/>
                <a:gd name="connsiteY5" fmla="*/ 118015 h 247364"/>
                <a:gd name="connsiteX6" fmla="*/ 893255 w 1015079"/>
                <a:gd name="connsiteY6" fmla="*/ 118015 h 247364"/>
                <a:gd name="connsiteX7" fmla="*/ 1015079 w 1015079"/>
                <a:gd name="connsiteY7" fmla="*/ 239840 h 24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079" h="247364">
                  <a:moveTo>
                    <a:pt x="1007459" y="247364"/>
                  </a:moveTo>
                  <a:lnTo>
                    <a:pt x="888778" y="128683"/>
                  </a:lnTo>
                  <a:lnTo>
                    <a:pt x="121158" y="128683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25539" y="118015"/>
                  </a:lnTo>
                  <a:lnTo>
                    <a:pt x="893255" y="118015"/>
                  </a:lnTo>
                  <a:lnTo>
                    <a:pt x="1015079" y="2398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C41BDA8D-038C-450A-BF47-E1DFA487B32D}"/>
                </a:ext>
              </a:extLst>
            </p:cNvPr>
            <p:cNvSpPr/>
            <p:nvPr/>
          </p:nvSpPr>
          <p:spPr>
            <a:xfrm>
              <a:off x="6195718" y="3563468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9592663-A6A5-4AC9-A56F-61A6EDFC5475}"/>
                </a:ext>
              </a:extLst>
            </p:cNvPr>
            <p:cNvSpPr/>
            <p:nvPr/>
          </p:nvSpPr>
          <p:spPr>
            <a:xfrm>
              <a:off x="2282609" y="2788847"/>
              <a:ext cx="1772221" cy="741425"/>
            </a:xfrm>
            <a:custGeom>
              <a:avLst/>
              <a:gdLst>
                <a:gd name="connsiteX0" fmla="*/ 321183 w 1772221"/>
                <a:gd name="connsiteY0" fmla="*/ 741426 h 741425"/>
                <a:gd name="connsiteX1" fmla="*/ 110300 w 1772221"/>
                <a:gd name="connsiteY1" fmla="*/ 741426 h 741425"/>
                <a:gd name="connsiteX2" fmla="*/ 0 w 1772221"/>
                <a:gd name="connsiteY2" fmla="*/ 631031 h 741425"/>
                <a:gd name="connsiteX3" fmla="*/ 7525 w 1772221"/>
                <a:gd name="connsiteY3" fmla="*/ 623507 h 741425"/>
                <a:gd name="connsiteX4" fmla="*/ 114776 w 1772221"/>
                <a:gd name="connsiteY4" fmla="*/ 730663 h 741425"/>
                <a:gd name="connsiteX5" fmla="*/ 316802 w 1772221"/>
                <a:gd name="connsiteY5" fmla="*/ 730663 h 741425"/>
                <a:gd name="connsiteX6" fmla="*/ 727805 w 1772221"/>
                <a:gd name="connsiteY6" fmla="*/ 319659 h 741425"/>
                <a:gd name="connsiteX7" fmla="*/ 1027938 w 1772221"/>
                <a:gd name="connsiteY7" fmla="*/ 319659 h 741425"/>
                <a:gd name="connsiteX8" fmla="*/ 1347597 w 1772221"/>
                <a:gd name="connsiteY8" fmla="*/ 0 h 741425"/>
                <a:gd name="connsiteX9" fmla="*/ 1772222 w 1772221"/>
                <a:gd name="connsiteY9" fmla="*/ 0 h 741425"/>
                <a:gd name="connsiteX10" fmla="*/ 1772222 w 1772221"/>
                <a:gd name="connsiteY10" fmla="*/ 10668 h 741425"/>
                <a:gd name="connsiteX11" fmla="*/ 1351979 w 1772221"/>
                <a:gd name="connsiteY11" fmla="*/ 10668 h 741425"/>
                <a:gd name="connsiteX12" fmla="*/ 1032319 w 1772221"/>
                <a:gd name="connsiteY12" fmla="*/ 330327 h 741425"/>
                <a:gd name="connsiteX13" fmla="*/ 732282 w 1772221"/>
                <a:gd name="connsiteY13" fmla="*/ 330327 h 7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2221" h="741425">
                  <a:moveTo>
                    <a:pt x="321183" y="741426"/>
                  </a:moveTo>
                  <a:lnTo>
                    <a:pt x="110300" y="741426"/>
                  </a:lnTo>
                  <a:lnTo>
                    <a:pt x="0" y="631031"/>
                  </a:lnTo>
                  <a:lnTo>
                    <a:pt x="7525" y="623507"/>
                  </a:lnTo>
                  <a:lnTo>
                    <a:pt x="114776" y="730663"/>
                  </a:lnTo>
                  <a:lnTo>
                    <a:pt x="316802" y="730663"/>
                  </a:lnTo>
                  <a:lnTo>
                    <a:pt x="727805" y="319659"/>
                  </a:lnTo>
                  <a:lnTo>
                    <a:pt x="1027938" y="319659"/>
                  </a:lnTo>
                  <a:lnTo>
                    <a:pt x="1347597" y="0"/>
                  </a:lnTo>
                  <a:lnTo>
                    <a:pt x="1772222" y="0"/>
                  </a:lnTo>
                  <a:lnTo>
                    <a:pt x="1772222" y="10668"/>
                  </a:lnTo>
                  <a:lnTo>
                    <a:pt x="1351979" y="10668"/>
                  </a:lnTo>
                  <a:lnTo>
                    <a:pt x="1032319" y="330327"/>
                  </a:lnTo>
                  <a:lnTo>
                    <a:pt x="732282" y="3303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AC946104-C58D-41EB-AA23-7F747772A94F}"/>
                </a:ext>
              </a:extLst>
            </p:cNvPr>
            <p:cNvSpPr/>
            <p:nvPr/>
          </p:nvSpPr>
          <p:spPr>
            <a:xfrm>
              <a:off x="4033685" y="2774083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40196 w 40195"/>
                <a:gd name="connsiteY1" fmla="*/ 20098 h 40195"/>
                <a:gd name="connsiteX2" fmla="*/ 20098 w 40195"/>
                <a:gd name="connsiteY2" fmla="*/ 40196 h 40195"/>
                <a:gd name="connsiteX3" fmla="*/ 0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31147" y="0"/>
                    <a:pt x="40196" y="8953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ubicBezTo>
                    <a:pt x="8954" y="40196"/>
                    <a:pt x="0" y="31242"/>
                    <a:pt x="0" y="20098"/>
                  </a:cubicBezTo>
                  <a:cubicBezTo>
                    <a:pt x="0" y="9049"/>
                    <a:pt x="8954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3CEA390-1190-4C97-A71B-7F09B5463D9B}"/>
                </a:ext>
              </a:extLst>
            </p:cNvPr>
            <p:cNvSpPr/>
            <p:nvPr/>
          </p:nvSpPr>
          <p:spPr>
            <a:xfrm>
              <a:off x="2266965" y="3396780"/>
              <a:ext cx="40243" cy="40100"/>
            </a:xfrm>
            <a:custGeom>
              <a:avLst/>
              <a:gdLst>
                <a:gd name="connsiteX0" fmla="*/ 34314 w 40243"/>
                <a:gd name="connsiteY0" fmla="*/ 5858 h 40100"/>
                <a:gd name="connsiteX1" fmla="*/ 5929 w 40243"/>
                <a:gd name="connsiteY1" fmla="*/ 5858 h 40100"/>
                <a:gd name="connsiteX2" fmla="*/ 5929 w 40243"/>
                <a:gd name="connsiteY2" fmla="*/ 34242 h 40100"/>
                <a:gd name="connsiteX3" fmla="*/ 34314 w 40243"/>
                <a:gd name="connsiteY3" fmla="*/ 34242 h 40100"/>
                <a:gd name="connsiteX4" fmla="*/ 34314 w 40243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43" h="40100">
                  <a:moveTo>
                    <a:pt x="34314" y="5858"/>
                  </a:moveTo>
                  <a:cubicBezTo>
                    <a:pt x="26503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ubicBezTo>
                    <a:pt x="13740" y="42053"/>
                    <a:pt x="26408" y="42053"/>
                    <a:pt x="34314" y="34242"/>
                  </a:cubicBezTo>
                  <a:cubicBezTo>
                    <a:pt x="42220" y="26432"/>
                    <a:pt x="42220" y="13668"/>
                    <a:pt x="34314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69553BC-CBCE-470D-A6F4-3A9CF7B6E178}"/>
                </a:ext>
              </a:extLst>
            </p:cNvPr>
            <p:cNvSpPr/>
            <p:nvPr/>
          </p:nvSpPr>
          <p:spPr>
            <a:xfrm>
              <a:off x="2710377" y="3230331"/>
              <a:ext cx="561498" cy="191166"/>
            </a:xfrm>
            <a:custGeom>
              <a:avLst/>
              <a:gdLst>
                <a:gd name="connsiteX0" fmla="*/ 204407 w 561498"/>
                <a:gd name="connsiteY0" fmla="*/ 191167 h 191166"/>
                <a:gd name="connsiteX1" fmla="*/ 0 w 561498"/>
                <a:gd name="connsiteY1" fmla="*/ 191167 h 191166"/>
                <a:gd name="connsiteX2" fmla="*/ 0 w 561498"/>
                <a:gd name="connsiteY2" fmla="*/ 180499 h 191166"/>
                <a:gd name="connsiteX3" fmla="*/ 200025 w 561498"/>
                <a:gd name="connsiteY3" fmla="*/ 180499 h 191166"/>
                <a:gd name="connsiteX4" fmla="*/ 380524 w 561498"/>
                <a:gd name="connsiteY4" fmla="*/ 0 h 191166"/>
                <a:gd name="connsiteX5" fmla="*/ 561499 w 561498"/>
                <a:gd name="connsiteY5" fmla="*/ 0 h 191166"/>
                <a:gd name="connsiteX6" fmla="*/ 561499 w 561498"/>
                <a:gd name="connsiteY6" fmla="*/ 10668 h 191166"/>
                <a:gd name="connsiteX7" fmla="*/ 384905 w 561498"/>
                <a:gd name="connsiteY7" fmla="*/ 10668 h 19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498" h="191166">
                  <a:moveTo>
                    <a:pt x="204407" y="191167"/>
                  </a:moveTo>
                  <a:lnTo>
                    <a:pt x="0" y="191167"/>
                  </a:lnTo>
                  <a:lnTo>
                    <a:pt x="0" y="180499"/>
                  </a:lnTo>
                  <a:lnTo>
                    <a:pt x="200025" y="180499"/>
                  </a:lnTo>
                  <a:lnTo>
                    <a:pt x="380524" y="0"/>
                  </a:lnTo>
                  <a:lnTo>
                    <a:pt x="561499" y="0"/>
                  </a:lnTo>
                  <a:lnTo>
                    <a:pt x="561499" y="10668"/>
                  </a:lnTo>
                  <a:lnTo>
                    <a:pt x="384905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EA20F33A-8AF8-4F18-8070-6ED587282EEA}"/>
                </a:ext>
              </a:extLst>
            </p:cNvPr>
            <p:cNvSpPr/>
            <p:nvPr/>
          </p:nvSpPr>
          <p:spPr>
            <a:xfrm>
              <a:off x="3250826" y="321556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3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13DA7C9-B767-4DE1-AAB9-FFD03D62F220}"/>
                </a:ext>
              </a:extLst>
            </p:cNvPr>
            <p:cNvSpPr/>
            <p:nvPr/>
          </p:nvSpPr>
          <p:spPr>
            <a:xfrm>
              <a:off x="3438849" y="2843616"/>
              <a:ext cx="858583" cy="149447"/>
            </a:xfrm>
            <a:custGeom>
              <a:avLst/>
              <a:gdLst>
                <a:gd name="connsiteX0" fmla="*/ 456724 w 858583"/>
                <a:gd name="connsiteY0" fmla="*/ 149447 h 149447"/>
                <a:gd name="connsiteX1" fmla="*/ 0 w 858583"/>
                <a:gd name="connsiteY1" fmla="*/ 149447 h 149447"/>
                <a:gd name="connsiteX2" fmla="*/ 0 w 858583"/>
                <a:gd name="connsiteY2" fmla="*/ 138779 h 149447"/>
                <a:gd name="connsiteX3" fmla="*/ 452247 w 858583"/>
                <a:gd name="connsiteY3" fmla="*/ 138779 h 149447"/>
                <a:gd name="connsiteX4" fmla="*/ 546926 w 858583"/>
                <a:gd name="connsiteY4" fmla="*/ 44196 h 149447"/>
                <a:gd name="connsiteX5" fmla="*/ 806768 w 858583"/>
                <a:gd name="connsiteY5" fmla="*/ 44196 h 149447"/>
                <a:gd name="connsiteX6" fmla="*/ 850963 w 858583"/>
                <a:gd name="connsiteY6" fmla="*/ 0 h 149447"/>
                <a:gd name="connsiteX7" fmla="*/ 858584 w 858583"/>
                <a:gd name="connsiteY7" fmla="*/ 7525 h 149447"/>
                <a:gd name="connsiteX8" fmla="*/ 811149 w 858583"/>
                <a:gd name="connsiteY8" fmla="*/ 54864 h 149447"/>
                <a:gd name="connsiteX9" fmla="*/ 551307 w 858583"/>
                <a:gd name="connsiteY9" fmla="*/ 54864 h 14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8583" h="149447">
                  <a:moveTo>
                    <a:pt x="456724" y="149447"/>
                  </a:moveTo>
                  <a:lnTo>
                    <a:pt x="0" y="149447"/>
                  </a:lnTo>
                  <a:lnTo>
                    <a:pt x="0" y="138779"/>
                  </a:lnTo>
                  <a:lnTo>
                    <a:pt x="452247" y="138779"/>
                  </a:lnTo>
                  <a:lnTo>
                    <a:pt x="546926" y="44196"/>
                  </a:lnTo>
                  <a:lnTo>
                    <a:pt x="806768" y="44196"/>
                  </a:lnTo>
                  <a:lnTo>
                    <a:pt x="850963" y="0"/>
                  </a:lnTo>
                  <a:lnTo>
                    <a:pt x="858584" y="7525"/>
                  </a:lnTo>
                  <a:lnTo>
                    <a:pt x="811149" y="54864"/>
                  </a:lnTo>
                  <a:lnTo>
                    <a:pt x="551307" y="548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C8425F3-15D0-4523-ABEA-8BED2FA6349B}"/>
                </a:ext>
              </a:extLst>
            </p:cNvPr>
            <p:cNvSpPr/>
            <p:nvPr/>
          </p:nvSpPr>
          <p:spPr>
            <a:xfrm>
              <a:off x="4272811" y="2828042"/>
              <a:ext cx="40100" cy="40171"/>
            </a:xfrm>
            <a:custGeom>
              <a:avLst/>
              <a:gdLst>
                <a:gd name="connsiteX0" fmla="*/ 34242 w 40100"/>
                <a:gd name="connsiteY0" fmla="*/ 34242 h 40171"/>
                <a:gd name="connsiteX1" fmla="*/ 34242 w 40100"/>
                <a:gd name="connsiteY1" fmla="*/ 5858 h 40171"/>
                <a:gd name="connsiteX2" fmla="*/ 5858 w 40100"/>
                <a:gd name="connsiteY2" fmla="*/ 5858 h 40171"/>
                <a:gd name="connsiteX3" fmla="*/ 5858 w 40100"/>
                <a:gd name="connsiteY3" fmla="*/ 34242 h 40171"/>
                <a:gd name="connsiteX4" fmla="*/ 34242 w 40100"/>
                <a:gd name="connsiteY4" fmla="*/ 34242 h 4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71">
                  <a:moveTo>
                    <a:pt x="34242" y="34242"/>
                  </a:move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148"/>
                    <a:pt x="26432" y="42148"/>
                    <a:pt x="34242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2536747-4D3B-4B0E-AECC-CD5BC53671F9}"/>
                </a:ext>
              </a:extLst>
            </p:cNvPr>
            <p:cNvSpPr/>
            <p:nvPr/>
          </p:nvSpPr>
          <p:spPr>
            <a:xfrm>
              <a:off x="3415989" y="3145368"/>
              <a:ext cx="218598" cy="78200"/>
            </a:xfrm>
            <a:custGeom>
              <a:avLst/>
              <a:gdLst>
                <a:gd name="connsiteX0" fmla="*/ 218599 w 218598"/>
                <a:gd name="connsiteY0" fmla="*/ 78200 h 78200"/>
                <a:gd name="connsiteX1" fmla="*/ 70676 w 218598"/>
                <a:gd name="connsiteY1" fmla="*/ 78200 h 78200"/>
                <a:gd name="connsiteX2" fmla="*/ 0 w 218598"/>
                <a:gd name="connsiteY2" fmla="*/ 7525 h 78200"/>
                <a:gd name="connsiteX3" fmla="*/ 7525 w 218598"/>
                <a:gd name="connsiteY3" fmla="*/ 0 h 78200"/>
                <a:gd name="connsiteX4" fmla="*/ 75057 w 218598"/>
                <a:gd name="connsiteY4" fmla="*/ 67532 h 78200"/>
                <a:gd name="connsiteX5" fmla="*/ 218599 w 218598"/>
                <a:gd name="connsiteY5" fmla="*/ 67532 h 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598" h="78200">
                  <a:moveTo>
                    <a:pt x="218599" y="78200"/>
                  </a:moveTo>
                  <a:lnTo>
                    <a:pt x="70676" y="78200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75057" y="67532"/>
                  </a:lnTo>
                  <a:lnTo>
                    <a:pt x="218599" y="67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0A83975-C6AB-4083-B4A8-6159F5F5CDF9}"/>
                </a:ext>
              </a:extLst>
            </p:cNvPr>
            <p:cNvSpPr/>
            <p:nvPr/>
          </p:nvSpPr>
          <p:spPr>
            <a:xfrm>
              <a:off x="3400416" y="3129794"/>
              <a:ext cx="40100" cy="40100"/>
            </a:xfrm>
            <a:custGeom>
              <a:avLst/>
              <a:gdLst>
                <a:gd name="connsiteX0" fmla="*/ 34242 w 40100"/>
                <a:gd name="connsiteY0" fmla="*/ 5858 h 40100"/>
                <a:gd name="connsiteX1" fmla="*/ 5858 w 40100"/>
                <a:gd name="connsiteY1" fmla="*/ 5858 h 40100"/>
                <a:gd name="connsiteX2" fmla="*/ 5858 w 40100"/>
                <a:gd name="connsiteY2" fmla="*/ 34242 h 40100"/>
                <a:gd name="connsiteX3" fmla="*/ 34242 w 40100"/>
                <a:gd name="connsiteY3" fmla="*/ 34242 h 40100"/>
                <a:gd name="connsiteX4" fmla="*/ 34242 w 40100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922DAE35-9D03-48E9-9252-C375066C5A62}"/>
                </a:ext>
              </a:extLst>
            </p:cNvPr>
            <p:cNvSpPr/>
            <p:nvPr/>
          </p:nvSpPr>
          <p:spPr>
            <a:xfrm>
              <a:off x="4091788" y="2693216"/>
              <a:ext cx="1739836" cy="204882"/>
            </a:xfrm>
            <a:custGeom>
              <a:avLst/>
              <a:gdLst>
                <a:gd name="connsiteX0" fmla="*/ 1732217 w 1739836"/>
                <a:gd name="connsiteY0" fmla="*/ 204883 h 204882"/>
                <a:gd name="connsiteX1" fmla="*/ 1654302 w 1739836"/>
                <a:gd name="connsiteY1" fmla="*/ 126968 h 204882"/>
                <a:gd name="connsiteX2" fmla="*/ 813816 w 1739836"/>
                <a:gd name="connsiteY2" fmla="*/ 126968 h 204882"/>
                <a:gd name="connsiteX3" fmla="*/ 697516 w 1739836"/>
                <a:gd name="connsiteY3" fmla="*/ 10668 h 204882"/>
                <a:gd name="connsiteX4" fmla="*/ 199549 w 1739836"/>
                <a:gd name="connsiteY4" fmla="*/ 10668 h 204882"/>
                <a:gd name="connsiteX5" fmla="*/ 7620 w 1739836"/>
                <a:gd name="connsiteY5" fmla="*/ 202597 h 204882"/>
                <a:gd name="connsiteX6" fmla="*/ 0 w 1739836"/>
                <a:gd name="connsiteY6" fmla="*/ 195072 h 204882"/>
                <a:gd name="connsiteX7" fmla="*/ 195167 w 1739836"/>
                <a:gd name="connsiteY7" fmla="*/ 0 h 204882"/>
                <a:gd name="connsiteX8" fmla="*/ 701897 w 1739836"/>
                <a:gd name="connsiteY8" fmla="*/ 0 h 204882"/>
                <a:gd name="connsiteX9" fmla="*/ 818293 w 1739836"/>
                <a:gd name="connsiteY9" fmla="*/ 116300 h 204882"/>
                <a:gd name="connsiteX10" fmla="*/ 1658779 w 1739836"/>
                <a:gd name="connsiteY10" fmla="*/ 116300 h 204882"/>
                <a:gd name="connsiteX11" fmla="*/ 1739836 w 1739836"/>
                <a:gd name="connsiteY11" fmla="*/ 197358 h 20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9836" h="204882">
                  <a:moveTo>
                    <a:pt x="1732217" y="204883"/>
                  </a:moveTo>
                  <a:lnTo>
                    <a:pt x="1654302" y="126968"/>
                  </a:lnTo>
                  <a:lnTo>
                    <a:pt x="813816" y="126968"/>
                  </a:lnTo>
                  <a:lnTo>
                    <a:pt x="697516" y="10668"/>
                  </a:lnTo>
                  <a:lnTo>
                    <a:pt x="199549" y="10668"/>
                  </a:lnTo>
                  <a:lnTo>
                    <a:pt x="7620" y="202597"/>
                  </a:lnTo>
                  <a:lnTo>
                    <a:pt x="0" y="195072"/>
                  </a:lnTo>
                  <a:lnTo>
                    <a:pt x="195167" y="0"/>
                  </a:lnTo>
                  <a:lnTo>
                    <a:pt x="701897" y="0"/>
                  </a:lnTo>
                  <a:lnTo>
                    <a:pt x="818293" y="116300"/>
                  </a:lnTo>
                  <a:lnTo>
                    <a:pt x="1658779" y="116300"/>
                  </a:lnTo>
                  <a:lnTo>
                    <a:pt x="1739836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112A7D5-37BA-4399-B3B1-1D07DAF619D9}"/>
                </a:ext>
              </a:extLst>
            </p:cNvPr>
            <p:cNvSpPr/>
            <p:nvPr/>
          </p:nvSpPr>
          <p:spPr>
            <a:xfrm>
              <a:off x="5807026" y="2873572"/>
              <a:ext cx="40171" cy="40100"/>
            </a:xfrm>
            <a:custGeom>
              <a:avLst/>
              <a:gdLst>
                <a:gd name="connsiteX0" fmla="*/ 5929 w 40171"/>
                <a:gd name="connsiteY0" fmla="*/ 34242 h 40100"/>
                <a:gd name="connsiteX1" fmla="*/ 34314 w 40171"/>
                <a:gd name="connsiteY1" fmla="*/ 34242 h 40100"/>
                <a:gd name="connsiteX2" fmla="*/ 34314 w 40171"/>
                <a:gd name="connsiteY2" fmla="*/ 5858 h 40100"/>
                <a:gd name="connsiteX3" fmla="*/ 5929 w 40171"/>
                <a:gd name="connsiteY3" fmla="*/ 5858 h 40100"/>
                <a:gd name="connsiteX4" fmla="*/ 5929 w 40171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34242"/>
                  </a:moveTo>
                  <a:cubicBezTo>
                    <a:pt x="13740" y="42053"/>
                    <a:pt x="26408" y="42053"/>
                    <a:pt x="34314" y="34242"/>
                  </a:cubicBezTo>
                  <a:cubicBezTo>
                    <a:pt x="42124" y="26432"/>
                    <a:pt x="42124" y="13668"/>
                    <a:pt x="34314" y="5858"/>
                  </a:cubicBezTo>
                  <a:cubicBezTo>
                    <a:pt x="26408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C7807C3-7D15-47B0-8DEB-3007D97ABFAE}"/>
                </a:ext>
              </a:extLst>
            </p:cNvPr>
            <p:cNvSpPr/>
            <p:nvPr/>
          </p:nvSpPr>
          <p:spPr>
            <a:xfrm>
              <a:off x="4291337" y="3195565"/>
              <a:ext cx="475202" cy="58673"/>
            </a:xfrm>
            <a:custGeom>
              <a:avLst/>
              <a:gdLst>
                <a:gd name="connsiteX0" fmla="*/ 467678 w 475202"/>
                <a:gd name="connsiteY0" fmla="*/ 58674 h 58673"/>
                <a:gd name="connsiteX1" fmla="*/ 419671 w 475202"/>
                <a:gd name="connsiteY1" fmla="*/ 10668 h 58673"/>
                <a:gd name="connsiteX2" fmla="*/ 0 w 475202"/>
                <a:gd name="connsiteY2" fmla="*/ 10668 h 58673"/>
                <a:gd name="connsiteX3" fmla="*/ 0 w 475202"/>
                <a:gd name="connsiteY3" fmla="*/ 0 h 58673"/>
                <a:gd name="connsiteX4" fmla="*/ 424053 w 475202"/>
                <a:gd name="connsiteY4" fmla="*/ 0 h 58673"/>
                <a:gd name="connsiteX5" fmla="*/ 475202 w 475202"/>
                <a:gd name="connsiteY5" fmla="*/ 51054 h 5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202" h="58673">
                  <a:moveTo>
                    <a:pt x="467678" y="58674"/>
                  </a:moveTo>
                  <a:lnTo>
                    <a:pt x="419671" y="10668"/>
                  </a:lnTo>
                  <a:lnTo>
                    <a:pt x="0" y="10668"/>
                  </a:lnTo>
                  <a:lnTo>
                    <a:pt x="0" y="0"/>
                  </a:lnTo>
                  <a:lnTo>
                    <a:pt x="424053" y="0"/>
                  </a:lnTo>
                  <a:lnTo>
                    <a:pt x="475202" y="510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22DBE881-0274-4AFD-850D-044F45EDB966}"/>
                </a:ext>
              </a:extLst>
            </p:cNvPr>
            <p:cNvSpPr/>
            <p:nvPr/>
          </p:nvSpPr>
          <p:spPr>
            <a:xfrm>
              <a:off x="4742012" y="3229712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337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D1ABE7A2-9F99-4210-9F05-A4F7A004E532}"/>
                </a:ext>
              </a:extLst>
            </p:cNvPr>
            <p:cNvSpPr/>
            <p:nvPr/>
          </p:nvSpPr>
          <p:spPr>
            <a:xfrm>
              <a:off x="4421163" y="2695121"/>
              <a:ext cx="359473" cy="122110"/>
            </a:xfrm>
            <a:custGeom>
              <a:avLst/>
              <a:gdLst>
                <a:gd name="connsiteX0" fmla="*/ 359473 w 359473"/>
                <a:gd name="connsiteY0" fmla="*/ 122111 h 122110"/>
                <a:gd name="connsiteX1" fmla="*/ 114490 w 359473"/>
                <a:gd name="connsiteY1" fmla="*/ 122111 h 122110"/>
                <a:gd name="connsiteX2" fmla="*/ 0 w 359473"/>
                <a:gd name="connsiteY2" fmla="*/ 7525 h 122110"/>
                <a:gd name="connsiteX3" fmla="*/ 7525 w 359473"/>
                <a:gd name="connsiteY3" fmla="*/ 0 h 122110"/>
                <a:gd name="connsiteX4" fmla="*/ 118967 w 359473"/>
                <a:gd name="connsiteY4" fmla="*/ 111443 h 122110"/>
                <a:gd name="connsiteX5" fmla="*/ 359473 w 359473"/>
                <a:gd name="connsiteY5" fmla="*/ 111443 h 12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473" h="122110">
                  <a:moveTo>
                    <a:pt x="359473" y="122111"/>
                  </a:moveTo>
                  <a:lnTo>
                    <a:pt x="114490" y="122111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18967" y="111443"/>
                  </a:lnTo>
                  <a:lnTo>
                    <a:pt x="359473" y="111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996FAA2-D53F-47F4-B51E-016D93D682DC}"/>
                </a:ext>
              </a:extLst>
            </p:cNvPr>
            <p:cNvSpPr/>
            <p:nvPr/>
          </p:nvSpPr>
          <p:spPr>
            <a:xfrm>
              <a:off x="4759585" y="2791800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3"/>
                    <a:pt x="1" y="20098"/>
                  </a:cubicBezTo>
                  <a:cubicBezTo>
                    <a:pt x="-95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CA91739-785C-4021-A271-732A84FF5048}"/>
                </a:ext>
              </a:extLst>
            </p:cNvPr>
            <p:cNvSpPr/>
            <p:nvPr/>
          </p:nvSpPr>
          <p:spPr>
            <a:xfrm>
              <a:off x="4890555" y="3063929"/>
              <a:ext cx="380809" cy="81914"/>
            </a:xfrm>
            <a:custGeom>
              <a:avLst/>
              <a:gdLst>
                <a:gd name="connsiteX0" fmla="*/ 380810 w 380809"/>
                <a:gd name="connsiteY0" fmla="*/ 81915 h 81914"/>
                <a:gd name="connsiteX1" fmla="*/ 74390 w 380809"/>
                <a:gd name="connsiteY1" fmla="*/ 81915 h 81914"/>
                <a:gd name="connsiteX2" fmla="*/ 0 w 380809"/>
                <a:gd name="connsiteY2" fmla="*/ 7525 h 81914"/>
                <a:gd name="connsiteX3" fmla="*/ 7620 w 380809"/>
                <a:gd name="connsiteY3" fmla="*/ 0 h 81914"/>
                <a:gd name="connsiteX4" fmla="*/ 78867 w 380809"/>
                <a:gd name="connsiteY4" fmla="*/ 71247 h 81914"/>
                <a:gd name="connsiteX5" fmla="*/ 380810 w 380809"/>
                <a:gd name="connsiteY5" fmla="*/ 71247 h 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809" h="81914">
                  <a:moveTo>
                    <a:pt x="380810" y="81915"/>
                  </a:moveTo>
                  <a:lnTo>
                    <a:pt x="74390" y="81915"/>
                  </a:lnTo>
                  <a:lnTo>
                    <a:pt x="0" y="7525"/>
                  </a:lnTo>
                  <a:lnTo>
                    <a:pt x="7620" y="0"/>
                  </a:lnTo>
                  <a:lnTo>
                    <a:pt x="78867" y="71247"/>
                  </a:lnTo>
                  <a:lnTo>
                    <a:pt x="380810" y="71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322C69F-6B2D-4689-A775-94927269872A}"/>
                </a:ext>
              </a:extLst>
            </p:cNvPr>
            <p:cNvSpPr/>
            <p:nvPr/>
          </p:nvSpPr>
          <p:spPr>
            <a:xfrm>
              <a:off x="5250219" y="3120412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242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147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AD2DCF7-8B8E-4ACC-AD15-C0C8DE6203AB}"/>
                </a:ext>
              </a:extLst>
            </p:cNvPr>
            <p:cNvSpPr/>
            <p:nvPr/>
          </p:nvSpPr>
          <p:spPr>
            <a:xfrm>
              <a:off x="5094961" y="2479570"/>
              <a:ext cx="1125378" cy="338042"/>
            </a:xfrm>
            <a:custGeom>
              <a:avLst/>
              <a:gdLst>
                <a:gd name="connsiteX0" fmla="*/ 7525 w 1125378"/>
                <a:gd name="connsiteY0" fmla="*/ 338042 h 338042"/>
                <a:gd name="connsiteX1" fmla="*/ 0 w 1125378"/>
                <a:gd name="connsiteY1" fmla="*/ 330518 h 338042"/>
                <a:gd name="connsiteX2" fmla="*/ 186976 w 1125378"/>
                <a:gd name="connsiteY2" fmla="*/ 143542 h 338042"/>
                <a:gd name="connsiteX3" fmla="*/ 974312 w 1125378"/>
                <a:gd name="connsiteY3" fmla="*/ 143542 h 338042"/>
                <a:gd name="connsiteX4" fmla="*/ 1117759 w 1125378"/>
                <a:gd name="connsiteY4" fmla="*/ 0 h 338042"/>
                <a:gd name="connsiteX5" fmla="*/ 1125379 w 1125378"/>
                <a:gd name="connsiteY5" fmla="*/ 7620 h 338042"/>
                <a:gd name="connsiteX6" fmla="*/ 978789 w 1125378"/>
                <a:gd name="connsiteY6" fmla="*/ 154210 h 338042"/>
                <a:gd name="connsiteX7" fmla="*/ 191453 w 1125378"/>
                <a:gd name="connsiteY7" fmla="*/ 154210 h 33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5378" h="338042">
                  <a:moveTo>
                    <a:pt x="7525" y="338042"/>
                  </a:moveTo>
                  <a:lnTo>
                    <a:pt x="0" y="330518"/>
                  </a:lnTo>
                  <a:lnTo>
                    <a:pt x="186976" y="143542"/>
                  </a:lnTo>
                  <a:lnTo>
                    <a:pt x="974312" y="143542"/>
                  </a:lnTo>
                  <a:lnTo>
                    <a:pt x="1117759" y="0"/>
                  </a:lnTo>
                  <a:lnTo>
                    <a:pt x="1125379" y="7620"/>
                  </a:lnTo>
                  <a:lnTo>
                    <a:pt x="978789" y="154210"/>
                  </a:lnTo>
                  <a:lnTo>
                    <a:pt x="191453" y="1542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AC80972-ABBF-4C4F-AA10-650540F0BCBF}"/>
                </a:ext>
              </a:extLst>
            </p:cNvPr>
            <p:cNvSpPr/>
            <p:nvPr/>
          </p:nvSpPr>
          <p:spPr>
            <a:xfrm>
              <a:off x="6195813" y="2464092"/>
              <a:ext cx="40100" cy="40100"/>
            </a:xfrm>
            <a:custGeom>
              <a:avLst/>
              <a:gdLst>
                <a:gd name="connsiteX0" fmla="*/ 34243 w 40100"/>
                <a:gd name="connsiteY0" fmla="*/ 34242 h 40100"/>
                <a:gd name="connsiteX1" fmla="*/ 34243 w 40100"/>
                <a:gd name="connsiteY1" fmla="*/ 5858 h 40100"/>
                <a:gd name="connsiteX2" fmla="*/ 5858 w 40100"/>
                <a:gd name="connsiteY2" fmla="*/ 5858 h 40100"/>
                <a:gd name="connsiteX3" fmla="*/ 5858 w 40100"/>
                <a:gd name="connsiteY3" fmla="*/ 34242 h 40100"/>
                <a:gd name="connsiteX4" fmla="*/ 34243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3" y="34242"/>
                  </a:moveTo>
                  <a:cubicBezTo>
                    <a:pt x="42053" y="26432"/>
                    <a:pt x="42053" y="13668"/>
                    <a:pt x="34243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337" y="42053"/>
                    <a:pt x="34243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2022/3/20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5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2022/3/20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68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694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包图简圆体" panose="02010601030101010101" pitchFamily="2" charset="-122"/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2022/3/20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包图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包图简圆体" panose="02010601030101010101" pitchFamily="2" charset="-122"/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  <p:sldLayoutId id="2147483665" r:id="rId3"/>
    <p:sldLayoutId id="2147483670" r:id="rId4"/>
    <p:sldLayoutId id="2147483668" r:id="rId5"/>
    <p:sldLayoutId id="2147483669" r:id="rId6"/>
  </p:sldLayoutIdLst>
  <p:transition/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包图简圆体" panose="02010601030101010101" pitchFamily="2" charset="-122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53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microsoft.com/office/2007/relationships/hdphoto" Target="../media/hdphoto3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6" name="图片 3725">
            <a:extLst>
              <a:ext uri="{FF2B5EF4-FFF2-40B4-BE49-F238E27FC236}">
                <a16:creationId xmlns:a16="http://schemas.microsoft.com/office/drawing/2014/main" id="{D8BE6122-ACBB-4EC6-AADE-A4F91AD54469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3" name="图形 4">
            <a:extLst>
              <a:ext uri="{FF2B5EF4-FFF2-40B4-BE49-F238E27FC236}">
                <a16:creationId xmlns:a16="http://schemas.microsoft.com/office/drawing/2014/main" id="{EA986A04-A3ED-422C-BB51-D3CEB7790A6C}"/>
              </a:ext>
            </a:extLst>
          </p:cNvPr>
          <p:cNvGrpSpPr/>
          <p:nvPr/>
        </p:nvGrpSpPr>
        <p:grpSpPr>
          <a:xfrm rot="5400000">
            <a:off x="1353904" y="3864089"/>
            <a:ext cx="6588968" cy="2654468"/>
            <a:chOff x="2266965" y="2267091"/>
            <a:chExt cx="5135879" cy="2069068"/>
          </a:xfrm>
          <a:gradFill flip="none" rotWithShape="1">
            <a:gsLst>
              <a:gs pos="100000">
                <a:srgbClr val="012A6F"/>
              </a:gs>
              <a:gs pos="47000">
                <a:srgbClr val="01BCD6"/>
              </a:gs>
              <a:gs pos="7000">
                <a:srgbClr val="01F6FE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D83F2FE-55C8-495E-8666-47C57F4DC15D}"/>
                </a:ext>
              </a:extLst>
            </p:cNvPr>
            <p:cNvSpPr/>
            <p:nvPr/>
          </p:nvSpPr>
          <p:spPr>
            <a:xfrm>
              <a:off x="2756574" y="2280117"/>
              <a:ext cx="3720369" cy="860393"/>
            </a:xfrm>
            <a:custGeom>
              <a:avLst/>
              <a:gdLst>
                <a:gd name="connsiteX0" fmla="*/ 1908334 w 3720369"/>
                <a:gd name="connsiteY0" fmla="*/ 860393 h 860393"/>
                <a:gd name="connsiteX1" fmla="*/ 1618107 w 3720369"/>
                <a:gd name="connsiteY1" fmla="*/ 860393 h 860393"/>
                <a:gd name="connsiteX2" fmla="*/ 1447038 w 3720369"/>
                <a:gd name="connsiteY2" fmla="*/ 689229 h 860393"/>
                <a:gd name="connsiteX3" fmla="*/ 1197102 w 3720369"/>
                <a:gd name="connsiteY3" fmla="*/ 689229 h 860393"/>
                <a:gd name="connsiteX4" fmla="*/ 1055941 w 3720369"/>
                <a:gd name="connsiteY4" fmla="*/ 830390 h 860393"/>
                <a:gd name="connsiteX5" fmla="*/ 316135 w 3720369"/>
                <a:gd name="connsiteY5" fmla="*/ 830390 h 860393"/>
                <a:gd name="connsiteX6" fmla="*/ 229362 w 3720369"/>
                <a:gd name="connsiteY6" fmla="*/ 743712 h 860393"/>
                <a:gd name="connsiteX7" fmla="*/ 0 w 3720369"/>
                <a:gd name="connsiteY7" fmla="*/ 743712 h 860393"/>
                <a:gd name="connsiteX8" fmla="*/ 0 w 3720369"/>
                <a:gd name="connsiteY8" fmla="*/ 734759 h 860393"/>
                <a:gd name="connsiteX9" fmla="*/ 233077 w 3720369"/>
                <a:gd name="connsiteY9" fmla="*/ 734759 h 860393"/>
                <a:gd name="connsiteX10" fmla="*/ 319850 w 3720369"/>
                <a:gd name="connsiteY10" fmla="*/ 821436 h 860393"/>
                <a:gd name="connsiteX11" fmla="*/ 1052227 w 3720369"/>
                <a:gd name="connsiteY11" fmla="*/ 821436 h 860393"/>
                <a:gd name="connsiteX12" fmla="*/ 1193387 w 3720369"/>
                <a:gd name="connsiteY12" fmla="*/ 680276 h 860393"/>
                <a:gd name="connsiteX13" fmla="*/ 1450753 w 3720369"/>
                <a:gd name="connsiteY13" fmla="*/ 680276 h 860393"/>
                <a:gd name="connsiteX14" fmla="*/ 1621917 w 3720369"/>
                <a:gd name="connsiteY14" fmla="*/ 851440 h 860393"/>
                <a:gd name="connsiteX15" fmla="*/ 1904619 w 3720369"/>
                <a:gd name="connsiteY15" fmla="*/ 851440 h 860393"/>
                <a:gd name="connsiteX16" fmla="*/ 2158460 w 3720369"/>
                <a:gd name="connsiteY16" fmla="*/ 597503 h 860393"/>
                <a:gd name="connsiteX17" fmla="*/ 2812352 w 3720369"/>
                <a:gd name="connsiteY17" fmla="*/ 597503 h 860393"/>
                <a:gd name="connsiteX18" fmla="*/ 2996470 w 3720369"/>
                <a:gd name="connsiteY18" fmla="*/ 413385 h 860393"/>
                <a:gd name="connsiteX19" fmla="*/ 3070574 w 3720369"/>
                <a:gd name="connsiteY19" fmla="*/ 413385 h 860393"/>
                <a:gd name="connsiteX20" fmla="*/ 3197733 w 3720369"/>
                <a:gd name="connsiteY20" fmla="*/ 286226 h 860393"/>
                <a:gd name="connsiteX21" fmla="*/ 3427762 w 3720369"/>
                <a:gd name="connsiteY21" fmla="*/ 286226 h 860393"/>
                <a:gd name="connsiteX22" fmla="*/ 3713988 w 3720369"/>
                <a:gd name="connsiteY22" fmla="*/ 0 h 860393"/>
                <a:gd name="connsiteX23" fmla="*/ 3720370 w 3720369"/>
                <a:gd name="connsiteY23" fmla="*/ 6382 h 860393"/>
                <a:gd name="connsiteX24" fmla="*/ 3431477 w 3720369"/>
                <a:gd name="connsiteY24" fmla="*/ 295180 h 860393"/>
                <a:gd name="connsiteX25" fmla="*/ 3201448 w 3720369"/>
                <a:gd name="connsiteY25" fmla="*/ 295180 h 860393"/>
                <a:gd name="connsiteX26" fmla="*/ 3074289 w 3720369"/>
                <a:gd name="connsiteY26" fmla="*/ 422339 h 860393"/>
                <a:gd name="connsiteX27" fmla="*/ 3000185 w 3720369"/>
                <a:gd name="connsiteY27" fmla="*/ 422339 h 860393"/>
                <a:gd name="connsiteX28" fmla="*/ 2815971 w 3720369"/>
                <a:gd name="connsiteY28" fmla="*/ 606457 h 860393"/>
                <a:gd name="connsiteX29" fmla="*/ 2162175 w 3720369"/>
                <a:gd name="connsiteY29" fmla="*/ 606457 h 86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20369" h="860393">
                  <a:moveTo>
                    <a:pt x="1908334" y="860393"/>
                  </a:moveTo>
                  <a:lnTo>
                    <a:pt x="1618107" y="860393"/>
                  </a:lnTo>
                  <a:lnTo>
                    <a:pt x="1447038" y="689229"/>
                  </a:lnTo>
                  <a:lnTo>
                    <a:pt x="1197102" y="689229"/>
                  </a:lnTo>
                  <a:lnTo>
                    <a:pt x="1055941" y="830390"/>
                  </a:lnTo>
                  <a:lnTo>
                    <a:pt x="316135" y="830390"/>
                  </a:lnTo>
                  <a:lnTo>
                    <a:pt x="229362" y="743712"/>
                  </a:lnTo>
                  <a:lnTo>
                    <a:pt x="0" y="743712"/>
                  </a:lnTo>
                  <a:lnTo>
                    <a:pt x="0" y="734759"/>
                  </a:lnTo>
                  <a:lnTo>
                    <a:pt x="233077" y="734759"/>
                  </a:lnTo>
                  <a:lnTo>
                    <a:pt x="319850" y="821436"/>
                  </a:lnTo>
                  <a:lnTo>
                    <a:pt x="1052227" y="821436"/>
                  </a:lnTo>
                  <a:lnTo>
                    <a:pt x="1193387" y="680276"/>
                  </a:lnTo>
                  <a:lnTo>
                    <a:pt x="1450753" y="680276"/>
                  </a:lnTo>
                  <a:lnTo>
                    <a:pt x="1621917" y="851440"/>
                  </a:lnTo>
                  <a:lnTo>
                    <a:pt x="1904619" y="851440"/>
                  </a:lnTo>
                  <a:lnTo>
                    <a:pt x="2158460" y="597503"/>
                  </a:lnTo>
                  <a:lnTo>
                    <a:pt x="2812352" y="597503"/>
                  </a:lnTo>
                  <a:lnTo>
                    <a:pt x="2996470" y="413385"/>
                  </a:lnTo>
                  <a:lnTo>
                    <a:pt x="3070574" y="413385"/>
                  </a:lnTo>
                  <a:lnTo>
                    <a:pt x="3197733" y="286226"/>
                  </a:lnTo>
                  <a:lnTo>
                    <a:pt x="3427762" y="286226"/>
                  </a:lnTo>
                  <a:lnTo>
                    <a:pt x="3713988" y="0"/>
                  </a:lnTo>
                  <a:lnTo>
                    <a:pt x="3720370" y="6382"/>
                  </a:lnTo>
                  <a:lnTo>
                    <a:pt x="3431477" y="295180"/>
                  </a:lnTo>
                  <a:lnTo>
                    <a:pt x="3201448" y="295180"/>
                  </a:lnTo>
                  <a:lnTo>
                    <a:pt x="3074289" y="422339"/>
                  </a:lnTo>
                  <a:lnTo>
                    <a:pt x="3000185" y="422339"/>
                  </a:lnTo>
                  <a:lnTo>
                    <a:pt x="2815971" y="606457"/>
                  </a:lnTo>
                  <a:lnTo>
                    <a:pt x="2162175" y="6064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182FFB2-AC05-4104-BA35-AAA1BC08A639}"/>
                </a:ext>
              </a:extLst>
            </p:cNvPr>
            <p:cNvSpPr/>
            <p:nvPr/>
          </p:nvSpPr>
          <p:spPr>
            <a:xfrm>
              <a:off x="2740572" y="3002493"/>
              <a:ext cx="33623" cy="33718"/>
            </a:xfrm>
            <a:custGeom>
              <a:avLst/>
              <a:gdLst>
                <a:gd name="connsiteX0" fmla="*/ 16859 w 33623"/>
                <a:gd name="connsiteY0" fmla="*/ 33719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63BD914-79A8-49BC-8709-757B5550B54C}"/>
                </a:ext>
              </a:extLst>
            </p:cNvPr>
            <p:cNvSpPr/>
            <p:nvPr/>
          </p:nvSpPr>
          <p:spPr>
            <a:xfrm>
              <a:off x="6456298" y="226709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21894A6-D52F-4A7E-B99E-FB15B2125FBA}"/>
                </a:ext>
              </a:extLst>
            </p:cNvPr>
            <p:cNvSpPr/>
            <p:nvPr/>
          </p:nvSpPr>
          <p:spPr>
            <a:xfrm>
              <a:off x="2727046" y="3762016"/>
              <a:ext cx="3846385" cy="561022"/>
            </a:xfrm>
            <a:custGeom>
              <a:avLst/>
              <a:gdLst>
                <a:gd name="connsiteX0" fmla="*/ 3840004 w 3846385"/>
                <a:gd name="connsiteY0" fmla="*/ 561023 h 561022"/>
                <a:gd name="connsiteX1" fmla="*/ 3645884 w 3846385"/>
                <a:gd name="connsiteY1" fmla="*/ 366808 h 561022"/>
                <a:gd name="connsiteX2" fmla="*/ 3508820 w 3846385"/>
                <a:gd name="connsiteY2" fmla="*/ 366808 h 561022"/>
                <a:gd name="connsiteX3" fmla="*/ 3269837 w 3846385"/>
                <a:gd name="connsiteY3" fmla="*/ 127825 h 561022"/>
                <a:gd name="connsiteX4" fmla="*/ 3154394 w 3846385"/>
                <a:gd name="connsiteY4" fmla="*/ 127825 h 561022"/>
                <a:gd name="connsiteX5" fmla="*/ 2993136 w 3846385"/>
                <a:gd name="connsiteY5" fmla="*/ 289179 h 561022"/>
                <a:gd name="connsiteX6" fmla="*/ 2788539 w 3846385"/>
                <a:gd name="connsiteY6" fmla="*/ 289179 h 561022"/>
                <a:gd name="connsiteX7" fmla="*/ 2587181 w 3846385"/>
                <a:gd name="connsiteY7" fmla="*/ 87725 h 561022"/>
                <a:gd name="connsiteX8" fmla="*/ 2273046 w 3846385"/>
                <a:gd name="connsiteY8" fmla="*/ 87725 h 561022"/>
                <a:gd name="connsiteX9" fmla="*/ 2118646 w 3846385"/>
                <a:gd name="connsiteY9" fmla="*/ 242125 h 561022"/>
                <a:gd name="connsiteX10" fmla="*/ 1772888 w 3846385"/>
                <a:gd name="connsiteY10" fmla="*/ 242125 h 561022"/>
                <a:gd name="connsiteX11" fmla="*/ 1594676 w 3846385"/>
                <a:gd name="connsiteY11" fmla="*/ 63913 h 561022"/>
                <a:gd name="connsiteX12" fmla="*/ 1260253 w 3846385"/>
                <a:gd name="connsiteY12" fmla="*/ 63913 h 561022"/>
                <a:gd name="connsiteX13" fmla="*/ 1221962 w 3846385"/>
                <a:gd name="connsiteY13" fmla="*/ 102203 h 561022"/>
                <a:gd name="connsiteX14" fmla="*/ 1005173 w 3846385"/>
                <a:gd name="connsiteY14" fmla="*/ 102203 h 561022"/>
                <a:gd name="connsiteX15" fmla="*/ 912019 w 3846385"/>
                <a:gd name="connsiteY15" fmla="*/ 8954 h 561022"/>
                <a:gd name="connsiteX16" fmla="*/ 430530 w 3846385"/>
                <a:gd name="connsiteY16" fmla="*/ 8954 h 561022"/>
                <a:gd name="connsiteX17" fmla="*/ 358521 w 3846385"/>
                <a:gd name="connsiteY17" fmla="*/ 80963 h 561022"/>
                <a:gd name="connsiteX18" fmla="*/ 0 w 3846385"/>
                <a:gd name="connsiteY18" fmla="*/ 80963 h 561022"/>
                <a:gd name="connsiteX19" fmla="*/ 0 w 3846385"/>
                <a:gd name="connsiteY19" fmla="*/ 72009 h 561022"/>
                <a:gd name="connsiteX20" fmla="*/ 354901 w 3846385"/>
                <a:gd name="connsiteY20" fmla="*/ 72009 h 561022"/>
                <a:gd name="connsiteX21" fmla="*/ 426815 w 3846385"/>
                <a:gd name="connsiteY21" fmla="*/ 0 h 561022"/>
                <a:gd name="connsiteX22" fmla="*/ 915734 w 3846385"/>
                <a:gd name="connsiteY22" fmla="*/ 0 h 561022"/>
                <a:gd name="connsiteX23" fmla="*/ 1008888 w 3846385"/>
                <a:gd name="connsiteY23" fmla="*/ 93250 h 561022"/>
                <a:gd name="connsiteX24" fmla="*/ 1218248 w 3846385"/>
                <a:gd name="connsiteY24" fmla="*/ 93250 h 561022"/>
                <a:gd name="connsiteX25" fmla="*/ 1256538 w 3846385"/>
                <a:gd name="connsiteY25" fmla="*/ 54959 h 561022"/>
                <a:gd name="connsiteX26" fmla="*/ 1598295 w 3846385"/>
                <a:gd name="connsiteY26" fmla="*/ 54959 h 561022"/>
                <a:gd name="connsiteX27" fmla="*/ 1776603 w 3846385"/>
                <a:gd name="connsiteY27" fmla="*/ 233172 h 561022"/>
                <a:gd name="connsiteX28" fmla="*/ 2114931 w 3846385"/>
                <a:gd name="connsiteY28" fmla="*/ 233172 h 561022"/>
                <a:gd name="connsiteX29" fmla="*/ 2269331 w 3846385"/>
                <a:gd name="connsiteY29" fmla="*/ 78772 h 561022"/>
                <a:gd name="connsiteX30" fmla="*/ 2590895 w 3846385"/>
                <a:gd name="connsiteY30" fmla="*/ 78772 h 561022"/>
                <a:gd name="connsiteX31" fmla="*/ 2792349 w 3846385"/>
                <a:gd name="connsiteY31" fmla="*/ 280130 h 561022"/>
                <a:gd name="connsiteX32" fmla="*/ 2989421 w 3846385"/>
                <a:gd name="connsiteY32" fmla="*/ 280130 h 561022"/>
                <a:gd name="connsiteX33" fmla="*/ 3150680 w 3846385"/>
                <a:gd name="connsiteY33" fmla="*/ 118872 h 561022"/>
                <a:gd name="connsiteX34" fmla="*/ 3273552 w 3846385"/>
                <a:gd name="connsiteY34" fmla="*/ 118872 h 561022"/>
                <a:gd name="connsiteX35" fmla="*/ 3512534 w 3846385"/>
                <a:gd name="connsiteY35" fmla="*/ 357854 h 561022"/>
                <a:gd name="connsiteX36" fmla="*/ 3649504 w 3846385"/>
                <a:gd name="connsiteY36" fmla="*/ 357854 h 561022"/>
                <a:gd name="connsiteX37" fmla="*/ 3846386 w 3846385"/>
                <a:gd name="connsiteY37" fmla="*/ 554641 h 56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46385" h="561022">
                  <a:moveTo>
                    <a:pt x="3840004" y="561023"/>
                  </a:moveTo>
                  <a:lnTo>
                    <a:pt x="3645884" y="366808"/>
                  </a:lnTo>
                  <a:lnTo>
                    <a:pt x="3508820" y="366808"/>
                  </a:lnTo>
                  <a:lnTo>
                    <a:pt x="3269837" y="127825"/>
                  </a:lnTo>
                  <a:lnTo>
                    <a:pt x="3154394" y="127825"/>
                  </a:lnTo>
                  <a:lnTo>
                    <a:pt x="2993136" y="289179"/>
                  </a:lnTo>
                  <a:lnTo>
                    <a:pt x="2788539" y="289179"/>
                  </a:lnTo>
                  <a:lnTo>
                    <a:pt x="2587181" y="87725"/>
                  </a:lnTo>
                  <a:lnTo>
                    <a:pt x="2273046" y="87725"/>
                  </a:lnTo>
                  <a:lnTo>
                    <a:pt x="2118646" y="242125"/>
                  </a:lnTo>
                  <a:lnTo>
                    <a:pt x="1772888" y="242125"/>
                  </a:lnTo>
                  <a:lnTo>
                    <a:pt x="1594676" y="63913"/>
                  </a:lnTo>
                  <a:lnTo>
                    <a:pt x="1260253" y="63913"/>
                  </a:lnTo>
                  <a:lnTo>
                    <a:pt x="1221962" y="102203"/>
                  </a:lnTo>
                  <a:lnTo>
                    <a:pt x="1005173" y="102203"/>
                  </a:lnTo>
                  <a:lnTo>
                    <a:pt x="912019" y="8954"/>
                  </a:lnTo>
                  <a:lnTo>
                    <a:pt x="430530" y="8954"/>
                  </a:lnTo>
                  <a:lnTo>
                    <a:pt x="358521" y="80963"/>
                  </a:lnTo>
                  <a:lnTo>
                    <a:pt x="0" y="80963"/>
                  </a:lnTo>
                  <a:lnTo>
                    <a:pt x="0" y="72009"/>
                  </a:lnTo>
                  <a:lnTo>
                    <a:pt x="354901" y="72009"/>
                  </a:lnTo>
                  <a:lnTo>
                    <a:pt x="426815" y="0"/>
                  </a:lnTo>
                  <a:lnTo>
                    <a:pt x="915734" y="0"/>
                  </a:lnTo>
                  <a:lnTo>
                    <a:pt x="1008888" y="93250"/>
                  </a:lnTo>
                  <a:lnTo>
                    <a:pt x="1218248" y="93250"/>
                  </a:lnTo>
                  <a:lnTo>
                    <a:pt x="1256538" y="54959"/>
                  </a:lnTo>
                  <a:lnTo>
                    <a:pt x="1598295" y="54959"/>
                  </a:lnTo>
                  <a:lnTo>
                    <a:pt x="1776603" y="233172"/>
                  </a:lnTo>
                  <a:lnTo>
                    <a:pt x="2114931" y="233172"/>
                  </a:lnTo>
                  <a:lnTo>
                    <a:pt x="2269331" y="78772"/>
                  </a:lnTo>
                  <a:lnTo>
                    <a:pt x="2590895" y="78772"/>
                  </a:lnTo>
                  <a:lnTo>
                    <a:pt x="2792349" y="280130"/>
                  </a:lnTo>
                  <a:lnTo>
                    <a:pt x="2989421" y="280130"/>
                  </a:lnTo>
                  <a:lnTo>
                    <a:pt x="3150680" y="118872"/>
                  </a:lnTo>
                  <a:lnTo>
                    <a:pt x="3273552" y="118872"/>
                  </a:lnTo>
                  <a:lnTo>
                    <a:pt x="3512534" y="357854"/>
                  </a:lnTo>
                  <a:lnTo>
                    <a:pt x="3649504" y="357854"/>
                  </a:lnTo>
                  <a:lnTo>
                    <a:pt x="3846386" y="554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88AC6FA-E8BC-44B8-965A-F3CE3154804E}"/>
                </a:ext>
              </a:extLst>
            </p:cNvPr>
            <p:cNvSpPr/>
            <p:nvPr/>
          </p:nvSpPr>
          <p:spPr>
            <a:xfrm>
              <a:off x="2711044" y="38216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526D41C-5061-4F21-8CCF-F5848C028A2A}"/>
                </a:ext>
              </a:extLst>
            </p:cNvPr>
            <p:cNvSpPr/>
            <p:nvPr/>
          </p:nvSpPr>
          <p:spPr>
            <a:xfrm>
              <a:off x="6552786" y="430248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406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29DC538-AA8E-4FCF-A819-C5E7B10BA9AA}"/>
                </a:ext>
              </a:extLst>
            </p:cNvPr>
            <p:cNvSpPr/>
            <p:nvPr/>
          </p:nvSpPr>
          <p:spPr>
            <a:xfrm>
              <a:off x="2775052" y="3347869"/>
              <a:ext cx="4468558" cy="641508"/>
            </a:xfrm>
            <a:custGeom>
              <a:avLst/>
              <a:gdLst>
                <a:gd name="connsiteX0" fmla="*/ 4462272 w 4468558"/>
                <a:gd name="connsiteY0" fmla="*/ 641509 h 641508"/>
                <a:gd name="connsiteX1" fmla="*/ 4304253 w 4468558"/>
                <a:gd name="connsiteY1" fmla="*/ 483489 h 641508"/>
                <a:gd name="connsiteX2" fmla="*/ 3646742 w 4468558"/>
                <a:gd name="connsiteY2" fmla="*/ 483489 h 641508"/>
                <a:gd name="connsiteX3" fmla="*/ 3458052 w 4468558"/>
                <a:gd name="connsiteY3" fmla="*/ 294704 h 641508"/>
                <a:gd name="connsiteX4" fmla="*/ 3193447 w 4468558"/>
                <a:gd name="connsiteY4" fmla="*/ 294704 h 641508"/>
                <a:gd name="connsiteX5" fmla="*/ 3048381 w 4468558"/>
                <a:gd name="connsiteY5" fmla="*/ 149638 h 641508"/>
                <a:gd name="connsiteX6" fmla="*/ 2839498 w 4468558"/>
                <a:gd name="connsiteY6" fmla="*/ 149638 h 641508"/>
                <a:gd name="connsiteX7" fmla="*/ 2731103 w 4468558"/>
                <a:gd name="connsiteY7" fmla="*/ 258032 h 641508"/>
                <a:gd name="connsiteX8" fmla="*/ 2532793 w 4468558"/>
                <a:gd name="connsiteY8" fmla="*/ 258032 h 641508"/>
                <a:gd name="connsiteX9" fmla="*/ 2432209 w 4468558"/>
                <a:gd name="connsiteY9" fmla="*/ 157448 h 641508"/>
                <a:gd name="connsiteX10" fmla="*/ 2186845 w 4468558"/>
                <a:gd name="connsiteY10" fmla="*/ 157448 h 641508"/>
                <a:gd name="connsiteX11" fmla="*/ 2122265 w 4468558"/>
                <a:gd name="connsiteY11" fmla="*/ 222028 h 641508"/>
                <a:gd name="connsiteX12" fmla="*/ 1841849 w 4468558"/>
                <a:gd name="connsiteY12" fmla="*/ 222028 h 641508"/>
                <a:gd name="connsiteX13" fmla="*/ 1672114 w 4468558"/>
                <a:gd name="connsiteY13" fmla="*/ 52292 h 641508"/>
                <a:gd name="connsiteX14" fmla="*/ 1288352 w 4468558"/>
                <a:gd name="connsiteY14" fmla="*/ 52292 h 641508"/>
                <a:gd name="connsiteX15" fmla="*/ 1135190 w 4468558"/>
                <a:gd name="connsiteY15" fmla="*/ 205454 h 641508"/>
                <a:gd name="connsiteX16" fmla="*/ 871442 w 4468558"/>
                <a:gd name="connsiteY16" fmla="*/ 205454 h 641508"/>
                <a:gd name="connsiteX17" fmla="*/ 674942 w 4468558"/>
                <a:gd name="connsiteY17" fmla="*/ 8954 h 641508"/>
                <a:gd name="connsiteX18" fmla="*/ 0 w 4468558"/>
                <a:gd name="connsiteY18" fmla="*/ 8954 h 641508"/>
                <a:gd name="connsiteX19" fmla="*/ 0 w 4468558"/>
                <a:gd name="connsiteY19" fmla="*/ 0 h 641508"/>
                <a:gd name="connsiteX20" fmla="*/ 678656 w 4468558"/>
                <a:gd name="connsiteY20" fmla="*/ 0 h 641508"/>
                <a:gd name="connsiteX21" fmla="*/ 875062 w 4468558"/>
                <a:gd name="connsiteY21" fmla="*/ 196501 h 641508"/>
                <a:gd name="connsiteX22" fmla="*/ 1131570 w 4468558"/>
                <a:gd name="connsiteY22" fmla="*/ 196501 h 641508"/>
                <a:gd name="connsiteX23" fmla="*/ 1284637 w 4468558"/>
                <a:gd name="connsiteY23" fmla="*/ 43339 h 641508"/>
                <a:gd name="connsiteX24" fmla="*/ 1675829 w 4468558"/>
                <a:gd name="connsiteY24" fmla="*/ 43339 h 641508"/>
                <a:gd name="connsiteX25" fmla="*/ 1845564 w 4468558"/>
                <a:gd name="connsiteY25" fmla="*/ 213074 h 641508"/>
                <a:gd name="connsiteX26" fmla="*/ 2118551 w 4468558"/>
                <a:gd name="connsiteY26" fmla="*/ 213074 h 641508"/>
                <a:gd name="connsiteX27" fmla="*/ 2183130 w 4468558"/>
                <a:gd name="connsiteY27" fmla="*/ 148495 h 641508"/>
                <a:gd name="connsiteX28" fmla="*/ 2435923 w 4468558"/>
                <a:gd name="connsiteY28" fmla="*/ 148495 h 641508"/>
                <a:gd name="connsiteX29" fmla="*/ 2536412 w 4468558"/>
                <a:gd name="connsiteY29" fmla="*/ 249079 h 641508"/>
                <a:gd name="connsiteX30" fmla="*/ 2727389 w 4468558"/>
                <a:gd name="connsiteY30" fmla="*/ 249079 h 641508"/>
                <a:gd name="connsiteX31" fmla="*/ 2835783 w 4468558"/>
                <a:gd name="connsiteY31" fmla="*/ 140684 h 641508"/>
                <a:gd name="connsiteX32" fmla="*/ 3052096 w 4468558"/>
                <a:gd name="connsiteY32" fmla="*/ 140684 h 641508"/>
                <a:gd name="connsiteX33" fmla="*/ 3197257 w 4468558"/>
                <a:gd name="connsiteY33" fmla="*/ 285750 h 641508"/>
                <a:gd name="connsiteX34" fmla="*/ 3461671 w 4468558"/>
                <a:gd name="connsiteY34" fmla="*/ 285750 h 641508"/>
                <a:gd name="connsiteX35" fmla="*/ 3650456 w 4468558"/>
                <a:gd name="connsiteY35" fmla="*/ 474535 h 641508"/>
                <a:gd name="connsiteX36" fmla="*/ 4307967 w 4468558"/>
                <a:gd name="connsiteY36" fmla="*/ 474535 h 641508"/>
                <a:gd name="connsiteX37" fmla="*/ 4468559 w 4468558"/>
                <a:gd name="connsiteY37" fmla="*/ 635127 h 641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68558" h="641508">
                  <a:moveTo>
                    <a:pt x="4462272" y="641509"/>
                  </a:moveTo>
                  <a:lnTo>
                    <a:pt x="4304253" y="483489"/>
                  </a:lnTo>
                  <a:lnTo>
                    <a:pt x="3646742" y="483489"/>
                  </a:lnTo>
                  <a:lnTo>
                    <a:pt x="3458052" y="294704"/>
                  </a:lnTo>
                  <a:lnTo>
                    <a:pt x="3193447" y="294704"/>
                  </a:lnTo>
                  <a:lnTo>
                    <a:pt x="3048381" y="149638"/>
                  </a:lnTo>
                  <a:lnTo>
                    <a:pt x="2839498" y="149638"/>
                  </a:lnTo>
                  <a:lnTo>
                    <a:pt x="2731103" y="258032"/>
                  </a:lnTo>
                  <a:lnTo>
                    <a:pt x="2532793" y="258032"/>
                  </a:lnTo>
                  <a:lnTo>
                    <a:pt x="2432209" y="157448"/>
                  </a:lnTo>
                  <a:lnTo>
                    <a:pt x="2186845" y="157448"/>
                  </a:lnTo>
                  <a:lnTo>
                    <a:pt x="2122265" y="222028"/>
                  </a:lnTo>
                  <a:lnTo>
                    <a:pt x="1841849" y="222028"/>
                  </a:lnTo>
                  <a:lnTo>
                    <a:pt x="1672114" y="52292"/>
                  </a:lnTo>
                  <a:lnTo>
                    <a:pt x="1288352" y="52292"/>
                  </a:lnTo>
                  <a:lnTo>
                    <a:pt x="1135190" y="205454"/>
                  </a:lnTo>
                  <a:lnTo>
                    <a:pt x="871442" y="205454"/>
                  </a:lnTo>
                  <a:lnTo>
                    <a:pt x="674942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678656" y="0"/>
                  </a:lnTo>
                  <a:lnTo>
                    <a:pt x="875062" y="196501"/>
                  </a:lnTo>
                  <a:lnTo>
                    <a:pt x="1131570" y="196501"/>
                  </a:lnTo>
                  <a:lnTo>
                    <a:pt x="1284637" y="43339"/>
                  </a:lnTo>
                  <a:lnTo>
                    <a:pt x="1675829" y="43339"/>
                  </a:lnTo>
                  <a:lnTo>
                    <a:pt x="1845564" y="213074"/>
                  </a:lnTo>
                  <a:lnTo>
                    <a:pt x="2118551" y="213074"/>
                  </a:lnTo>
                  <a:lnTo>
                    <a:pt x="2183130" y="148495"/>
                  </a:lnTo>
                  <a:lnTo>
                    <a:pt x="2435923" y="148495"/>
                  </a:lnTo>
                  <a:lnTo>
                    <a:pt x="2536412" y="249079"/>
                  </a:lnTo>
                  <a:lnTo>
                    <a:pt x="2727389" y="249079"/>
                  </a:lnTo>
                  <a:lnTo>
                    <a:pt x="2835783" y="140684"/>
                  </a:lnTo>
                  <a:lnTo>
                    <a:pt x="3052096" y="140684"/>
                  </a:lnTo>
                  <a:lnTo>
                    <a:pt x="3197257" y="285750"/>
                  </a:lnTo>
                  <a:lnTo>
                    <a:pt x="3461671" y="285750"/>
                  </a:lnTo>
                  <a:lnTo>
                    <a:pt x="3650456" y="474535"/>
                  </a:lnTo>
                  <a:lnTo>
                    <a:pt x="4307967" y="474535"/>
                  </a:lnTo>
                  <a:lnTo>
                    <a:pt x="4468559" y="6351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E7D3156-3455-4BA8-ACCD-D40700C92957}"/>
                </a:ext>
              </a:extLst>
            </p:cNvPr>
            <p:cNvSpPr/>
            <p:nvPr/>
          </p:nvSpPr>
          <p:spPr>
            <a:xfrm>
              <a:off x="2759050" y="333558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764 h 33623"/>
                <a:gd name="connsiteX2" fmla="*/ 16859 w 33718"/>
                <a:gd name="connsiteY2" fmla="*/ 0 h 33623"/>
                <a:gd name="connsiteX3" fmla="*/ 33719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764"/>
                  </a:cubicBezTo>
                  <a:cubicBezTo>
                    <a:pt x="33623" y="26003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86EA86F-0286-471D-B858-D2B06519F7D7}"/>
                </a:ext>
              </a:extLst>
            </p:cNvPr>
            <p:cNvSpPr/>
            <p:nvPr/>
          </p:nvSpPr>
          <p:spPr>
            <a:xfrm>
              <a:off x="7223037" y="3968733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56807D1-13C4-4D61-9575-9C778F62F1B0}"/>
                </a:ext>
              </a:extLst>
            </p:cNvPr>
            <p:cNvSpPr/>
            <p:nvPr/>
          </p:nvSpPr>
          <p:spPr>
            <a:xfrm>
              <a:off x="2778672" y="3045736"/>
              <a:ext cx="4044410" cy="393668"/>
            </a:xfrm>
            <a:custGeom>
              <a:avLst/>
              <a:gdLst>
                <a:gd name="connsiteX0" fmla="*/ 2085404 w 4044410"/>
                <a:gd name="connsiteY0" fmla="*/ 393668 h 393668"/>
                <a:gd name="connsiteX1" fmla="*/ 1865376 w 4044410"/>
                <a:gd name="connsiteY1" fmla="*/ 393668 h 393668"/>
                <a:gd name="connsiteX2" fmla="*/ 1716500 w 4044410"/>
                <a:gd name="connsiteY2" fmla="*/ 244697 h 393668"/>
                <a:gd name="connsiteX3" fmla="*/ 1219200 w 4044410"/>
                <a:gd name="connsiteY3" fmla="*/ 244697 h 393668"/>
                <a:gd name="connsiteX4" fmla="*/ 1085469 w 4044410"/>
                <a:gd name="connsiteY4" fmla="*/ 378428 h 393668"/>
                <a:gd name="connsiteX5" fmla="*/ 917638 w 4044410"/>
                <a:gd name="connsiteY5" fmla="*/ 378428 h 393668"/>
                <a:gd name="connsiteX6" fmla="*/ 705422 w 4044410"/>
                <a:gd name="connsiteY6" fmla="*/ 166211 h 393668"/>
                <a:gd name="connsiteX7" fmla="*/ 295846 w 4044410"/>
                <a:gd name="connsiteY7" fmla="*/ 166211 h 393668"/>
                <a:gd name="connsiteX8" fmla="*/ 196215 w 4044410"/>
                <a:gd name="connsiteY8" fmla="*/ 66580 h 393668"/>
                <a:gd name="connsiteX9" fmla="*/ 0 w 4044410"/>
                <a:gd name="connsiteY9" fmla="*/ 66580 h 393668"/>
                <a:gd name="connsiteX10" fmla="*/ 0 w 4044410"/>
                <a:gd name="connsiteY10" fmla="*/ 57721 h 393668"/>
                <a:gd name="connsiteX11" fmla="*/ 199930 w 4044410"/>
                <a:gd name="connsiteY11" fmla="*/ 57721 h 393668"/>
                <a:gd name="connsiteX12" fmla="*/ 299561 w 4044410"/>
                <a:gd name="connsiteY12" fmla="*/ 157353 h 393668"/>
                <a:gd name="connsiteX13" fmla="*/ 709136 w 4044410"/>
                <a:gd name="connsiteY13" fmla="*/ 157353 h 393668"/>
                <a:gd name="connsiteX14" fmla="*/ 921258 w 4044410"/>
                <a:gd name="connsiteY14" fmla="*/ 369475 h 393668"/>
                <a:gd name="connsiteX15" fmla="*/ 1081850 w 4044410"/>
                <a:gd name="connsiteY15" fmla="*/ 369475 h 393668"/>
                <a:gd name="connsiteX16" fmla="*/ 1215581 w 4044410"/>
                <a:gd name="connsiteY16" fmla="*/ 235744 h 393668"/>
                <a:gd name="connsiteX17" fmla="*/ 1720120 w 4044410"/>
                <a:gd name="connsiteY17" fmla="*/ 235744 h 393668"/>
                <a:gd name="connsiteX18" fmla="*/ 1869091 w 4044410"/>
                <a:gd name="connsiteY18" fmla="*/ 384715 h 393668"/>
                <a:gd name="connsiteX19" fmla="*/ 2081689 w 4044410"/>
                <a:gd name="connsiteY19" fmla="*/ 384715 h 393668"/>
                <a:gd name="connsiteX20" fmla="*/ 2200942 w 4044410"/>
                <a:gd name="connsiteY20" fmla="*/ 265462 h 393668"/>
                <a:gd name="connsiteX21" fmla="*/ 2579846 w 4044410"/>
                <a:gd name="connsiteY21" fmla="*/ 265462 h 393668"/>
                <a:gd name="connsiteX22" fmla="*/ 2690051 w 4044410"/>
                <a:gd name="connsiteY22" fmla="*/ 375571 h 393668"/>
                <a:gd name="connsiteX23" fmla="*/ 3137059 w 4044410"/>
                <a:gd name="connsiteY23" fmla="*/ 375571 h 393668"/>
                <a:gd name="connsiteX24" fmla="*/ 3401187 w 4044410"/>
                <a:gd name="connsiteY24" fmla="*/ 111442 h 393668"/>
                <a:gd name="connsiteX25" fmla="*/ 3926681 w 4044410"/>
                <a:gd name="connsiteY25" fmla="*/ 111442 h 393668"/>
                <a:gd name="connsiteX26" fmla="*/ 4038124 w 4044410"/>
                <a:gd name="connsiteY26" fmla="*/ 0 h 393668"/>
                <a:gd name="connsiteX27" fmla="*/ 4044410 w 4044410"/>
                <a:gd name="connsiteY27" fmla="*/ 6382 h 393668"/>
                <a:gd name="connsiteX28" fmla="*/ 3930396 w 4044410"/>
                <a:gd name="connsiteY28" fmla="*/ 120396 h 393668"/>
                <a:gd name="connsiteX29" fmla="*/ 3404902 w 4044410"/>
                <a:gd name="connsiteY29" fmla="*/ 120396 h 393668"/>
                <a:gd name="connsiteX30" fmla="*/ 3140774 w 4044410"/>
                <a:gd name="connsiteY30" fmla="*/ 384524 h 393668"/>
                <a:gd name="connsiteX31" fmla="*/ 2686336 w 4044410"/>
                <a:gd name="connsiteY31" fmla="*/ 384524 h 393668"/>
                <a:gd name="connsiteX32" fmla="*/ 2576132 w 4044410"/>
                <a:gd name="connsiteY32" fmla="*/ 274415 h 393668"/>
                <a:gd name="connsiteX33" fmla="*/ 2204657 w 4044410"/>
                <a:gd name="connsiteY33" fmla="*/ 274415 h 393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44410" h="393668">
                  <a:moveTo>
                    <a:pt x="2085404" y="393668"/>
                  </a:moveTo>
                  <a:lnTo>
                    <a:pt x="1865376" y="393668"/>
                  </a:lnTo>
                  <a:lnTo>
                    <a:pt x="1716500" y="244697"/>
                  </a:lnTo>
                  <a:lnTo>
                    <a:pt x="1219200" y="244697"/>
                  </a:lnTo>
                  <a:lnTo>
                    <a:pt x="1085469" y="378428"/>
                  </a:lnTo>
                  <a:lnTo>
                    <a:pt x="917638" y="378428"/>
                  </a:lnTo>
                  <a:lnTo>
                    <a:pt x="705422" y="166211"/>
                  </a:lnTo>
                  <a:lnTo>
                    <a:pt x="295846" y="166211"/>
                  </a:lnTo>
                  <a:lnTo>
                    <a:pt x="196215" y="66580"/>
                  </a:lnTo>
                  <a:lnTo>
                    <a:pt x="0" y="66580"/>
                  </a:lnTo>
                  <a:lnTo>
                    <a:pt x="0" y="57721"/>
                  </a:lnTo>
                  <a:lnTo>
                    <a:pt x="199930" y="57721"/>
                  </a:lnTo>
                  <a:lnTo>
                    <a:pt x="299561" y="157353"/>
                  </a:lnTo>
                  <a:lnTo>
                    <a:pt x="709136" y="157353"/>
                  </a:lnTo>
                  <a:lnTo>
                    <a:pt x="921258" y="369475"/>
                  </a:lnTo>
                  <a:lnTo>
                    <a:pt x="1081850" y="369475"/>
                  </a:lnTo>
                  <a:lnTo>
                    <a:pt x="1215581" y="235744"/>
                  </a:lnTo>
                  <a:lnTo>
                    <a:pt x="1720120" y="235744"/>
                  </a:lnTo>
                  <a:lnTo>
                    <a:pt x="1869091" y="384715"/>
                  </a:lnTo>
                  <a:lnTo>
                    <a:pt x="2081689" y="384715"/>
                  </a:lnTo>
                  <a:lnTo>
                    <a:pt x="2200942" y="265462"/>
                  </a:lnTo>
                  <a:lnTo>
                    <a:pt x="2579846" y="265462"/>
                  </a:lnTo>
                  <a:lnTo>
                    <a:pt x="2690051" y="375571"/>
                  </a:lnTo>
                  <a:lnTo>
                    <a:pt x="3137059" y="375571"/>
                  </a:lnTo>
                  <a:lnTo>
                    <a:pt x="3401187" y="111442"/>
                  </a:lnTo>
                  <a:lnTo>
                    <a:pt x="3926681" y="111442"/>
                  </a:lnTo>
                  <a:lnTo>
                    <a:pt x="4038124" y="0"/>
                  </a:lnTo>
                  <a:lnTo>
                    <a:pt x="4044410" y="6382"/>
                  </a:lnTo>
                  <a:lnTo>
                    <a:pt x="3930396" y="120396"/>
                  </a:lnTo>
                  <a:lnTo>
                    <a:pt x="3404902" y="120396"/>
                  </a:lnTo>
                  <a:lnTo>
                    <a:pt x="3140774" y="384524"/>
                  </a:lnTo>
                  <a:lnTo>
                    <a:pt x="2686336" y="384524"/>
                  </a:lnTo>
                  <a:lnTo>
                    <a:pt x="2576132" y="274415"/>
                  </a:lnTo>
                  <a:lnTo>
                    <a:pt x="2204657" y="2744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AD3EEE8-D381-45B1-9E6D-8CBDAA7D0649}"/>
                </a:ext>
              </a:extLst>
            </p:cNvPr>
            <p:cNvSpPr/>
            <p:nvPr/>
          </p:nvSpPr>
          <p:spPr>
            <a:xfrm>
              <a:off x="2762765" y="3091075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764 h 33623"/>
                <a:gd name="connsiteX2" fmla="*/ 16859 w 33623"/>
                <a:gd name="connsiteY2" fmla="*/ 0 h 33623"/>
                <a:gd name="connsiteX3" fmla="*/ 33623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764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8D29397-5DAD-4403-B1A5-481B9C556A89}"/>
                </a:ext>
              </a:extLst>
            </p:cNvPr>
            <p:cNvSpPr/>
            <p:nvPr/>
          </p:nvSpPr>
          <p:spPr>
            <a:xfrm>
              <a:off x="6802532" y="303271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888628F-D35B-44BD-B44E-E3234A142AEC}"/>
                </a:ext>
              </a:extLst>
            </p:cNvPr>
            <p:cNvSpPr/>
            <p:nvPr/>
          </p:nvSpPr>
          <p:spPr>
            <a:xfrm>
              <a:off x="2789054" y="3179182"/>
              <a:ext cx="884967" cy="302704"/>
            </a:xfrm>
            <a:custGeom>
              <a:avLst/>
              <a:gdLst>
                <a:gd name="connsiteX0" fmla="*/ 878586 w 884967"/>
                <a:gd name="connsiteY0" fmla="*/ 302705 h 302704"/>
                <a:gd name="connsiteX1" fmla="*/ 701516 w 884967"/>
                <a:gd name="connsiteY1" fmla="*/ 125540 h 302704"/>
                <a:gd name="connsiteX2" fmla="*/ 272320 w 884967"/>
                <a:gd name="connsiteY2" fmla="*/ 125540 h 302704"/>
                <a:gd name="connsiteX3" fmla="*/ 155829 w 884967"/>
                <a:gd name="connsiteY3" fmla="*/ 8953 h 302704"/>
                <a:gd name="connsiteX4" fmla="*/ 0 w 884967"/>
                <a:gd name="connsiteY4" fmla="*/ 8953 h 302704"/>
                <a:gd name="connsiteX5" fmla="*/ 0 w 884967"/>
                <a:gd name="connsiteY5" fmla="*/ 0 h 302704"/>
                <a:gd name="connsiteX6" fmla="*/ 159449 w 884967"/>
                <a:gd name="connsiteY6" fmla="*/ 0 h 302704"/>
                <a:gd name="connsiteX7" fmla="*/ 276130 w 884967"/>
                <a:gd name="connsiteY7" fmla="*/ 116586 h 302704"/>
                <a:gd name="connsiteX8" fmla="*/ 705231 w 884967"/>
                <a:gd name="connsiteY8" fmla="*/ 116586 h 302704"/>
                <a:gd name="connsiteX9" fmla="*/ 884968 w 884967"/>
                <a:gd name="connsiteY9" fmla="*/ 296323 h 30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4967" h="302704">
                  <a:moveTo>
                    <a:pt x="878586" y="302705"/>
                  </a:moveTo>
                  <a:lnTo>
                    <a:pt x="701516" y="125540"/>
                  </a:lnTo>
                  <a:lnTo>
                    <a:pt x="272320" y="125540"/>
                  </a:lnTo>
                  <a:lnTo>
                    <a:pt x="155829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159449" y="0"/>
                  </a:lnTo>
                  <a:lnTo>
                    <a:pt x="276130" y="116586"/>
                  </a:lnTo>
                  <a:lnTo>
                    <a:pt x="705231" y="116586"/>
                  </a:lnTo>
                  <a:lnTo>
                    <a:pt x="884968" y="296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400B563-5E38-436C-B341-E6C4C3250A7B}"/>
                </a:ext>
              </a:extLst>
            </p:cNvPr>
            <p:cNvSpPr/>
            <p:nvPr/>
          </p:nvSpPr>
          <p:spPr>
            <a:xfrm>
              <a:off x="2773052" y="316679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BEA10AE-FCA1-4776-A042-ED424C1C80D4}"/>
                </a:ext>
              </a:extLst>
            </p:cNvPr>
            <p:cNvSpPr/>
            <p:nvPr/>
          </p:nvSpPr>
          <p:spPr>
            <a:xfrm>
              <a:off x="3653471" y="346124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DEB85BC-7D79-476E-8C65-F75B1405CEED}"/>
                </a:ext>
              </a:extLst>
            </p:cNvPr>
            <p:cNvSpPr/>
            <p:nvPr/>
          </p:nvSpPr>
          <p:spPr>
            <a:xfrm>
              <a:off x="3614681" y="3192802"/>
              <a:ext cx="1776698" cy="160877"/>
            </a:xfrm>
            <a:custGeom>
              <a:avLst/>
              <a:gdLst>
                <a:gd name="connsiteX0" fmla="*/ 1214057 w 1776698"/>
                <a:gd name="connsiteY0" fmla="*/ 160877 h 160877"/>
                <a:gd name="connsiteX1" fmla="*/ 1015079 w 1776698"/>
                <a:gd name="connsiteY1" fmla="*/ 160877 h 160877"/>
                <a:gd name="connsiteX2" fmla="*/ 863060 w 1776698"/>
                <a:gd name="connsiteY2" fmla="*/ 8953 h 160877"/>
                <a:gd name="connsiteX3" fmla="*/ 369475 w 1776698"/>
                <a:gd name="connsiteY3" fmla="*/ 8953 h 160877"/>
                <a:gd name="connsiteX4" fmla="*/ 236792 w 1776698"/>
                <a:gd name="connsiteY4" fmla="*/ 141637 h 160877"/>
                <a:gd name="connsiteX5" fmla="*/ 126397 w 1776698"/>
                <a:gd name="connsiteY5" fmla="*/ 141637 h 160877"/>
                <a:gd name="connsiteX6" fmla="*/ 0 w 1776698"/>
                <a:gd name="connsiteY6" fmla="*/ 15240 h 160877"/>
                <a:gd name="connsiteX7" fmla="*/ 6286 w 1776698"/>
                <a:gd name="connsiteY7" fmla="*/ 8858 h 160877"/>
                <a:gd name="connsiteX8" fmla="*/ 130111 w 1776698"/>
                <a:gd name="connsiteY8" fmla="*/ 132683 h 160877"/>
                <a:gd name="connsiteX9" fmla="*/ 233077 w 1776698"/>
                <a:gd name="connsiteY9" fmla="*/ 132683 h 160877"/>
                <a:gd name="connsiteX10" fmla="*/ 365760 w 1776698"/>
                <a:gd name="connsiteY10" fmla="*/ 0 h 160877"/>
                <a:gd name="connsiteX11" fmla="*/ 866775 w 1776698"/>
                <a:gd name="connsiteY11" fmla="*/ 0 h 160877"/>
                <a:gd name="connsiteX12" fmla="*/ 1018699 w 1776698"/>
                <a:gd name="connsiteY12" fmla="*/ 151924 h 160877"/>
                <a:gd name="connsiteX13" fmla="*/ 1210342 w 1776698"/>
                <a:gd name="connsiteY13" fmla="*/ 151924 h 160877"/>
                <a:gd name="connsiteX14" fmla="*/ 1357598 w 1776698"/>
                <a:gd name="connsiteY14" fmla="*/ 4667 h 160877"/>
                <a:gd name="connsiteX15" fmla="*/ 1776698 w 1776698"/>
                <a:gd name="connsiteY15" fmla="*/ 4667 h 160877"/>
                <a:gd name="connsiteX16" fmla="*/ 1776698 w 1776698"/>
                <a:gd name="connsiteY16" fmla="*/ 13621 h 160877"/>
                <a:gd name="connsiteX17" fmla="*/ 1361408 w 1776698"/>
                <a:gd name="connsiteY17" fmla="*/ 13621 h 16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6698" h="160877">
                  <a:moveTo>
                    <a:pt x="1214057" y="160877"/>
                  </a:moveTo>
                  <a:lnTo>
                    <a:pt x="1015079" y="160877"/>
                  </a:lnTo>
                  <a:lnTo>
                    <a:pt x="863060" y="8953"/>
                  </a:lnTo>
                  <a:lnTo>
                    <a:pt x="369475" y="8953"/>
                  </a:lnTo>
                  <a:lnTo>
                    <a:pt x="236792" y="141637"/>
                  </a:lnTo>
                  <a:lnTo>
                    <a:pt x="126397" y="141637"/>
                  </a:lnTo>
                  <a:lnTo>
                    <a:pt x="0" y="15240"/>
                  </a:lnTo>
                  <a:lnTo>
                    <a:pt x="6286" y="8858"/>
                  </a:lnTo>
                  <a:lnTo>
                    <a:pt x="130111" y="132683"/>
                  </a:lnTo>
                  <a:lnTo>
                    <a:pt x="233077" y="132683"/>
                  </a:lnTo>
                  <a:lnTo>
                    <a:pt x="365760" y="0"/>
                  </a:lnTo>
                  <a:lnTo>
                    <a:pt x="866775" y="0"/>
                  </a:lnTo>
                  <a:lnTo>
                    <a:pt x="1018699" y="151924"/>
                  </a:lnTo>
                  <a:lnTo>
                    <a:pt x="1210342" y="151924"/>
                  </a:lnTo>
                  <a:lnTo>
                    <a:pt x="1357598" y="4667"/>
                  </a:lnTo>
                  <a:lnTo>
                    <a:pt x="1776698" y="4667"/>
                  </a:lnTo>
                  <a:lnTo>
                    <a:pt x="1776698" y="13621"/>
                  </a:lnTo>
                  <a:lnTo>
                    <a:pt x="1361408" y="13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D48D4BE-5BC2-4E07-9D94-9A9DD0660DC2}"/>
                </a:ext>
              </a:extLst>
            </p:cNvPr>
            <p:cNvSpPr/>
            <p:nvPr/>
          </p:nvSpPr>
          <p:spPr>
            <a:xfrm>
              <a:off x="3601560" y="3188635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01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0DDCE86-3ECA-49AC-9EA7-7F9AF35BE95A}"/>
                </a:ext>
              </a:extLst>
            </p:cNvPr>
            <p:cNvSpPr/>
            <p:nvPr/>
          </p:nvSpPr>
          <p:spPr>
            <a:xfrm>
              <a:off x="5373663" y="3185087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A6F4F87-0702-4987-B8C9-F4348E6808D8}"/>
                </a:ext>
              </a:extLst>
            </p:cNvPr>
            <p:cNvSpPr/>
            <p:nvPr/>
          </p:nvSpPr>
          <p:spPr>
            <a:xfrm>
              <a:off x="3761366" y="3094790"/>
              <a:ext cx="459200" cy="98297"/>
            </a:xfrm>
            <a:custGeom>
              <a:avLst/>
              <a:gdLst>
                <a:gd name="connsiteX0" fmla="*/ 119825 w 459200"/>
                <a:gd name="connsiteY0" fmla="*/ 98298 h 98297"/>
                <a:gd name="connsiteX1" fmla="*/ 0 w 459200"/>
                <a:gd name="connsiteY1" fmla="*/ 98298 h 98297"/>
                <a:gd name="connsiteX2" fmla="*/ 0 w 459200"/>
                <a:gd name="connsiteY2" fmla="*/ 89344 h 98297"/>
                <a:gd name="connsiteX3" fmla="*/ 116110 w 459200"/>
                <a:gd name="connsiteY3" fmla="*/ 89344 h 98297"/>
                <a:gd name="connsiteX4" fmla="*/ 205454 w 459200"/>
                <a:gd name="connsiteY4" fmla="*/ 0 h 98297"/>
                <a:gd name="connsiteX5" fmla="*/ 459200 w 459200"/>
                <a:gd name="connsiteY5" fmla="*/ 0 h 98297"/>
                <a:gd name="connsiteX6" fmla="*/ 459200 w 459200"/>
                <a:gd name="connsiteY6" fmla="*/ 8953 h 98297"/>
                <a:gd name="connsiteX7" fmla="*/ 209169 w 459200"/>
                <a:gd name="connsiteY7" fmla="*/ 8953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200" h="98297">
                  <a:moveTo>
                    <a:pt x="119825" y="98298"/>
                  </a:moveTo>
                  <a:lnTo>
                    <a:pt x="0" y="98298"/>
                  </a:lnTo>
                  <a:lnTo>
                    <a:pt x="0" y="89344"/>
                  </a:lnTo>
                  <a:lnTo>
                    <a:pt x="116110" y="89344"/>
                  </a:lnTo>
                  <a:lnTo>
                    <a:pt x="205454" y="0"/>
                  </a:lnTo>
                  <a:lnTo>
                    <a:pt x="459200" y="0"/>
                  </a:lnTo>
                  <a:lnTo>
                    <a:pt x="459200" y="8953"/>
                  </a:lnTo>
                  <a:lnTo>
                    <a:pt x="209169" y="8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E61CA6A-2CFA-41C5-B459-1D4EF9BD57F6}"/>
                </a:ext>
              </a:extLst>
            </p:cNvPr>
            <p:cNvSpPr/>
            <p:nvPr/>
          </p:nvSpPr>
          <p:spPr>
            <a:xfrm>
              <a:off x="3745364" y="3171752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098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BF0C34F-5C79-4F18-B6BF-CFC0C66500A2}"/>
                </a:ext>
              </a:extLst>
            </p:cNvPr>
            <p:cNvSpPr/>
            <p:nvPr/>
          </p:nvSpPr>
          <p:spPr>
            <a:xfrm>
              <a:off x="4202850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859 h 33623"/>
                <a:gd name="connsiteX2" fmla="*/ 16859 w 33623"/>
                <a:gd name="connsiteY2" fmla="*/ 0 h 33623"/>
                <a:gd name="connsiteX3" fmla="*/ 0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194" y="33623"/>
                    <a:pt x="33623" y="26098"/>
                    <a:pt x="33623" y="16859"/>
                  </a:cubicBezTo>
                  <a:cubicBezTo>
                    <a:pt x="33623" y="762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8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CDDFF8E-EF5A-456B-9ECD-9F78B6777E75}"/>
                </a:ext>
              </a:extLst>
            </p:cNvPr>
            <p:cNvSpPr/>
            <p:nvPr/>
          </p:nvSpPr>
          <p:spPr>
            <a:xfrm>
              <a:off x="4715961" y="2444899"/>
              <a:ext cx="2510980" cy="800099"/>
            </a:xfrm>
            <a:custGeom>
              <a:avLst/>
              <a:gdLst>
                <a:gd name="connsiteX0" fmla="*/ 6382 w 2510980"/>
                <a:gd name="connsiteY0" fmla="*/ 800100 h 800099"/>
                <a:gd name="connsiteX1" fmla="*/ 0 w 2510980"/>
                <a:gd name="connsiteY1" fmla="*/ 793718 h 800099"/>
                <a:gd name="connsiteX2" fmla="*/ 242983 w 2510980"/>
                <a:gd name="connsiteY2" fmla="*/ 550736 h 800099"/>
                <a:gd name="connsiteX3" fmla="*/ 1002030 w 2510980"/>
                <a:gd name="connsiteY3" fmla="*/ 550736 h 800099"/>
                <a:gd name="connsiteX4" fmla="*/ 1215390 w 2510980"/>
                <a:gd name="connsiteY4" fmla="*/ 337376 h 800099"/>
                <a:gd name="connsiteX5" fmla="*/ 1646968 w 2510980"/>
                <a:gd name="connsiteY5" fmla="*/ 337376 h 800099"/>
                <a:gd name="connsiteX6" fmla="*/ 1820609 w 2510980"/>
                <a:gd name="connsiteY6" fmla="*/ 163735 h 800099"/>
                <a:gd name="connsiteX7" fmla="*/ 2043875 w 2510980"/>
                <a:gd name="connsiteY7" fmla="*/ 163735 h 800099"/>
                <a:gd name="connsiteX8" fmla="*/ 2207610 w 2510980"/>
                <a:gd name="connsiteY8" fmla="*/ 0 h 800099"/>
                <a:gd name="connsiteX9" fmla="*/ 2510981 w 2510980"/>
                <a:gd name="connsiteY9" fmla="*/ 0 h 800099"/>
                <a:gd name="connsiteX10" fmla="*/ 2510981 w 2510980"/>
                <a:gd name="connsiteY10" fmla="*/ 9049 h 800099"/>
                <a:gd name="connsiteX11" fmla="*/ 2211324 w 2510980"/>
                <a:gd name="connsiteY11" fmla="*/ 9049 h 800099"/>
                <a:gd name="connsiteX12" fmla="*/ 2047589 w 2510980"/>
                <a:gd name="connsiteY12" fmla="*/ 172688 h 800099"/>
                <a:gd name="connsiteX13" fmla="*/ 1824324 w 2510980"/>
                <a:gd name="connsiteY13" fmla="*/ 172688 h 800099"/>
                <a:gd name="connsiteX14" fmla="*/ 1650683 w 2510980"/>
                <a:gd name="connsiteY14" fmla="*/ 346329 h 800099"/>
                <a:gd name="connsiteX15" fmla="*/ 1219105 w 2510980"/>
                <a:gd name="connsiteY15" fmla="*/ 346329 h 800099"/>
                <a:gd name="connsiteX16" fmla="*/ 1005840 w 2510980"/>
                <a:gd name="connsiteY16" fmla="*/ 559689 h 800099"/>
                <a:gd name="connsiteX17" fmla="*/ 246698 w 2510980"/>
                <a:gd name="connsiteY17" fmla="*/ 559689 h 80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0980" h="800099">
                  <a:moveTo>
                    <a:pt x="6382" y="800100"/>
                  </a:moveTo>
                  <a:lnTo>
                    <a:pt x="0" y="793718"/>
                  </a:lnTo>
                  <a:lnTo>
                    <a:pt x="242983" y="550736"/>
                  </a:lnTo>
                  <a:lnTo>
                    <a:pt x="1002030" y="550736"/>
                  </a:lnTo>
                  <a:lnTo>
                    <a:pt x="1215390" y="337376"/>
                  </a:lnTo>
                  <a:lnTo>
                    <a:pt x="1646968" y="337376"/>
                  </a:lnTo>
                  <a:lnTo>
                    <a:pt x="1820609" y="163735"/>
                  </a:lnTo>
                  <a:lnTo>
                    <a:pt x="2043875" y="163735"/>
                  </a:lnTo>
                  <a:lnTo>
                    <a:pt x="2207610" y="0"/>
                  </a:lnTo>
                  <a:lnTo>
                    <a:pt x="2510981" y="0"/>
                  </a:lnTo>
                  <a:lnTo>
                    <a:pt x="2510981" y="9049"/>
                  </a:lnTo>
                  <a:lnTo>
                    <a:pt x="2211324" y="9049"/>
                  </a:lnTo>
                  <a:lnTo>
                    <a:pt x="2047589" y="172688"/>
                  </a:lnTo>
                  <a:lnTo>
                    <a:pt x="1824324" y="172688"/>
                  </a:lnTo>
                  <a:lnTo>
                    <a:pt x="1650683" y="346329"/>
                  </a:lnTo>
                  <a:lnTo>
                    <a:pt x="1219105" y="346329"/>
                  </a:lnTo>
                  <a:lnTo>
                    <a:pt x="1005840" y="559689"/>
                  </a:lnTo>
                  <a:lnTo>
                    <a:pt x="246698" y="5596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76C658C-72C7-4FC3-851D-146551B39431}"/>
                </a:ext>
              </a:extLst>
            </p:cNvPr>
            <p:cNvSpPr/>
            <p:nvPr/>
          </p:nvSpPr>
          <p:spPr>
            <a:xfrm>
              <a:off x="4702936" y="322435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9809C31-7975-4A5A-A6EA-603073F13E29}"/>
                </a:ext>
              </a:extLst>
            </p:cNvPr>
            <p:cNvSpPr/>
            <p:nvPr/>
          </p:nvSpPr>
          <p:spPr>
            <a:xfrm>
              <a:off x="7209225" y="2432517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098" y="33718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91B5C54-96F5-4AE9-BF7C-9D30EC97C4D0}"/>
                </a:ext>
              </a:extLst>
            </p:cNvPr>
            <p:cNvSpPr/>
            <p:nvPr/>
          </p:nvSpPr>
          <p:spPr>
            <a:xfrm>
              <a:off x="4815212" y="2992492"/>
              <a:ext cx="1672590" cy="282225"/>
            </a:xfrm>
            <a:custGeom>
              <a:avLst/>
              <a:gdLst>
                <a:gd name="connsiteX0" fmla="*/ 6287 w 1672590"/>
                <a:gd name="connsiteY0" fmla="*/ 282226 h 282225"/>
                <a:gd name="connsiteX1" fmla="*/ 0 w 1672590"/>
                <a:gd name="connsiteY1" fmla="*/ 275939 h 282225"/>
                <a:gd name="connsiteX2" fmla="*/ 215741 w 1672590"/>
                <a:gd name="connsiteY2" fmla="*/ 60198 h 282225"/>
                <a:gd name="connsiteX3" fmla="*/ 633698 w 1672590"/>
                <a:gd name="connsiteY3" fmla="*/ 60198 h 282225"/>
                <a:gd name="connsiteX4" fmla="*/ 758952 w 1672590"/>
                <a:gd name="connsiteY4" fmla="*/ 185452 h 282225"/>
                <a:gd name="connsiteX5" fmla="*/ 1002030 w 1672590"/>
                <a:gd name="connsiteY5" fmla="*/ 185452 h 282225"/>
                <a:gd name="connsiteX6" fmla="*/ 1187482 w 1672590"/>
                <a:gd name="connsiteY6" fmla="*/ 0 h 282225"/>
                <a:gd name="connsiteX7" fmla="*/ 1672590 w 1672590"/>
                <a:gd name="connsiteY7" fmla="*/ 0 h 282225"/>
                <a:gd name="connsiteX8" fmla="*/ 1672590 w 1672590"/>
                <a:gd name="connsiteY8" fmla="*/ 8953 h 282225"/>
                <a:gd name="connsiteX9" fmla="*/ 1191197 w 1672590"/>
                <a:gd name="connsiteY9" fmla="*/ 8953 h 282225"/>
                <a:gd name="connsiteX10" fmla="*/ 1005745 w 1672590"/>
                <a:gd name="connsiteY10" fmla="*/ 194405 h 282225"/>
                <a:gd name="connsiteX11" fmla="*/ 755237 w 1672590"/>
                <a:gd name="connsiteY11" fmla="*/ 194405 h 282225"/>
                <a:gd name="connsiteX12" fmla="*/ 629984 w 1672590"/>
                <a:gd name="connsiteY12" fmla="*/ 69151 h 282225"/>
                <a:gd name="connsiteX13" fmla="*/ 219456 w 1672590"/>
                <a:gd name="connsiteY13" fmla="*/ 69151 h 2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90" h="282225">
                  <a:moveTo>
                    <a:pt x="6287" y="282226"/>
                  </a:moveTo>
                  <a:lnTo>
                    <a:pt x="0" y="275939"/>
                  </a:lnTo>
                  <a:lnTo>
                    <a:pt x="215741" y="60198"/>
                  </a:lnTo>
                  <a:lnTo>
                    <a:pt x="633698" y="60198"/>
                  </a:lnTo>
                  <a:lnTo>
                    <a:pt x="758952" y="185452"/>
                  </a:lnTo>
                  <a:lnTo>
                    <a:pt x="1002030" y="185452"/>
                  </a:lnTo>
                  <a:lnTo>
                    <a:pt x="1187482" y="0"/>
                  </a:lnTo>
                  <a:lnTo>
                    <a:pt x="1672590" y="0"/>
                  </a:lnTo>
                  <a:lnTo>
                    <a:pt x="1672590" y="8953"/>
                  </a:lnTo>
                  <a:lnTo>
                    <a:pt x="1191197" y="8953"/>
                  </a:lnTo>
                  <a:lnTo>
                    <a:pt x="1005745" y="194405"/>
                  </a:lnTo>
                  <a:lnTo>
                    <a:pt x="755237" y="194405"/>
                  </a:lnTo>
                  <a:lnTo>
                    <a:pt x="629984" y="69151"/>
                  </a:lnTo>
                  <a:lnTo>
                    <a:pt x="219456" y="691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83D36CD-61D9-4ADB-BB63-5C22B3D55F79}"/>
                </a:ext>
              </a:extLst>
            </p:cNvPr>
            <p:cNvSpPr/>
            <p:nvPr/>
          </p:nvSpPr>
          <p:spPr>
            <a:xfrm>
              <a:off x="4802091" y="3254167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065E1BC-087E-4A39-BC82-5797C5218AF3}"/>
                </a:ext>
              </a:extLst>
            </p:cNvPr>
            <p:cNvSpPr/>
            <p:nvPr/>
          </p:nvSpPr>
          <p:spPr>
            <a:xfrm>
              <a:off x="6469990" y="298010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194"/>
                    <a:pt x="7620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D60D098-DD50-4638-BB75-AE3F0211CDA3}"/>
                </a:ext>
              </a:extLst>
            </p:cNvPr>
            <p:cNvSpPr/>
            <p:nvPr/>
          </p:nvSpPr>
          <p:spPr>
            <a:xfrm>
              <a:off x="5611883" y="2647305"/>
              <a:ext cx="1366170" cy="456437"/>
            </a:xfrm>
            <a:custGeom>
              <a:avLst/>
              <a:gdLst>
                <a:gd name="connsiteX0" fmla="*/ 144589 w 1366170"/>
                <a:gd name="connsiteY0" fmla="*/ 456438 h 456437"/>
                <a:gd name="connsiteX1" fmla="*/ 0 w 1366170"/>
                <a:gd name="connsiteY1" fmla="*/ 456438 h 456437"/>
                <a:gd name="connsiteX2" fmla="*/ 0 w 1366170"/>
                <a:gd name="connsiteY2" fmla="*/ 447485 h 456437"/>
                <a:gd name="connsiteX3" fmla="*/ 140875 w 1366170"/>
                <a:gd name="connsiteY3" fmla="*/ 447485 h 456437"/>
                <a:gd name="connsiteX4" fmla="*/ 334327 w 1366170"/>
                <a:gd name="connsiteY4" fmla="*/ 254032 h 456437"/>
                <a:gd name="connsiteX5" fmla="*/ 904875 w 1366170"/>
                <a:gd name="connsiteY5" fmla="*/ 254032 h 456437"/>
                <a:gd name="connsiteX6" fmla="*/ 1046226 w 1366170"/>
                <a:gd name="connsiteY6" fmla="*/ 112681 h 456437"/>
                <a:gd name="connsiteX7" fmla="*/ 1247203 w 1366170"/>
                <a:gd name="connsiteY7" fmla="*/ 112681 h 456437"/>
                <a:gd name="connsiteX8" fmla="*/ 1359884 w 1366170"/>
                <a:gd name="connsiteY8" fmla="*/ 0 h 456437"/>
                <a:gd name="connsiteX9" fmla="*/ 1366171 w 1366170"/>
                <a:gd name="connsiteY9" fmla="*/ 6382 h 456437"/>
                <a:gd name="connsiteX10" fmla="*/ 1250918 w 1366170"/>
                <a:gd name="connsiteY10" fmla="*/ 121634 h 456437"/>
                <a:gd name="connsiteX11" fmla="*/ 1049941 w 1366170"/>
                <a:gd name="connsiteY11" fmla="*/ 121634 h 456437"/>
                <a:gd name="connsiteX12" fmla="*/ 908590 w 1366170"/>
                <a:gd name="connsiteY12" fmla="*/ 262985 h 456437"/>
                <a:gd name="connsiteX13" fmla="*/ 338042 w 1366170"/>
                <a:gd name="connsiteY13" fmla="*/ 262985 h 45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6170" h="456437">
                  <a:moveTo>
                    <a:pt x="144589" y="456438"/>
                  </a:moveTo>
                  <a:lnTo>
                    <a:pt x="0" y="456438"/>
                  </a:lnTo>
                  <a:lnTo>
                    <a:pt x="0" y="447485"/>
                  </a:lnTo>
                  <a:lnTo>
                    <a:pt x="140875" y="447485"/>
                  </a:lnTo>
                  <a:lnTo>
                    <a:pt x="334327" y="254032"/>
                  </a:lnTo>
                  <a:lnTo>
                    <a:pt x="904875" y="254032"/>
                  </a:lnTo>
                  <a:lnTo>
                    <a:pt x="1046226" y="112681"/>
                  </a:lnTo>
                  <a:lnTo>
                    <a:pt x="1247203" y="112681"/>
                  </a:lnTo>
                  <a:lnTo>
                    <a:pt x="1359884" y="0"/>
                  </a:lnTo>
                  <a:lnTo>
                    <a:pt x="1366171" y="6382"/>
                  </a:lnTo>
                  <a:lnTo>
                    <a:pt x="1250918" y="121634"/>
                  </a:lnTo>
                  <a:lnTo>
                    <a:pt x="1049941" y="121634"/>
                  </a:lnTo>
                  <a:lnTo>
                    <a:pt x="908590" y="262985"/>
                  </a:lnTo>
                  <a:lnTo>
                    <a:pt x="338042" y="2629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4C0DD14-A6EE-45D0-B7B0-39F3DFFCC23D}"/>
                </a:ext>
              </a:extLst>
            </p:cNvPr>
            <p:cNvSpPr/>
            <p:nvPr/>
          </p:nvSpPr>
          <p:spPr>
            <a:xfrm>
              <a:off x="5595881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859 h 33623"/>
                <a:gd name="connsiteX2" fmla="*/ 16859 w 33623"/>
                <a:gd name="connsiteY2" fmla="*/ 0 h 33623"/>
                <a:gd name="connsiteX3" fmla="*/ 33623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623" y="7525"/>
                    <a:pt x="33623" y="16859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AA2445D-96C5-4BBF-8CD2-A2673AF9F53E}"/>
                </a:ext>
              </a:extLst>
            </p:cNvPr>
            <p:cNvSpPr/>
            <p:nvPr/>
          </p:nvSpPr>
          <p:spPr>
            <a:xfrm>
              <a:off x="6957408" y="2634280"/>
              <a:ext cx="33670" cy="33599"/>
            </a:xfrm>
            <a:custGeom>
              <a:avLst/>
              <a:gdLst>
                <a:gd name="connsiteX0" fmla="*/ 28742 w 33670"/>
                <a:gd name="connsiteY0" fmla="*/ 28742 h 33599"/>
                <a:gd name="connsiteX1" fmla="*/ 28742 w 33670"/>
                <a:gd name="connsiteY1" fmla="*/ 4929 h 33599"/>
                <a:gd name="connsiteX2" fmla="*/ 4929 w 33670"/>
                <a:gd name="connsiteY2" fmla="*/ 4929 h 33599"/>
                <a:gd name="connsiteX3" fmla="*/ 4929 w 33670"/>
                <a:gd name="connsiteY3" fmla="*/ 28742 h 33599"/>
                <a:gd name="connsiteX4" fmla="*/ 28742 w 33670"/>
                <a:gd name="connsiteY4" fmla="*/ 28742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599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219"/>
                    <a:pt x="22169" y="3521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19E67E0-1913-4766-9B62-A44A549C68C8}"/>
                </a:ext>
              </a:extLst>
            </p:cNvPr>
            <p:cNvSpPr/>
            <p:nvPr/>
          </p:nvSpPr>
          <p:spPr>
            <a:xfrm>
              <a:off x="5152968" y="3107268"/>
              <a:ext cx="1401699" cy="247078"/>
            </a:xfrm>
            <a:custGeom>
              <a:avLst/>
              <a:gdLst>
                <a:gd name="connsiteX0" fmla="*/ 744855 w 1401699"/>
                <a:gd name="connsiteY0" fmla="*/ 247079 h 247078"/>
                <a:gd name="connsiteX1" fmla="*/ 379000 w 1401699"/>
                <a:gd name="connsiteY1" fmla="*/ 247079 h 247078"/>
                <a:gd name="connsiteX2" fmla="*/ 279749 w 1401699"/>
                <a:gd name="connsiteY2" fmla="*/ 147828 h 247078"/>
                <a:gd name="connsiteX3" fmla="*/ 0 w 1401699"/>
                <a:gd name="connsiteY3" fmla="*/ 147828 h 247078"/>
                <a:gd name="connsiteX4" fmla="*/ 0 w 1401699"/>
                <a:gd name="connsiteY4" fmla="*/ 138875 h 247078"/>
                <a:gd name="connsiteX5" fmla="*/ 283559 w 1401699"/>
                <a:gd name="connsiteY5" fmla="*/ 138875 h 247078"/>
                <a:gd name="connsiteX6" fmla="*/ 382810 w 1401699"/>
                <a:gd name="connsiteY6" fmla="*/ 238125 h 247078"/>
                <a:gd name="connsiteX7" fmla="*/ 741140 w 1401699"/>
                <a:gd name="connsiteY7" fmla="*/ 238125 h 247078"/>
                <a:gd name="connsiteX8" fmla="*/ 979265 w 1401699"/>
                <a:gd name="connsiteY8" fmla="*/ 0 h 247078"/>
                <a:gd name="connsiteX9" fmla="*/ 1401699 w 1401699"/>
                <a:gd name="connsiteY9" fmla="*/ 0 h 247078"/>
                <a:gd name="connsiteX10" fmla="*/ 1401699 w 1401699"/>
                <a:gd name="connsiteY10" fmla="*/ 8954 h 247078"/>
                <a:gd name="connsiteX11" fmla="*/ 982980 w 1401699"/>
                <a:gd name="connsiteY11" fmla="*/ 8954 h 24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1699" h="247078">
                  <a:moveTo>
                    <a:pt x="744855" y="247079"/>
                  </a:moveTo>
                  <a:lnTo>
                    <a:pt x="379000" y="247079"/>
                  </a:lnTo>
                  <a:lnTo>
                    <a:pt x="279749" y="147828"/>
                  </a:lnTo>
                  <a:lnTo>
                    <a:pt x="0" y="147828"/>
                  </a:lnTo>
                  <a:lnTo>
                    <a:pt x="0" y="138875"/>
                  </a:lnTo>
                  <a:lnTo>
                    <a:pt x="283559" y="138875"/>
                  </a:lnTo>
                  <a:lnTo>
                    <a:pt x="382810" y="238125"/>
                  </a:lnTo>
                  <a:lnTo>
                    <a:pt x="741140" y="238125"/>
                  </a:lnTo>
                  <a:lnTo>
                    <a:pt x="979265" y="0"/>
                  </a:lnTo>
                  <a:lnTo>
                    <a:pt x="1401699" y="0"/>
                  </a:lnTo>
                  <a:lnTo>
                    <a:pt x="1401699" y="8954"/>
                  </a:lnTo>
                  <a:lnTo>
                    <a:pt x="98298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8C614B8-A544-4C89-9DA1-0BB351C08816}"/>
                </a:ext>
              </a:extLst>
            </p:cNvPr>
            <p:cNvSpPr/>
            <p:nvPr/>
          </p:nvSpPr>
          <p:spPr>
            <a:xfrm>
              <a:off x="5136966" y="323376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623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CAA3542-4FFB-4EC4-BE62-8BA12D6BA238}"/>
                </a:ext>
              </a:extLst>
            </p:cNvPr>
            <p:cNvSpPr/>
            <p:nvPr/>
          </p:nvSpPr>
          <p:spPr>
            <a:xfrm>
              <a:off x="6537046" y="309479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B2E02D2-BDAF-4A32-97B8-168B94960D2A}"/>
                </a:ext>
              </a:extLst>
            </p:cNvPr>
            <p:cNvSpPr/>
            <p:nvPr/>
          </p:nvSpPr>
          <p:spPr>
            <a:xfrm>
              <a:off x="5076006" y="2845521"/>
              <a:ext cx="1907857" cy="431863"/>
            </a:xfrm>
            <a:custGeom>
              <a:avLst/>
              <a:gdLst>
                <a:gd name="connsiteX0" fmla="*/ 779716 w 1907857"/>
                <a:gd name="connsiteY0" fmla="*/ 431864 h 431863"/>
                <a:gd name="connsiteX1" fmla="*/ 483298 w 1907857"/>
                <a:gd name="connsiteY1" fmla="*/ 431864 h 431863"/>
                <a:gd name="connsiteX2" fmla="*/ 354235 w 1907857"/>
                <a:gd name="connsiteY2" fmla="*/ 302895 h 431863"/>
                <a:gd name="connsiteX3" fmla="*/ 0 w 1907857"/>
                <a:gd name="connsiteY3" fmla="*/ 302895 h 431863"/>
                <a:gd name="connsiteX4" fmla="*/ 0 w 1907857"/>
                <a:gd name="connsiteY4" fmla="*/ 293941 h 431863"/>
                <a:gd name="connsiteX5" fmla="*/ 358045 w 1907857"/>
                <a:gd name="connsiteY5" fmla="*/ 293941 h 431863"/>
                <a:gd name="connsiteX6" fmla="*/ 487013 w 1907857"/>
                <a:gd name="connsiteY6" fmla="*/ 422910 h 431863"/>
                <a:gd name="connsiteX7" fmla="*/ 776002 w 1907857"/>
                <a:gd name="connsiteY7" fmla="*/ 422910 h 431863"/>
                <a:gd name="connsiteX8" fmla="*/ 991743 w 1907857"/>
                <a:gd name="connsiteY8" fmla="*/ 207169 h 431863"/>
                <a:gd name="connsiteX9" fmla="*/ 1520095 w 1907857"/>
                <a:gd name="connsiteY9" fmla="*/ 207169 h 431863"/>
                <a:gd name="connsiteX10" fmla="*/ 1727264 w 1907857"/>
                <a:gd name="connsiteY10" fmla="*/ 0 h 431863"/>
                <a:gd name="connsiteX11" fmla="*/ 1907857 w 1907857"/>
                <a:gd name="connsiteY11" fmla="*/ 0 h 431863"/>
                <a:gd name="connsiteX12" fmla="*/ 1907857 w 1907857"/>
                <a:gd name="connsiteY12" fmla="*/ 8953 h 431863"/>
                <a:gd name="connsiteX13" fmla="*/ 1730978 w 1907857"/>
                <a:gd name="connsiteY13" fmla="*/ 8953 h 431863"/>
                <a:gd name="connsiteX14" fmla="*/ 1523810 w 1907857"/>
                <a:gd name="connsiteY14" fmla="*/ 216122 h 431863"/>
                <a:gd name="connsiteX15" fmla="*/ 995458 w 1907857"/>
                <a:gd name="connsiteY15" fmla="*/ 216122 h 43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7857" h="431863">
                  <a:moveTo>
                    <a:pt x="779716" y="431864"/>
                  </a:moveTo>
                  <a:lnTo>
                    <a:pt x="483298" y="431864"/>
                  </a:lnTo>
                  <a:lnTo>
                    <a:pt x="354235" y="302895"/>
                  </a:lnTo>
                  <a:lnTo>
                    <a:pt x="0" y="302895"/>
                  </a:lnTo>
                  <a:lnTo>
                    <a:pt x="0" y="293941"/>
                  </a:lnTo>
                  <a:lnTo>
                    <a:pt x="358045" y="293941"/>
                  </a:lnTo>
                  <a:lnTo>
                    <a:pt x="487013" y="422910"/>
                  </a:lnTo>
                  <a:lnTo>
                    <a:pt x="776002" y="422910"/>
                  </a:lnTo>
                  <a:lnTo>
                    <a:pt x="991743" y="207169"/>
                  </a:lnTo>
                  <a:lnTo>
                    <a:pt x="1520095" y="207169"/>
                  </a:lnTo>
                  <a:lnTo>
                    <a:pt x="1727264" y="0"/>
                  </a:lnTo>
                  <a:lnTo>
                    <a:pt x="1907857" y="0"/>
                  </a:lnTo>
                  <a:lnTo>
                    <a:pt x="1907857" y="8953"/>
                  </a:lnTo>
                  <a:lnTo>
                    <a:pt x="1730978" y="8953"/>
                  </a:lnTo>
                  <a:lnTo>
                    <a:pt x="1523810" y="216122"/>
                  </a:lnTo>
                  <a:lnTo>
                    <a:pt x="995458" y="2161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FB49A23-AC97-493F-A96C-D0C566CB2323}"/>
                </a:ext>
              </a:extLst>
            </p:cNvPr>
            <p:cNvSpPr/>
            <p:nvPr/>
          </p:nvSpPr>
          <p:spPr>
            <a:xfrm>
              <a:off x="5060099" y="3127080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AF60936-00C7-4B3C-9216-8B87CBEF7AA0}"/>
                </a:ext>
              </a:extLst>
            </p:cNvPr>
            <p:cNvSpPr/>
            <p:nvPr/>
          </p:nvSpPr>
          <p:spPr>
            <a:xfrm>
              <a:off x="6966147" y="283323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764 h 33623"/>
                <a:gd name="connsiteX2" fmla="*/ 16859 w 33623"/>
                <a:gd name="connsiteY2" fmla="*/ 0 h 33623"/>
                <a:gd name="connsiteX3" fmla="*/ 0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098" y="33623"/>
                    <a:pt x="33623" y="26099"/>
                    <a:pt x="33623" y="16764"/>
                  </a:cubicBezTo>
                  <a:cubicBezTo>
                    <a:pt x="33623" y="743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28DFA30-ACAC-4492-86E6-7B040CD98B51}"/>
                </a:ext>
              </a:extLst>
            </p:cNvPr>
            <p:cNvSpPr/>
            <p:nvPr/>
          </p:nvSpPr>
          <p:spPr>
            <a:xfrm>
              <a:off x="4976851" y="2296976"/>
              <a:ext cx="1908809" cy="648081"/>
            </a:xfrm>
            <a:custGeom>
              <a:avLst/>
              <a:gdLst>
                <a:gd name="connsiteX0" fmla="*/ 700278 w 1908809"/>
                <a:gd name="connsiteY0" fmla="*/ 648081 h 648081"/>
                <a:gd name="connsiteX1" fmla="*/ 0 w 1908809"/>
                <a:gd name="connsiteY1" fmla="*/ 648081 h 648081"/>
                <a:gd name="connsiteX2" fmla="*/ 0 w 1908809"/>
                <a:gd name="connsiteY2" fmla="*/ 639128 h 648081"/>
                <a:gd name="connsiteX3" fmla="*/ 696563 w 1908809"/>
                <a:gd name="connsiteY3" fmla="*/ 639128 h 648081"/>
                <a:gd name="connsiteX4" fmla="*/ 966883 w 1908809"/>
                <a:gd name="connsiteY4" fmla="*/ 368713 h 648081"/>
                <a:gd name="connsiteX5" fmla="*/ 1247204 w 1908809"/>
                <a:gd name="connsiteY5" fmla="*/ 368713 h 648081"/>
                <a:gd name="connsiteX6" fmla="*/ 1427036 w 1908809"/>
                <a:gd name="connsiteY6" fmla="*/ 188881 h 648081"/>
                <a:gd name="connsiteX7" fmla="*/ 1713548 w 1908809"/>
                <a:gd name="connsiteY7" fmla="*/ 188881 h 648081"/>
                <a:gd name="connsiteX8" fmla="*/ 1902428 w 1908809"/>
                <a:gd name="connsiteY8" fmla="*/ 0 h 648081"/>
                <a:gd name="connsiteX9" fmla="*/ 1908810 w 1908809"/>
                <a:gd name="connsiteY9" fmla="*/ 6286 h 648081"/>
                <a:gd name="connsiteX10" fmla="*/ 1717262 w 1908809"/>
                <a:gd name="connsiteY10" fmla="*/ 197834 h 648081"/>
                <a:gd name="connsiteX11" fmla="*/ 1430750 w 1908809"/>
                <a:gd name="connsiteY11" fmla="*/ 197834 h 648081"/>
                <a:gd name="connsiteX12" fmla="*/ 1250918 w 1908809"/>
                <a:gd name="connsiteY12" fmla="*/ 377666 h 648081"/>
                <a:gd name="connsiteX13" fmla="*/ 970597 w 1908809"/>
                <a:gd name="connsiteY13" fmla="*/ 377666 h 64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8809" h="648081">
                  <a:moveTo>
                    <a:pt x="700278" y="648081"/>
                  </a:moveTo>
                  <a:lnTo>
                    <a:pt x="0" y="648081"/>
                  </a:lnTo>
                  <a:lnTo>
                    <a:pt x="0" y="639128"/>
                  </a:lnTo>
                  <a:lnTo>
                    <a:pt x="696563" y="639128"/>
                  </a:lnTo>
                  <a:lnTo>
                    <a:pt x="966883" y="368713"/>
                  </a:lnTo>
                  <a:lnTo>
                    <a:pt x="1247204" y="368713"/>
                  </a:lnTo>
                  <a:lnTo>
                    <a:pt x="1427036" y="188881"/>
                  </a:lnTo>
                  <a:lnTo>
                    <a:pt x="1713548" y="188881"/>
                  </a:lnTo>
                  <a:lnTo>
                    <a:pt x="1902428" y="0"/>
                  </a:lnTo>
                  <a:lnTo>
                    <a:pt x="1908810" y="6286"/>
                  </a:lnTo>
                  <a:lnTo>
                    <a:pt x="1717262" y="197834"/>
                  </a:lnTo>
                  <a:lnTo>
                    <a:pt x="1430750" y="197834"/>
                  </a:lnTo>
                  <a:lnTo>
                    <a:pt x="1250918" y="377666"/>
                  </a:lnTo>
                  <a:lnTo>
                    <a:pt x="970597" y="3776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4F7A700-7491-477D-B4F7-CD45407A1288}"/>
                </a:ext>
              </a:extLst>
            </p:cNvPr>
            <p:cNvSpPr/>
            <p:nvPr/>
          </p:nvSpPr>
          <p:spPr>
            <a:xfrm>
              <a:off x="4960849" y="2923626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E42FC85-A503-46FA-8477-29CA70B9A748}"/>
                </a:ext>
              </a:extLst>
            </p:cNvPr>
            <p:cNvSpPr/>
            <p:nvPr/>
          </p:nvSpPr>
          <p:spPr>
            <a:xfrm>
              <a:off x="6865016" y="228385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66F3334-2C95-4FC4-B109-98E3529C56C4}"/>
                </a:ext>
              </a:extLst>
            </p:cNvPr>
            <p:cNvSpPr/>
            <p:nvPr/>
          </p:nvSpPr>
          <p:spPr>
            <a:xfrm>
              <a:off x="2754287" y="3645526"/>
              <a:ext cx="856106" cy="113157"/>
            </a:xfrm>
            <a:custGeom>
              <a:avLst/>
              <a:gdLst>
                <a:gd name="connsiteX0" fmla="*/ 288512 w 856106"/>
                <a:gd name="connsiteY0" fmla="*/ 113157 h 113157"/>
                <a:gd name="connsiteX1" fmla="*/ 0 w 856106"/>
                <a:gd name="connsiteY1" fmla="*/ 113157 h 113157"/>
                <a:gd name="connsiteX2" fmla="*/ 0 w 856106"/>
                <a:gd name="connsiteY2" fmla="*/ 104204 h 113157"/>
                <a:gd name="connsiteX3" fmla="*/ 284797 w 856106"/>
                <a:gd name="connsiteY3" fmla="*/ 104204 h 113157"/>
                <a:gd name="connsiteX4" fmla="*/ 389001 w 856106"/>
                <a:gd name="connsiteY4" fmla="*/ 0 h 113157"/>
                <a:gd name="connsiteX5" fmla="*/ 856107 w 856106"/>
                <a:gd name="connsiteY5" fmla="*/ 0 h 113157"/>
                <a:gd name="connsiteX6" fmla="*/ 856107 w 856106"/>
                <a:gd name="connsiteY6" fmla="*/ 8954 h 113157"/>
                <a:gd name="connsiteX7" fmla="*/ 392620 w 856106"/>
                <a:gd name="connsiteY7" fmla="*/ 8954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106" h="113157">
                  <a:moveTo>
                    <a:pt x="288512" y="113157"/>
                  </a:moveTo>
                  <a:lnTo>
                    <a:pt x="0" y="113157"/>
                  </a:lnTo>
                  <a:lnTo>
                    <a:pt x="0" y="104204"/>
                  </a:lnTo>
                  <a:lnTo>
                    <a:pt x="284797" y="104204"/>
                  </a:lnTo>
                  <a:lnTo>
                    <a:pt x="389001" y="0"/>
                  </a:lnTo>
                  <a:lnTo>
                    <a:pt x="856107" y="0"/>
                  </a:lnTo>
                  <a:lnTo>
                    <a:pt x="856107" y="8954"/>
                  </a:lnTo>
                  <a:lnTo>
                    <a:pt x="39262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5910CEB-AA16-4ABF-9ADA-05019E2E7A72}"/>
                </a:ext>
              </a:extLst>
            </p:cNvPr>
            <p:cNvSpPr/>
            <p:nvPr/>
          </p:nvSpPr>
          <p:spPr>
            <a:xfrm>
              <a:off x="2738285" y="3737251"/>
              <a:ext cx="33624" cy="33718"/>
            </a:xfrm>
            <a:custGeom>
              <a:avLst/>
              <a:gdLst>
                <a:gd name="connsiteX0" fmla="*/ 16859 w 33624"/>
                <a:gd name="connsiteY0" fmla="*/ 33718 h 33718"/>
                <a:gd name="connsiteX1" fmla="*/ 0 w 33624"/>
                <a:gd name="connsiteY1" fmla="*/ 16859 h 33718"/>
                <a:gd name="connsiteX2" fmla="*/ 16859 w 33624"/>
                <a:gd name="connsiteY2" fmla="*/ 0 h 33718"/>
                <a:gd name="connsiteX3" fmla="*/ 33623 w 33624"/>
                <a:gd name="connsiteY3" fmla="*/ 16859 h 33718"/>
                <a:gd name="connsiteX4" fmla="*/ 16859 w 33624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719" y="26194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54C0032-7094-4D42-8C73-C428840AC5D8}"/>
                </a:ext>
              </a:extLst>
            </p:cNvPr>
            <p:cNvSpPr/>
            <p:nvPr/>
          </p:nvSpPr>
          <p:spPr>
            <a:xfrm>
              <a:off x="3592678" y="36331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1C0B965-A90F-4D2A-9715-AB5C112D4785}"/>
                </a:ext>
              </a:extLst>
            </p:cNvPr>
            <p:cNvSpPr/>
            <p:nvPr/>
          </p:nvSpPr>
          <p:spPr>
            <a:xfrm>
              <a:off x="3305023" y="3700104"/>
              <a:ext cx="3758184" cy="251936"/>
            </a:xfrm>
            <a:custGeom>
              <a:avLst/>
              <a:gdLst>
                <a:gd name="connsiteX0" fmla="*/ 3758184 w 3758184"/>
                <a:gd name="connsiteY0" fmla="*/ 251936 h 251936"/>
                <a:gd name="connsiteX1" fmla="*/ 2909221 w 3758184"/>
                <a:gd name="connsiteY1" fmla="*/ 251936 h 251936"/>
                <a:gd name="connsiteX2" fmla="*/ 2750344 w 3758184"/>
                <a:gd name="connsiteY2" fmla="*/ 93059 h 251936"/>
                <a:gd name="connsiteX3" fmla="*/ 2570321 w 3758184"/>
                <a:gd name="connsiteY3" fmla="*/ 93059 h 251936"/>
                <a:gd name="connsiteX4" fmla="*/ 2446496 w 3758184"/>
                <a:gd name="connsiteY4" fmla="*/ 216979 h 251936"/>
                <a:gd name="connsiteX5" fmla="*/ 2264474 w 3758184"/>
                <a:gd name="connsiteY5" fmla="*/ 216979 h 251936"/>
                <a:gd name="connsiteX6" fmla="*/ 2095500 w 3758184"/>
                <a:gd name="connsiteY6" fmla="*/ 48006 h 251936"/>
                <a:gd name="connsiteX7" fmla="*/ 1681829 w 3758184"/>
                <a:gd name="connsiteY7" fmla="*/ 48006 h 251936"/>
                <a:gd name="connsiteX8" fmla="*/ 1493996 w 3758184"/>
                <a:gd name="connsiteY8" fmla="*/ 235934 h 251936"/>
                <a:gd name="connsiteX9" fmla="*/ 1208723 w 3758184"/>
                <a:gd name="connsiteY9" fmla="*/ 235934 h 251936"/>
                <a:gd name="connsiteX10" fmla="*/ 1058704 w 3758184"/>
                <a:gd name="connsiteY10" fmla="*/ 85820 h 251936"/>
                <a:gd name="connsiteX11" fmla="*/ 470821 w 3758184"/>
                <a:gd name="connsiteY11" fmla="*/ 85820 h 251936"/>
                <a:gd name="connsiteX12" fmla="*/ 393859 w 3758184"/>
                <a:gd name="connsiteY12" fmla="*/ 8954 h 251936"/>
                <a:gd name="connsiteX13" fmla="*/ 0 w 3758184"/>
                <a:gd name="connsiteY13" fmla="*/ 8954 h 251936"/>
                <a:gd name="connsiteX14" fmla="*/ 0 w 3758184"/>
                <a:gd name="connsiteY14" fmla="*/ 0 h 251936"/>
                <a:gd name="connsiteX15" fmla="*/ 397573 w 3758184"/>
                <a:gd name="connsiteY15" fmla="*/ 0 h 251936"/>
                <a:gd name="connsiteX16" fmla="*/ 474440 w 3758184"/>
                <a:gd name="connsiteY16" fmla="*/ 76867 h 251936"/>
                <a:gd name="connsiteX17" fmla="*/ 1062419 w 3758184"/>
                <a:gd name="connsiteY17" fmla="*/ 76867 h 251936"/>
                <a:gd name="connsiteX18" fmla="*/ 1212437 w 3758184"/>
                <a:gd name="connsiteY18" fmla="*/ 226981 h 251936"/>
                <a:gd name="connsiteX19" fmla="*/ 1490282 w 3758184"/>
                <a:gd name="connsiteY19" fmla="*/ 226981 h 251936"/>
                <a:gd name="connsiteX20" fmla="*/ 1678115 w 3758184"/>
                <a:gd name="connsiteY20" fmla="*/ 39053 h 251936"/>
                <a:gd name="connsiteX21" fmla="*/ 2099215 w 3758184"/>
                <a:gd name="connsiteY21" fmla="*/ 39053 h 251936"/>
                <a:gd name="connsiteX22" fmla="*/ 2268188 w 3758184"/>
                <a:gd name="connsiteY22" fmla="*/ 208026 h 251936"/>
                <a:gd name="connsiteX23" fmla="*/ 2442782 w 3758184"/>
                <a:gd name="connsiteY23" fmla="*/ 208026 h 251936"/>
                <a:gd name="connsiteX24" fmla="*/ 2566607 w 3758184"/>
                <a:gd name="connsiteY24" fmla="*/ 84201 h 251936"/>
                <a:gd name="connsiteX25" fmla="*/ 2754059 w 3758184"/>
                <a:gd name="connsiteY25" fmla="*/ 84201 h 251936"/>
                <a:gd name="connsiteX26" fmla="*/ 2912935 w 3758184"/>
                <a:gd name="connsiteY26" fmla="*/ 242983 h 251936"/>
                <a:gd name="connsiteX27" fmla="*/ 3758184 w 3758184"/>
                <a:gd name="connsiteY27" fmla="*/ 242983 h 2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58184" h="251936">
                  <a:moveTo>
                    <a:pt x="3758184" y="251936"/>
                  </a:moveTo>
                  <a:lnTo>
                    <a:pt x="2909221" y="251936"/>
                  </a:lnTo>
                  <a:lnTo>
                    <a:pt x="2750344" y="93059"/>
                  </a:lnTo>
                  <a:lnTo>
                    <a:pt x="2570321" y="93059"/>
                  </a:lnTo>
                  <a:lnTo>
                    <a:pt x="2446496" y="216979"/>
                  </a:lnTo>
                  <a:lnTo>
                    <a:pt x="2264474" y="216979"/>
                  </a:lnTo>
                  <a:lnTo>
                    <a:pt x="2095500" y="48006"/>
                  </a:lnTo>
                  <a:lnTo>
                    <a:pt x="1681829" y="48006"/>
                  </a:lnTo>
                  <a:lnTo>
                    <a:pt x="1493996" y="235934"/>
                  </a:lnTo>
                  <a:lnTo>
                    <a:pt x="1208723" y="235934"/>
                  </a:lnTo>
                  <a:lnTo>
                    <a:pt x="1058704" y="85820"/>
                  </a:lnTo>
                  <a:lnTo>
                    <a:pt x="470821" y="85820"/>
                  </a:lnTo>
                  <a:lnTo>
                    <a:pt x="39385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97573" y="0"/>
                  </a:lnTo>
                  <a:lnTo>
                    <a:pt x="474440" y="76867"/>
                  </a:lnTo>
                  <a:lnTo>
                    <a:pt x="1062419" y="76867"/>
                  </a:lnTo>
                  <a:lnTo>
                    <a:pt x="1212437" y="226981"/>
                  </a:lnTo>
                  <a:lnTo>
                    <a:pt x="1490282" y="226981"/>
                  </a:lnTo>
                  <a:lnTo>
                    <a:pt x="1678115" y="39053"/>
                  </a:lnTo>
                  <a:lnTo>
                    <a:pt x="2099215" y="39053"/>
                  </a:lnTo>
                  <a:lnTo>
                    <a:pt x="2268188" y="208026"/>
                  </a:lnTo>
                  <a:lnTo>
                    <a:pt x="2442782" y="208026"/>
                  </a:lnTo>
                  <a:lnTo>
                    <a:pt x="2566607" y="84201"/>
                  </a:lnTo>
                  <a:lnTo>
                    <a:pt x="2754059" y="84201"/>
                  </a:lnTo>
                  <a:lnTo>
                    <a:pt x="2912935" y="242983"/>
                  </a:lnTo>
                  <a:lnTo>
                    <a:pt x="3758184" y="242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BC34234-4643-4054-9F41-C61DC4E6B1CC}"/>
                </a:ext>
              </a:extLst>
            </p:cNvPr>
            <p:cNvSpPr/>
            <p:nvPr/>
          </p:nvSpPr>
          <p:spPr>
            <a:xfrm>
              <a:off x="3289021" y="3687626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623" y="26194"/>
                    <a:pt x="26098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C5D68B1-02C7-438E-A2C1-3D5ED6E09B27}"/>
                </a:ext>
              </a:extLst>
            </p:cNvPr>
            <p:cNvSpPr/>
            <p:nvPr/>
          </p:nvSpPr>
          <p:spPr>
            <a:xfrm>
              <a:off x="7045490" y="3930799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429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3FCD772-F731-441A-B4FD-EB1CC6C0F5B5}"/>
                </a:ext>
              </a:extLst>
            </p:cNvPr>
            <p:cNvSpPr/>
            <p:nvPr/>
          </p:nvSpPr>
          <p:spPr>
            <a:xfrm>
              <a:off x="3726695" y="3486744"/>
              <a:ext cx="3311747" cy="416051"/>
            </a:xfrm>
            <a:custGeom>
              <a:avLst/>
              <a:gdLst>
                <a:gd name="connsiteX0" fmla="*/ 3311747 w 3311747"/>
                <a:gd name="connsiteY0" fmla="*/ 416052 h 416051"/>
                <a:gd name="connsiteX1" fmla="*/ 2670810 w 3311747"/>
                <a:gd name="connsiteY1" fmla="*/ 416052 h 416051"/>
                <a:gd name="connsiteX2" fmla="*/ 2462689 w 3311747"/>
                <a:gd name="connsiteY2" fmla="*/ 207835 h 416051"/>
                <a:gd name="connsiteX3" fmla="*/ 2189321 w 3311747"/>
                <a:gd name="connsiteY3" fmla="*/ 207835 h 416051"/>
                <a:gd name="connsiteX4" fmla="*/ 2100453 w 3311747"/>
                <a:gd name="connsiteY4" fmla="*/ 119063 h 416051"/>
                <a:gd name="connsiteX5" fmla="*/ 1931480 w 3311747"/>
                <a:gd name="connsiteY5" fmla="*/ 119063 h 416051"/>
                <a:gd name="connsiteX6" fmla="*/ 1856137 w 3311747"/>
                <a:gd name="connsiteY6" fmla="*/ 194405 h 416051"/>
                <a:gd name="connsiteX7" fmla="*/ 1542955 w 3311747"/>
                <a:gd name="connsiteY7" fmla="*/ 194405 h 416051"/>
                <a:gd name="connsiteX8" fmla="*/ 1460468 w 3311747"/>
                <a:gd name="connsiteY8" fmla="*/ 111919 h 416051"/>
                <a:gd name="connsiteX9" fmla="*/ 1383602 w 3311747"/>
                <a:gd name="connsiteY9" fmla="*/ 111919 h 416051"/>
                <a:gd name="connsiteX10" fmla="*/ 1315403 w 3311747"/>
                <a:gd name="connsiteY10" fmla="*/ 180118 h 416051"/>
                <a:gd name="connsiteX11" fmla="*/ 887539 w 3311747"/>
                <a:gd name="connsiteY11" fmla="*/ 180118 h 416051"/>
                <a:gd name="connsiteX12" fmla="*/ 716375 w 3311747"/>
                <a:gd name="connsiteY12" fmla="*/ 8954 h 416051"/>
                <a:gd name="connsiteX13" fmla="*/ 417481 w 3311747"/>
                <a:gd name="connsiteY13" fmla="*/ 8954 h 416051"/>
                <a:gd name="connsiteX14" fmla="*/ 293465 w 3311747"/>
                <a:gd name="connsiteY14" fmla="*/ 132969 h 416051"/>
                <a:gd name="connsiteX15" fmla="*/ 0 w 3311747"/>
                <a:gd name="connsiteY15" fmla="*/ 132969 h 416051"/>
                <a:gd name="connsiteX16" fmla="*/ 0 w 3311747"/>
                <a:gd name="connsiteY16" fmla="*/ 124016 h 416051"/>
                <a:gd name="connsiteX17" fmla="*/ 289750 w 3311747"/>
                <a:gd name="connsiteY17" fmla="*/ 124016 h 416051"/>
                <a:gd name="connsiteX18" fmla="*/ 413766 w 3311747"/>
                <a:gd name="connsiteY18" fmla="*/ 0 h 416051"/>
                <a:gd name="connsiteX19" fmla="*/ 720090 w 3311747"/>
                <a:gd name="connsiteY19" fmla="*/ 0 h 416051"/>
                <a:gd name="connsiteX20" fmla="*/ 891254 w 3311747"/>
                <a:gd name="connsiteY20" fmla="*/ 171164 h 416051"/>
                <a:gd name="connsiteX21" fmla="*/ 1311688 w 3311747"/>
                <a:gd name="connsiteY21" fmla="*/ 171164 h 416051"/>
                <a:gd name="connsiteX22" fmla="*/ 1379887 w 3311747"/>
                <a:gd name="connsiteY22" fmla="*/ 102965 h 416051"/>
                <a:gd name="connsiteX23" fmla="*/ 1464183 w 3311747"/>
                <a:gd name="connsiteY23" fmla="*/ 102965 h 416051"/>
                <a:gd name="connsiteX24" fmla="*/ 1546670 w 3311747"/>
                <a:gd name="connsiteY24" fmla="*/ 185452 h 416051"/>
                <a:gd name="connsiteX25" fmla="*/ 1852422 w 3311747"/>
                <a:gd name="connsiteY25" fmla="*/ 185452 h 416051"/>
                <a:gd name="connsiteX26" fmla="*/ 1927765 w 3311747"/>
                <a:gd name="connsiteY26" fmla="*/ 110109 h 416051"/>
                <a:gd name="connsiteX27" fmla="*/ 2104168 w 3311747"/>
                <a:gd name="connsiteY27" fmla="*/ 110109 h 416051"/>
                <a:gd name="connsiteX28" fmla="*/ 2193036 w 3311747"/>
                <a:gd name="connsiteY28" fmla="*/ 198882 h 416051"/>
                <a:gd name="connsiteX29" fmla="*/ 2466308 w 3311747"/>
                <a:gd name="connsiteY29" fmla="*/ 198882 h 416051"/>
                <a:gd name="connsiteX30" fmla="*/ 2674430 w 3311747"/>
                <a:gd name="connsiteY30" fmla="*/ 407003 h 416051"/>
                <a:gd name="connsiteX31" fmla="*/ 3311747 w 3311747"/>
                <a:gd name="connsiteY31" fmla="*/ 407003 h 41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11747" h="416051">
                  <a:moveTo>
                    <a:pt x="3311747" y="416052"/>
                  </a:moveTo>
                  <a:lnTo>
                    <a:pt x="2670810" y="416052"/>
                  </a:lnTo>
                  <a:lnTo>
                    <a:pt x="2462689" y="207835"/>
                  </a:lnTo>
                  <a:lnTo>
                    <a:pt x="2189321" y="207835"/>
                  </a:lnTo>
                  <a:lnTo>
                    <a:pt x="2100453" y="119063"/>
                  </a:lnTo>
                  <a:lnTo>
                    <a:pt x="1931480" y="119063"/>
                  </a:lnTo>
                  <a:lnTo>
                    <a:pt x="1856137" y="194405"/>
                  </a:lnTo>
                  <a:lnTo>
                    <a:pt x="1542955" y="194405"/>
                  </a:lnTo>
                  <a:lnTo>
                    <a:pt x="1460468" y="111919"/>
                  </a:lnTo>
                  <a:lnTo>
                    <a:pt x="1383602" y="111919"/>
                  </a:lnTo>
                  <a:lnTo>
                    <a:pt x="1315403" y="180118"/>
                  </a:lnTo>
                  <a:lnTo>
                    <a:pt x="887539" y="180118"/>
                  </a:lnTo>
                  <a:lnTo>
                    <a:pt x="716375" y="8954"/>
                  </a:lnTo>
                  <a:lnTo>
                    <a:pt x="417481" y="8954"/>
                  </a:lnTo>
                  <a:lnTo>
                    <a:pt x="293465" y="132969"/>
                  </a:lnTo>
                  <a:lnTo>
                    <a:pt x="0" y="132969"/>
                  </a:lnTo>
                  <a:lnTo>
                    <a:pt x="0" y="124016"/>
                  </a:lnTo>
                  <a:lnTo>
                    <a:pt x="289750" y="124016"/>
                  </a:lnTo>
                  <a:lnTo>
                    <a:pt x="413766" y="0"/>
                  </a:lnTo>
                  <a:lnTo>
                    <a:pt x="720090" y="0"/>
                  </a:lnTo>
                  <a:lnTo>
                    <a:pt x="891254" y="171164"/>
                  </a:lnTo>
                  <a:lnTo>
                    <a:pt x="1311688" y="171164"/>
                  </a:lnTo>
                  <a:lnTo>
                    <a:pt x="1379887" y="102965"/>
                  </a:lnTo>
                  <a:lnTo>
                    <a:pt x="1464183" y="102965"/>
                  </a:lnTo>
                  <a:lnTo>
                    <a:pt x="1546670" y="185452"/>
                  </a:lnTo>
                  <a:lnTo>
                    <a:pt x="1852422" y="185452"/>
                  </a:lnTo>
                  <a:lnTo>
                    <a:pt x="1927765" y="110109"/>
                  </a:lnTo>
                  <a:lnTo>
                    <a:pt x="2104168" y="110109"/>
                  </a:lnTo>
                  <a:lnTo>
                    <a:pt x="2193036" y="198882"/>
                  </a:lnTo>
                  <a:lnTo>
                    <a:pt x="2466308" y="198882"/>
                  </a:lnTo>
                  <a:lnTo>
                    <a:pt x="2674430" y="407003"/>
                  </a:lnTo>
                  <a:lnTo>
                    <a:pt x="3311747" y="407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DCD982A-81D9-47DD-A23A-4B3AD2B72F51}"/>
                </a:ext>
              </a:extLst>
            </p:cNvPr>
            <p:cNvSpPr/>
            <p:nvPr/>
          </p:nvSpPr>
          <p:spPr>
            <a:xfrm>
              <a:off x="3710597" y="359847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620" y="33623"/>
                    <a:pt x="0" y="26099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719" y="26099"/>
                    <a:pt x="26194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F2CCF97-98E7-486F-96C3-19DF33C47317}"/>
                </a:ext>
              </a:extLst>
            </p:cNvPr>
            <p:cNvSpPr/>
            <p:nvPr/>
          </p:nvSpPr>
          <p:spPr>
            <a:xfrm>
              <a:off x="7020725" y="3881364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70A178D-C3A0-4F65-BDD5-500EBE20AE1D}"/>
                </a:ext>
              </a:extLst>
            </p:cNvPr>
            <p:cNvSpPr/>
            <p:nvPr/>
          </p:nvSpPr>
          <p:spPr>
            <a:xfrm>
              <a:off x="2789054" y="3501603"/>
              <a:ext cx="766667" cy="98297"/>
            </a:xfrm>
            <a:custGeom>
              <a:avLst/>
              <a:gdLst>
                <a:gd name="connsiteX0" fmla="*/ 766667 w 766667"/>
                <a:gd name="connsiteY0" fmla="*/ 98298 h 98297"/>
                <a:gd name="connsiteX1" fmla="*/ 339376 w 766667"/>
                <a:gd name="connsiteY1" fmla="*/ 98298 h 98297"/>
                <a:gd name="connsiteX2" fmla="*/ 250031 w 766667"/>
                <a:gd name="connsiteY2" fmla="*/ 8954 h 98297"/>
                <a:gd name="connsiteX3" fmla="*/ 0 w 766667"/>
                <a:gd name="connsiteY3" fmla="*/ 8954 h 98297"/>
                <a:gd name="connsiteX4" fmla="*/ 0 w 766667"/>
                <a:gd name="connsiteY4" fmla="*/ 0 h 98297"/>
                <a:gd name="connsiteX5" fmla="*/ 253746 w 766667"/>
                <a:gd name="connsiteY5" fmla="*/ 0 h 98297"/>
                <a:gd name="connsiteX6" fmla="*/ 342995 w 766667"/>
                <a:gd name="connsiteY6" fmla="*/ 89345 h 98297"/>
                <a:gd name="connsiteX7" fmla="*/ 766667 w 766667"/>
                <a:gd name="connsiteY7" fmla="*/ 89345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667" h="98297">
                  <a:moveTo>
                    <a:pt x="766667" y="98298"/>
                  </a:moveTo>
                  <a:lnTo>
                    <a:pt x="339376" y="98298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342995" y="89345"/>
                  </a:lnTo>
                  <a:lnTo>
                    <a:pt x="766667" y="893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A9F678F-FD86-42F0-A701-9C09ED8D80E2}"/>
                </a:ext>
              </a:extLst>
            </p:cNvPr>
            <p:cNvSpPr/>
            <p:nvPr/>
          </p:nvSpPr>
          <p:spPr>
            <a:xfrm>
              <a:off x="2773052" y="348922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C30CB4E-7AA3-43A8-B158-4E3C9E48AC8D}"/>
                </a:ext>
              </a:extLst>
            </p:cNvPr>
            <p:cNvSpPr/>
            <p:nvPr/>
          </p:nvSpPr>
          <p:spPr>
            <a:xfrm>
              <a:off x="3538100" y="3578565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33623 w 33623"/>
                <a:gd name="connsiteY1" fmla="*/ 16859 h 33718"/>
                <a:gd name="connsiteX2" fmla="*/ 16859 w 33623"/>
                <a:gd name="connsiteY2" fmla="*/ 0 h 33718"/>
                <a:gd name="connsiteX3" fmla="*/ 0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26099" y="33718"/>
                    <a:pt x="33623" y="26194"/>
                    <a:pt x="33623" y="16859"/>
                  </a:cubicBezTo>
                  <a:cubicBezTo>
                    <a:pt x="33623" y="7525"/>
                    <a:pt x="26099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8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C3E13F2-6B79-4B69-A0FE-EF5976098B9B}"/>
                </a:ext>
              </a:extLst>
            </p:cNvPr>
            <p:cNvSpPr/>
            <p:nvPr/>
          </p:nvSpPr>
          <p:spPr>
            <a:xfrm>
              <a:off x="2749334" y="3402447"/>
              <a:ext cx="746950" cy="100679"/>
            </a:xfrm>
            <a:custGeom>
              <a:avLst/>
              <a:gdLst>
                <a:gd name="connsiteX0" fmla="*/ 746951 w 746950"/>
                <a:gd name="connsiteY0" fmla="*/ 100679 h 100679"/>
                <a:gd name="connsiteX1" fmla="*/ 436150 w 746950"/>
                <a:gd name="connsiteY1" fmla="*/ 100679 h 100679"/>
                <a:gd name="connsiteX2" fmla="*/ 344329 w 746950"/>
                <a:gd name="connsiteY2" fmla="*/ 8954 h 100679"/>
                <a:gd name="connsiteX3" fmla="*/ 0 w 746950"/>
                <a:gd name="connsiteY3" fmla="*/ 8954 h 100679"/>
                <a:gd name="connsiteX4" fmla="*/ 0 w 746950"/>
                <a:gd name="connsiteY4" fmla="*/ 0 h 100679"/>
                <a:gd name="connsiteX5" fmla="*/ 348044 w 746950"/>
                <a:gd name="connsiteY5" fmla="*/ 0 h 100679"/>
                <a:gd name="connsiteX6" fmla="*/ 439865 w 746950"/>
                <a:gd name="connsiteY6" fmla="*/ 91726 h 100679"/>
                <a:gd name="connsiteX7" fmla="*/ 746951 w 746950"/>
                <a:gd name="connsiteY7" fmla="*/ 91726 h 10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950" h="100679">
                  <a:moveTo>
                    <a:pt x="746951" y="100679"/>
                  </a:moveTo>
                  <a:lnTo>
                    <a:pt x="436150" y="100679"/>
                  </a:lnTo>
                  <a:lnTo>
                    <a:pt x="34432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48044" y="0"/>
                  </a:lnTo>
                  <a:lnTo>
                    <a:pt x="439865" y="91726"/>
                  </a:lnTo>
                  <a:lnTo>
                    <a:pt x="746951" y="917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FC9CB68-821A-4751-AD8B-A4E927C1D8C3}"/>
                </a:ext>
              </a:extLst>
            </p:cNvPr>
            <p:cNvSpPr/>
            <p:nvPr/>
          </p:nvSpPr>
          <p:spPr>
            <a:xfrm>
              <a:off x="2733428" y="3390065"/>
              <a:ext cx="33623" cy="33623"/>
            </a:xfrm>
            <a:custGeom>
              <a:avLst/>
              <a:gdLst>
                <a:gd name="connsiteX0" fmla="*/ 16764 w 33623"/>
                <a:gd name="connsiteY0" fmla="*/ 33623 h 33623"/>
                <a:gd name="connsiteX1" fmla="*/ 0 w 33623"/>
                <a:gd name="connsiteY1" fmla="*/ 16859 h 33623"/>
                <a:gd name="connsiteX2" fmla="*/ 16764 w 33623"/>
                <a:gd name="connsiteY2" fmla="*/ 0 h 33623"/>
                <a:gd name="connsiteX3" fmla="*/ 33623 w 33623"/>
                <a:gd name="connsiteY3" fmla="*/ 16859 h 33623"/>
                <a:gd name="connsiteX4" fmla="*/ 16764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764" y="33623"/>
                  </a:moveTo>
                  <a:cubicBezTo>
                    <a:pt x="7429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03" y="33623"/>
                    <a:pt x="16764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3C593D0-8DAF-4B96-9EBE-D94D2323B21D}"/>
                </a:ext>
              </a:extLst>
            </p:cNvPr>
            <p:cNvSpPr/>
            <p:nvPr/>
          </p:nvSpPr>
          <p:spPr>
            <a:xfrm>
              <a:off x="3478663" y="3481791"/>
              <a:ext cx="33624" cy="33718"/>
            </a:xfrm>
            <a:custGeom>
              <a:avLst/>
              <a:gdLst>
                <a:gd name="connsiteX0" fmla="*/ 16765 w 33624"/>
                <a:gd name="connsiteY0" fmla="*/ 33719 h 33718"/>
                <a:gd name="connsiteX1" fmla="*/ 33624 w 33624"/>
                <a:gd name="connsiteY1" fmla="*/ 16859 h 33718"/>
                <a:gd name="connsiteX2" fmla="*/ 16765 w 33624"/>
                <a:gd name="connsiteY2" fmla="*/ 0 h 33718"/>
                <a:gd name="connsiteX3" fmla="*/ 1 w 33624"/>
                <a:gd name="connsiteY3" fmla="*/ 16859 h 33718"/>
                <a:gd name="connsiteX4" fmla="*/ 16765 w 33624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765" y="33719"/>
                  </a:moveTo>
                  <a:cubicBezTo>
                    <a:pt x="26099" y="33719"/>
                    <a:pt x="33624" y="26194"/>
                    <a:pt x="33624" y="16859"/>
                  </a:cubicBezTo>
                  <a:cubicBezTo>
                    <a:pt x="33624" y="7620"/>
                    <a:pt x="26099" y="0"/>
                    <a:pt x="16765" y="0"/>
                  </a:cubicBezTo>
                  <a:cubicBezTo>
                    <a:pt x="7430" y="0"/>
                    <a:pt x="1" y="7525"/>
                    <a:pt x="1" y="16859"/>
                  </a:cubicBezTo>
                  <a:cubicBezTo>
                    <a:pt x="-94" y="26194"/>
                    <a:pt x="7430" y="33719"/>
                    <a:pt x="16765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5D288FE-B888-4DE1-9803-0C6856DFBF44}"/>
                </a:ext>
              </a:extLst>
            </p:cNvPr>
            <p:cNvSpPr/>
            <p:nvPr/>
          </p:nvSpPr>
          <p:spPr>
            <a:xfrm>
              <a:off x="3781273" y="3578565"/>
              <a:ext cx="1034605" cy="218503"/>
            </a:xfrm>
            <a:custGeom>
              <a:avLst/>
              <a:gdLst>
                <a:gd name="connsiteX0" fmla="*/ 1034606 w 1034605"/>
                <a:gd name="connsiteY0" fmla="*/ 218504 h 218503"/>
                <a:gd name="connsiteX1" fmla="*/ 876300 w 1034605"/>
                <a:gd name="connsiteY1" fmla="*/ 218504 h 218503"/>
                <a:gd name="connsiteX2" fmla="*/ 666750 w 1034605"/>
                <a:gd name="connsiteY2" fmla="*/ 8954 h 218503"/>
                <a:gd name="connsiteX3" fmla="*/ 409956 w 1034605"/>
                <a:gd name="connsiteY3" fmla="*/ 8954 h 218503"/>
                <a:gd name="connsiteX4" fmla="*/ 323183 w 1034605"/>
                <a:gd name="connsiteY4" fmla="*/ 95726 h 218503"/>
                <a:gd name="connsiteX5" fmla="*/ 0 w 1034605"/>
                <a:gd name="connsiteY5" fmla="*/ 95726 h 218503"/>
                <a:gd name="connsiteX6" fmla="*/ 0 w 1034605"/>
                <a:gd name="connsiteY6" fmla="*/ 86773 h 218503"/>
                <a:gd name="connsiteX7" fmla="*/ 319469 w 1034605"/>
                <a:gd name="connsiteY7" fmla="*/ 86773 h 218503"/>
                <a:gd name="connsiteX8" fmla="*/ 406241 w 1034605"/>
                <a:gd name="connsiteY8" fmla="*/ 0 h 218503"/>
                <a:gd name="connsiteX9" fmla="*/ 670465 w 1034605"/>
                <a:gd name="connsiteY9" fmla="*/ 0 h 218503"/>
                <a:gd name="connsiteX10" fmla="*/ 880015 w 1034605"/>
                <a:gd name="connsiteY10" fmla="*/ 209550 h 218503"/>
                <a:gd name="connsiteX11" fmla="*/ 1034606 w 1034605"/>
                <a:gd name="connsiteY11" fmla="*/ 209550 h 2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4605" h="218503">
                  <a:moveTo>
                    <a:pt x="1034606" y="218504"/>
                  </a:moveTo>
                  <a:lnTo>
                    <a:pt x="876300" y="218504"/>
                  </a:lnTo>
                  <a:lnTo>
                    <a:pt x="666750" y="8954"/>
                  </a:lnTo>
                  <a:lnTo>
                    <a:pt x="409956" y="8954"/>
                  </a:lnTo>
                  <a:lnTo>
                    <a:pt x="323183" y="95726"/>
                  </a:lnTo>
                  <a:lnTo>
                    <a:pt x="0" y="95726"/>
                  </a:lnTo>
                  <a:lnTo>
                    <a:pt x="0" y="86773"/>
                  </a:lnTo>
                  <a:lnTo>
                    <a:pt x="319469" y="86773"/>
                  </a:lnTo>
                  <a:lnTo>
                    <a:pt x="406241" y="0"/>
                  </a:lnTo>
                  <a:lnTo>
                    <a:pt x="670465" y="0"/>
                  </a:lnTo>
                  <a:lnTo>
                    <a:pt x="880015" y="209550"/>
                  </a:lnTo>
                  <a:lnTo>
                    <a:pt x="1034606" y="209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339FCF6-4F23-46E3-AED1-D74AAEDE04E6}"/>
                </a:ext>
              </a:extLst>
            </p:cNvPr>
            <p:cNvSpPr/>
            <p:nvPr/>
          </p:nvSpPr>
          <p:spPr>
            <a:xfrm>
              <a:off x="3765271" y="3652955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86AA0CE-F874-4D2F-BDF4-E6E6B880A390}"/>
                </a:ext>
              </a:extLst>
            </p:cNvPr>
            <p:cNvSpPr/>
            <p:nvPr/>
          </p:nvSpPr>
          <p:spPr>
            <a:xfrm>
              <a:off x="4798162" y="3775827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859 h 33623"/>
                <a:gd name="connsiteX2" fmla="*/ 16859 w 33718"/>
                <a:gd name="connsiteY2" fmla="*/ 0 h 33623"/>
                <a:gd name="connsiteX3" fmla="*/ 0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9"/>
                    <a:pt x="7620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5A4B6F2-3CBD-4105-A7EF-FF16E11DC3D6}"/>
                </a:ext>
              </a:extLst>
            </p:cNvPr>
            <p:cNvSpPr/>
            <p:nvPr/>
          </p:nvSpPr>
          <p:spPr>
            <a:xfrm>
              <a:off x="3835851" y="3640572"/>
              <a:ext cx="742283" cy="182308"/>
            </a:xfrm>
            <a:custGeom>
              <a:avLst/>
              <a:gdLst>
                <a:gd name="connsiteX0" fmla="*/ 735997 w 742283"/>
                <a:gd name="connsiteY0" fmla="*/ 182309 h 182308"/>
                <a:gd name="connsiteX1" fmla="*/ 562547 w 742283"/>
                <a:gd name="connsiteY1" fmla="*/ 8954 h 182308"/>
                <a:gd name="connsiteX2" fmla="*/ 397573 w 742283"/>
                <a:gd name="connsiteY2" fmla="*/ 8954 h 182308"/>
                <a:gd name="connsiteX3" fmla="*/ 313277 w 742283"/>
                <a:gd name="connsiteY3" fmla="*/ 93250 h 182308"/>
                <a:gd name="connsiteX4" fmla="*/ 0 w 742283"/>
                <a:gd name="connsiteY4" fmla="*/ 93250 h 182308"/>
                <a:gd name="connsiteX5" fmla="*/ 0 w 742283"/>
                <a:gd name="connsiteY5" fmla="*/ 84296 h 182308"/>
                <a:gd name="connsiteX6" fmla="*/ 309563 w 742283"/>
                <a:gd name="connsiteY6" fmla="*/ 84296 h 182308"/>
                <a:gd name="connsiteX7" fmla="*/ 393859 w 742283"/>
                <a:gd name="connsiteY7" fmla="*/ 0 h 182308"/>
                <a:gd name="connsiteX8" fmla="*/ 566261 w 742283"/>
                <a:gd name="connsiteY8" fmla="*/ 0 h 182308"/>
                <a:gd name="connsiteX9" fmla="*/ 742283 w 742283"/>
                <a:gd name="connsiteY9" fmla="*/ 176022 h 18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283" h="182308">
                  <a:moveTo>
                    <a:pt x="735997" y="182309"/>
                  </a:moveTo>
                  <a:lnTo>
                    <a:pt x="562547" y="8954"/>
                  </a:lnTo>
                  <a:lnTo>
                    <a:pt x="397573" y="8954"/>
                  </a:lnTo>
                  <a:lnTo>
                    <a:pt x="313277" y="93250"/>
                  </a:lnTo>
                  <a:lnTo>
                    <a:pt x="0" y="93250"/>
                  </a:lnTo>
                  <a:lnTo>
                    <a:pt x="0" y="84296"/>
                  </a:lnTo>
                  <a:lnTo>
                    <a:pt x="309563" y="84296"/>
                  </a:lnTo>
                  <a:lnTo>
                    <a:pt x="393859" y="0"/>
                  </a:lnTo>
                  <a:lnTo>
                    <a:pt x="566261" y="0"/>
                  </a:lnTo>
                  <a:lnTo>
                    <a:pt x="742283" y="1760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76A366C-DACA-47FE-93CA-48F1FE88108A}"/>
                </a:ext>
              </a:extLst>
            </p:cNvPr>
            <p:cNvSpPr/>
            <p:nvPr/>
          </p:nvSpPr>
          <p:spPr>
            <a:xfrm>
              <a:off x="3819849" y="371248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6FCE02D-E6E9-4038-AFC6-3B6109BA646F}"/>
                </a:ext>
              </a:extLst>
            </p:cNvPr>
            <p:cNvSpPr/>
            <p:nvPr/>
          </p:nvSpPr>
          <p:spPr>
            <a:xfrm>
              <a:off x="4557584" y="380233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01FA8CB-193D-427E-A7B8-91615BA7F29B}"/>
                </a:ext>
              </a:extLst>
            </p:cNvPr>
            <p:cNvSpPr/>
            <p:nvPr/>
          </p:nvSpPr>
          <p:spPr>
            <a:xfrm>
              <a:off x="5951258" y="3108697"/>
              <a:ext cx="982122" cy="399192"/>
            </a:xfrm>
            <a:custGeom>
              <a:avLst/>
              <a:gdLst>
                <a:gd name="connsiteX0" fmla="*/ 6382 w 982122"/>
                <a:gd name="connsiteY0" fmla="*/ 399193 h 399192"/>
                <a:gd name="connsiteX1" fmla="*/ 0 w 982122"/>
                <a:gd name="connsiteY1" fmla="*/ 392906 h 399192"/>
                <a:gd name="connsiteX2" fmla="*/ 215741 w 982122"/>
                <a:gd name="connsiteY2" fmla="*/ 177165 h 399192"/>
                <a:gd name="connsiteX3" fmla="*/ 798671 w 982122"/>
                <a:gd name="connsiteY3" fmla="*/ 177165 h 399192"/>
                <a:gd name="connsiteX4" fmla="*/ 975836 w 982122"/>
                <a:gd name="connsiteY4" fmla="*/ 0 h 399192"/>
                <a:gd name="connsiteX5" fmla="*/ 982123 w 982122"/>
                <a:gd name="connsiteY5" fmla="*/ 6286 h 399192"/>
                <a:gd name="connsiteX6" fmla="*/ 802386 w 982122"/>
                <a:gd name="connsiteY6" fmla="*/ 186119 h 399192"/>
                <a:gd name="connsiteX7" fmla="*/ 219456 w 982122"/>
                <a:gd name="connsiteY7" fmla="*/ 186119 h 39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2122" h="399192">
                  <a:moveTo>
                    <a:pt x="6382" y="399193"/>
                  </a:moveTo>
                  <a:lnTo>
                    <a:pt x="0" y="392906"/>
                  </a:lnTo>
                  <a:lnTo>
                    <a:pt x="215741" y="177165"/>
                  </a:lnTo>
                  <a:lnTo>
                    <a:pt x="798671" y="177165"/>
                  </a:lnTo>
                  <a:lnTo>
                    <a:pt x="975836" y="0"/>
                  </a:lnTo>
                  <a:lnTo>
                    <a:pt x="982123" y="6286"/>
                  </a:lnTo>
                  <a:lnTo>
                    <a:pt x="802386" y="186119"/>
                  </a:lnTo>
                  <a:lnTo>
                    <a:pt x="219456" y="1861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62A7DCA-D1D4-4555-9FC2-222CCD2C7A8C}"/>
                </a:ext>
              </a:extLst>
            </p:cNvPr>
            <p:cNvSpPr/>
            <p:nvPr/>
          </p:nvSpPr>
          <p:spPr>
            <a:xfrm>
              <a:off x="5938233" y="3487339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A2080D9-E2F8-4392-88D9-BAF56066C871}"/>
                </a:ext>
              </a:extLst>
            </p:cNvPr>
            <p:cNvSpPr/>
            <p:nvPr/>
          </p:nvSpPr>
          <p:spPr>
            <a:xfrm>
              <a:off x="6912831" y="3095576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4135066-B4F9-4CE3-887D-5E49438FCE5C}"/>
                </a:ext>
              </a:extLst>
            </p:cNvPr>
            <p:cNvSpPr/>
            <p:nvPr/>
          </p:nvSpPr>
          <p:spPr>
            <a:xfrm>
              <a:off x="6013647" y="3556181"/>
              <a:ext cx="1376172" cy="327469"/>
            </a:xfrm>
            <a:custGeom>
              <a:avLst/>
              <a:gdLst>
                <a:gd name="connsiteX0" fmla="*/ 1369790 w 1376172"/>
                <a:gd name="connsiteY0" fmla="*/ 327470 h 327469"/>
                <a:gd name="connsiteX1" fmla="*/ 1202626 w 1376172"/>
                <a:gd name="connsiteY1" fmla="*/ 160306 h 327469"/>
                <a:gd name="connsiteX2" fmla="*/ 1026509 w 1376172"/>
                <a:gd name="connsiteY2" fmla="*/ 160306 h 327469"/>
                <a:gd name="connsiteX3" fmla="*/ 944594 w 1376172"/>
                <a:gd name="connsiteY3" fmla="*/ 78391 h 327469"/>
                <a:gd name="connsiteX4" fmla="*/ 764762 w 1376172"/>
                <a:gd name="connsiteY4" fmla="*/ 78391 h 327469"/>
                <a:gd name="connsiteX5" fmla="*/ 670560 w 1376172"/>
                <a:gd name="connsiteY5" fmla="*/ 172688 h 327469"/>
                <a:gd name="connsiteX6" fmla="*/ 428720 w 1376172"/>
                <a:gd name="connsiteY6" fmla="*/ 172688 h 327469"/>
                <a:gd name="connsiteX7" fmla="*/ 264986 w 1376172"/>
                <a:gd name="connsiteY7" fmla="*/ 8954 h 327469"/>
                <a:gd name="connsiteX8" fmla="*/ 0 w 1376172"/>
                <a:gd name="connsiteY8" fmla="*/ 8954 h 327469"/>
                <a:gd name="connsiteX9" fmla="*/ 0 w 1376172"/>
                <a:gd name="connsiteY9" fmla="*/ 0 h 327469"/>
                <a:gd name="connsiteX10" fmla="*/ 268700 w 1376172"/>
                <a:gd name="connsiteY10" fmla="*/ 0 h 327469"/>
                <a:gd name="connsiteX11" fmla="*/ 432435 w 1376172"/>
                <a:gd name="connsiteY11" fmla="*/ 163735 h 327469"/>
                <a:gd name="connsiteX12" fmla="*/ 666845 w 1376172"/>
                <a:gd name="connsiteY12" fmla="*/ 163735 h 327469"/>
                <a:gd name="connsiteX13" fmla="*/ 761047 w 1376172"/>
                <a:gd name="connsiteY13" fmla="*/ 69437 h 327469"/>
                <a:gd name="connsiteX14" fmla="*/ 948309 w 1376172"/>
                <a:gd name="connsiteY14" fmla="*/ 69437 h 327469"/>
                <a:gd name="connsiteX15" fmla="*/ 1030224 w 1376172"/>
                <a:gd name="connsiteY15" fmla="*/ 151352 h 327469"/>
                <a:gd name="connsiteX16" fmla="*/ 1206341 w 1376172"/>
                <a:gd name="connsiteY16" fmla="*/ 151352 h 327469"/>
                <a:gd name="connsiteX17" fmla="*/ 1376172 w 1376172"/>
                <a:gd name="connsiteY17" fmla="*/ 321183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6172" h="327469">
                  <a:moveTo>
                    <a:pt x="1369790" y="327470"/>
                  </a:moveTo>
                  <a:lnTo>
                    <a:pt x="1202626" y="160306"/>
                  </a:lnTo>
                  <a:lnTo>
                    <a:pt x="1026509" y="160306"/>
                  </a:lnTo>
                  <a:lnTo>
                    <a:pt x="944594" y="78391"/>
                  </a:lnTo>
                  <a:lnTo>
                    <a:pt x="764762" y="78391"/>
                  </a:lnTo>
                  <a:lnTo>
                    <a:pt x="670560" y="172688"/>
                  </a:lnTo>
                  <a:lnTo>
                    <a:pt x="428720" y="172688"/>
                  </a:lnTo>
                  <a:lnTo>
                    <a:pt x="264986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68700" y="0"/>
                  </a:lnTo>
                  <a:lnTo>
                    <a:pt x="432435" y="163735"/>
                  </a:lnTo>
                  <a:lnTo>
                    <a:pt x="666845" y="163735"/>
                  </a:lnTo>
                  <a:lnTo>
                    <a:pt x="761047" y="69437"/>
                  </a:lnTo>
                  <a:lnTo>
                    <a:pt x="948309" y="69437"/>
                  </a:lnTo>
                  <a:lnTo>
                    <a:pt x="1030224" y="151352"/>
                  </a:lnTo>
                  <a:lnTo>
                    <a:pt x="1206341" y="151352"/>
                  </a:lnTo>
                  <a:lnTo>
                    <a:pt x="1376172" y="3211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D37E57D-40B6-4A38-B3EA-AB8BE1B88E87}"/>
                </a:ext>
              </a:extLst>
            </p:cNvPr>
            <p:cNvSpPr/>
            <p:nvPr/>
          </p:nvSpPr>
          <p:spPr>
            <a:xfrm>
              <a:off x="5997645" y="3543798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194"/>
                    <a:pt x="26194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F22C6B6-FEBA-49FB-8E8A-3341939524AF}"/>
                </a:ext>
              </a:extLst>
            </p:cNvPr>
            <p:cNvSpPr/>
            <p:nvPr/>
          </p:nvSpPr>
          <p:spPr>
            <a:xfrm>
              <a:off x="7369245" y="3863100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99C3CE9-BBD0-41D5-9DFE-90E667D85932}"/>
                </a:ext>
              </a:extLst>
            </p:cNvPr>
            <p:cNvSpPr/>
            <p:nvPr/>
          </p:nvSpPr>
          <p:spPr>
            <a:xfrm>
              <a:off x="6100039" y="3298149"/>
              <a:ext cx="963263" cy="216122"/>
            </a:xfrm>
            <a:custGeom>
              <a:avLst/>
              <a:gdLst>
                <a:gd name="connsiteX0" fmla="*/ 589121 w 963263"/>
                <a:gd name="connsiteY0" fmla="*/ 216122 h 216122"/>
                <a:gd name="connsiteX1" fmla="*/ 442722 w 963263"/>
                <a:gd name="connsiteY1" fmla="*/ 216122 h 216122"/>
                <a:gd name="connsiteX2" fmla="*/ 322421 w 963263"/>
                <a:gd name="connsiteY2" fmla="*/ 95821 h 216122"/>
                <a:gd name="connsiteX3" fmla="*/ 105346 w 963263"/>
                <a:gd name="connsiteY3" fmla="*/ 95821 h 216122"/>
                <a:gd name="connsiteX4" fmla="*/ 6382 w 963263"/>
                <a:gd name="connsiteY4" fmla="*/ 194882 h 216122"/>
                <a:gd name="connsiteX5" fmla="*/ 0 w 963263"/>
                <a:gd name="connsiteY5" fmla="*/ 188595 h 216122"/>
                <a:gd name="connsiteX6" fmla="*/ 101632 w 963263"/>
                <a:gd name="connsiteY6" fmla="*/ 86868 h 216122"/>
                <a:gd name="connsiteX7" fmla="*/ 326136 w 963263"/>
                <a:gd name="connsiteY7" fmla="*/ 86868 h 216122"/>
                <a:gd name="connsiteX8" fmla="*/ 446437 w 963263"/>
                <a:gd name="connsiteY8" fmla="*/ 207169 h 216122"/>
                <a:gd name="connsiteX9" fmla="*/ 585406 w 963263"/>
                <a:gd name="connsiteY9" fmla="*/ 207169 h 216122"/>
                <a:gd name="connsiteX10" fmla="*/ 698849 w 963263"/>
                <a:gd name="connsiteY10" fmla="*/ 93726 h 216122"/>
                <a:gd name="connsiteX11" fmla="*/ 863155 w 963263"/>
                <a:gd name="connsiteY11" fmla="*/ 93726 h 216122"/>
                <a:gd name="connsiteX12" fmla="*/ 956881 w 963263"/>
                <a:gd name="connsiteY12" fmla="*/ 0 h 216122"/>
                <a:gd name="connsiteX13" fmla="*/ 963263 w 963263"/>
                <a:gd name="connsiteY13" fmla="*/ 6287 h 216122"/>
                <a:gd name="connsiteX14" fmla="*/ 866870 w 963263"/>
                <a:gd name="connsiteY14" fmla="*/ 102679 h 216122"/>
                <a:gd name="connsiteX15" fmla="*/ 702564 w 963263"/>
                <a:gd name="connsiteY15" fmla="*/ 102679 h 21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3263" h="216122">
                  <a:moveTo>
                    <a:pt x="589121" y="216122"/>
                  </a:moveTo>
                  <a:lnTo>
                    <a:pt x="442722" y="216122"/>
                  </a:lnTo>
                  <a:lnTo>
                    <a:pt x="322421" y="95821"/>
                  </a:lnTo>
                  <a:lnTo>
                    <a:pt x="105346" y="95821"/>
                  </a:lnTo>
                  <a:lnTo>
                    <a:pt x="6382" y="194882"/>
                  </a:lnTo>
                  <a:lnTo>
                    <a:pt x="0" y="188595"/>
                  </a:lnTo>
                  <a:lnTo>
                    <a:pt x="101632" y="86868"/>
                  </a:lnTo>
                  <a:lnTo>
                    <a:pt x="326136" y="86868"/>
                  </a:lnTo>
                  <a:lnTo>
                    <a:pt x="446437" y="207169"/>
                  </a:lnTo>
                  <a:lnTo>
                    <a:pt x="585406" y="207169"/>
                  </a:lnTo>
                  <a:lnTo>
                    <a:pt x="698849" y="93726"/>
                  </a:lnTo>
                  <a:lnTo>
                    <a:pt x="863155" y="93726"/>
                  </a:lnTo>
                  <a:lnTo>
                    <a:pt x="956881" y="0"/>
                  </a:lnTo>
                  <a:lnTo>
                    <a:pt x="963263" y="6287"/>
                  </a:lnTo>
                  <a:lnTo>
                    <a:pt x="866870" y="102679"/>
                  </a:lnTo>
                  <a:lnTo>
                    <a:pt x="702564" y="102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06857A7-8CC7-49B4-9F4F-79BBBB8C0B86}"/>
                </a:ext>
              </a:extLst>
            </p:cNvPr>
            <p:cNvSpPr/>
            <p:nvPr/>
          </p:nvSpPr>
          <p:spPr>
            <a:xfrm>
              <a:off x="6087014" y="347238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97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1FB5650-F269-488D-B915-9015EFA6516C}"/>
                </a:ext>
              </a:extLst>
            </p:cNvPr>
            <p:cNvSpPr/>
            <p:nvPr/>
          </p:nvSpPr>
          <p:spPr>
            <a:xfrm>
              <a:off x="7042752" y="3285028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074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781B0DF-23CC-43A0-B5C1-A1E01460421F}"/>
                </a:ext>
              </a:extLst>
            </p:cNvPr>
            <p:cNvSpPr/>
            <p:nvPr/>
          </p:nvSpPr>
          <p:spPr>
            <a:xfrm>
              <a:off x="6633820" y="3142129"/>
              <a:ext cx="462057" cy="204787"/>
            </a:xfrm>
            <a:custGeom>
              <a:avLst/>
              <a:gdLst>
                <a:gd name="connsiteX0" fmla="*/ 263652 w 462057"/>
                <a:gd name="connsiteY0" fmla="*/ 204788 h 204787"/>
                <a:gd name="connsiteX1" fmla="*/ 0 w 462057"/>
                <a:gd name="connsiteY1" fmla="*/ 204788 h 204787"/>
                <a:gd name="connsiteX2" fmla="*/ 0 w 462057"/>
                <a:gd name="connsiteY2" fmla="*/ 195739 h 204787"/>
                <a:gd name="connsiteX3" fmla="*/ 259937 w 462057"/>
                <a:gd name="connsiteY3" fmla="*/ 195739 h 204787"/>
                <a:gd name="connsiteX4" fmla="*/ 455676 w 462057"/>
                <a:gd name="connsiteY4" fmla="*/ 0 h 204787"/>
                <a:gd name="connsiteX5" fmla="*/ 462058 w 462057"/>
                <a:gd name="connsiteY5" fmla="*/ 6382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057" h="204787">
                  <a:moveTo>
                    <a:pt x="263652" y="204788"/>
                  </a:moveTo>
                  <a:lnTo>
                    <a:pt x="0" y="204788"/>
                  </a:lnTo>
                  <a:lnTo>
                    <a:pt x="0" y="195739"/>
                  </a:lnTo>
                  <a:lnTo>
                    <a:pt x="259937" y="195739"/>
                  </a:lnTo>
                  <a:lnTo>
                    <a:pt x="455676" y="0"/>
                  </a:lnTo>
                  <a:lnTo>
                    <a:pt x="462058" y="63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A6EF917-8E1D-40EA-93AF-4644E6F4493D}"/>
                </a:ext>
              </a:extLst>
            </p:cNvPr>
            <p:cNvSpPr/>
            <p:nvPr/>
          </p:nvSpPr>
          <p:spPr>
            <a:xfrm>
              <a:off x="6617913" y="3325486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429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03" y="0"/>
                    <a:pt x="33623" y="7525"/>
                    <a:pt x="33623" y="16859"/>
                  </a:cubicBezTo>
                  <a:cubicBezTo>
                    <a:pt x="33528" y="26194"/>
                    <a:pt x="26003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656F868-7EC2-4A4A-99EF-3D02DAABAED7}"/>
                </a:ext>
              </a:extLst>
            </p:cNvPr>
            <p:cNvSpPr/>
            <p:nvPr/>
          </p:nvSpPr>
          <p:spPr>
            <a:xfrm>
              <a:off x="7075328" y="3129104"/>
              <a:ext cx="33575" cy="33670"/>
            </a:xfrm>
            <a:custGeom>
              <a:avLst/>
              <a:gdLst>
                <a:gd name="connsiteX0" fmla="*/ 28646 w 33575"/>
                <a:gd name="connsiteY0" fmla="*/ 28742 h 33670"/>
                <a:gd name="connsiteX1" fmla="*/ 28646 w 33575"/>
                <a:gd name="connsiteY1" fmla="*/ 4929 h 33670"/>
                <a:gd name="connsiteX2" fmla="*/ 4929 w 33575"/>
                <a:gd name="connsiteY2" fmla="*/ 4929 h 33670"/>
                <a:gd name="connsiteX3" fmla="*/ 4929 w 33575"/>
                <a:gd name="connsiteY3" fmla="*/ 28742 h 33670"/>
                <a:gd name="connsiteX4" fmla="*/ 28646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28646" y="28742"/>
                  </a:move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074" y="35314"/>
                    <a:pt x="28646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018F1ED-9A34-48E8-BCBF-B38B2B09C608}"/>
                </a:ext>
              </a:extLst>
            </p:cNvPr>
            <p:cNvSpPr/>
            <p:nvPr/>
          </p:nvSpPr>
          <p:spPr>
            <a:xfrm>
              <a:off x="6197194" y="3214710"/>
              <a:ext cx="1100232" cy="352901"/>
            </a:xfrm>
            <a:custGeom>
              <a:avLst/>
              <a:gdLst>
                <a:gd name="connsiteX0" fmla="*/ 576263 w 1100232"/>
                <a:gd name="connsiteY0" fmla="*/ 352901 h 352901"/>
                <a:gd name="connsiteX1" fmla="*/ 222790 w 1100232"/>
                <a:gd name="connsiteY1" fmla="*/ 352901 h 352901"/>
                <a:gd name="connsiteX2" fmla="*/ 150876 w 1100232"/>
                <a:gd name="connsiteY2" fmla="*/ 280988 h 352901"/>
                <a:gd name="connsiteX3" fmla="*/ 0 w 1100232"/>
                <a:gd name="connsiteY3" fmla="*/ 280988 h 352901"/>
                <a:gd name="connsiteX4" fmla="*/ 0 w 1100232"/>
                <a:gd name="connsiteY4" fmla="*/ 272034 h 352901"/>
                <a:gd name="connsiteX5" fmla="*/ 154591 w 1100232"/>
                <a:gd name="connsiteY5" fmla="*/ 272034 h 352901"/>
                <a:gd name="connsiteX6" fmla="*/ 226504 w 1100232"/>
                <a:gd name="connsiteY6" fmla="*/ 343948 h 352901"/>
                <a:gd name="connsiteX7" fmla="*/ 572548 w 1100232"/>
                <a:gd name="connsiteY7" fmla="*/ 343948 h 352901"/>
                <a:gd name="connsiteX8" fmla="*/ 658082 w 1100232"/>
                <a:gd name="connsiteY8" fmla="*/ 258413 h 352901"/>
                <a:gd name="connsiteX9" fmla="*/ 835438 w 1100232"/>
                <a:gd name="connsiteY9" fmla="*/ 258413 h 352901"/>
                <a:gd name="connsiteX10" fmla="*/ 1093851 w 1100232"/>
                <a:gd name="connsiteY10" fmla="*/ 0 h 352901"/>
                <a:gd name="connsiteX11" fmla="*/ 1100233 w 1100232"/>
                <a:gd name="connsiteY11" fmla="*/ 6382 h 352901"/>
                <a:gd name="connsiteX12" fmla="*/ 839248 w 1100232"/>
                <a:gd name="connsiteY12" fmla="*/ 267367 h 352901"/>
                <a:gd name="connsiteX13" fmla="*/ 661892 w 1100232"/>
                <a:gd name="connsiteY13" fmla="*/ 267367 h 35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0232" h="352901">
                  <a:moveTo>
                    <a:pt x="576263" y="352901"/>
                  </a:moveTo>
                  <a:lnTo>
                    <a:pt x="222790" y="352901"/>
                  </a:lnTo>
                  <a:lnTo>
                    <a:pt x="150876" y="280988"/>
                  </a:lnTo>
                  <a:lnTo>
                    <a:pt x="0" y="280988"/>
                  </a:lnTo>
                  <a:lnTo>
                    <a:pt x="0" y="272034"/>
                  </a:lnTo>
                  <a:lnTo>
                    <a:pt x="154591" y="272034"/>
                  </a:lnTo>
                  <a:lnTo>
                    <a:pt x="226504" y="343948"/>
                  </a:lnTo>
                  <a:lnTo>
                    <a:pt x="572548" y="343948"/>
                  </a:lnTo>
                  <a:lnTo>
                    <a:pt x="658082" y="258413"/>
                  </a:lnTo>
                  <a:lnTo>
                    <a:pt x="835438" y="258413"/>
                  </a:lnTo>
                  <a:lnTo>
                    <a:pt x="1093851" y="0"/>
                  </a:lnTo>
                  <a:lnTo>
                    <a:pt x="1100233" y="6382"/>
                  </a:lnTo>
                  <a:lnTo>
                    <a:pt x="839248" y="267367"/>
                  </a:lnTo>
                  <a:lnTo>
                    <a:pt x="661892" y="2673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B2BFD4B-FA95-4463-B638-8A17C9AD0C99}"/>
                </a:ext>
              </a:extLst>
            </p:cNvPr>
            <p:cNvSpPr/>
            <p:nvPr/>
          </p:nvSpPr>
          <p:spPr>
            <a:xfrm>
              <a:off x="6181287" y="3474361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6EBED35-9814-4221-A682-17932B5796B1}"/>
                </a:ext>
              </a:extLst>
            </p:cNvPr>
            <p:cNvSpPr/>
            <p:nvPr/>
          </p:nvSpPr>
          <p:spPr>
            <a:xfrm>
              <a:off x="7276781" y="320168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9B93F8B-8BAD-4FE7-98BE-AF07C66CA79C}"/>
                </a:ext>
              </a:extLst>
            </p:cNvPr>
            <p:cNvSpPr/>
            <p:nvPr/>
          </p:nvSpPr>
          <p:spPr>
            <a:xfrm>
              <a:off x="6353118" y="3568849"/>
              <a:ext cx="288416" cy="88106"/>
            </a:xfrm>
            <a:custGeom>
              <a:avLst/>
              <a:gdLst>
                <a:gd name="connsiteX0" fmla="*/ 288417 w 288416"/>
                <a:gd name="connsiteY0" fmla="*/ 88106 h 88106"/>
                <a:gd name="connsiteX1" fmla="*/ 81725 w 288416"/>
                <a:gd name="connsiteY1" fmla="*/ 88106 h 88106"/>
                <a:gd name="connsiteX2" fmla="*/ 0 w 288416"/>
                <a:gd name="connsiteY2" fmla="*/ 6287 h 88106"/>
                <a:gd name="connsiteX3" fmla="*/ 6287 w 288416"/>
                <a:gd name="connsiteY3" fmla="*/ 0 h 88106"/>
                <a:gd name="connsiteX4" fmla="*/ 85439 w 288416"/>
                <a:gd name="connsiteY4" fmla="*/ 79153 h 88106"/>
                <a:gd name="connsiteX5" fmla="*/ 288417 w 288416"/>
                <a:gd name="connsiteY5" fmla="*/ 7915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416" h="88106">
                  <a:moveTo>
                    <a:pt x="288417" y="88106"/>
                  </a:moveTo>
                  <a:lnTo>
                    <a:pt x="81725" y="88106"/>
                  </a:lnTo>
                  <a:lnTo>
                    <a:pt x="0" y="6287"/>
                  </a:lnTo>
                  <a:lnTo>
                    <a:pt x="6287" y="0"/>
                  </a:lnTo>
                  <a:lnTo>
                    <a:pt x="85439" y="79153"/>
                  </a:lnTo>
                  <a:lnTo>
                    <a:pt x="288417" y="791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9E530BE-4746-4FC8-A808-3C9DF3F0F842}"/>
                </a:ext>
              </a:extLst>
            </p:cNvPr>
            <p:cNvSpPr/>
            <p:nvPr/>
          </p:nvSpPr>
          <p:spPr>
            <a:xfrm>
              <a:off x="6339998" y="355572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97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494E975-C6A3-4981-86C4-D0D57E177653}"/>
                </a:ext>
              </a:extLst>
            </p:cNvPr>
            <p:cNvSpPr/>
            <p:nvPr/>
          </p:nvSpPr>
          <p:spPr>
            <a:xfrm>
              <a:off x="6623819" y="363561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9" y="26194"/>
                    <a:pt x="33719" y="16859"/>
                  </a:cubicBezTo>
                  <a:cubicBezTo>
                    <a:pt x="33719" y="7525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9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40EE8D8-3955-446B-908A-AC25A4722E7A}"/>
                </a:ext>
              </a:extLst>
            </p:cNvPr>
            <p:cNvSpPr/>
            <p:nvPr/>
          </p:nvSpPr>
          <p:spPr>
            <a:xfrm>
              <a:off x="6236913" y="4047385"/>
              <a:ext cx="990028" cy="259460"/>
            </a:xfrm>
            <a:custGeom>
              <a:avLst/>
              <a:gdLst>
                <a:gd name="connsiteX0" fmla="*/ 990028 w 990028"/>
                <a:gd name="connsiteY0" fmla="*/ 259461 h 259460"/>
                <a:gd name="connsiteX1" fmla="*/ 738759 w 990028"/>
                <a:gd name="connsiteY1" fmla="*/ 259461 h 259460"/>
                <a:gd name="connsiteX2" fmla="*/ 691610 w 990028"/>
                <a:gd name="connsiteY2" fmla="*/ 212312 h 259460"/>
                <a:gd name="connsiteX3" fmla="*/ 418719 w 990028"/>
                <a:gd name="connsiteY3" fmla="*/ 212312 h 259460"/>
                <a:gd name="connsiteX4" fmla="*/ 215360 w 990028"/>
                <a:gd name="connsiteY4" fmla="*/ 8858 h 259460"/>
                <a:gd name="connsiteX5" fmla="*/ 0 w 990028"/>
                <a:gd name="connsiteY5" fmla="*/ 8858 h 259460"/>
                <a:gd name="connsiteX6" fmla="*/ 0 w 990028"/>
                <a:gd name="connsiteY6" fmla="*/ 0 h 259460"/>
                <a:gd name="connsiteX7" fmla="*/ 219075 w 990028"/>
                <a:gd name="connsiteY7" fmla="*/ 0 h 259460"/>
                <a:gd name="connsiteX8" fmla="*/ 422434 w 990028"/>
                <a:gd name="connsiteY8" fmla="*/ 203359 h 259460"/>
                <a:gd name="connsiteX9" fmla="*/ 695325 w 990028"/>
                <a:gd name="connsiteY9" fmla="*/ 203359 h 259460"/>
                <a:gd name="connsiteX10" fmla="*/ 742474 w 990028"/>
                <a:gd name="connsiteY10" fmla="*/ 250508 h 259460"/>
                <a:gd name="connsiteX11" fmla="*/ 990028 w 990028"/>
                <a:gd name="connsiteY11" fmla="*/ 250508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0028" h="259460">
                  <a:moveTo>
                    <a:pt x="990028" y="259461"/>
                  </a:moveTo>
                  <a:lnTo>
                    <a:pt x="738759" y="259461"/>
                  </a:lnTo>
                  <a:lnTo>
                    <a:pt x="691610" y="212312"/>
                  </a:lnTo>
                  <a:lnTo>
                    <a:pt x="418719" y="212312"/>
                  </a:lnTo>
                  <a:lnTo>
                    <a:pt x="215360" y="8858"/>
                  </a:lnTo>
                  <a:lnTo>
                    <a:pt x="0" y="8858"/>
                  </a:lnTo>
                  <a:lnTo>
                    <a:pt x="0" y="0"/>
                  </a:lnTo>
                  <a:lnTo>
                    <a:pt x="219075" y="0"/>
                  </a:lnTo>
                  <a:lnTo>
                    <a:pt x="422434" y="203359"/>
                  </a:lnTo>
                  <a:lnTo>
                    <a:pt x="695325" y="203359"/>
                  </a:lnTo>
                  <a:lnTo>
                    <a:pt x="742474" y="250508"/>
                  </a:lnTo>
                  <a:lnTo>
                    <a:pt x="990028" y="2505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D164CE9-79A8-432A-A77F-84C5A1905210}"/>
                </a:ext>
              </a:extLst>
            </p:cNvPr>
            <p:cNvSpPr/>
            <p:nvPr/>
          </p:nvSpPr>
          <p:spPr>
            <a:xfrm>
              <a:off x="6220911" y="4034908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E599E6D-2E4C-469C-A233-8EB3B52AC018}"/>
                </a:ext>
              </a:extLst>
            </p:cNvPr>
            <p:cNvSpPr/>
            <p:nvPr/>
          </p:nvSpPr>
          <p:spPr>
            <a:xfrm>
              <a:off x="7209225" y="4285415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FA4A671-3CC9-4C80-992A-90BACAA14D29}"/>
                </a:ext>
              </a:extLst>
            </p:cNvPr>
            <p:cNvSpPr/>
            <p:nvPr/>
          </p:nvSpPr>
          <p:spPr>
            <a:xfrm>
              <a:off x="6291491" y="3987854"/>
              <a:ext cx="1089183" cy="225933"/>
            </a:xfrm>
            <a:custGeom>
              <a:avLst/>
              <a:gdLst>
                <a:gd name="connsiteX0" fmla="*/ 1089184 w 1089183"/>
                <a:gd name="connsiteY0" fmla="*/ 225933 h 225933"/>
                <a:gd name="connsiteX1" fmla="*/ 692849 w 1089183"/>
                <a:gd name="connsiteY1" fmla="*/ 225933 h 225933"/>
                <a:gd name="connsiteX2" fmla="*/ 651891 w 1089183"/>
                <a:gd name="connsiteY2" fmla="*/ 185071 h 225933"/>
                <a:gd name="connsiteX3" fmla="*/ 426149 w 1089183"/>
                <a:gd name="connsiteY3" fmla="*/ 185071 h 225933"/>
                <a:gd name="connsiteX4" fmla="*/ 250031 w 1089183"/>
                <a:gd name="connsiteY4" fmla="*/ 8954 h 225933"/>
                <a:gd name="connsiteX5" fmla="*/ 0 w 1089183"/>
                <a:gd name="connsiteY5" fmla="*/ 8954 h 225933"/>
                <a:gd name="connsiteX6" fmla="*/ 0 w 1089183"/>
                <a:gd name="connsiteY6" fmla="*/ 0 h 225933"/>
                <a:gd name="connsiteX7" fmla="*/ 253746 w 1089183"/>
                <a:gd name="connsiteY7" fmla="*/ 0 h 225933"/>
                <a:gd name="connsiteX8" fmla="*/ 429863 w 1089183"/>
                <a:gd name="connsiteY8" fmla="*/ 176117 h 225933"/>
                <a:gd name="connsiteX9" fmla="*/ 655606 w 1089183"/>
                <a:gd name="connsiteY9" fmla="*/ 176117 h 225933"/>
                <a:gd name="connsiteX10" fmla="*/ 696563 w 1089183"/>
                <a:gd name="connsiteY10" fmla="*/ 216979 h 225933"/>
                <a:gd name="connsiteX11" fmla="*/ 1089184 w 1089183"/>
                <a:gd name="connsiteY11" fmla="*/ 216979 h 22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9183" h="225933">
                  <a:moveTo>
                    <a:pt x="1089184" y="225933"/>
                  </a:moveTo>
                  <a:lnTo>
                    <a:pt x="692849" y="225933"/>
                  </a:lnTo>
                  <a:lnTo>
                    <a:pt x="651891" y="185071"/>
                  </a:lnTo>
                  <a:lnTo>
                    <a:pt x="426149" y="185071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429863" y="176117"/>
                  </a:lnTo>
                  <a:lnTo>
                    <a:pt x="655606" y="176117"/>
                  </a:lnTo>
                  <a:lnTo>
                    <a:pt x="696563" y="216979"/>
                  </a:lnTo>
                  <a:lnTo>
                    <a:pt x="1089184" y="2169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1420DE9-2F7B-461A-A6E2-CFA425F2E432}"/>
                </a:ext>
              </a:extLst>
            </p:cNvPr>
            <p:cNvSpPr/>
            <p:nvPr/>
          </p:nvSpPr>
          <p:spPr>
            <a:xfrm>
              <a:off x="6275585" y="3975376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429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9ACB040-00AA-4719-906D-82F8B32565FC}"/>
                </a:ext>
              </a:extLst>
            </p:cNvPr>
            <p:cNvSpPr/>
            <p:nvPr/>
          </p:nvSpPr>
          <p:spPr>
            <a:xfrm>
              <a:off x="7363054" y="4192451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194" y="33718"/>
                    <a:pt x="33718" y="26194"/>
                    <a:pt x="33718" y="16859"/>
                  </a:cubicBezTo>
                  <a:cubicBezTo>
                    <a:pt x="33718" y="7620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D4AA143-B67C-4A65-8A01-A49858427029}"/>
                </a:ext>
              </a:extLst>
            </p:cNvPr>
            <p:cNvSpPr/>
            <p:nvPr/>
          </p:nvSpPr>
          <p:spPr>
            <a:xfrm>
              <a:off x="6728117" y="4027478"/>
              <a:ext cx="402526" cy="125348"/>
            </a:xfrm>
            <a:custGeom>
              <a:avLst/>
              <a:gdLst>
                <a:gd name="connsiteX0" fmla="*/ 396145 w 402526"/>
                <a:gd name="connsiteY0" fmla="*/ 125349 h 125348"/>
                <a:gd name="connsiteX1" fmla="*/ 279750 w 402526"/>
                <a:gd name="connsiteY1" fmla="*/ 8953 h 125348"/>
                <a:gd name="connsiteX2" fmla="*/ 0 w 402526"/>
                <a:gd name="connsiteY2" fmla="*/ 8953 h 125348"/>
                <a:gd name="connsiteX3" fmla="*/ 0 w 402526"/>
                <a:gd name="connsiteY3" fmla="*/ 0 h 125348"/>
                <a:gd name="connsiteX4" fmla="*/ 283464 w 402526"/>
                <a:gd name="connsiteY4" fmla="*/ 0 h 125348"/>
                <a:gd name="connsiteX5" fmla="*/ 402527 w 402526"/>
                <a:gd name="connsiteY5" fmla="*/ 119063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26" h="125348">
                  <a:moveTo>
                    <a:pt x="396145" y="125349"/>
                  </a:moveTo>
                  <a:lnTo>
                    <a:pt x="279750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283464" y="0"/>
                  </a:lnTo>
                  <a:lnTo>
                    <a:pt x="402527" y="1190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B2D12EB8-4F10-4C92-B06F-18EAF3F65A5F}"/>
                </a:ext>
              </a:extLst>
            </p:cNvPr>
            <p:cNvSpPr/>
            <p:nvPr/>
          </p:nvSpPr>
          <p:spPr>
            <a:xfrm>
              <a:off x="6712115" y="401509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BC30BB5-492E-4EC8-A20D-9E266CCB5FFA}"/>
                </a:ext>
              </a:extLst>
            </p:cNvPr>
            <p:cNvSpPr/>
            <p:nvPr/>
          </p:nvSpPr>
          <p:spPr>
            <a:xfrm>
              <a:off x="7109999" y="4132182"/>
              <a:ext cx="33575" cy="33670"/>
            </a:xfrm>
            <a:custGeom>
              <a:avLst/>
              <a:gdLst>
                <a:gd name="connsiteX0" fmla="*/ 4929 w 33575"/>
                <a:gd name="connsiteY0" fmla="*/ 28742 h 33670"/>
                <a:gd name="connsiteX1" fmla="*/ 28646 w 33575"/>
                <a:gd name="connsiteY1" fmla="*/ 28742 h 33670"/>
                <a:gd name="connsiteX2" fmla="*/ 28646 w 33575"/>
                <a:gd name="connsiteY2" fmla="*/ 4929 h 33670"/>
                <a:gd name="connsiteX3" fmla="*/ 4929 w 33575"/>
                <a:gd name="connsiteY3" fmla="*/ 4929 h 33670"/>
                <a:gd name="connsiteX4" fmla="*/ 4929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4929" y="28742"/>
                  </a:moveTo>
                  <a:cubicBezTo>
                    <a:pt x="11501" y="35314"/>
                    <a:pt x="22074" y="35314"/>
                    <a:pt x="28646" y="28742"/>
                  </a:cubicBez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97"/>
                    <a:pt x="-1643" y="22265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71128A7-9A88-4458-AE6E-409C36E82F07}"/>
                </a:ext>
              </a:extLst>
            </p:cNvPr>
            <p:cNvSpPr/>
            <p:nvPr/>
          </p:nvSpPr>
          <p:spPr>
            <a:xfrm>
              <a:off x="2760288" y="2681024"/>
              <a:ext cx="2599372" cy="325850"/>
            </a:xfrm>
            <a:custGeom>
              <a:avLst/>
              <a:gdLst>
                <a:gd name="connsiteX0" fmla="*/ 1458087 w 2599372"/>
                <a:gd name="connsiteY0" fmla="*/ 325850 h 325850"/>
                <a:gd name="connsiteX1" fmla="*/ 1035558 w 2599372"/>
                <a:gd name="connsiteY1" fmla="*/ 325850 h 325850"/>
                <a:gd name="connsiteX2" fmla="*/ 715423 w 2599372"/>
                <a:gd name="connsiteY2" fmla="*/ 5715 h 325850"/>
                <a:gd name="connsiteX3" fmla="*/ 514921 w 2599372"/>
                <a:gd name="connsiteY3" fmla="*/ 5715 h 325850"/>
                <a:gd name="connsiteX4" fmla="*/ 411956 w 2599372"/>
                <a:gd name="connsiteY4" fmla="*/ 108680 h 325850"/>
                <a:gd name="connsiteX5" fmla="*/ 0 w 2599372"/>
                <a:gd name="connsiteY5" fmla="*/ 108680 h 325850"/>
                <a:gd name="connsiteX6" fmla="*/ 0 w 2599372"/>
                <a:gd name="connsiteY6" fmla="*/ 102965 h 325850"/>
                <a:gd name="connsiteX7" fmla="*/ 409575 w 2599372"/>
                <a:gd name="connsiteY7" fmla="*/ 102965 h 325850"/>
                <a:gd name="connsiteX8" fmla="*/ 512540 w 2599372"/>
                <a:gd name="connsiteY8" fmla="*/ 0 h 325850"/>
                <a:gd name="connsiteX9" fmla="*/ 717804 w 2599372"/>
                <a:gd name="connsiteY9" fmla="*/ 0 h 325850"/>
                <a:gd name="connsiteX10" fmla="*/ 1037939 w 2599372"/>
                <a:gd name="connsiteY10" fmla="*/ 320135 h 325850"/>
                <a:gd name="connsiteX11" fmla="*/ 1455706 w 2599372"/>
                <a:gd name="connsiteY11" fmla="*/ 320135 h 325850"/>
                <a:gd name="connsiteX12" fmla="*/ 1608677 w 2599372"/>
                <a:gd name="connsiteY12" fmla="*/ 167259 h 325850"/>
                <a:gd name="connsiteX13" fmla="*/ 2058829 w 2599372"/>
                <a:gd name="connsiteY13" fmla="*/ 167259 h 325850"/>
                <a:gd name="connsiteX14" fmla="*/ 2202466 w 2599372"/>
                <a:gd name="connsiteY14" fmla="*/ 23622 h 325850"/>
                <a:gd name="connsiteX15" fmla="*/ 2599373 w 2599372"/>
                <a:gd name="connsiteY15" fmla="*/ 23622 h 325850"/>
                <a:gd name="connsiteX16" fmla="*/ 2599373 w 2599372"/>
                <a:gd name="connsiteY16" fmla="*/ 29337 h 325850"/>
                <a:gd name="connsiteX17" fmla="*/ 2204847 w 2599372"/>
                <a:gd name="connsiteY17" fmla="*/ 29337 h 325850"/>
                <a:gd name="connsiteX18" fmla="*/ 2061115 w 2599372"/>
                <a:gd name="connsiteY18" fmla="*/ 172974 h 325850"/>
                <a:gd name="connsiteX19" fmla="*/ 1610963 w 2599372"/>
                <a:gd name="connsiteY19" fmla="*/ 172974 h 32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99372" h="325850">
                  <a:moveTo>
                    <a:pt x="1458087" y="325850"/>
                  </a:moveTo>
                  <a:lnTo>
                    <a:pt x="1035558" y="325850"/>
                  </a:lnTo>
                  <a:lnTo>
                    <a:pt x="715423" y="5715"/>
                  </a:lnTo>
                  <a:lnTo>
                    <a:pt x="514921" y="5715"/>
                  </a:lnTo>
                  <a:lnTo>
                    <a:pt x="411956" y="108680"/>
                  </a:lnTo>
                  <a:lnTo>
                    <a:pt x="0" y="108680"/>
                  </a:lnTo>
                  <a:lnTo>
                    <a:pt x="0" y="102965"/>
                  </a:lnTo>
                  <a:lnTo>
                    <a:pt x="409575" y="102965"/>
                  </a:lnTo>
                  <a:lnTo>
                    <a:pt x="512540" y="0"/>
                  </a:lnTo>
                  <a:lnTo>
                    <a:pt x="717804" y="0"/>
                  </a:lnTo>
                  <a:lnTo>
                    <a:pt x="1037939" y="320135"/>
                  </a:lnTo>
                  <a:lnTo>
                    <a:pt x="1455706" y="320135"/>
                  </a:lnTo>
                  <a:lnTo>
                    <a:pt x="1608677" y="167259"/>
                  </a:lnTo>
                  <a:lnTo>
                    <a:pt x="2058829" y="167259"/>
                  </a:lnTo>
                  <a:lnTo>
                    <a:pt x="2202466" y="23622"/>
                  </a:lnTo>
                  <a:lnTo>
                    <a:pt x="2599373" y="23622"/>
                  </a:lnTo>
                  <a:lnTo>
                    <a:pt x="2599373" y="29337"/>
                  </a:lnTo>
                  <a:lnTo>
                    <a:pt x="2204847" y="29337"/>
                  </a:lnTo>
                  <a:lnTo>
                    <a:pt x="2061115" y="172974"/>
                  </a:lnTo>
                  <a:lnTo>
                    <a:pt x="1610963" y="172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1961E33-5C12-48E3-9580-974EA3F30FE8}"/>
                </a:ext>
              </a:extLst>
            </p:cNvPr>
            <p:cNvSpPr/>
            <p:nvPr/>
          </p:nvSpPr>
          <p:spPr>
            <a:xfrm>
              <a:off x="2748001" y="2773893"/>
              <a:ext cx="25812" cy="25812"/>
            </a:xfrm>
            <a:custGeom>
              <a:avLst/>
              <a:gdLst>
                <a:gd name="connsiteX0" fmla="*/ 12954 w 25812"/>
                <a:gd name="connsiteY0" fmla="*/ 25813 h 25812"/>
                <a:gd name="connsiteX1" fmla="*/ 0 w 25812"/>
                <a:gd name="connsiteY1" fmla="*/ 12859 h 25812"/>
                <a:gd name="connsiteX2" fmla="*/ 12954 w 25812"/>
                <a:gd name="connsiteY2" fmla="*/ 0 h 25812"/>
                <a:gd name="connsiteX3" fmla="*/ 25813 w 25812"/>
                <a:gd name="connsiteY3" fmla="*/ 12859 h 25812"/>
                <a:gd name="connsiteX4" fmla="*/ 12954 w 25812"/>
                <a:gd name="connsiteY4" fmla="*/ 25813 h 2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812">
                  <a:moveTo>
                    <a:pt x="12954" y="25813"/>
                  </a:moveTo>
                  <a:cubicBezTo>
                    <a:pt x="5810" y="25813"/>
                    <a:pt x="0" y="20003"/>
                    <a:pt x="0" y="12859"/>
                  </a:cubicBezTo>
                  <a:cubicBezTo>
                    <a:pt x="0" y="5715"/>
                    <a:pt x="5810" y="0"/>
                    <a:pt x="12954" y="0"/>
                  </a:cubicBezTo>
                  <a:cubicBezTo>
                    <a:pt x="20098" y="0"/>
                    <a:pt x="25813" y="5810"/>
                    <a:pt x="25813" y="12859"/>
                  </a:cubicBezTo>
                  <a:cubicBezTo>
                    <a:pt x="25813" y="20003"/>
                    <a:pt x="20098" y="25813"/>
                    <a:pt x="12954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C985B18-8D2A-4F6C-BBAF-1EE48EBFEE15}"/>
                </a:ext>
              </a:extLst>
            </p:cNvPr>
            <p:cNvSpPr/>
            <p:nvPr/>
          </p:nvSpPr>
          <p:spPr>
            <a:xfrm>
              <a:off x="5346135" y="2694645"/>
              <a:ext cx="25717" cy="25717"/>
            </a:xfrm>
            <a:custGeom>
              <a:avLst/>
              <a:gdLst>
                <a:gd name="connsiteX0" fmla="*/ 12859 w 25717"/>
                <a:gd name="connsiteY0" fmla="*/ 25718 h 25717"/>
                <a:gd name="connsiteX1" fmla="*/ 25718 w 25717"/>
                <a:gd name="connsiteY1" fmla="*/ 12859 h 25717"/>
                <a:gd name="connsiteX2" fmla="*/ 12859 w 25717"/>
                <a:gd name="connsiteY2" fmla="*/ 0 h 25717"/>
                <a:gd name="connsiteX3" fmla="*/ 0 w 25717"/>
                <a:gd name="connsiteY3" fmla="*/ 12859 h 25717"/>
                <a:gd name="connsiteX4" fmla="*/ 12859 w 25717"/>
                <a:gd name="connsiteY4" fmla="*/ 25718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7" h="25717">
                  <a:moveTo>
                    <a:pt x="12859" y="25718"/>
                  </a:moveTo>
                  <a:cubicBezTo>
                    <a:pt x="20003" y="25718"/>
                    <a:pt x="25718" y="19907"/>
                    <a:pt x="25718" y="12859"/>
                  </a:cubicBezTo>
                  <a:cubicBezTo>
                    <a:pt x="25718" y="5715"/>
                    <a:pt x="20003" y="0"/>
                    <a:pt x="12859" y="0"/>
                  </a:cubicBezTo>
                  <a:cubicBezTo>
                    <a:pt x="5715" y="0"/>
                    <a:pt x="0" y="5810"/>
                    <a:pt x="0" y="12859"/>
                  </a:cubicBezTo>
                  <a:cubicBezTo>
                    <a:pt x="0" y="20003"/>
                    <a:pt x="5810" y="25718"/>
                    <a:pt x="12859" y="25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B52023C-187C-498D-9BF6-D0721A34C7BB}"/>
                </a:ext>
              </a:extLst>
            </p:cNvPr>
            <p:cNvSpPr/>
            <p:nvPr/>
          </p:nvSpPr>
          <p:spPr>
            <a:xfrm>
              <a:off x="3403035" y="3710391"/>
              <a:ext cx="3462528" cy="258699"/>
            </a:xfrm>
            <a:custGeom>
              <a:avLst/>
              <a:gdLst>
                <a:gd name="connsiteX0" fmla="*/ 995077 w 3462528"/>
                <a:gd name="connsiteY0" fmla="*/ 258699 h 258699"/>
                <a:gd name="connsiteX1" fmla="*/ 639699 w 3462528"/>
                <a:gd name="connsiteY1" fmla="*/ 258699 h 258699"/>
                <a:gd name="connsiteX2" fmla="*/ 386715 w 3462528"/>
                <a:gd name="connsiteY2" fmla="*/ 5715 h 258699"/>
                <a:gd name="connsiteX3" fmla="*/ 231934 w 3462528"/>
                <a:gd name="connsiteY3" fmla="*/ 5715 h 258699"/>
                <a:gd name="connsiteX4" fmla="*/ 177641 w 3462528"/>
                <a:gd name="connsiteY4" fmla="*/ 60008 h 258699"/>
                <a:gd name="connsiteX5" fmla="*/ 0 w 3462528"/>
                <a:gd name="connsiteY5" fmla="*/ 60008 h 258699"/>
                <a:gd name="connsiteX6" fmla="*/ 0 w 3462528"/>
                <a:gd name="connsiteY6" fmla="*/ 54292 h 258699"/>
                <a:gd name="connsiteX7" fmla="*/ 175260 w 3462528"/>
                <a:gd name="connsiteY7" fmla="*/ 54292 h 258699"/>
                <a:gd name="connsiteX8" fmla="*/ 229552 w 3462528"/>
                <a:gd name="connsiteY8" fmla="*/ 0 h 258699"/>
                <a:gd name="connsiteX9" fmla="*/ 389096 w 3462528"/>
                <a:gd name="connsiteY9" fmla="*/ 0 h 258699"/>
                <a:gd name="connsiteX10" fmla="*/ 642080 w 3462528"/>
                <a:gd name="connsiteY10" fmla="*/ 252984 h 258699"/>
                <a:gd name="connsiteX11" fmla="*/ 992696 w 3462528"/>
                <a:gd name="connsiteY11" fmla="*/ 252984 h 258699"/>
                <a:gd name="connsiteX12" fmla="*/ 1077754 w 3462528"/>
                <a:gd name="connsiteY12" fmla="*/ 167926 h 258699"/>
                <a:gd name="connsiteX13" fmla="*/ 1598676 w 3462528"/>
                <a:gd name="connsiteY13" fmla="*/ 167926 h 258699"/>
                <a:gd name="connsiteX14" fmla="*/ 1755458 w 3462528"/>
                <a:gd name="connsiteY14" fmla="*/ 11144 h 258699"/>
                <a:gd name="connsiteX15" fmla="*/ 2206943 w 3462528"/>
                <a:gd name="connsiteY15" fmla="*/ 11144 h 258699"/>
                <a:gd name="connsiteX16" fmla="*/ 2362962 w 3462528"/>
                <a:gd name="connsiteY16" fmla="*/ 167069 h 258699"/>
                <a:gd name="connsiteX17" fmla="*/ 3462528 w 3462528"/>
                <a:gd name="connsiteY17" fmla="*/ 167069 h 258699"/>
                <a:gd name="connsiteX18" fmla="*/ 3462528 w 3462528"/>
                <a:gd name="connsiteY18" fmla="*/ 172784 h 258699"/>
                <a:gd name="connsiteX19" fmla="*/ 2360581 w 3462528"/>
                <a:gd name="connsiteY19" fmla="*/ 172784 h 258699"/>
                <a:gd name="connsiteX20" fmla="*/ 2204561 w 3462528"/>
                <a:gd name="connsiteY20" fmla="*/ 16764 h 258699"/>
                <a:gd name="connsiteX21" fmla="*/ 1757839 w 3462528"/>
                <a:gd name="connsiteY21" fmla="*/ 16764 h 258699"/>
                <a:gd name="connsiteX22" fmla="*/ 1600962 w 3462528"/>
                <a:gd name="connsiteY22" fmla="*/ 173641 h 258699"/>
                <a:gd name="connsiteX23" fmla="*/ 1080135 w 3462528"/>
                <a:gd name="connsiteY23" fmla="*/ 173641 h 2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62528" h="258699">
                  <a:moveTo>
                    <a:pt x="995077" y="258699"/>
                  </a:moveTo>
                  <a:lnTo>
                    <a:pt x="639699" y="258699"/>
                  </a:lnTo>
                  <a:lnTo>
                    <a:pt x="386715" y="5715"/>
                  </a:lnTo>
                  <a:lnTo>
                    <a:pt x="231934" y="5715"/>
                  </a:lnTo>
                  <a:lnTo>
                    <a:pt x="177641" y="60008"/>
                  </a:lnTo>
                  <a:lnTo>
                    <a:pt x="0" y="60008"/>
                  </a:lnTo>
                  <a:lnTo>
                    <a:pt x="0" y="54292"/>
                  </a:lnTo>
                  <a:lnTo>
                    <a:pt x="175260" y="54292"/>
                  </a:lnTo>
                  <a:lnTo>
                    <a:pt x="229552" y="0"/>
                  </a:lnTo>
                  <a:lnTo>
                    <a:pt x="389096" y="0"/>
                  </a:lnTo>
                  <a:lnTo>
                    <a:pt x="642080" y="252984"/>
                  </a:lnTo>
                  <a:lnTo>
                    <a:pt x="992696" y="252984"/>
                  </a:lnTo>
                  <a:lnTo>
                    <a:pt x="1077754" y="167926"/>
                  </a:lnTo>
                  <a:lnTo>
                    <a:pt x="1598676" y="167926"/>
                  </a:lnTo>
                  <a:lnTo>
                    <a:pt x="1755458" y="11144"/>
                  </a:lnTo>
                  <a:lnTo>
                    <a:pt x="2206943" y="11144"/>
                  </a:lnTo>
                  <a:lnTo>
                    <a:pt x="2362962" y="167069"/>
                  </a:lnTo>
                  <a:lnTo>
                    <a:pt x="3462528" y="167069"/>
                  </a:lnTo>
                  <a:lnTo>
                    <a:pt x="3462528" y="172784"/>
                  </a:lnTo>
                  <a:lnTo>
                    <a:pt x="2360581" y="172784"/>
                  </a:lnTo>
                  <a:lnTo>
                    <a:pt x="2204561" y="16764"/>
                  </a:lnTo>
                  <a:lnTo>
                    <a:pt x="1757839" y="16764"/>
                  </a:lnTo>
                  <a:lnTo>
                    <a:pt x="1600962" y="173641"/>
                  </a:lnTo>
                  <a:lnTo>
                    <a:pt x="1080135" y="173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729BFC-2B3A-43A4-86BD-5710F266FFFE}"/>
                </a:ext>
              </a:extLst>
            </p:cNvPr>
            <p:cNvSpPr/>
            <p:nvPr/>
          </p:nvSpPr>
          <p:spPr>
            <a:xfrm>
              <a:off x="3390843" y="3754777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810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813" y="19907"/>
                    <a:pt x="20002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5357F8AE-28CD-48D2-8E59-ACD78613A967}"/>
                </a:ext>
              </a:extLst>
            </p:cNvPr>
            <p:cNvSpPr/>
            <p:nvPr/>
          </p:nvSpPr>
          <p:spPr>
            <a:xfrm>
              <a:off x="6852038" y="3867458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03" y="0"/>
                    <a:pt x="12954" y="0"/>
                  </a:cubicBezTo>
                  <a:cubicBezTo>
                    <a:pt x="5810" y="0"/>
                    <a:pt x="0" y="5810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5CA5B07-3151-4A0C-A9FA-76FFA3182C05}"/>
                </a:ext>
              </a:extLst>
            </p:cNvPr>
            <p:cNvSpPr/>
            <p:nvPr/>
          </p:nvSpPr>
          <p:spPr>
            <a:xfrm>
              <a:off x="5119821" y="3965947"/>
              <a:ext cx="1444656" cy="245745"/>
            </a:xfrm>
            <a:custGeom>
              <a:avLst/>
              <a:gdLst>
                <a:gd name="connsiteX0" fmla="*/ 1444657 w 1444656"/>
                <a:gd name="connsiteY0" fmla="*/ 245745 h 245745"/>
                <a:gd name="connsiteX1" fmla="*/ 804005 w 1444656"/>
                <a:gd name="connsiteY1" fmla="*/ 245745 h 245745"/>
                <a:gd name="connsiteX2" fmla="*/ 563880 w 1444656"/>
                <a:gd name="connsiteY2" fmla="*/ 5715 h 245745"/>
                <a:gd name="connsiteX3" fmla="*/ 0 w 1444656"/>
                <a:gd name="connsiteY3" fmla="*/ 5715 h 245745"/>
                <a:gd name="connsiteX4" fmla="*/ 0 w 1444656"/>
                <a:gd name="connsiteY4" fmla="*/ 0 h 245745"/>
                <a:gd name="connsiteX5" fmla="*/ 566261 w 1444656"/>
                <a:gd name="connsiteY5" fmla="*/ 0 h 245745"/>
                <a:gd name="connsiteX6" fmla="*/ 806387 w 1444656"/>
                <a:gd name="connsiteY6" fmla="*/ 240030 h 245745"/>
                <a:gd name="connsiteX7" fmla="*/ 1444657 w 1444656"/>
                <a:gd name="connsiteY7" fmla="*/ 240030 h 24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4656" h="245745">
                  <a:moveTo>
                    <a:pt x="1444657" y="245745"/>
                  </a:moveTo>
                  <a:lnTo>
                    <a:pt x="804005" y="245745"/>
                  </a:lnTo>
                  <a:lnTo>
                    <a:pt x="563880" y="5715"/>
                  </a:lnTo>
                  <a:lnTo>
                    <a:pt x="0" y="5715"/>
                  </a:lnTo>
                  <a:lnTo>
                    <a:pt x="0" y="0"/>
                  </a:lnTo>
                  <a:lnTo>
                    <a:pt x="566261" y="0"/>
                  </a:lnTo>
                  <a:lnTo>
                    <a:pt x="806387" y="240030"/>
                  </a:lnTo>
                  <a:lnTo>
                    <a:pt x="1444657" y="2400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2113A9B-B575-48BD-B4A0-F4A157C75FCE}"/>
                </a:ext>
              </a:extLst>
            </p:cNvPr>
            <p:cNvSpPr/>
            <p:nvPr/>
          </p:nvSpPr>
          <p:spPr>
            <a:xfrm>
              <a:off x="5107629" y="3955945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715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717" y="20003"/>
                    <a:pt x="19907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9C7B1B5-F3F0-455A-940E-21E7622AF96F}"/>
                </a:ext>
              </a:extLst>
            </p:cNvPr>
            <p:cNvSpPr/>
            <p:nvPr/>
          </p:nvSpPr>
          <p:spPr>
            <a:xfrm>
              <a:off x="6550857" y="4196071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98" y="0"/>
                    <a:pt x="12954" y="0"/>
                  </a:cubicBezTo>
                  <a:cubicBezTo>
                    <a:pt x="5810" y="0"/>
                    <a:pt x="0" y="5715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CE132EA-EFE8-4244-B506-7B4A66565B2B}"/>
                </a:ext>
              </a:extLst>
            </p:cNvPr>
            <p:cNvSpPr/>
            <p:nvPr/>
          </p:nvSpPr>
          <p:spPr>
            <a:xfrm>
              <a:off x="2321662" y="3097457"/>
              <a:ext cx="2073021" cy="490347"/>
            </a:xfrm>
            <a:custGeom>
              <a:avLst/>
              <a:gdLst>
                <a:gd name="connsiteX0" fmla="*/ 499015 w 2073021"/>
                <a:gd name="connsiteY0" fmla="*/ 490347 h 490347"/>
                <a:gd name="connsiteX1" fmla="*/ 0 w 2073021"/>
                <a:gd name="connsiteY1" fmla="*/ 490347 h 490347"/>
                <a:gd name="connsiteX2" fmla="*/ 0 w 2073021"/>
                <a:gd name="connsiteY2" fmla="*/ 479679 h 490347"/>
                <a:gd name="connsiteX3" fmla="*/ 494633 w 2073021"/>
                <a:gd name="connsiteY3" fmla="*/ 479679 h 490347"/>
                <a:gd name="connsiteX4" fmla="*/ 552164 w 2073021"/>
                <a:gd name="connsiteY4" fmla="*/ 422053 h 490347"/>
                <a:gd name="connsiteX5" fmla="*/ 730091 w 2073021"/>
                <a:gd name="connsiteY5" fmla="*/ 422053 h 490347"/>
                <a:gd name="connsiteX6" fmla="*/ 919258 w 2073021"/>
                <a:gd name="connsiteY6" fmla="*/ 232886 h 490347"/>
                <a:gd name="connsiteX7" fmla="*/ 1832610 w 2073021"/>
                <a:gd name="connsiteY7" fmla="*/ 232886 h 490347"/>
                <a:gd name="connsiteX8" fmla="*/ 2065496 w 2073021"/>
                <a:gd name="connsiteY8" fmla="*/ 0 h 490347"/>
                <a:gd name="connsiteX9" fmla="*/ 2073021 w 2073021"/>
                <a:gd name="connsiteY9" fmla="*/ 7620 h 490347"/>
                <a:gd name="connsiteX10" fmla="*/ 1837087 w 2073021"/>
                <a:gd name="connsiteY10" fmla="*/ 243554 h 490347"/>
                <a:gd name="connsiteX11" fmla="*/ 923639 w 2073021"/>
                <a:gd name="connsiteY11" fmla="*/ 243554 h 490347"/>
                <a:gd name="connsiteX12" fmla="*/ 734473 w 2073021"/>
                <a:gd name="connsiteY12" fmla="*/ 432816 h 490347"/>
                <a:gd name="connsiteX13" fmla="*/ 556641 w 2073021"/>
                <a:gd name="connsiteY13" fmla="*/ 432816 h 49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3021" h="490347">
                  <a:moveTo>
                    <a:pt x="499015" y="490347"/>
                  </a:moveTo>
                  <a:lnTo>
                    <a:pt x="0" y="490347"/>
                  </a:lnTo>
                  <a:lnTo>
                    <a:pt x="0" y="479679"/>
                  </a:lnTo>
                  <a:lnTo>
                    <a:pt x="494633" y="479679"/>
                  </a:lnTo>
                  <a:lnTo>
                    <a:pt x="552164" y="422053"/>
                  </a:lnTo>
                  <a:lnTo>
                    <a:pt x="730091" y="422053"/>
                  </a:lnTo>
                  <a:lnTo>
                    <a:pt x="919258" y="232886"/>
                  </a:lnTo>
                  <a:lnTo>
                    <a:pt x="1832610" y="232886"/>
                  </a:lnTo>
                  <a:lnTo>
                    <a:pt x="2065496" y="0"/>
                  </a:lnTo>
                  <a:lnTo>
                    <a:pt x="2073021" y="7620"/>
                  </a:lnTo>
                  <a:lnTo>
                    <a:pt x="1837087" y="243554"/>
                  </a:lnTo>
                  <a:lnTo>
                    <a:pt x="923639" y="243554"/>
                  </a:lnTo>
                  <a:lnTo>
                    <a:pt x="734473" y="432816"/>
                  </a:lnTo>
                  <a:lnTo>
                    <a:pt x="556641" y="432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0F1B3F6-A611-40CC-8C45-93E162586646}"/>
                </a:ext>
              </a:extLst>
            </p:cNvPr>
            <p:cNvSpPr/>
            <p:nvPr/>
          </p:nvSpPr>
          <p:spPr>
            <a:xfrm>
              <a:off x="4370085" y="3081979"/>
              <a:ext cx="40171" cy="40100"/>
            </a:xfrm>
            <a:custGeom>
              <a:avLst/>
              <a:gdLst>
                <a:gd name="connsiteX0" fmla="*/ 5929 w 40171"/>
                <a:gd name="connsiteY0" fmla="*/ 5858 h 40100"/>
                <a:gd name="connsiteX1" fmla="*/ 34314 w 40171"/>
                <a:gd name="connsiteY1" fmla="*/ 5858 h 40100"/>
                <a:gd name="connsiteX2" fmla="*/ 34314 w 40171"/>
                <a:gd name="connsiteY2" fmla="*/ 34242 h 40100"/>
                <a:gd name="connsiteX3" fmla="*/ 5929 w 40171"/>
                <a:gd name="connsiteY3" fmla="*/ 34242 h 40100"/>
                <a:gd name="connsiteX4" fmla="*/ 5929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5858"/>
                  </a:moveTo>
                  <a:cubicBezTo>
                    <a:pt x="13740" y="-1953"/>
                    <a:pt x="26503" y="-1953"/>
                    <a:pt x="34314" y="5858"/>
                  </a:cubicBezTo>
                  <a:cubicBezTo>
                    <a:pt x="42124" y="13668"/>
                    <a:pt x="42124" y="26432"/>
                    <a:pt x="34314" y="34242"/>
                  </a:cubicBezTo>
                  <a:cubicBezTo>
                    <a:pt x="26503" y="42053"/>
                    <a:pt x="13740" y="42053"/>
                    <a:pt x="5929" y="34242"/>
                  </a:cubicBezTo>
                  <a:cubicBezTo>
                    <a:pt x="-1976" y="26337"/>
                    <a:pt x="-1976" y="13668"/>
                    <a:pt x="5929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785AABA-DAB9-48D3-AF7D-22B20F52730F}"/>
                </a:ext>
              </a:extLst>
            </p:cNvPr>
            <p:cNvSpPr/>
            <p:nvPr/>
          </p:nvSpPr>
          <p:spPr>
            <a:xfrm>
              <a:off x="2302517" y="3562372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0 w 40195"/>
                <a:gd name="connsiteY1" fmla="*/ 20098 h 40195"/>
                <a:gd name="connsiteX2" fmla="*/ 20098 w 40195"/>
                <a:gd name="connsiteY2" fmla="*/ 40196 h 40195"/>
                <a:gd name="connsiteX3" fmla="*/ 40195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9049" y="0"/>
                    <a:pt x="0" y="8953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ubicBezTo>
                    <a:pt x="31242" y="40196"/>
                    <a:pt x="40195" y="31147"/>
                    <a:pt x="40195" y="20098"/>
                  </a:cubicBezTo>
                  <a:cubicBezTo>
                    <a:pt x="40195" y="9049"/>
                    <a:pt x="31147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C61E967-E390-44F2-AB57-479A92EEA510}"/>
                </a:ext>
              </a:extLst>
            </p:cNvPr>
            <p:cNvSpPr/>
            <p:nvPr/>
          </p:nvSpPr>
          <p:spPr>
            <a:xfrm>
              <a:off x="2947359" y="3223759"/>
              <a:ext cx="3321176" cy="595693"/>
            </a:xfrm>
            <a:custGeom>
              <a:avLst/>
              <a:gdLst>
                <a:gd name="connsiteX0" fmla="*/ 532829 w 3321176"/>
                <a:gd name="connsiteY0" fmla="*/ 595693 h 595693"/>
                <a:gd name="connsiteX1" fmla="*/ 0 w 3321176"/>
                <a:gd name="connsiteY1" fmla="*/ 595693 h 595693"/>
                <a:gd name="connsiteX2" fmla="*/ 0 w 3321176"/>
                <a:gd name="connsiteY2" fmla="*/ 585026 h 595693"/>
                <a:gd name="connsiteX3" fmla="*/ 528447 w 3321176"/>
                <a:gd name="connsiteY3" fmla="*/ 585026 h 595693"/>
                <a:gd name="connsiteX4" fmla="*/ 767620 w 3321176"/>
                <a:gd name="connsiteY4" fmla="*/ 345758 h 595693"/>
                <a:gd name="connsiteX5" fmla="*/ 1676591 w 3321176"/>
                <a:gd name="connsiteY5" fmla="*/ 345758 h 595693"/>
                <a:gd name="connsiteX6" fmla="*/ 2022443 w 3321176"/>
                <a:gd name="connsiteY6" fmla="*/ 0 h 595693"/>
                <a:gd name="connsiteX7" fmla="*/ 3321177 w 3321176"/>
                <a:gd name="connsiteY7" fmla="*/ 0 h 595693"/>
                <a:gd name="connsiteX8" fmla="*/ 3321177 w 3321176"/>
                <a:gd name="connsiteY8" fmla="*/ 10668 h 595693"/>
                <a:gd name="connsiteX9" fmla="*/ 2026825 w 3321176"/>
                <a:gd name="connsiteY9" fmla="*/ 10668 h 595693"/>
                <a:gd name="connsiteX10" fmla="*/ 1681067 w 3321176"/>
                <a:gd name="connsiteY10" fmla="*/ 356521 h 595693"/>
                <a:gd name="connsiteX11" fmla="*/ 772097 w 3321176"/>
                <a:gd name="connsiteY11" fmla="*/ 356521 h 59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1176" h="595693">
                  <a:moveTo>
                    <a:pt x="532829" y="595693"/>
                  </a:moveTo>
                  <a:lnTo>
                    <a:pt x="0" y="595693"/>
                  </a:lnTo>
                  <a:lnTo>
                    <a:pt x="0" y="585026"/>
                  </a:lnTo>
                  <a:lnTo>
                    <a:pt x="528447" y="585026"/>
                  </a:lnTo>
                  <a:lnTo>
                    <a:pt x="767620" y="345758"/>
                  </a:lnTo>
                  <a:lnTo>
                    <a:pt x="1676591" y="345758"/>
                  </a:lnTo>
                  <a:lnTo>
                    <a:pt x="2022443" y="0"/>
                  </a:lnTo>
                  <a:lnTo>
                    <a:pt x="3321177" y="0"/>
                  </a:lnTo>
                  <a:lnTo>
                    <a:pt x="3321177" y="10668"/>
                  </a:lnTo>
                  <a:lnTo>
                    <a:pt x="2026825" y="10668"/>
                  </a:lnTo>
                  <a:lnTo>
                    <a:pt x="1681067" y="356521"/>
                  </a:lnTo>
                  <a:lnTo>
                    <a:pt x="772097" y="3565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500EE8E-5AF3-495C-ABC2-F4C6191A8819}"/>
                </a:ext>
              </a:extLst>
            </p:cNvPr>
            <p:cNvSpPr/>
            <p:nvPr/>
          </p:nvSpPr>
          <p:spPr>
            <a:xfrm>
              <a:off x="6247486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DA27D9B-D746-441B-AA67-9BE995D95FCE}"/>
                </a:ext>
              </a:extLst>
            </p:cNvPr>
            <p:cNvSpPr/>
            <p:nvPr/>
          </p:nvSpPr>
          <p:spPr>
            <a:xfrm>
              <a:off x="3511334" y="2920387"/>
              <a:ext cx="2143982" cy="421100"/>
            </a:xfrm>
            <a:custGeom>
              <a:avLst/>
              <a:gdLst>
                <a:gd name="connsiteX0" fmla="*/ 7525 w 2143982"/>
                <a:gd name="connsiteY0" fmla="*/ 421100 h 421100"/>
                <a:gd name="connsiteX1" fmla="*/ 0 w 2143982"/>
                <a:gd name="connsiteY1" fmla="*/ 413576 h 421100"/>
                <a:gd name="connsiteX2" fmla="*/ 258032 w 2143982"/>
                <a:gd name="connsiteY2" fmla="*/ 155543 h 421100"/>
                <a:gd name="connsiteX3" fmla="*/ 708184 w 2143982"/>
                <a:gd name="connsiteY3" fmla="*/ 155543 h 421100"/>
                <a:gd name="connsiteX4" fmla="*/ 863632 w 2143982"/>
                <a:gd name="connsiteY4" fmla="*/ 0 h 421100"/>
                <a:gd name="connsiteX5" fmla="*/ 2143982 w 2143982"/>
                <a:gd name="connsiteY5" fmla="*/ 0 h 421100"/>
                <a:gd name="connsiteX6" fmla="*/ 2143982 w 2143982"/>
                <a:gd name="connsiteY6" fmla="*/ 10668 h 421100"/>
                <a:gd name="connsiteX7" fmla="*/ 868109 w 2143982"/>
                <a:gd name="connsiteY7" fmla="*/ 10668 h 421100"/>
                <a:gd name="connsiteX8" fmla="*/ 712661 w 2143982"/>
                <a:gd name="connsiteY8" fmla="*/ 166211 h 421100"/>
                <a:gd name="connsiteX9" fmla="*/ 262509 w 2143982"/>
                <a:gd name="connsiteY9" fmla="*/ 166211 h 42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982" h="421100">
                  <a:moveTo>
                    <a:pt x="7525" y="421100"/>
                  </a:moveTo>
                  <a:lnTo>
                    <a:pt x="0" y="413576"/>
                  </a:lnTo>
                  <a:lnTo>
                    <a:pt x="258032" y="155543"/>
                  </a:lnTo>
                  <a:lnTo>
                    <a:pt x="708184" y="155543"/>
                  </a:lnTo>
                  <a:lnTo>
                    <a:pt x="863632" y="0"/>
                  </a:lnTo>
                  <a:lnTo>
                    <a:pt x="2143982" y="0"/>
                  </a:lnTo>
                  <a:lnTo>
                    <a:pt x="2143982" y="10668"/>
                  </a:lnTo>
                  <a:lnTo>
                    <a:pt x="868109" y="10668"/>
                  </a:lnTo>
                  <a:lnTo>
                    <a:pt x="712661" y="166211"/>
                  </a:lnTo>
                  <a:lnTo>
                    <a:pt x="262509" y="166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F4354E9-E93E-4ECD-A018-52A0A4C1375E}"/>
                </a:ext>
              </a:extLst>
            </p:cNvPr>
            <p:cNvSpPr/>
            <p:nvPr/>
          </p:nvSpPr>
          <p:spPr>
            <a:xfrm>
              <a:off x="5634171" y="2905624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147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9029384-59DC-415F-8995-0590E7454811}"/>
                </a:ext>
              </a:extLst>
            </p:cNvPr>
            <p:cNvSpPr/>
            <p:nvPr/>
          </p:nvSpPr>
          <p:spPr>
            <a:xfrm>
              <a:off x="3783559" y="3223759"/>
              <a:ext cx="279939" cy="115157"/>
            </a:xfrm>
            <a:custGeom>
              <a:avLst/>
              <a:gdLst>
                <a:gd name="connsiteX0" fmla="*/ 7525 w 279939"/>
                <a:gd name="connsiteY0" fmla="*/ 115157 h 115157"/>
                <a:gd name="connsiteX1" fmla="*/ 0 w 279939"/>
                <a:gd name="connsiteY1" fmla="*/ 107632 h 115157"/>
                <a:gd name="connsiteX2" fmla="*/ 107537 w 279939"/>
                <a:gd name="connsiteY2" fmla="*/ 0 h 115157"/>
                <a:gd name="connsiteX3" fmla="*/ 279940 w 279939"/>
                <a:gd name="connsiteY3" fmla="*/ 0 h 115157"/>
                <a:gd name="connsiteX4" fmla="*/ 279940 w 279939"/>
                <a:gd name="connsiteY4" fmla="*/ 10668 h 115157"/>
                <a:gd name="connsiteX5" fmla="*/ 112014 w 279939"/>
                <a:gd name="connsiteY5" fmla="*/ 10668 h 11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939" h="115157">
                  <a:moveTo>
                    <a:pt x="7525" y="115157"/>
                  </a:moveTo>
                  <a:lnTo>
                    <a:pt x="0" y="107632"/>
                  </a:lnTo>
                  <a:lnTo>
                    <a:pt x="107537" y="0"/>
                  </a:lnTo>
                  <a:lnTo>
                    <a:pt x="279940" y="0"/>
                  </a:lnTo>
                  <a:lnTo>
                    <a:pt x="279940" y="10668"/>
                  </a:lnTo>
                  <a:lnTo>
                    <a:pt x="112014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8D3CEEA-604F-4A8B-9E05-7AD70C623CA1}"/>
                </a:ext>
              </a:extLst>
            </p:cNvPr>
            <p:cNvSpPr/>
            <p:nvPr/>
          </p:nvSpPr>
          <p:spPr>
            <a:xfrm>
              <a:off x="4042353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55D5328-14D0-46FB-B35E-A2BDD4BA67FD}"/>
                </a:ext>
              </a:extLst>
            </p:cNvPr>
            <p:cNvSpPr/>
            <p:nvPr/>
          </p:nvSpPr>
          <p:spPr>
            <a:xfrm>
              <a:off x="4424972" y="3304054"/>
              <a:ext cx="362997" cy="115252"/>
            </a:xfrm>
            <a:custGeom>
              <a:avLst/>
              <a:gdLst>
                <a:gd name="connsiteX0" fmla="*/ 362998 w 362997"/>
                <a:gd name="connsiteY0" fmla="*/ 115252 h 115252"/>
                <a:gd name="connsiteX1" fmla="*/ 107728 w 362997"/>
                <a:gd name="connsiteY1" fmla="*/ 115252 h 115252"/>
                <a:gd name="connsiteX2" fmla="*/ 0 w 362997"/>
                <a:gd name="connsiteY2" fmla="*/ 7620 h 115252"/>
                <a:gd name="connsiteX3" fmla="*/ 7620 w 362997"/>
                <a:gd name="connsiteY3" fmla="*/ 0 h 115252"/>
                <a:gd name="connsiteX4" fmla="*/ 112109 w 362997"/>
                <a:gd name="connsiteY4" fmla="*/ 104584 h 115252"/>
                <a:gd name="connsiteX5" fmla="*/ 362998 w 362997"/>
                <a:gd name="connsiteY5" fmla="*/ 104584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997" h="115252">
                  <a:moveTo>
                    <a:pt x="362998" y="115252"/>
                  </a:moveTo>
                  <a:lnTo>
                    <a:pt x="107728" y="115252"/>
                  </a:lnTo>
                  <a:lnTo>
                    <a:pt x="0" y="7620"/>
                  </a:lnTo>
                  <a:lnTo>
                    <a:pt x="7620" y="0"/>
                  </a:lnTo>
                  <a:lnTo>
                    <a:pt x="112109" y="104584"/>
                  </a:lnTo>
                  <a:lnTo>
                    <a:pt x="362998" y="104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49DBC4B-1773-4456-A526-584C407FA6F5}"/>
                </a:ext>
              </a:extLst>
            </p:cNvPr>
            <p:cNvSpPr/>
            <p:nvPr/>
          </p:nvSpPr>
          <p:spPr>
            <a:xfrm>
              <a:off x="4409399" y="3288481"/>
              <a:ext cx="40171" cy="40100"/>
            </a:xfrm>
            <a:custGeom>
              <a:avLst/>
              <a:gdLst>
                <a:gd name="connsiteX0" fmla="*/ 34242 w 40171"/>
                <a:gd name="connsiteY0" fmla="*/ 5858 h 40100"/>
                <a:gd name="connsiteX1" fmla="*/ 5858 w 40171"/>
                <a:gd name="connsiteY1" fmla="*/ 5858 h 40100"/>
                <a:gd name="connsiteX2" fmla="*/ 5858 w 40171"/>
                <a:gd name="connsiteY2" fmla="*/ 34242 h 40100"/>
                <a:gd name="connsiteX3" fmla="*/ 34242 w 40171"/>
                <a:gd name="connsiteY3" fmla="*/ 34242 h 40100"/>
                <a:gd name="connsiteX4" fmla="*/ 34242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148" y="26432"/>
                    <a:pt x="42148" y="13764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1A597CD-7720-468B-B037-4464DBA5DF63}"/>
                </a:ext>
              </a:extLst>
            </p:cNvPr>
            <p:cNvSpPr/>
            <p:nvPr/>
          </p:nvSpPr>
          <p:spPr>
            <a:xfrm>
              <a:off x="4128364" y="3339011"/>
              <a:ext cx="1439989" cy="341280"/>
            </a:xfrm>
            <a:custGeom>
              <a:avLst/>
              <a:gdLst>
                <a:gd name="connsiteX0" fmla="*/ 630555 w 1439989"/>
                <a:gd name="connsiteY0" fmla="*/ 341281 h 341280"/>
                <a:gd name="connsiteX1" fmla="*/ 99822 w 1439989"/>
                <a:gd name="connsiteY1" fmla="*/ 341281 h 341280"/>
                <a:gd name="connsiteX2" fmla="*/ 0 w 1439989"/>
                <a:gd name="connsiteY2" fmla="*/ 241459 h 341280"/>
                <a:gd name="connsiteX3" fmla="*/ 7525 w 1439989"/>
                <a:gd name="connsiteY3" fmla="*/ 233839 h 341280"/>
                <a:gd name="connsiteX4" fmla="*/ 104299 w 1439989"/>
                <a:gd name="connsiteY4" fmla="*/ 330613 h 341280"/>
                <a:gd name="connsiteX5" fmla="*/ 626078 w 1439989"/>
                <a:gd name="connsiteY5" fmla="*/ 330613 h 341280"/>
                <a:gd name="connsiteX6" fmla="*/ 956691 w 1439989"/>
                <a:gd name="connsiteY6" fmla="*/ 0 h 341280"/>
                <a:gd name="connsiteX7" fmla="*/ 1439990 w 1439989"/>
                <a:gd name="connsiteY7" fmla="*/ 0 h 341280"/>
                <a:gd name="connsiteX8" fmla="*/ 1439990 w 1439989"/>
                <a:gd name="connsiteY8" fmla="*/ 10668 h 341280"/>
                <a:gd name="connsiteX9" fmla="*/ 961073 w 1439989"/>
                <a:gd name="connsiteY9" fmla="*/ 10668 h 34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9989" h="341280">
                  <a:moveTo>
                    <a:pt x="630555" y="341281"/>
                  </a:moveTo>
                  <a:lnTo>
                    <a:pt x="99822" y="341281"/>
                  </a:lnTo>
                  <a:lnTo>
                    <a:pt x="0" y="241459"/>
                  </a:lnTo>
                  <a:lnTo>
                    <a:pt x="7525" y="233839"/>
                  </a:lnTo>
                  <a:lnTo>
                    <a:pt x="104299" y="330613"/>
                  </a:lnTo>
                  <a:lnTo>
                    <a:pt x="626078" y="330613"/>
                  </a:lnTo>
                  <a:lnTo>
                    <a:pt x="956691" y="0"/>
                  </a:lnTo>
                  <a:lnTo>
                    <a:pt x="1439990" y="0"/>
                  </a:lnTo>
                  <a:lnTo>
                    <a:pt x="1439990" y="10668"/>
                  </a:lnTo>
                  <a:lnTo>
                    <a:pt x="96107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04435138-8E8D-47AC-BE2B-6D1374891715}"/>
                </a:ext>
              </a:extLst>
            </p:cNvPr>
            <p:cNvSpPr/>
            <p:nvPr/>
          </p:nvSpPr>
          <p:spPr>
            <a:xfrm>
              <a:off x="5547208" y="332424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B6DD0B1-3E9B-431C-B098-B21CBC757124}"/>
                </a:ext>
              </a:extLst>
            </p:cNvPr>
            <p:cNvSpPr/>
            <p:nvPr/>
          </p:nvSpPr>
          <p:spPr>
            <a:xfrm>
              <a:off x="4535463" y="2923054"/>
              <a:ext cx="824102" cy="148304"/>
            </a:xfrm>
            <a:custGeom>
              <a:avLst/>
              <a:gdLst>
                <a:gd name="connsiteX0" fmla="*/ 824103 w 824102"/>
                <a:gd name="connsiteY0" fmla="*/ 148304 h 148304"/>
                <a:gd name="connsiteX1" fmla="*/ 140684 w 824102"/>
                <a:gd name="connsiteY1" fmla="*/ 148304 h 148304"/>
                <a:gd name="connsiteX2" fmla="*/ 0 w 824102"/>
                <a:gd name="connsiteY2" fmla="*/ 7525 h 148304"/>
                <a:gd name="connsiteX3" fmla="*/ 7525 w 824102"/>
                <a:gd name="connsiteY3" fmla="*/ 0 h 148304"/>
                <a:gd name="connsiteX4" fmla="*/ 145161 w 824102"/>
                <a:gd name="connsiteY4" fmla="*/ 137636 h 148304"/>
                <a:gd name="connsiteX5" fmla="*/ 824103 w 824102"/>
                <a:gd name="connsiteY5" fmla="*/ 137636 h 14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4102" h="148304">
                  <a:moveTo>
                    <a:pt x="824103" y="148304"/>
                  </a:moveTo>
                  <a:lnTo>
                    <a:pt x="140684" y="148304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45161" y="137636"/>
                  </a:lnTo>
                  <a:lnTo>
                    <a:pt x="824103" y="1376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D52F8A0-1B0B-4111-86BD-5A47AF7013F5}"/>
                </a:ext>
              </a:extLst>
            </p:cNvPr>
            <p:cNvSpPr/>
            <p:nvPr/>
          </p:nvSpPr>
          <p:spPr>
            <a:xfrm>
              <a:off x="5338515" y="3045927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4"/>
                    <a:pt x="1" y="20098"/>
                  </a:cubicBezTo>
                  <a:cubicBezTo>
                    <a:pt x="-95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8CC49C7-3272-4560-93BC-3EC618EBAA71}"/>
                </a:ext>
              </a:extLst>
            </p:cNvPr>
            <p:cNvSpPr/>
            <p:nvPr/>
          </p:nvSpPr>
          <p:spPr>
            <a:xfrm>
              <a:off x="5422716" y="3125937"/>
              <a:ext cx="623982" cy="104775"/>
            </a:xfrm>
            <a:custGeom>
              <a:avLst/>
              <a:gdLst>
                <a:gd name="connsiteX0" fmla="*/ 7525 w 623982"/>
                <a:gd name="connsiteY0" fmla="*/ 104775 h 104775"/>
                <a:gd name="connsiteX1" fmla="*/ 0 w 623982"/>
                <a:gd name="connsiteY1" fmla="*/ 97250 h 104775"/>
                <a:gd name="connsiteX2" fmla="*/ 97250 w 623982"/>
                <a:gd name="connsiteY2" fmla="*/ 0 h 104775"/>
                <a:gd name="connsiteX3" fmla="*/ 623983 w 623982"/>
                <a:gd name="connsiteY3" fmla="*/ 0 h 104775"/>
                <a:gd name="connsiteX4" fmla="*/ 623983 w 623982"/>
                <a:gd name="connsiteY4" fmla="*/ 10668 h 104775"/>
                <a:gd name="connsiteX5" fmla="*/ 101632 w 623982"/>
                <a:gd name="connsiteY5" fmla="*/ 1066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982" h="104775">
                  <a:moveTo>
                    <a:pt x="7525" y="104775"/>
                  </a:moveTo>
                  <a:lnTo>
                    <a:pt x="0" y="97250"/>
                  </a:lnTo>
                  <a:lnTo>
                    <a:pt x="97250" y="0"/>
                  </a:lnTo>
                  <a:lnTo>
                    <a:pt x="623983" y="0"/>
                  </a:lnTo>
                  <a:lnTo>
                    <a:pt x="623983" y="10668"/>
                  </a:lnTo>
                  <a:lnTo>
                    <a:pt x="101632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5B9B447-74F0-4640-A9C8-840C9E3661A3}"/>
                </a:ext>
              </a:extLst>
            </p:cNvPr>
            <p:cNvSpPr/>
            <p:nvPr/>
          </p:nvSpPr>
          <p:spPr>
            <a:xfrm>
              <a:off x="6025649" y="3111173"/>
              <a:ext cx="40195" cy="40195"/>
            </a:xfrm>
            <a:custGeom>
              <a:avLst/>
              <a:gdLst>
                <a:gd name="connsiteX0" fmla="*/ 20098 w 40195"/>
                <a:gd name="connsiteY0" fmla="*/ 40195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5"/>
                  </a:moveTo>
                  <a:cubicBezTo>
                    <a:pt x="31147" y="40195"/>
                    <a:pt x="40196" y="31242"/>
                    <a:pt x="40196" y="20098"/>
                  </a:cubicBezTo>
                  <a:cubicBezTo>
                    <a:pt x="40196" y="9049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5"/>
                    <a:pt x="20098" y="40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B3CB447-77E5-41A2-BED5-EEEB22C42949}"/>
                </a:ext>
              </a:extLst>
            </p:cNvPr>
            <p:cNvSpPr/>
            <p:nvPr/>
          </p:nvSpPr>
          <p:spPr>
            <a:xfrm>
              <a:off x="5205261" y="3340630"/>
              <a:ext cx="1015079" cy="247364"/>
            </a:xfrm>
            <a:custGeom>
              <a:avLst/>
              <a:gdLst>
                <a:gd name="connsiteX0" fmla="*/ 1007459 w 1015079"/>
                <a:gd name="connsiteY0" fmla="*/ 247364 h 247364"/>
                <a:gd name="connsiteX1" fmla="*/ 888778 w 1015079"/>
                <a:gd name="connsiteY1" fmla="*/ 128683 h 247364"/>
                <a:gd name="connsiteX2" fmla="*/ 121158 w 1015079"/>
                <a:gd name="connsiteY2" fmla="*/ 128683 h 247364"/>
                <a:gd name="connsiteX3" fmla="*/ 0 w 1015079"/>
                <a:gd name="connsiteY3" fmla="*/ 7525 h 247364"/>
                <a:gd name="connsiteX4" fmla="*/ 7525 w 1015079"/>
                <a:gd name="connsiteY4" fmla="*/ 0 h 247364"/>
                <a:gd name="connsiteX5" fmla="*/ 125539 w 1015079"/>
                <a:gd name="connsiteY5" fmla="*/ 118015 h 247364"/>
                <a:gd name="connsiteX6" fmla="*/ 893255 w 1015079"/>
                <a:gd name="connsiteY6" fmla="*/ 118015 h 247364"/>
                <a:gd name="connsiteX7" fmla="*/ 1015079 w 1015079"/>
                <a:gd name="connsiteY7" fmla="*/ 239840 h 24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079" h="247364">
                  <a:moveTo>
                    <a:pt x="1007459" y="247364"/>
                  </a:moveTo>
                  <a:lnTo>
                    <a:pt x="888778" y="128683"/>
                  </a:lnTo>
                  <a:lnTo>
                    <a:pt x="121158" y="128683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25539" y="118015"/>
                  </a:lnTo>
                  <a:lnTo>
                    <a:pt x="893255" y="118015"/>
                  </a:lnTo>
                  <a:lnTo>
                    <a:pt x="1015079" y="2398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9A8315C-ADF0-40AB-8BB4-CD12785577FF}"/>
                </a:ext>
              </a:extLst>
            </p:cNvPr>
            <p:cNvSpPr/>
            <p:nvPr/>
          </p:nvSpPr>
          <p:spPr>
            <a:xfrm>
              <a:off x="6195718" y="3563468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8F92CD26-DCD5-4C6B-A857-33147275AF12}"/>
                </a:ext>
              </a:extLst>
            </p:cNvPr>
            <p:cNvSpPr/>
            <p:nvPr/>
          </p:nvSpPr>
          <p:spPr>
            <a:xfrm>
              <a:off x="2282609" y="2788847"/>
              <a:ext cx="1772221" cy="741425"/>
            </a:xfrm>
            <a:custGeom>
              <a:avLst/>
              <a:gdLst>
                <a:gd name="connsiteX0" fmla="*/ 321183 w 1772221"/>
                <a:gd name="connsiteY0" fmla="*/ 741426 h 741425"/>
                <a:gd name="connsiteX1" fmla="*/ 110300 w 1772221"/>
                <a:gd name="connsiteY1" fmla="*/ 741426 h 741425"/>
                <a:gd name="connsiteX2" fmla="*/ 0 w 1772221"/>
                <a:gd name="connsiteY2" fmla="*/ 631031 h 741425"/>
                <a:gd name="connsiteX3" fmla="*/ 7525 w 1772221"/>
                <a:gd name="connsiteY3" fmla="*/ 623507 h 741425"/>
                <a:gd name="connsiteX4" fmla="*/ 114776 w 1772221"/>
                <a:gd name="connsiteY4" fmla="*/ 730663 h 741425"/>
                <a:gd name="connsiteX5" fmla="*/ 316802 w 1772221"/>
                <a:gd name="connsiteY5" fmla="*/ 730663 h 741425"/>
                <a:gd name="connsiteX6" fmla="*/ 727805 w 1772221"/>
                <a:gd name="connsiteY6" fmla="*/ 319659 h 741425"/>
                <a:gd name="connsiteX7" fmla="*/ 1027938 w 1772221"/>
                <a:gd name="connsiteY7" fmla="*/ 319659 h 741425"/>
                <a:gd name="connsiteX8" fmla="*/ 1347597 w 1772221"/>
                <a:gd name="connsiteY8" fmla="*/ 0 h 741425"/>
                <a:gd name="connsiteX9" fmla="*/ 1772222 w 1772221"/>
                <a:gd name="connsiteY9" fmla="*/ 0 h 741425"/>
                <a:gd name="connsiteX10" fmla="*/ 1772222 w 1772221"/>
                <a:gd name="connsiteY10" fmla="*/ 10668 h 741425"/>
                <a:gd name="connsiteX11" fmla="*/ 1351979 w 1772221"/>
                <a:gd name="connsiteY11" fmla="*/ 10668 h 741425"/>
                <a:gd name="connsiteX12" fmla="*/ 1032319 w 1772221"/>
                <a:gd name="connsiteY12" fmla="*/ 330327 h 741425"/>
                <a:gd name="connsiteX13" fmla="*/ 732282 w 1772221"/>
                <a:gd name="connsiteY13" fmla="*/ 330327 h 7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2221" h="741425">
                  <a:moveTo>
                    <a:pt x="321183" y="741426"/>
                  </a:moveTo>
                  <a:lnTo>
                    <a:pt x="110300" y="741426"/>
                  </a:lnTo>
                  <a:lnTo>
                    <a:pt x="0" y="631031"/>
                  </a:lnTo>
                  <a:lnTo>
                    <a:pt x="7525" y="623507"/>
                  </a:lnTo>
                  <a:lnTo>
                    <a:pt x="114776" y="730663"/>
                  </a:lnTo>
                  <a:lnTo>
                    <a:pt x="316802" y="730663"/>
                  </a:lnTo>
                  <a:lnTo>
                    <a:pt x="727805" y="319659"/>
                  </a:lnTo>
                  <a:lnTo>
                    <a:pt x="1027938" y="319659"/>
                  </a:lnTo>
                  <a:lnTo>
                    <a:pt x="1347597" y="0"/>
                  </a:lnTo>
                  <a:lnTo>
                    <a:pt x="1772222" y="0"/>
                  </a:lnTo>
                  <a:lnTo>
                    <a:pt x="1772222" y="10668"/>
                  </a:lnTo>
                  <a:lnTo>
                    <a:pt x="1351979" y="10668"/>
                  </a:lnTo>
                  <a:lnTo>
                    <a:pt x="1032319" y="330327"/>
                  </a:lnTo>
                  <a:lnTo>
                    <a:pt x="732282" y="3303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83E56AD5-8A7B-44FF-AB2C-9A28292F2BB9}"/>
                </a:ext>
              </a:extLst>
            </p:cNvPr>
            <p:cNvSpPr/>
            <p:nvPr/>
          </p:nvSpPr>
          <p:spPr>
            <a:xfrm>
              <a:off x="4033685" y="2774083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40196 w 40195"/>
                <a:gd name="connsiteY1" fmla="*/ 20098 h 40195"/>
                <a:gd name="connsiteX2" fmla="*/ 20098 w 40195"/>
                <a:gd name="connsiteY2" fmla="*/ 40196 h 40195"/>
                <a:gd name="connsiteX3" fmla="*/ 0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31147" y="0"/>
                    <a:pt x="40196" y="8953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ubicBezTo>
                    <a:pt x="8954" y="40196"/>
                    <a:pt x="0" y="31242"/>
                    <a:pt x="0" y="20098"/>
                  </a:cubicBezTo>
                  <a:cubicBezTo>
                    <a:pt x="0" y="9049"/>
                    <a:pt x="8954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6731F475-6B8A-43D2-A659-76E19B66BA1F}"/>
                </a:ext>
              </a:extLst>
            </p:cNvPr>
            <p:cNvSpPr/>
            <p:nvPr/>
          </p:nvSpPr>
          <p:spPr>
            <a:xfrm>
              <a:off x="2266965" y="3396780"/>
              <a:ext cx="40243" cy="40100"/>
            </a:xfrm>
            <a:custGeom>
              <a:avLst/>
              <a:gdLst>
                <a:gd name="connsiteX0" fmla="*/ 34314 w 40243"/>
                <a:gd name="connsiteY0" fmla="*/ 5858 h 40100"/>
                <a:gd name="connsiteX1" fmla="*/ 5929 w 40243"/>
                <a:gd name="connsiteY1" fmla="*/ 5858 h 40100"/>
                <a:gd name="connsiteX2" fmla="*/ 5929 w 40243"/>
                <a:gd name="connsiteY2" fmla="*/ 34242 h 40100"/>
                <a:gd name="connsiteX3" fmla="*/ 34314 w 40243"/>
                <a:gd name="connsiteY3" fmla="*/ 34242 h 40100"/>
                <a:gd name="connsiteX4" fmla="*/ 34314 w 40243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43" h="40100">
                  <a:moveTo>
                    <a:pt x="34314" y="5858"/>
                  </a:moveTo>
                  <a:cubicBezTo>
                    <a:pt x="26503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ubicBezTo>
                    <a:pt x="13740" y="42053"/>
                    <a:pt x="26408" y="42053"/>
                    <a:pt x="34314" y="34242"/>
                  </a:cubicBezTo>
                  <a:cubicBezTo>
                    <a:pt x="42220" y="26432"/>
                    <a:pt x="42220" y="13668"/>
                    <a:pt x="34314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CEC5B9A-90E7-4413-AF8A-3A03D3C51507}"/>
                </a:ext>
              </a:extLst>
            </p:cNvPr>
            <p:cNvSpPr/>
            <p:nvPr/>
          </p:nvSpPr>
          <p:spPr>
            <a:xfrm>
              <a:off x="2710377" y="3230331"/>
              <a:ext cx="561498" cy="191166"/>
            </a:xfrm>
            <a:custGeom>
              <a:avLst/>
              <a:gdLst>
                <a:gd name="connsiteX0" fmla="*/ 204407 w 561498"/>
                <a:gd name="connsiteY0" fmla="*/ 191167 h 191166"/>
                <a:gd name="connsiteX1" fmla="*/ 0 w 561498"/>
                <a:gd name="connsiteY1" fmla="*/ 191167 h 191166"/>
                <a:gd name="connsiteX2" fmla="*/ 0 w 561498"/>
                <a:gd name="connsiteY2" fmla="*/ 180499 h 191166"/>
                <a:gd name="connsiteX3" fmla="*/ 200025 w 561498"/>
                <a:gd name="connsiteY3" fmla="*/ 180499 h 191166"/>
                <a:gd name="connsiteX4" fmla="*/ 380524 w 561498"/>
                <a:gd name="connsiteY4" fmla="*/ 0 h 191166"/>
                <a:gd name="connsiteX5" fmla="*/ 561499 w 561498"/>
                <a:gd name="connsiteY5" fmla="*/ 0 h 191166"/>
                <a:gd name="connsiteX6" fmla="*/ 561499 w 561498"/>
                <a:gd name="connsiteY6" fmla="*/ 10668 h 191166"/>
                <a:gd name="connsiteX7" fmla="*/ 384905 w 561498"/>
                <a:gd name="connsiteY7" fmla="*/ 10668 h 19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498" h="191166">
                  <a:moveTo>
                    <a:pt x="204407" y="191167"/>
                  </a:moveTo>
                  <a:lnTo>
                    <a:pt x="0" y="191167"/>
                  </a:lnTo>
                  <a:lnTo>
                    <a:pt x="0" y="180499"/>
                  </a:lnTo>
                  <a:lnTo>
                    <a:pt x="200025" y="180499"/>
                  </a:lnTo>
                  <a:lnTo>
                    <a:pt x="380524" y="0"/>
                  </a:lnTo>
                  <a:lnTo>
                    <a:pt x="561499" y="0"/>
                  </a:lnTo>
                  <a:lnTo>
                    <a:pt x="561499" y="10668"/>
                  </a:lnTo>
                  <a:lnTo>
                    <a:pt x="384905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3D3DA4E-D5CD-496A-A8F5-08378AC81DBB}"/>
                </a:ext>
              </a:extLst>
            </p:cNvPr>
            <p:cNvSpPr/>
            <p:nvPr/>
          </p:nvSpPr>
          <p:spPr>
            <a:xfrm>
              <a:off x="3250826" y="321556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3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2AF13A9C-4BA0-4263-A445-0FEA7EF85BA9}"/>
                </a:ext>
              </a:extLst>
            </p:cNvPr>
            <p:cNvSpPr/>
            <p:nvPr/>
          </p:nvSpPr>
          <p:spPr>
            <a:xfrm>
              <a:off x="3438849" y="2843616"/>
              <a:ext cx="858583" cy="149447"/>
            </a:xfrm>
            <a:custGeom>
              <a:avLst/>
              <a:gdLst>
                <a:gd name="connsiteX0" fmla="*/ 456724 w 858583"/>
                <a:gd name="connsiteY0" fmla="*/ 149447 h 149447"/>
                <a:gd name="connsiteX1" fmla="*/ 0 w 858583"/>
                <a:gd name="connsiteY1" fmla="*/ 149447 h 149447"/>
                <a:gd name="connsiteX2" fmla="*/ 0 w 858583"/>
                <a:gd name="connsiteY2" fmla="*/ 138779 h 149447"/>
                <a:gd name="connsiteX3" fmla="*/ 452247 w 858583"/>
                <a:gd name="connsiteY3" fmla="*/ 138779 h 149447"/>
                <a:gd name="connsiteX4" fmla="*/ 546926 w 858583"/>
                <a:gd name="connsiteY4" fmla="*/ 44196 h 149447"/>
                <a:gd name="connsiteX5" fmla="*/ 806768 w 858583"/>
                <a:gd name="connsiteY5" fmla="*/ 44196 h 149447"/>
                <a:gd name="connsiteX6" fmla="*/ 850963 w 858583"/>
                <a:gd name="connsiteY6" fmla="*/ 0 h 149447"/>
                <a:gd name="connsiteX7" fmla="*/ 858584 w 858583"/>
                <a:gd name="connsiteY7" fmla="*/ 7525 h 149447"/>
                <a:gd name="connsiteX8" fmla="*/ 811149 w 858583"/>
                <a:gd name="connsiteY8" fmla="*/ 54864 h 149447"/>
                <a:gd name="connsiteX9" fmla="*/ 551307 w 858583"/>
                <a:gd name="connsiteY9" fmla="*/ 54864 h 14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8583" h="149447">
                  <a:moveTo>
                    <a:pt x="456724" y="149447"/>
                  </a:moveTo>
                  <a:lnTo>
                    <a:pt x="0" y="149447"/>
                  </a:lnTo>
                  <a:lnTo>
                    <a:pt x="0" y="138779"/>
                  </a:lnTo>
                  <a:lnTo>
                    <a:pt x="452247" y="138779"/>
                  </a:lnTo>
                  <a:lnTo>
                    <a:pt x="546926" y="44196"/>
                  </a:lnTo>
                  <a:lnTo>
                    <a:pt x="806768" y="44196"/>
                  </a:lnTo>
                  <a:lnTo>
                    <a:pt x="850963" y="0"/>
                  </a:lnTo>
                  <a:lnTo>
                    <a:pt x="858584" y="7525"/>
                  </a:lnTo>
                  <a:lnTo>
                    <a:pt x="811149" y="54864"/>
                  </a:lnTo>
                  <a:lnTo>
                    <a:pt x="551307" y="548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EA186F0-BAF8-4199-9DDE-38B6CD4940A2}"/>
                </a:ext>
              </a:extLst>
            </p:cNvPr>
            <p:cNvSpPr/>
            <p:nvPr/>
          </p:nvSpPr>
          <p:spPr>
            <a:xfrm>
              <a:off x="4272811" y="2828042"/>
              <a:ext cx="40100" cy="40171"/>
            </a:xfrm>
            <a:custGeom>
              <a:avLst/>
              <a:gdLst>
                <a:gd name="connsiteX0" fmla="*/ 34242 w 40100"/>
                <a:gd name="connsiteY0" fmla="*/ 34242 h 40171"/>
                <a:gd name="connsiteX1" fmla="*/ 34242 w 40100"/>
                <a:gd name="connsiteY1" fmla="*/ 5858 h 40171"/>
                <a:gd name="connsiteX2" fmla="*/ 5858 w 40100"/>
                <a:gd name="connsiteY2" fmla="*/ 5858 h 40171"/>
                <a:gd name="connsiteX3" fmla="*/ 5858 w 40100"/>
                <a:gd name="connsiteY3" fmla="*/ 34242 h 40171"/>
                <a:gd name="connsiteX4" fmla="*/ 34242 w 40100"/>
                <a:gd name="connsiteY4" fmla="*/ 34242 h 4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71">
                  <a:moveTo>
                    <a:pt x="34242" y="34242"/>
                  </a:move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148"/>
                    <a:pt x="26432" y="42148"/>
                    <a:pt x="34242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3ABD6303-C3FF-4C38-B8F3-34B5BB3BC500}"/>
                </a:ext>
              </a:extLst>
            </p:cNvPr>
            <p:cNvSpPr/>
            <p:nvPr/>
          </p:nvSpPr>
          <p:spPr>
            <a:xfrm>
              <a:off x="3415989" y="3145368"/>
              <a:ext cx="218598" cy="78200"/>
            </a:xfrm>
            <a:custGeom>
              <a:avLst/>
              <a:gdLst>
                <a:gd name="connsiteX0" fmla="*/ 218599 w 218598"/>
                <a:gd name="connsiteY0" fmla="*/ 78200 h 78200"/>
                <a:gd name="connsiteX1" fmla="*/ 70676 w 218598"/>
                <a:gd name="connsiteY1" fmla="*/ 78200 h 78200"/>
                <a:gd name="connsiteX2" fmla="*/ 0 w 218598"/>
                <a:gd name="connsiteY2" fmla="*/ 7525 h 78200"/>
                <a:gd name="connsiteX3" fmla="*/ 7525 w 218598"/>
                <a:gd name="connsiteY3" fmla="*/ 0 h 78200"/>
                <a:gd name="connsiteX4" fmla="*/ 75057 w 218598"/>
                <a:gd name="connsiteY4" fmla="*/ 67532 h 78200"/>
                <a:gd name="connsiteX5" fmla="*/ 218599 w 218598"/>
                <a:gd name="connsiteY5" fmla="*/ 67532 h 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598" h="78200">
                  <a:moveTo>
                    <a:pt x="218599" y="78200"/>
                  </a:moveTo>
                  <a:lnTo>
                    <a:pt x="70676" y="78200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75057" y="67532"/>
                  </a:lnTo>
                  <a:lnTo>
                    <a:pt x="218599" y="67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3057984A-80E5-4BE1-B57A-5540489C3E91}"/>
                </a:ext>
              </a:extLst>
            </p:cNvPr>
            <p:cNvSpPr/>
            <p:nvPr/>
          </p:nvSpPr>
          <p:spPr>
            <a:xfrm>
              <a:off x="3400416" y="3129794"/>
              <a:ext cx="40100" cy="40100"/>
            </a:xfrm>
            <a:custGeom>
              <a:avLst/>
              <a:gdLst>
                <a:gd name="connsiteX0" fmla="*/ 34242 w 40100"/>
                <a:gd name="connsiteY0" fmla="*/ 5858 h 40100"/>
                <a:gd name="connsiteX1" fmla="*/ 5858 w 40100"/>
                <a:gd name="connsiteY1" fmla="*/ 5858 h 40100"/>
                <a:gd name="connsiteX2" fmla="*/ 5858 w 40100"/>
                <a:gd name="connsiteY2" fmla="*/ 34242 h 40100"/>
                <a:gd name="connsiteX3" fmla="*/ 34242 w 40100"/>
                <a:gd name="connsiteY3" fmla="*/ 34242 h 40100"/>
                <a:gd name="connsiteX4" fmla="*/ 34242 w 40100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D3B68641-85DF-4EC8-AA4D-5130119C4708}"/>
                </a:ext>
              </a:extLst>
            </p:cNvPr>
            <p:cNvSpPr/>
            <p:nvPr/>
          </p:nvSpPr>
          <p:spPr>
            <a:xfrm>
              <a:off x="4091788" y="2693216"/>
              <a:ext cx="1739836" cy="204882"/>
            </a:xfrm>
            <a:custGeom>
              <a:avLst/>
              <a:gdLst>
                <a:gd name="connsiteX0" fmla="*/ 1732217 w 1739836"/>
                <a:gd name="connsiteY0" fmla="*/ 204883 h 204882"/>
                <a:gd name="connsiteX1" fmla="*/ 1654302 w 1739836"/>
                <a:gd name="connsiteY1" fmla="*/ 126968 h 204882"/>
                <a:gd name="connsiteX2" fmla="*/ 813816 w 1739836"/>
                <a:gd name="connsiteY2" fmla="*/ 126968 h 204882"/>
                <a:gd name="connsiteX3" fmla="*/ 697516 w 1739836"/>
                <a:gd name="connsiteY3" fmla="*/ 10668 h 204882"/>
                <a:gd name="connsiteX4" fmla="*/ 199549 w 1739836"/>
                <a:gd name="connsiteY4" fmla="*/ 10668 h 204882"/>
                <a:gd name="connsiteX5" fmla="*/ 7620 w 1739836"/>
                <a:gd name="connsiteY5" fmla="*/ 202597 h 204882"/>
                <a:gd name="connsiteX6" fmla="*/ 0 w 1739836"/>
                <a:gd name="connsiteY6" fmla="*/ 195072 h 204882"/>
                <a:gd name="connsiteX7" fmla="*/ 195167 w 1739836"/>
                <a:gd name="connsiteY7" fmla="*/ 0 h 204882"/>
                <a:gd name="connsiteX8" fmla="*/ 701897 w 1739836"/>
                <a:gd name="connsiteY8" fmla="*/ 0 h 204882"/>
                <a:gd name="connsiteX9" fmla="*/ 818293 w 1739836"/>
                <a:gd name="connsiteY9" fmla="*/ 116300 h 204882"/>
                <a:gd name="connsiteX10" fmla="*/ 1658779 w 1739836"/>
                <a:gd name="connsiteY10" fmla="*/ 116300 h 204882"/>
                <a:gd name="connsiteX11" fmla="*/ 1739836 w 1739836"/>
                <a:gd name="connsiteY11" fmla="*/ 197358 h 20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9836" h="204882">
                  <a:moveTo>
                    <a:pt x="1732217" y="204883"/>
                  </a:moveTo>
                  <a:lnTo>
                    <a:pt x="1654302" y="126968"/>
                  </a:lnTo>
                  <a:lnTo>
                    <a:pt x="813816" y="126968"/>
                  </a:lnTo>
                  <a:lnTo>
                    <a:pt x="697516" y="10668"/>
                  </a:lnTo>
                  <a:lnTo>
                    <a:pt x="199549" y="10668"/>
                  </a:lnTo>
                  <a:lnTo>
                    <a:pt x="7620" y="202597"/>
                  </a:lnTo>
                  <a:lnTo>
                    <a:pt x="0" y="195072"/>
                  </a:lnTo>
                  <a:lnTo>
                    <a:pt x="195167" y="0"/>
                  </a:lnTo>
                  <a:lnTo>
                    <a:pt x="701897" y="0"/>
                  </a:lnTo>
                  <a:lnTo>
                    <a:pt x="818293" y="116300"/>
                  </a:lnTo>
                  <a:lnTo>
                    <a:pt x="1658779" y="116300"/>
                  </a:lnTo>
                  <a:lnTo>
                    <a:pt x="1739836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F4F2AE5C-938B-4B17-A709-601B7E753FEC}"/>
                </a:ext>
              </a:extLst>
            </p:cNvPr>
            <p:cNvSpPr/>
            <p:nvPr/>
          </p:nvSpPr>
          <p:spPr>
            <a:xfrm>
              <a:off x="5807026" y="2873572"/>
              <a:ext cx="40171" cy="40100"/>
            </a:xfrm>
            <a:custGeom>
              <a:avLst/>
              <a:gdLst>
                <a:gd name="connsiteX0" fmla="*/ 5929 w 40171"/>
                <a:gd name="connsiteY0" fmla="*/ 34242 h 40100"/>
                <a:gd name="connsiteX1" fmla="*/ 34314 w 40171"/>
                <a:gd name="connsiteY1" fmla="*/ 34242 h 40100"/>
                <a:gd name="connsiteX2" fmla="*/ 34314 w 40171"/>
                <a:gd name="connsiteY2" fmla="*/ 5858 h 40100"/>
                <a:gd name="connsiteX3" fmla="*/ 5929 w 40171"/>
                <a:gd name="connsiteY3" fmla="*/ 5858 h 40100"/>
                <a:gd name="connsiteX4" fmla="*/ 5929 w 40171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34242"/>
                  </a:moveTo>
                  <a:cubicBezTo>
                    <a:pt x="13740" y="42053"/>
                    <a:pt x="26408" y="42053"/>
                    <a:pt x="34314" y="34242"/>
                  </a:cubicBezTo>
                  <a:cubicBezTo>
                    <a:pt x="42124" y="26432"/>
                    <a:pt x="42124" y="13668"/>
                    <a:pt x="34314" y="5858"/>
                  </a:cubicBezTo>
                  <a:cubicBezTo>
                    <a:pt x="26408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078E9247-C76D-499E-8102-FF41820B0D8C}"/>
                </a:ext>
              </a:extLst>
            </p:cNvPr>
            <p:cNvSpPr/>
            <p:nvPr/>
          </p:nvSpPr>
          <p:spPr>
            <a:xfrm>
              <a:off x="4291337" y="3195565"/>
              <a:ext cx="475202" cy="58673"/>
            </a:xfrm>
            <a:custGeom>
              <a:avLst/>
              <a:gdLst>
                <a:gd name="connsiteX0" fmla="*/ 467678 w 475202"/>
                <a:gd name="connsiteY0" fmla="*/ 58674 h 58673"/>
                <a:gd name="connsiteX1" fmla="*/ 419671 w 475202"/>
                <a:gd name="connsiteY1" fmla="*/ 10668 h 58673"/>
                <a:gd name="connsiteX2" fmla="*/ 0 w 475202"/>
                <a:gd name="connsiteY2" fmla="*/ 10668 h 58673"/>
                <a:gd name="connsiteX3" fmla="*/ 0 w 475202"/>
                <a:gd name="connsiteY3" fmla="*/ 0 h 58673"/>
                <a:gd name="connsiteX4" fmla="*/ 424053 w 475202"/>
                <a:gd name="connsiteY4" fmla="*/ 0 h 58673"/>
                <a:gd name="connsiteX5" fmla="*/ 475202 w 475202"/>
                <a:gd name="connsiteY5" fmla="*/ 51054 h 5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202" h="58673">
                  <a:moveTo>
                    <a:pt x="467678" y="58674"/>
                  </a:moveTo>
                  <a:lnTo>
                    <a:pt x="419671" y="10668"/>
                  </a:lnTo>
                  <a:lnTo>
                    <a:pt x="0" y="10668"/>
                  </a:lnTo>
                  <a:lnTo>
                    <a:pt x="0" y="0"/>
                  </a:lnTo>
                  <a:lnTo>
                    <a:pt x="424053" y="0"/>
                  </a:lnTo>
                  <a:lnTo>
                    <a:pt x="475202" y="510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3D03A91-842B-410A-BF39-5F5836D35778}"/>
                </a:ext>
              </a:extLst>
            </p:cNvPr>
            <p:cNvSpPr/>
            <p:nvPr/>
          </p:nvSpPr>
          <p:spPr>
            <a:xfrm>
              <a:off x="4742012" y="3229712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337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CCAB0FE-B180-4762-9E9F-62486F4DE73D}"/>
                </a:ext>
              </a:extLst>
            </p:cNvPr>
            <p:cNvSpPr/>
            <p:nvPr/>
          </p:nvSpPr>
          <p:spPr>
            <a:xfrm>
              <a:off x="4421163" y="2695121"/>
              <a:ext cx="359473" cy="122110"/>
            </a:xfrm>
            <a:custGeom>
              <a:avLst/>
              <a:gdLst>
                <a:gd name="connsiteX0" fmla="*/ 359473 w 359473"/>
                <a:gd name="connsiteY0" fmla="*/ 122111 h 122110"/>
                <a:gd name="connsiteX1" fmla="*/ 114490 w 359473"/>
                <a:gd name="connsiteY1" fmla="*/ 122111 h 122110"/>
                <a:gd name="connsiteX2" fmla="*/ 0 w 359473"/>
                <a:gd name="connsiteY2" fmla="*/ 7525 h 122110"/>
                <a:gd name="connsiteX3" fmla="*/ 7525 w 359473"/>
                <a:gd name="connsiteY3" fmla="*/ 0 h 122110"/>
                <a:gd name="connsiteX4" fmla="*/ 118967 w 359473"/>
                <a:gd name="connsiteY4" fmla="*/ 111443 h 122110"/>
                <a:gd name="connsiteX5" fmla="*/ 359473 w 359473"/>
                <a:gd name="connsiteY5" fmla="*/ 111443 h 12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473" h="122110">
                  <a:moveTo>
                    <a:pt x="359473" y="122111"/>
                  </a:moveTo>
                  <a:lnTo>
                    <a:pt x="114490" y="122111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18967" y="111443"/>
                  </a:lnTo>
                  <a:lnTo>
                    <a:pt x="359473" y="111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E190229-1222-4501-91C1-BF7307818310}"/>
                </a:ext>
              </a:extLst>
            </p:cNvPr>
            <p:cNvSpPr/>
            <p:nvPr/>
          </p:nvSpPr>
          <p:spPr>
            <a:xfrm>
              <a:off x="4759585" y="2791800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3"/>
                    <a:pt x="1" y="20098"/>
                  </a:cubicBezTo>
                  <a:cubicBezTo>
                    <a:pt x="-95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C680456-B702-4B55-9255-931F33C26133}"/>
                </a:ext>
              </a:extLst>
            </p:cNvPr>
            <p:cNvSpPr/>
            <p:nvPr/>
          </p:nvSpPr>
          <p:spPr>
            <a:xfrm>
              <a:off x="4890555" y="3063929"/>
              <a:ext cx="380809" cy="81914"/>
            </a:xfrm>
            <a:custGeom>
              <a:avLst/>
              <a:gdLst>
                <a:gd name="connsiteX0" fmla="*/ 380810 w 380809"/>
                <a:gd name="connsiteY0" fmla="*/ 81915 h 81914"/>
                <a:gd name="connsiteX1" fmla="*/ 74390 w 380809"/>
                <a:gd name="connsiteY1" fmla="*/ 81915 h 81914"/>
                <a:gd name="connsiteX2" fmla="*/ 0 w 380809"/>
                <a:gd name="connsiteY2" fmla="*/ 7525 h 81914"/>
                <a:gd name="connsiteX3" fmla="*/ 7620 w 380809"/>
                <a:gd name="connsiteY3" fmla="*/ 0 h 81914"/>
                <a:gd name="connsiteX4" fmla="*/ 78867 w 380809"/>
                <a:gd name="connsiteY4" fmla="*/ 71247 h 81914"/>
                <a:gd name="connsiteX5" fmla="*/ 380810 w 380809"/>
                <a:gd name="connsiteY5" fmla="*/ 71247 h 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809" h="81914">
                  <a:moveTo>
                    <a:pt x="380810" y="81915"/>
                  </a:moveTo>
                  <a:lnTo>
                    <a:pt x="74390" y="81915"/>
                  </a:lnTo>
                  <a:lnTo>
                    <a:pt x="0" y="7525"/>
                  </a:lnTo>
                  <a:lnTo>
                    <a:pt x="7620" y="0"/>
                  </a:lnTo>
                  <a:lnTo>
                    <a:pt x="78867" y="71247"/>
                  </a:lnTo>
                  <a:lnTo>
                    <a:pt x="380810" y="71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6327078E-E398-4189-B793-A84D7355979A}"/>
                </a:ext>
              </a:extLst>
            </p:cNvPr>
            <p:cNvSpPr/>
            <p:nvPr/>
          </p:nvSpPr>
          <p:spPr>
            <a:xfrm>
              <a:off x="5250219" y="3120412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242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147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8FB000DF-EAD6-4F3B-A8C3-C72C9CFA95D1}"/>
                </a:ext>
              </a:extLst>
            </p:cNvPr>
            <p:cNvSpPr/>
            <p:nvPr/>
          </p:nvSpPr>
          <p:spPr>
            <a:xfrm>
              <a:off x="5094961" y="2479570"/>
              <a:ext cx="1125378" cy="338042"/>
            </a:xfrm>
            <a:custGeom>
              <a:avLst/>
              <a:gdLst>
                <a:gd name="connsiteX0" fmla="*/ 7525 w 1125378"/>
                <a:gd name="connsiteY0" fmla="*/ 338042 h 338042"/>
                <a:gd name="connsiteX1" fmla="*/ 0 w 1125378"/>
                <a:gd name="connsiteY1" fmla="*/ 330518 h 338042"/>
                <a:gd name="connsiteX2" fmla="*/ 186976 w 1125378"/>
                <a:gd name="connsiteY2" fmla="*/ 143542 h 338042"/>
                <a:gd name="connsiteX3" fmla="*/ 974312 w 1125378"/>
                <a:gd name="connsiteY3" fmla="*/ 143542 h 338042"/>
                <a:gd name="connsiteX4" fmla="*/ 1117759 w 1125378"/>
                <a:gd name="connsiteY4" fmla="*/ 0 h 338042"/>
                <a:gd name="connsiteX5" fmla="*/ 1125379 w 1125378"/>
                <a:gd name="connsiteY5" fmla="*/ 7620 h 338042"/>
                <a:gd name="connsiteX6" fmla="*/ 978789 w 1125378"/>
                <a:gd name="connsiteY6" fmla="*/ 154210 h 338042"/>
                <a:gd name="connsiteX7" fmla="*/ 191453 w 1125378"/>
                <a:gd name="connsiteY7" fmla="*/ 154210 h 33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5378" h="338042">
                  <a:moveTo>
                    <a:pt x="7525" y="338042"/>
                  </a:moveTo>
                  <a:lnTo>
                    <a:pt x="0" y="330518"/>
                  </a:lnTo>
                  <a:lnTo>
                    <a:pt x="186976" y="143542"/>
                  </a:lnTo>
                  <a:lnTo>
                    <a:pt x="974312" y="143542"/>
                  </a:lnTo>
                  <a:lnTo>
                    <a:pt x="1117759" y="0"/>
                  </a:lnTo>
                  <a:lnTo>
                    <a:pt x="1125379" y="7620"/>
                  </a:lnTo>
                  <a:lnTo>
                    <a:pt x="978789" y="154210"/>
                  </a:lnTo>
                  <a:lnTo>
                    <a:pt x="191453" y="1542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8960816-2D6C-45BD-9A0F-C436907421F7}"/>
                </a:ext>
              </a:extLst>
            </p:cNvPr>
            <p:cNvSpPr/>
            <p:nvPr/>
          </p:nvSpPr>
          <p:spPr>
            <a:xfrm>
              <a:off x="6195813" y="2464092"/>
              <a:ext cx="40100" cy="40100"/>
            </a:xfrm>
            <a:custGeom>
              <a:avLst/>
              <a:gdLst>
                <a:gd name="connsiteX0" fmla="*/ 34243 w 40100"/>
                <a:gd name="connsiteY0" fmla="*/ 34242 h 40100"/>
                <a:gd name="connsiteX1" fmla="*/ 34243 w 40100"/>
                <a:gd name="connsiteY1" fmla="*/ 5858 h 40100"/>
                <a:gd name="connsiteX2" fmla="*/ 5858 w 40100"/>
                <a:gd name="connsiteY2" fmla="*/ 5858 h 40100"/>
                <a:gd name="connsiteX3" fmla="*/ 5858 w 40100"/>
                <a:gd name="connsiteY3" fmla="*/ 34242 h 40100"/>
                <a:gd name="connsiteX4" fmla="*/ 34243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3" y="34242"/>
                  </a:moveTo>
                  <a:cubicBezTo>
                    <a:pt x="42053" y="26432"/>
                    <a:pt x="42053" y="13668"/>
                    <a:pt x="34243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337" y="42053"/>
                    <a:pt x="34243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22F1E9D1-F16C-4D18-97A9-67AD7B6B0E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6638" y="1494161"/>
            <a:ext cx="5143500" cy="3656436"/>
          </a:xfrm>
          <a:prstGeom prst="rect">
            <a:avLst/>
          </a:prstGeom>
        </p:spPr>
      </p:pic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115881" y="1627298"/>
            <a:ext cx="6890782" cy="965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BUSINESS REPORT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8EF6E47-23E9-45CE-9795-4257680439B7}"/>
              </a:ext>
            </a:extLst>
          </p:cNvPr>
          <p:cNvSpPr txBox="1"/>
          <p:nvPr/>
        </p:nvSpPr>
        <p:spPr>
          <a:xfrm>
            <a:off x="1887129" y="2660116"/>
            <a:ext cx="5348286" cy="384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工作计划   工作报告   工作述职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商务通用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29" name="矩形 259">
            <a:extLst>
              <a:ext uri="{FF2B5EF4-FFF2-40B4-BE49-F238E27FC236}">
                <a16:creationId xmlns:a16="http://schemas.microsoft.com/office/drawing/2014/main" id="{91D9AAE8-B31A-4DE0-AB9E-729B3913A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2135" y="669210"/>
            <a:ext cx="3168352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202X</a:t>
            </a:r>
          </a:p>
        </p:txBody>
      </p:sp>
      <p:sp>
        <p:nvSpPr>
          <p:cNvPr id="3730" name="矩形: 圆角 3729">
            <a:extLst>
              <a:ext uri="{FF2B5EF4-FFF2-40B4-BE49-F238E27FC236}">
                <a16:creationId xmlns:a16="http://schemas.microsoft.com/office/drawing/2014/main" id="{9E5E4F06-EAEC-4D14-9934-CF538D18803B}"/>
              </a:ext>
            </a:extLst>
          </p:cNvPr>
          <p:cNvSpPr/>
          <p:nvPr/>
        </p:nvSpPr>
        <p:spPr>
          <a:xfrm>
            <a:off x="3109903" y="3579862"/>
            <a:ext cx="2915790" cy="353764"/>
          </a:xfrm>
          <a:prstGeom prst="roundRect">
            <a:avLst>
              <a:gd name="adj" fmla="val 50000"/>
            </a:avLst>
          </a:pr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1" name="矩形 259">
            <a:extLst>
              <a:ext uri="{FF2B5EF4-FFF2-40B4-BE49-F238E27FC236}">
                <a16:creationId xmlns:a16="http://schemas.microsoft.com/office/drawing/2014/main" id="{7CD0A29B-A6EE-44BA-9DFA-1275FCA20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562" y="3652450"/>
            <a:ext cx="33674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SUNNY  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2022.03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2254824"/>
      </p:ext>
    </p:extLst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040466456"/>
              </p:ext>
            </p:extLst>
          </p:nvPr>
        </p:nvGraphicFramePr>
        <p:xfrm>
          <a:off x="1025565" y="1419622"/>
          <a:ext cx="4494870" cy="1825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6386057" y="1817140"/>
            <a:ext cx="201990" cy="20200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05502" y="1791254"/>
            <a:ext cx="1396982" cy="32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386057" y="2249083"/>
            <a:ext cx="201990" cy="202001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13640" y="2231231"/>
            <a:ext cx="1388557" cy="32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386057" y="2681027"/>
            <a:ext cx="201990" cy="202001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13640" y="2671208"/>
            <a:ext cx="1388557" cy="32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053527" y="3607332"/>
            <a:ext cx="7064909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600" dirty="0"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cs typeface="+mn-ea"/>
                <a:sym typeface="+mn-lt"/>
              </a:rPr>
              <a:t>directly.Please</a:t>
            </a:r>
            <a:r>
              <a:rPr lang="en-US" altLang="zh-CN" sz="600" dirty="0">
                <a:cs typeface="+mn-ea"/>
                <a:sym typeface="+mn-lt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cs typeface="+mn-ea"/>
                <a:sym typeface="+mn-lt"/>
              </a:rPr>
              <a:t>directly.Please</a:t>
            </a:r>
            <a:r>
              <a:rPr lang="en-US" altLang="zh-CN" sz="600" dirty="0">
                <a:cs typeface="+mn-ea"/>
                <a:sym typeface="+mn-lt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cs typeface="+mn-ea"/>
                <a:sym typeface="+mn-lt"/>
              </a:rPr>
              <a:t>directly.Please</a:t>
            </a:r>
            <a:r>
              <a:rPr lang="en-US" altLang="zh-CN" sz="600" dirty="0">
                <a:cs typeface="+mn-ea"/>
                <a:sym typeface="+mn-lt"/>
              </a:rPr>
              <a:t> replace text, click add relevant headline, modify the text content, also can copy your content to this directly.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053527" y="3437698"/>
            <a:ext cx="7064909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984DE3C3-8E8F-4BA9-98EE-44FA72291D6A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2CB4245-6B7F-40B8-BF95-D0B7050B358B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80">
            <a:extLst>
              <a:ext uri="{FF2B5EF4-FFF2-40B4-BE49-F238E27FC236}">
                <a16:creationId xmlns:a16="http://schemas.microsoft.com/office/drawing/2014/main" id="{BF43D635-0319-4C2E-8F5C-465A83BE372B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39">
            <a:extLst>
              <a:ext uri="{FF2B5EF4-FFF2-40B4-BE49-F238E27FC236}">
                <a16:creationId xmlns:a16="http://schemas.microsoft.com/office/drawing/2014/main" id="{71449985-414E-4312-854A-3C7CCEA1B3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748487822"/>
      </p:ext>
    </p:extLst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2314484939"/>
              </p:ext>
            </p:extLst>
          </p:nvPr>
        </p:nvGraphicFramePr>
        <p:xfrm>
          <a:off x="3779912" y="1496372"/>
          <a:ext cx="4733648" cy="2666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300886" y="1763968"/>
            <a:ext cx="2256963" cy="21217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289665" y="2391120"/>
            <a:ext cx="2256963" cy="21217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289665" y="3018272"/>
            <a:ext cx="2256963" cy="21217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300886" y="3645425"/>
            <a:ext cx="2256963" cy="21217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6460879-9130-46A9-A1E2-23BD101B07FE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C113EDB-1385-4AA6-8B79-E65771E452E3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0">
            <a:extLst>
              <a:ext uri="{FF2B5EF4-FFF2-40B4-BE49-F238E27FC236}">
                <a16:creationId xmlns:a16="http://schemas.microsoft.com/office/drawing/2014/main" id="{21D5026D-CFAE-4B37-882E-3DDD8048EE38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39">
            <a:extLst>
              <a:ext uri="{FF2B5EF4-FFF2-40B4-BE49-F238E27FC236}">
                <a16:creationId xmlns:a16="http://schemas.microsoft.com/office/drawing/2014/main" id="{4199F4FB-78AB-4235-8F5D-7467B86557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901344532"/>
      </p:ext>
    </p:extLst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 flipH="1">
            <a:off x="919797" y="975428"/>
            <a:ext cx="2133486" cy="2892466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9797" y="4100146"/>
            <a:ext cx="7321859" cy="40216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grpSp>
        <p:nvGrpSpPr>
          <p:cNvPr id="2" name="组合 26"/>
          <p:cNvGrpSpPr>
            <a:grpSpLocks/>
          </p:cNvGrpSpPr>
          <p:nvPr/>
        </p:nvGrpSpPr>
        <p:grpSpPr bwMode="auto">
          <a:xfrm>
            <a:off x="1052716" y="2979745"/>
            <a:ext cx="1858278" cy="620889"/>
            <a:chOff x="680210" y="1949615"/>
            <a:chExt cx="1718591" cy="621340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680210" y="2171517"/>
              <a:ext cx="1718591" cy="39943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600" dirty="0">
                  <a:cs typeface="+mn-ea"/>
                  <a:sym typeface="+mn-lt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0210" y="1949615"/>
              <a:ext cx="1330361" cy="15332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  <p:sp>
        <p:nvSpPr>
          <p:cNvPr id="31" name="矩形 30"/>
          <p:cNvSpPr/>
          <p:nvPr/>
        </p:nvSpPr>
        <p:spPr>
          <a:xfrm flipH="1">
            <a:off x="3513984" y="975428"/>
            <a:ext cx="2133486" cy="2892466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31"/>
          <p:cNvGrpSpPr>
            <a:grpSpLocks/>
          </p:cNvGrpSpPr>
          <p:nvPr/>
        </p:nvGrpSpPr>
        <p:grpSpPr bwMode="auto">
          <a:xfrm>
            <a:off x="3679103" y="2979741"/>
            <a:ext cx="1827494" cy="623905"/>
            <a:chOff x="578159" y="1949614"/>
            <a:chExt cx="1777231" cy="624358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578159" y="2171519"/>
              <a:ext cx="1777231" cy="4024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600" dirty="0">
                  <a:cs typeface="+mn-ea"/>
                  <a:sym typeface="+mn-lt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  <p:sp>
        <p:nvSpPr>
          <p:cNvPr id="36" name="矩形 35"/>
          <p:cNvSpPr/>
          <p:nvPr/>
        </p:nvSpPr>
        <p:spPr>
          <a:xfrm flipH="1">
            <a:off x="6108170" y="975428"/>
            <a:ext cx="2133486" cy="2892466"/>
          </a:xfrm>
          <a:prstGeom prst="rect">
            <a:avLst/>
          </a:prstGeom>
          <a:noFill/>
          <a:ln w="508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6"/>
          <p:cNvGrpSpPr>
            <a:grpSpLocks/>
          </p:cNvGrpSpPr>
          <p:nvPr/>
        </p:nvGrpSpPr>
        <p:grpSpPr bwMode="auto">
          <a:xfrm>
            <a:off x="6274705" y="2979741"/>
            <a:ext cx="1827492" cy="623905"/>
            <a:chOff x="578159" y="1949614"/>
            <a:chExt cx="1971069" cy="624358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578159" y="2171519"/>
              <a:ext cx="1971069" cy="40245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600" dirty="0">
                  <a:cs typeface="+mn-ea"/>
                  <a:sym typeface="+mn-lt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B259467A-49CD-40B5-AD93-A5A0D1774EBB}"/>
              </a:ext>
            </a:extLst>
          </p:cNvPr>
          <p:cNvSpPr/>
          <p:nvPr/>
        </p:nvSpPr>
        <p:spPr>
          <a:xfrm>
            <a:off x="977568" y="1043354"/>
            <a:ext cx="2008574" cy="170433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22D77FD-9550-4759-9218-C465EDC7B2FF}"/>
              </a:ext>
            </a:extLst>
          </p:cNvPr>
          <p:cNvSpPr/>
          <p:nvPr/>
        </p:nvSpPr>
        <p:spPr>
          <a:xfrm>
            <a:off x="3592346" y="1049775"/>
            <a:ext cx="2001007" cy="169791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4A7C700-2F94-4144-97C3-D036D20011F2}"/>
              </a:ext>
            </a:extLst>
          </p:cNvPr>
          <p:cNvSpPr/>
          <p:nvPr/>
        </p:nvSpPr>
        <p:spPr>
          <a:xfrm>
            <a:off x="6184164" y="1043354"/>
            <a:ext cx="2008574" cy="170433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83CEB24-B7A8-4A0A-A2A8-8D500BF10D2D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99568A8-E2EB-47FC-B663-FE71C9571104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80">
            <a:extLst>
              <a:ext uri="{FF2B5EF4-FFF2-40B4-BE49-F238E27FC236}">
                <a16:creationId xmlns:a16="http://schemas.microsoft.com/office/drawing/2014/main" id="{B00BBE55-9CEB-4557-AF54-A55F654E20DC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39">
            <a:extLst>
              <a:ext uri="{FF2B5EF4-FFF2-40B4-BE49-F238E27FC236}">
                <a16:creationId xmlns:a16="http://schemas.microsoft.com/office/drawing/2014/main" id="{1E57464F-A35E-46F2-B738-C9937CB3F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4022255986"/>
      </p:ext>
    </p:extLst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0CE37EC5-1AAF-40E5-95D9-F554E20FC5D4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3242" y="-1"/>
            <a:ext cx="6256884" cy="5143501"/>
          </a:xfrm>
          <a:prstGeom prst="rect">
            <a:avLst/>
          </a:prstGeom>
        </p:spPr>
      </p:pic>
      <p:grpSp>
        <p:nvGrpSpPr>
          <p:cNvPr id="28" name="图形 4">
            <a:extLst>
              <a:ext uri="{FF2B5EF4-FFF2-40B4-BE49-F238E27FC236}">
                <a16:creationId xmlns:a16="http://schemas.microsoft.com/office/drawing/2014/main" id="{0550E463-04E9-4BAE-80E7-8921C8E7D50D}"/>
              </a:ext>
            </a:extLst>
          </p:cNvPr>
          <p:cNvGrpSpPr/>
          <p:nvPr/>
        </p:nvGrpSpPr>
        <p:grpSpPr>
          <a:xfrm rot="5400000">
            <a:off x="1353904" y="3864089"/>
            <a:ext cx="6588968" cy="2654468"/>
            <a:chOff x="2266965" y="2267091"/>
            <a:chExt cx="5135879" cy="2069068"/>
          </a:xfrm>
          <a:gradFill flip="none" rotWithShape="1">
            <a:gsLst>
              <a:gs pos="100000">
                <a:srgbClr val="012A6F"/>
              </a:gs>
              <a:gs pos="47000">
                <a:srgbClr val="01BCD6"/>
              </a:gs>
              <a:gs pos="7000">
                <a:srgbClr val="01F6FE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82BDAA2-147A-40C0-91EC-CCAF7B58D68C}"/>
                </a:ext>
              </a:extLst>
            </p:cNvPr>
            <p:cNvSpPr/>
            <p:nvPr/>
          </p:nvSpPr>
          <p:spPr>
            <a:xfrm>
              <a:off x="2756574" y="2280117"/>
              <a:ext cx="3720369" cy="860393"/>
            </a:xfrm>
            <a:custGeom>
              <a:avLst/>
              <a:gdLst>
                <a:gd name="connsiteX0" fmla="*/ 1908334 w 3720369"/>
                <a:gd name="connsiteY0" fmla="*/ 860393 h 860393"/>
                <a:gd name="connsiteX1" fmla="*/ 1618107 w 3720369"/>
                <a:gd name="connsiteY1" fmla="*/ 860393 h 860393"/>
                <a:gd name="connsiteX2" fmla="*/ 1447038 w 3720369"/>
                <a:gd name="connsiteY2" fmla="*/ 689229 h 860393"/>
                <a:gd name="connsiteX3" fmla="*/ 1197102 w 3720369"/>
                <a:gd name="connsiteY3" fmla="*/ 689229 h 860393"/>
                <a:gd name="connsiteX4" fmla="*/ 1055941 w 3720369"/>
                <a:gd name="connsiteY4" fmla="*/ 830390 h 860393"/>
                <a:gd name="connsiteX5" fmla="*/ 316135 w 3720369"/>
                <a:gd name="connsiteY5" fmla="*/ 830390 h 860393"/>
                <a:gd name="connsiteX6" fmla="*/ 229362 w 3720369"/>
                <a:gd name="connsiteY6" fmla="*/ 743712 h 860393"/>
                <a:gd name="connsiteX7" fmla="*/ 0 w 3720369"/>
                <a:gd name="connsiteY7" fmla="*/ 743712 h 860393"/>
                <a:gd name="connsiteX8" fmla="*/ 0 w 3720369"/>
                <a:gd name="connsiteY8" fmla="*/ 734759 h 860393"/>
                <a:gd name="connsiteX9" fmla="*/ 233077 w 3720369"/>
                <a:gd name="connsiteY9" fmla="*/ 734759 h 860393"/>
                <a:gd name="connsiteX10" fmla="*/ 319850 w 3720369"/>
                <a:gd name="connsiteY10" fmla="*/ 821436 h 860393"/>
                <a:gd name="connsiteX11" fmla="*/ 1052227 w 3720369"/>
                <a:gd name="connsiteY11" fmla="*/ 821436 h 860393"/>
                <a:gd name="connsiteX12" fmla="*/ 1193387 w 3720369"/>
                <a:gd name="connsiteY12" fmla="*/ 680276 h 860393"/>
                <a:gd name="connsiteX13" fmla="*/ 1450753 w 3720369"/>
                <a:gd name="connsiteY13" fmla="*/ 680276 h 860393"/>
                <a:gd name="connsiteX14" fmla="*/ 1621917 w 3720369"/>
                <a:gd name="connsiteY14" fmla="*/ 851440 h 860393"/>
                <a:gd name="connsiteX15" fmla="*/ 1904619 w 3720369"/>
                <a:gd name="connsiteY15" fmla="*/ 851440 h 860393"/>
                <a:gd name="connsiteX16" fmla="*/ 2158460 w 3720369"/>
                <a:gd name="connsiteY16" fmla="*/ 597503 h 860393"/>
                <a:gd name="connsiteX17" fmla="*/ 2812352 w 3720369"/>
                <a:gd name="connsiteY17" fmla="*/ 597503 h 860393"/>
                <a:gd name="connsiteX18" fmla="*/ 2996470 w 3720369"/>
                <a:gd name="connsiteY18" fmla="*/ 413385 h 860393"/>
                <a:gd name="connsiteX19" fmla="*/ 3070574 w 3720369"/>
                <a:gd name="connsiteY19" fmla="*/ 413385 h 860393"/>
                <a:gd name="connsiteX20" fmla="*/ 3197733 w 3720369"/>
                <a:gd name="connsiteY20" fmla="*/ 286226 h 860393"/>
                <a:gd name="connsiteX21" fmla="*/ 3427762 w 3720369"/>
                <a:gd name="connsiteY21" fmla="*/ 286226 h 860393"/>
                <a:gd name="connsiteX22" fmla="*/ 3713988 w 3720369"/>
                <a:gd name="connsiteY22" fmla="*/ 0 h 860393"/>
                <a:gd name="connsiteX23" fmla="*/ 3720370 w 3720369"/>
                <a:gd name="connsiteY23" fmla="*/ 6382 h 860393"/>
                <a:gd name="connsiteX24" fmla="*/ 3431477 w 3720369"/>
                <a:gd name="connsiteY24" fmla="*/ 295180 h 860393"/>
                <a:gd name="connsiteX25" fmla="*/ 3201448 w 3720369"/>
                <a:gd name="connsiteY25" fmla="*/ 295180 h 860393"/>
                <a:gd name="connsiteX26" fmla="*/ 3074289 w 3720369"/>
                <a:gd name="connsiteY26" fmla="*/ 422339 h 860393"/>
                <a:gd name="connsiteX27" fmla="*/ 3000185 w 3720369"/>
                <a:gd name="connsiteY27" fmla="*/ 422339 h 860393"/>
                <a:gd name="connsiteX28" fmla="*/ 2815971 w 3720369"/>
                <a:gd name="connsiteY28" fmla="*/ 606457 h 860393"/>
                <a:gd name="connsiteX29" fmla="*/ 2162175 w 3720369"/>
                <a:gd name="connsiteY29" fmla="*/ 606457 h 86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20369" h="860393">
                  <a:moveTo>
                    <a:pt x="1908334" y="860393"/>
                  </a:moveTo>
                  <a:lnTo>
                    <a:pt x="1618107" y="860393"/>
                  </a:lnTo>
                  <a:lnTo>
                    <a:pt x="1447038" y="689229"/>
                  </a:lnTo>
                  <a:lnTo>
                    <a:pt x="1197102" y="689229"/>
                  </a:lnTo>
                  <a:lnTo>
                    <a:pt x="1055941" y="830390"/>
                  </a:lnTo>
                  <a:lnTo>
                    <a:pt x="316135" y="830390"/>
                  </a:lnTo>
                  <a:lnTo>
                    <a:pt x="229362" y="743712"/>
                  </a:lnTo>
                  <a:lnTo>
                    <a:pt x="0" y="743712"/>
                  </a:lnTo>
                  <a:lnTo>
                    <a:pt x="0" y="734759"/>
                  </a:lnTo>
                  <a:lnTo>
                    <a:pt x="233077" y="734759"/>
                  </a:lnTo>
                  <a:lnTo>
                    <a:pt x="319850" y="821436"/>
                  </a:lnTo>
                  <a:lnTo>
                    <a:pt x="1052227" y="821436"/>
                  </a:lnTo>
                  <a:lnTo>
                    <a:pt x="1193387" y="680276"/>
                  </a:lnTo>
                  <a:lnTo>
                    <a:pt x="1450753" y="680276"/>
                  </a:lnTo>
                  <a:lnTo>
                    <a:pt x="1621917" y="851440"/>
                  </a:lnTo>
                  <a:lnTo>
                    <a:pt x="1904619" y="851440"/>
                  </a:lnTo>
                  <a:lnTo>
                    <a:pt x="2158460" y="597503"/>
                  </a:lnTo>
                  <a:lnTo>
                    <a:pt x="2812352" y="597503"/>
                  </a:lnTo>
                  <a:lnTo>
                    <a:pt x="2996470" y="413385"/>
                  </a:lnTo>
                  <a:lnTo>
                    <a:pt x="3070574" y="413385"/>
                  </a:lnTo>
                  <a:lnTo>
                    <a:pt x="3197733" y="286226"/>
                  </a:lnTo>
                  <a:lnTo>
                    <a:pt x="3427762" y="286226"/>
                  </a:lnTo>
                  <a:lnTo>
                    <a:pt x="3713988" y="0"/>
                  </a:lnTo>
                  <a:lnTo>
                    <a:pt x="3720370" y="6382"/>
                  </a:lnTo>
                  <a:lnTo>
                    <a:pt x="3431477" y="295180"/>
                  </a:lnTo>
                  <a:lnTo>
                    <a:pt x="3201448" y="295180"/>
                  </a:lnTo>
                  <a:lnTo>
                    <a:pt x="3074289" y="422339"/>
                  </a:lnTo>
                  <a:lnTo>
                    <a:pt x="3000185" y="422339"/>
                  </a:lnTo>
                  <a:lnTo>
                    <a:pt x="2815971" y="606457"/>
                  </a:lnTo>
                  <a:lnTo>
                    <a:pt x="2162175" y="6064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52A1B0B-3FF9-4951-BCC4-60BAC0B2B35C}"/>
                </a:ext>
              </a:extLst>
            </p:cNvPr>
            <p:cNvSpPr/>
            <p:nvPr/>
          </p:nvSpPr>
          <p:spPr>
            <a:xfrm>
              <a:off x="2740572" y="3002493"/>
              <a:ext cx="33623" cy="33718"/>
            </a:xfrm>
            <a:custGeom>
              <a:avLst/>
              <a:gdLst>
                <a:gd name="connsiteX0" fmla="*/ 16859 w 33623"/>
                <a:gd name="connsiteY0" fmla="*/ 33719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AB58C2F-355C-4C14-B546-D9DA472DE6D0}"/>
                </a:ext>
              </a:extLst>
            </p:cNvPr>
            <p:cNvSpPr/>
            <p:nvPr/>
          </p:nvSpPr>
          <p:spPr>
            <a:xfrm>
              <a:off x="6456298" y="226709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FF4FD5C-8775-4306-BBE8-D68633ADD470}"/>
                </a:ext>
              </a:extLst>
            </p:cNvPr>
            <p:cNvSpPr/>
            <p:nvPr/>
          </p:nvSpPr>
          <p:spPr>
            <a:xfrm>
              <a:off x="2727046" y="3762016"/>
              <a:ext cx="3846385" cy="561022"/>
            </a:xfrm>
            <a:custGeom>
              <a:avLst/>
              <a:gdLst>
                <a:gd name="connsiteX0" fmla="*/ 3840004 w 3846385"/>
                <a:gd name="connsiteY0" fmla="*/ 561023 h 561022"/>
                <a:gd name="connsiteX1" fmla="*/ 3645884 w 3846385"/>
                <a:gd name="connsiteY1" fmla="*/ 366808 h 561022"/>
                <a:gd name="connsiteX2" fmla="*/ 3508820 w 3846385"/>
                <a:gd name="connsiteY2" fmla="*/ 366808 h 561022"/>
                <a:gd name="connsiteX3" fmla="*/ 3269837 w 3846385"/>
                <a:gd name="connsiteY3" fmla="*/ 127825 h 561022"/>
                <a:gd name="connsiteX4" fmla="*/ 3154394 w 3846385"/>
                <a:gd name="connsiteY4" fmla="*/ 127825 h 561022"/>
                <a:gd name="connsiteX5" fmla="*/ 2993136 w 3846385"/>
                <a:gd name="connsiteY5" fmla="*/ 289179 h 561022"/>
                <a:gd name="connsiteX6" fmla="*/ 2788539 w 3846385"/>
                <a:gd name="connsiteY6" fmla="*/ 289179 h 561022"/>
                <a:gd name="connsiteX7" fmla="*/ 2587181 w 3846385"/>
                <a:gd name="connsiteY7" fmla="*/ 87725 h 561022"/>
                <a:gd name="connsiteX8" fmla="*/ 2273046 w 3846385"/>
                <a:gd name="connsiteY8" fmla="*/ 87725 h 561022"/>
                <a:gd name="connsiteX9" fmla="*/ 2118646 w 3846385"/>
                <a:gd name="connsiteY9" fmla="*/ 242125 h 561022"/>
                <a:gd name="connsiteX10" fmla="*/ 1772888 w 3846385"/>
                <a:gd name="connsiteY10" fmla="*/ 242125 h 561022"/>
                <a:gd name="connsiteX11" fmla="*/ 1594676 w 3846385"/>
                <a:gd name="connsiteY11" fmla="*/ 63913 h 561022"/>
                <a:gd name="connsiteX12" fmla="*/ 1260253 w 3846385"/>
                <a:gd name="connsiteY12" fmla="*/ 63913 h 561022"/>
                <a:gd name="connsiteX13" fmla="*/ 1221962 w 3846385"/>
                <a:gd name="connsiteY13" fmla="*/ 102203 h 561022"/>
                <a:gd name="connsiteX14" fmla="*/ 1005173 w 3846385"/>
                <a:gd name="connsiteY14" fmla="*/ 102203 h 561022"/>
                <a:gd name="connsiteX15" fmla="*/ 912019 w 3846385"/>
                <a:gd name="connsiteY15" fmla="*/ 8954 h 561022"/>
                <a:gd name="connsiteX16" fmla="*/ 430530 w 3846385"/>
                <a:gd name="connsiteY16" fmla="*/ 8954 h 561022"/>
                <a:gd name="connsiteX17" fmla="*/ 358521 w 3846385"/>
                <a:gd name="connsiteY17" fmla="*/ 80963 h 561022"/>
                <a:gd name="connsiteX18" fmla="*/ 0 w 3846385"/>
                <a:gd name="connsiteY18" fmla="*/ 80963 h 561022"/>
                <a:gd name="connsiteX19" fmla="*/ 0 w 3846385"/>
                <a:gd name="connsiteY19" fmla="*/ 72009 h 561022"/>
                <a:gd name="connsiteX20" fmla="*/ 354901 w 3846385"/>
                <a:gd name="connsiteY20" fmla="*/ 72009 h 561022"/>
                <a:gd name="connsiteX21" fmla="*/ 426815 w 3846385"/>
                <a:gd name="connsiteY21" fmla="*/ 0 h 561022"/>
                <a:gd name="connsiteX22" fmla="*/ 915734 w 3846385"/>
                <a:gd name="connsiteY22" fmla="*/ 0 h 561022"/>
                <a:gd name="connsiteX23" fmla="*/ 1008888 w 3846385"/>
                <a:gd name="connsiteY23" fmla="*/ 93250 h 561022"/>
                <a:gd name="connsiteX24" fmla="*/ 1218248 w 3846385"/>
                <a:gd name="connsiteY24" fmla="*/ 93250 h 561022"/>
                <a:gd name="connsiteX25" fmla="*/ 1256538 w 3846385"/>
                <a:gd name="connsiteY25" fmla="*/ 54959 h 561022"/>
                <a:gd name="connsiteX26" fmla="*/ 1598295 w 3846385"/>
                <a:gd name="connsiteY26" fmla="*/ 54959 h 561022"/>
                <a:gd name="connsiteX27" fmla="*/ 1776603 w 3846385"/>
                <a:gd name="connsiteY27" fmla="*/ 233172 h 561022"/>
                <a:gd name="connsiteX28" fmla="*/ 2114931 w 3846385"/>
                <a:gd name="connsiteY28" fmla="*/ 233172 h 561022"/>
                <a:gd name="connsiteX29" fmla="*/ 2269331 w 3846385"/>
                <a:gd name="connsiteY29" fmla="*/ 78772 h 561022"/>
                <a:gd name="connsiteX30" fmla="*/ 2590895 w 3846385"/>
                <a:gd name="connsiteY30" fmla="*/ 78772 h 561022"/>
                <a:gd name="connsiteX31" fmla="*/ 2792349 w 3846385"/>
                <a:gd name="connsiteY31" fmla="*/ 280130 h 561022"/>
                <a:gd name="connsiteX32" fmla="*/ 2989421 w 3846385"/>
                <a:gd name="connsiteY32" fmla="*/ 280130 h 561022"/>
                <a:gd name="connsiteX33" fmla="*/ 3150680 w 3846385"/>
                <a:gd name="connsiteY33" fmla="*/ 118872 h 561022"/>
                <a:gd name="connsiteX34" fmla="*/ 3273552 w 3846385"/>
                <a:gd name="connsiteY34" fmla="*/ 118872 h 561022"/>
                <a:gd name="connsiteX35" fmla="*/ 3512534 w 3846385"/>
                <a:gd name="connsiteY35" fmla="*/ 357854 h 561022"/>
                <a:gd name="connsiteX36" fmla="*/ 3649504 w 3846385"/>
                <a:gd name="connsiteY36" fmla="*/ 357854 h 561022"/>
                <a:gd name="connsiteX37" fmla="*/ 3846386 w 3846385"/>
                <a:gd name="connsiteY37" fmla="*/ 554641 h 56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46385" h="561022">
                  <a:moveTo>
                    <a:pt x="3840004" y="561023"/>
                  </a:moveTo>
                  <a:lnTo>
                    <a:pt x="3645884" y="366808"/>
                  </a:lnTo>
                  <a:lnTo>
                    <a:pt x="3508820" y="366808"/>
                  </a:lnTo>
                  <a:lnTo>
                    <a:pt x="3269837" y="127825"/>
                  </a:lnTo>
                  <a:lnTo>
                    <a:pt x="3154394" y="127825"/>
                  </a:lnTo>
                  <a:lnTo>
                    <a:pt x="2993136" y="289179"/>
                  </a:lnTo>
                  <a:lnTo>
                    <a:pt x="2788539" y="289179"/>
                  </a:lnTo>
                  <a:lnTo>
                    <a:pt x="2587181" y="87725"/>
                  </a:lnTo>
                  <a:lnTo>
                    <a:pt x="2273046" y="87725"/>
                  </a:lnTo>
                  <a:lnTo>
                    <a:pt x="2118646" y="242125"/>
                  </a:lnTo>
                  <a:lnTo>
                    <a:pt x="1772888" y="242125"/>
                  </a:lnTo>
                  <a:lnTo>
                    <a:pt x="1594676" y="63913"/>
                  </a:lnTo>
                  <a:lnTo>
                    <a:pt x="1260253" y="63913"/>
                  </a:lnTo>
                  <a:lnTo>
                    <a:pt x="1221962" y="102203"/>
                  </a:lnTo>
                  <a:lnTo>
                    <a:pt x="1005173" y="102203"/>
                  </a:lnTo>
                  <a:lnTo>
                    <a:pt x="912019" y="8954"/>
                  </a:lnTo>
                  <a:lnTo>
                    <a:pt x="430530" y="8954"/>
                  </a:lnTo>
                  <a:lnTo>
                    <a:pt x="358521" y="80963"/>
                  </a:lnTo>
                  <a:lnTo>
                    <a:pt x="0" y="80963"/>
                  </a:lnTo>
                  <a:lnTo>
                    <a:pt x="0" y="72009"/>
                  </a:lnTo>
                  <a:lnTo>
                    <a:pt x="354901" y="72009"/>
                  </a:lnTo>
                  <a:lnTo>
                    <a:pt x="426815" y="0"/>
                  </a:lnTo>
                  <a:lnTo>
                    <a:pt x="915734" y="0"/>
                  </a:lnTo>
                  <a:lnTo>
                    <a:pt x="1008888" y="93250"/>
                  </a:lnTo>
                  <a:lnTo>
                    <a:pt x="1218248" y="93250"/>
                  </a:lnTo>
                  <a:lnTo>
                    <a:pt x="1256538" y="54959"/>
                  </a:lnTo>
                  <a:lnTo>
                    <a:pt x="1598295" y="54959"/>
                  </a:lnTo>
                  <a:lnTo>
                    <a:pt x="1776603" y="233172"/>
                  </a:lnTo>
                  <a:lnTo>
                    <a:pt x="2114931" y="233172"/>
                  </a:lnTo>
                  <a:lnTo>
                    <a:pt x="2269331" y="78772"/>
                  </a:lnTo>
                  <a:lnTo>
                    <a:pt x="2590895" y="78772"/>
                  </a:lnTo>
                  <a:lnTo>
                    <a:pt x="2792349" y="280130"/>
                  </a:lnTo>
                  <a:lnTo>
                    <a:pt x="2989421" y="280130"/>
                  </a:lnTo>
                  <a:lnTo>
                    <a:pt x="3150680" y="118872"/>
                  </a:lnTo>
                  <a:lnTo>
                    <a:pt x="3273552" y="118872"/>
                  </a:lnTo>
                  <a:lnTo>
                    <a:pt x="3512534" y="357854"/>
                  </a:lnTo>
                  <a:lnTo>
                    <a:pt x="3649504" y="357854"/>
                  </a:lnTo>
                  <a:lnTo>
                    <a:pt x="3846386" y="554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B36E647-6011-4BE6-B12D-D0A76E255130}"/>
                </a:ext>
              </a:extLst>
            </p:cNvPr>
            <p:cNvSpPr/>
            <p:nvPr/>
          </p:nvSpPr>
          <p:spPr>
            <a:xfrm>
              <a:off x="2711044" y="38216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5AE44D6-3EE2-4576-AAD0-1ADB96834D56}"/>
                </a:ext>
              </a:extLst>
            </p:cNvPr>
            <p:cNvSpPr/>
            <p:nvPr/>
          </p:nvSpPr>
          <p:spPr>
            <a:xfrm>
              <a:off x="6552786" y="430248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406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60C42F8-B4DC-498C-A4FF-14EF2FFE5393}"/>
                </a:ext>
              </a:extLst>
            </p:cNvPr>
            <p:cNvSpPr/>
            <p:nvPr/>
          </p:nvSpPr>
          <p:spPr>
            <a:xfrm>
              <a:off x="2775052" y="3347869"/>
              <a:ext cx="4468558" cy="641508"/>
            </a:xfrm>
            <a:custGeom>
              <a:avLst/>
              <a:gdLst>
                <a:gd name="connsiteX0" fmla="*/ 4462272 w 4468558"/>
                <a:gd name="connsiteY0" fmla="*/ 641509 h 641508"/>
                <a:gd name="connsiteX1" fmla="*/ 4304253 w 4468558"/>
                <a:gd name="connsiteY1" fmla="*/ 483489 h 641508"/>
                <a:gd name="connsiteX2" fmla="*/ 3646742 w 4468558"/>
                <a:gd name="connsiteY2" fmla="*/ 483489 h 641508"/>
                <a:gd name="connsiteX3" fmla="*/ 3458052 w 4468558"/>
                <a:gd name="connsiteY3" fmla="*/ 294704 h 641508"/>
                <a:gd name="connsiteX4" fmla="*/ 3193447 w 4468558"/>
                <a:gd name="connsiteY4" fmla="*/ 294704 h 641508"/>
                <a:gd name="connsiteX5" fmla="*/ 3048381 w 4468558"/>
                <a:gd name="connsiteY5" fmla="*/ 149638 h 641508"/>
                <a:gd name="connsiteX6" fmla="*/ 2839498 w 4468558"/>
                <a:gd name="connsiteY6" fmla="*/ 149638 h 641508"/>
                <a:gd name="connsiteX7" fmla="*/ 2731103 w 4468558"/>
                <a:gd name="connsiteY7" fmla="*/ 258032 h 641508"/>
                <a:gd name="connsiteX8" fmla="*/ 2532793 w 4468558"/>
                <a:gd name="connsiteY8" fmla="*/ 258032 h 641508"/>
                <a:gd name="connsiteX9" fmla="*/ 2432209 w 4468558"/>
                <a:gd name="connsiteY9" fmla="*/ 157448 h 641508"/>
                <a:gd name="connsiteX10" fmla="*/ 2186845 w 4468558"/>
                <a:gd name="connsiteY10" fmla="*/ 157448 h 641508"/>
                <a:gd name="connsiteX11" fmla="*/ 2122265 w 4468558"/>
                <a:gd name="connsiteY11" fmla="*/ 222028 h 641508"/>
                <a:gd name="connsiteX12" fmla="*/ 1841849 w 4468558"/>
                <a:gd name="connsiteY12" fmla="*/ 222028 h 641508"/>
                <a:gd name="connsiteX13" fmla="*/ 1672114 w 4468558"/>
                <a:gd name="connsiteY13" fmla="*/ 52292 h 641508"/>
                <a:gd name="connsiteX14" fmla="*/ 1288352 w 4468558"/>
                <a:gd name="connsiteY14" fmla="*/ 52292 h 641508"/>
                <a:gd name="connsiteX15" fmla="*/ 1135190 w 4468558"/>
                <a:gd name="connsiteY15" fmla="*/ 205454 h 641508"/>
                <a:gd name="connsiteX16" fmla="*/ 871442 w 4468558"/>
                <a:gd name="connsiteY16" fmla="*/ 205454 h 641508"/>
                <a:gd name="connsiteX17" fmla="*/ 674942 w 4468558"/>
                <a:gd name="connsiteY17" fmla="*/ 8954 h 641508"/>
                <a:gd name="connsiteX18" fmla="*/ 0 w 4468558"/>
                <a:gd name="connsiteY18" fmla="*/ 8954 h 641508"/>
                <a:gd name="connsiteX19" fmla="*/ 0 w 4468558"/>
                <a:gd name="connsiteY19" fmla="*/ 0 h 641508"/>
                <a:gd name="connsiteX20" fmla="*/ 678656 w 4468558"/>
                <a:gd name="connsiteY20" fmla="*/ 0 h 641508"/>
                <a:gd name="connsiteX21" fmla="*/ 875062 w 4468558"/>
                <a:gd name="connsiteY21" fmla="*/ 196501 h 641508"/>
                <a:gd name="connsiteX22" fmla="*/ 1131570 w 4468558"/>
                <a:gd name="connsiteY22" fmla="*/ 196501 h 641508"/>
                <a:gd name="connsiteX23" fmla="*/ 1284637 w 4468558"/>
                <a:gd name="connsiteY23" fmla="*/ 43339 h 641508"/>
                <a:gd name="connsiteX24" fmla="*/ 1675829 w 4468558"/>
                <a:gd name="connsiteY24" fmla="*/ 43339 h 641508"/>
                <a:gd name="connsiteX25" fmla="*/ 1845564 w 4468558"/>
                <a:gd name="connsiteY25" fmla="*/ 213074 h 641508"/>
                <a:gd name="connsiteX26" fmla="*/ 2118551 w 4468558"/>
                <a:gd name="connsiteY26" fmla="*/ 213074 h 641508"/>
                <a:gd name="connsiteX27" fmla="*/ 2183130 w 4468558"/>
                <a:gd name="connsiteY27" fmla="*/ 148495 h 641508"/>
                <a:gd name="connsiteX28" fmla="*/ 2435923 w 4468558"/>
                <a:gd name="connsiteY28" fmla="*/ 148495 h 641508"/>
                <a:gd name="connsiteX29" fmla="*/ 2536412 w 4468558"/>
                <a:gd name="connsiteY29" fmla="*/ 249079 h 641508"/>
                <a:gd name="connsiteX30" fmla="*/ 2727389 w 4468558"/>
                <a:gd name="connsiteY30" fmla="*/ 249079 h 641508"/>
                <a:gd name="connsiteX31" fmla="*/ 2835783 w 4468558"/>
                <a:gd name="connsiteY31" fmla="*/ 140684 h 641508"/>
                <a:gd name="connsiteX32" fmla="*/ 3052096 w 4468558"/>
                <a:gd name="connsiteY32" fmla="*/ 140684 h 641508"/>
                <a:gd name="connsiteX33" fmla="*/ 3197257 w 4468558"/>
                <a:gd name="connsiteY33" fmla="*/ 285750 h 641508"/>
                <a:gd name="connsiteX34" fmla="*/ 3461671 w 4468558"/>
                <a:gd name="connsiteY34" fmla="*/ 285750 h 641508"/>
                <a:gd name="connsiteX35" fmla="*/ 3650456 w 4468558"/>
                <a:gd name="connsiteY35" fmla="*/ 474535 h 641508"/>
                <a:gd name="connsiteX36" fmla="*/ 4307967 w 4468558"/>
                <a:gd name="connsiteY36" fmla="*/ 474535 h 641508"/>
                <a:gd name="connsiteX37" fmla="*/ 4468559 w 4468558"/>
                <a:gd name="connsiteY37" fmla="*/ 635127 h 641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68558" h="641508">
                  <a:moveTo>
                    <a:pt x="4462272" y="641509"/>
                  </a:moveTo>
                  <a:lnTo>
                    <a:pt x="4304253" y="483489"/>
                  </a:lnTo>
                  <a:lnTo>
                    <a:pt x="3646742" y="483489"/>
                  </a:lnTo>
                  <a:lnTo>
                    <a:pt x="3458052" y="294704"/>
                  </a:lnTo>
                  <a:lnTo>
                    <a:pt x="3193447" y="294704"/>
                  </a:lnTo>
                  <a:lnTo>
                    <a:pt x="3048381" y="149638"/>
                  </a:lnTo>
                  <a:lnTo>
                    <a:pt x="2839498" y="149638"/>
                  </a:lnTo>
                  <a:lnTo>
                    <a:pt x="2731103" y="258032"/>
                  </a:lnTo>
                  <a:lnTo>
                    <a:pt x="2532793" y="258032"/>
                  </a:lnTo>
                  <a:lnTo>
                    <a:pt x="2432209" y="157448"/>
                  </a:lnTo>
                  <a:lnTo>
                    <a:pt x="2186845" y="157448"/>
                  </a:lnTo>
                  <a:lnTo>
                    <a:pt x="2122265" y="222028"/>
                  </a:lnTo>
                  <a:lnTo>
                    <a:pt x="1841849" y="222028"/>
                  </a:lnTo>
                  <a:lnTo>
                    <a:pt x="1672114" y="52292"/>
                  </a:lnTo>
                  <a:lnTo>
                    <a:pt x="1288352" y="52292"/>
                  </a:lnTo>
                  <a:lnTo>
                    <a:pt x="1135190" y="205454"/>
                  </a:lnTo>
                  <a:lnTo>
                    <a:pt x="871442" y="205454"/>
                  </a:lnTo>
                  <a:lnTo>
                    <a:pt x="674942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678656" y="0"/>
                  </a:lnTo>
                  <a:lnTo>
                    <a:pt x="875062" y="196501"/>
                  </a:lnTo>
                  <a:lnTo>
                    <a:pt x="1131570" y="196501"/>
                  </a:lnTo>
                  <a:lnTo>
                    <a:pt x="1284637" y="43339"/>
                  </a:lnTo>
                  <a:lnTo>
                    <a:pt x="1675829" y="43339"/>
                  </a:lnTo>
                  <a:lnTo>
                    <a:pt x="1845564" y="213074"/>
                  </a:lnTo>
                  <a:lnTo>
                    <a:pt x="2118551" y="213074"/>
                  </a:lnTo>
                  <a:lnTo>
                    <a:pt x="2183130" y="148495"/>
                  </a:lnTo>
                  <a:lnTo>
                    <a:pt x="2435923" y="148495"/>
                  </a:lnTo>
                  <a:lnTo>
                    <a:pt x="2536412" y="249079"/>
                  </a:lnTo>
                  <a:lnTo>
                    <a:pt x="2727389" y="249079"/>
                  </a:lnTo>
                  <a:lnTo>
                    <a:pt x="2835783" y="140684"/>
                  </a:lnTo>
                  <a:lnTo>
                    <a:pt x="3052096" y="140684"/>
                  </a:lnTo>
                  <a:lnTo>
                    <a:pt x="3197257" y="285750"/>
                  </a:lnTo>
                  <a:lnTo>
                    <a:pt x="3461671" y="285750"/>
                  </a:lnTo>
                  <a:lnTo>
                    <a:pt x="3650456" y="474535"/>
                  </a:lnTo>
                  <a:lnTo>
                    <a:pt x="4307967" y="474535"/>
                  </a:lnTo>
                  <a:lnTo>
                    <a:pt x="4468559" y="6351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26B40C4-556F-4D59-A379-158565E290FF}"/>
                </a:ext>
              </a:extLst>
            </p:cNvPr>
            <p:cNvSpPr/>
            <p:nvPr/>
          </p:nvSpPr>
          <p:spPr>
            <a:xfrm>
              <a:off x="2759050" y="333558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764 h 33623"/>
                <a:gd name="connsiteX2" fmla="*/ 16859 w 33718"/>
                <a:gd name="connsiteY2" fmla="*/ 0 h 33623"/>
                <a:gd name="connsiteX3" fmla="*/ 33719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764"/>
                  </a:cubicBezTo>
                  <a:cubicBezTo>
                    <a:pt x="33623" y="26003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CAE1B92-E005-4EA2-B390-790D6D04F472}"/>
                </a:ext>
              </a:extLst>
            </p:cNvPr>
            <p:cNvSpPr/>
            <p:nvPr/>
          </p:nvSpPr>
          <p:spPr>
            <a:xfrm>
              <a:off x="7223037" y="3968733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6ECAF9F-61B5-4C4A-8E97-31458A50C26B}"/>
                </a:ext>
              </a:extLst>
            </p:cNvPr>
            <p:cNvSpPr/>
            <p:nvPr/>
          </p:nvSpPr>
          <p:spPr>
            <a:xfrm>
              <a:off x="2778672" y="3045736"/>
              <a:ext cx="4044410" cy="393668"/>
            </a:xfrm>
            <a:custGeom>
              <a:avLst/>
              <a:gdLst>
                <a:gd name="connsiteX0" fmla="*/ 2085404 w 4044410"/>
                <a:gd name="connsiteY0" fmla="*/ 393668 h 393668"/>
                <a:gd name="connsiteX1" fmla="*/ 1865376 w 4044410"/>
                <a:gd name="connsiteY1" fmla="*/ 393668 h 393668"/>
                <a:gd name="connsiteX2" fmla="*/ 1716500 w 4044410"/>
                <a:gd name="connsiteY2" fmla="*/ 244697 h 393668"/>
                <a:gd name="connsiteX3" fmla="*/ 1219200 w 4044410"/>
                <a:gd name="connsiteY3" fmla="*/ 244697 h 393668"/>
                <a:gd name="connsiteX4" fmla="*/ 1085469 w 4044410"/>
                <a:gd name="connsiteY4" fmla="*/ 378428 h 393668"/>
                <a:gd name="connsiteX5" fmla="*/ 917638 w 4044410"/>
                <a:gd name="connsiteY5" fmla="*/ 378428 h 393668"/>
                <a:gd name="connsiteX6" fmla="*/ 705422 w 4044410"/>
                <a:gd name="connsiteY6" fmla="*/ 166211 h 393668"/>
                <a:gd name="connsiteX7" fmla="*/ 295846 w 4044410"/>
                <a:gd name="connsiteY7" fmla="*/ 166211 h 393668"/>
                <a:gd name="connsiteX8" fmla="*/ 196215 w 4044410"/>
                <a:gd name="connsiteY8" fmla="*/ 66580 h 393668"/>
                <a:gd name="connsiteX9" fmla="*/ 0 w 4044410"/>
                <a:gd name="connsiteY9" fmla="*/ 66580 h 393668"/>
                <a:gd name="connsiteX10" fmla="*/ 0 w 4044410"/>
                <a:gd name="connsiteY10" fmla="*/ 57721 h 393668"/>
                <a:gd name="connsiteX11" fmla="*/ 199930 w 4044410"/>
                <a:gd name="connsiteY11" fmla="*/ 57721 h 393668"/>
                <a:gd name="connsiteX12" fmla="*/ 299561 w 4044410"/>
                <a:gd name="connsiteY12" fmla="*/ 157353 h 393668"/>
                <a:gd name="connsiteX13" fmla="*/ 709136 w 4044410"/>
                <a:gd name="connsiteY13" fmla="*/ 157353 h 393668"/>
                <a:gd name="connsiteX14" fmla="*/ 921258 w 4044410"/>
                <a:gd name="connsiteY14" fmla="*/ 369475 h 393668"/>
                <a:gd name="connsiteX15" fmla="*/ 1081850 w 4044410"/>
                <a:gd name="connsiteY15" fmla="*/ 369475 h 393668"/>
                <a:gd name="connsiteX16" fmla="*/ 1215581 w 4044410"/>
                <a:gd name="connsiteY16" fmla="*/ 235744 h 393668"/>
                <a:gd name="connsiteX17" fmla="*/ 1720120 w 4044410"/>
                <a:gd name="connsiteY17" fmla="*/ 235744 h 393668"/>
                <a:gd name="connsiteX18" fmla="*/ 1869091 w 4044410"/>
                <a:gd name="connsiteY18" fmla="*/ 384715 h 393668"/>
                <a:gd name="connsiteX19" fmla="*/ 2081689 w 4044410"/>
                <a:gd name="connsiteY19" fmla="*/ 384715 h 393668"/>
                <a:gd name="connsiteX20" fmla="*/ 2200942 w 4044410"/>
                <a:gd name="connsiteY20" fmla="*/ 265462 h 393668"/>
                <a:gd name="connsiteX21" fmla="*/ 2579846 w 4044410"/>
                <a:gd name="connsiteY21" fmla="*/ 265462 h 393668"/>
                <a:gd name="connsiteX22" fmla="*/ 2690051 w 4044410"/>
                <a:gd name="connsiteY22" fmla="*/ 375571 h 393668"/>
                <a:gd name="connsiteX23" fmla="*/ 3137059 w 4044410"/>
                <a:gd name="connsiteY23" fmla="*/ 375571 h 393668"/>
                <a:gd name="connsiteX24" fmla="*/ 3401187 w 4044410"/>
                <a:gd name="connsiteY24" fmla="*/ 111442 h 393668"/>
                <a:gd name="connsiteX25" fmla="*/ 3926681 w 4044410"/>
                <a:gd name="connsiteY25" fmla="*/ 111442 h 393668"/>
                <a:gd name="connsiteX26" fmla="*/ 4038124 w 4044410"/>
                <a:gd name="connsiteY26" fmla="*/ 0 h 393668"/>
                <a:gd name="connsiteX27" fmla="*/ 4044410 w 4044410"/>
                <a:gd name="connsiteY27" fmla="*/ 6382 h 393668"/>
                <a:gd name="connsiteX28" fmla="*/ 3930396 w 4044410"/>
                <a:gd name="connsiteY28" fmla="*/ 120396 h 393668"/>
                <a:gd name="connsiteX29" fmla="*/ 3404902 w 4044410"/>
                <a:gd name="connsiteY29" fmla="*/ 120396 h 393668"/>
                <a:gd name="connsiteX30" fmla="*/ 3140774 w 4044410"/>
                <a:gd name="connsiteY30" fmla="*/ 384524 h 393668"/>
                <a:gd name="connsiteX31" fmla="*/ 2686336 w 4044410"/>
                <a:gd name="connsiteY31" fmla="*/ 384524 h 393668"/>
                <a:gd name="connsiteX32" fmla="*/ 2576132 w 4044410"/>
                <a:gd name="connsiteY32" fmla="*/ 274415 h 393668"/>
                <a:gd name="connsiteX33" fmla="*/ 2204657 w 4044410"/>
                <a:gd name="connsiteY33" fmla="*/ 274415 h 393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44410" h="393668">
                  <a:moveTo>
                    <a:pt x="2085404" y="393668"/>
                  </a:moveTo>
                  <a:lnTo>
                    <a:pt x="1865376" y="393668"/>
                  </a:lnTo>
                  <a:lnTo>
                    <a:pt x="1716500" y="244697"/>
                  </a:lnTo>
                  <a:lnTo>
                    <a:pt x="1219200" y="244697"/>
                  </a:lnTo>
                  <a:lnTo>
                    <a:pt x="1085469" y="378428"/>
                  </a:lnTo>
                  <a:lnTo>
                    <a:pt x="917638" y="378428"/>
                  </a:lnTo>
                  <a:lnTo>
                    <a:pt x="705422" y="166211"/>
                  </a:lnTo>
                  <a:lnTo>
                    <a:pt x="295846" y="166211"/>
                  </a:lnTo>
                  <a:lnTo>
                    <a:pt x="196215" y="66580"/>
                  </a:lnTo>
                  <a:lnTo>
                    <a:pt x="0" y="66580"/>
                  </a:lnTo>
                  <a:lnTo>
                    <a:pt x="0" y="57721"/>
                  </a:lnTo>
                  <a:lnTo>
                    <a:pt x="199930" y="57721"/>
                  </a:lnTo>
                  <a:lnTo>
                    <a:pt x="299561" y="157353"/>
                  </a:lnTo>
                  <a:lnTo>
                    <a:pt x="709136" y="157353"/>
                  </a:lnTo>
                  <a:lnTo>
                    <a:pt x="921258" y="369475"/>
                  </a:lnTo>
                  <a:lnTo>
                    <a:pt x="1081850" y="369475"/>
                  </a:lnTo>
                  <a:lnTo>
                    <a:pt x="1215581" y="235744"/>
                  </a:lnTo>
                  <a:lnTo>
                    <a:pt x="1720120" y="235744"/>
                  </a:lnTo>
                  <a:lnTo>
                    <a:pt x="1869091" y="384715"/>
                  </a:lnTo>
                  <a:lnTo>
                    <a:pt x="2081689" y="384715"/>
                  </a:lnTo>
                  <a:lnTo>
                    <a:pt x="2200942" y="265462"/>
                  </a:lnTo>
                  <a:lnTo>
                    <a:pt x="2579846" y="265462"/>
                  </a:lnTo>
                  <a:lnTo>
                    <a:pt x="2690051" y="375571"/>
                  </a:lnTo>
                  <a:lnTo>
                    <a:pt x="3137059" y="375571"/>
                  </a:lnTo>
                  <a:lnTo>
                    <a:pt x="3401187" y="111442"/>
                  </a:lnTo>
                  <a:lnTo>
                    <a:pt x="3926681" y="111442"/>
                  </a:lnTo>
                  <a:lnTo>
                    <a:pt x="4038124" y="0"/>
                  </a:lnTo>
                  <a:lnTo>
                    <a:pt x="4044410" y="6382"/>
                  </a:lnTo>
                  <a:lnTo>
                    <a:pt x="3930396" y="120396"/>
                  </a:lnTo>
                  <a:lnTo>
                    <a:pt x="3404902" y="120396"/>
                  </a:lnTo>
                  <a:lnTo>
                    <a:pt x="3140774" y="384524"/>
                  </a:lnTo>
                  <a:lnTo>
                    <a:pt x="2686336" y="384524"/>
                  </a:lnTo>
                  <a:lnTo>
                    <a:pt x="2576132" y="274415"/>
                  </a:lnTo>
                  <a:lnTo>
                    <a:pt x="2204657" y="2744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C3BC371-4EB1-4D5C-AB06-7CF91030E89A}"/>
                </a:ext>
              </a:extLst>
            </p:cNvPr>
            <p:cNvSpPr/>
            <p:nvPr/>
          </p:nvSpPr>
          <p:spPr>
            <a:xfrm>
              <a:off x="2762765" y="3091075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764 h 33623"/>
                <a:gd name="connsiteX2" fmla="*/ 16859 w 33623"/>
                <a:gd name="connsiteY2" fmla="*/ 0 h 33623"/>
                <a:gd name="connsiteX3" fmla="*/ 33623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764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02D2DBD-77CA-435B-AC84-D78FBF5137B2}"/>
                </a:ext>
              </a:extLst>
            </p:cNvPr>
            <p:cNvSpPr/>
            <p:nvPr/>
          </p:nvSpPr>
          <p:spPr>
            <a:xfrm>
              <a:off x="6802532" y="303271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80706A8-BDA7-4822-AF9D-4A48E18FBA67}"/>
                </a:ext>
              </a:extLst>
            </p:cNvPr>
            <p:cNvSpPr/>
            <p:nvPr/>
          </p:nvSpPr>
          <p:spPr>
            <a:xfrm>
              <a:off x="2789054" y="3179182"/>
              <a:ext cx="884967" cy="302704"/>
            </a:xfrm>
            <a:custGeom>
              <a:avLst/>
              <a:gdLst>
                <a:gd name="connsiteX0" fmla="*/ 878586 w 884967"/>
                <a:gd name="connsiteY0" fmla="*/ 302705 h 302704"/>
                <a:gd name="connsiteX1" fmla="*/ 701516 w 884967"/>
                <a:gd name="connsiteY1" fmla="*/ 125540 h 302704"/>
                <a:gd name="connsiteX2" fmla="*/ 272320 w 884967"/>
                <a:gd name="connsiteY2" fmla="*/ 125540 h 302704"/>
                <a:gd name="connsiteX3" fmla="*/ 155829 w 884967"/>
                <a:gd name="connsiteY3" fmla="*/ 8953 h 302704"/>
                <a:gd name="connsiteX4" fmla="*/ 0 w 884967"/>
                <a:gd name="connsiteY4" fmla="*/ 8953 h 302704"/>
                <a:gd name="connsiteX5" fmla="*/ 0 w 884967"/>
                <a:gd name="connsiteY5" fmla="*/ 0 h 302704"/>
                <a:gd name="connsiteX6" fmla="*/ 159449 w 884967"/>
                <a:gd name="connsiteY6" fmla="*/ 0 h 302704"/>
                <a:gd name="connsiteX7" fmla="*/ 276130 w 884967"/>
                <a:gd name="connsiteY7" fmla="*/ 116586 h 302704"/>
                <a:gd name="connsiteX8" fmla="*/ 705231 w 884967"/>
                <a:gd name="connsiteY8" fmla="*/ 116586 h 302704"/>
                <a:gd name="connsiteX9" fmla="*/ 884968 w 884967"/>
                <a:gd name="connsiteY9" fmla="*/ 296323 h 30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4967" h="302704">
                  <a:moveTo>
                    <a:pt x="878586" y="302705"/>
                  </a:moveTo>
                  <a:lnTo>
                    <a:pt x="701516" y="125540"/>
                  </a:lnTo>
                  <a:lnTo>
                    <a:pt x="272320" y="125540"/>
                  </a:lnTo>
                  <a:lnTo>
                    <a:pt x="155829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159449" y="0"/>
                  </a:lnTo>
                  <a:lnTo>
                    <a:pt x="276130" y="116586"/>
                  </a:lnTo>
                  <a:lnTo>
                    <a:pt x="705231" y="116586"/>
                  </a:lnTo>
                  <a:lnTo>
                    <a:pt x="884968" y="296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942968F-098B-4B2E-8F04-A27CC71DE387}"/>
                </a:ext>
              </a:extLst>
            </p:cNvPr>
            <p:cNvSpPr/>
            <p:nvPr/>
          </p:nvSpPr>
          <p:spPr>
            <a:xfrm>
              <a:off x="2773052" y="316679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381A57D-4003-478B-9BBE-1D05AEC2F496}"/>
                </a:ext>
              </a:extLst>
            </p:cNvPr>
            <p:cNvSpPr/>
            <p:nvPr/>
          </p:nvSpPr>
          <p:spPr>
            <a:xfrm>
              <a:off x="3653471" y="346124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8144FA1-863B-40A4-BAA5-16135E46B819}"/>
                </a:ext>
              </a:extLst>
            </p:cNvPr>
            <p:cNvSpPr/>
            <p:nvPr/>
          </p:nvSpPr>
          <p:spPr>
            <a:xfrm>
              <a:off x="3614681" y="3192802"/>
              <a:ext cx="1776698" cy="160877"/>
            </a:xfrm>
            <a:custGeom>
              <a:avLst/>
              <a:gdLst>
                <a:gd name="connsiteX0" fmla="*/ 1214057 w 1776698"/>
                <a:gd name="connsiteY0" fmla="*/ 160877 h 160877"/>
                <a:gd name="connsiteX1" fmla="*/ 1015079 w 1776698"/>
                <a:gd name="connsiteY1" fmla="*/ 160877 h 160877"/>
                <a:gd name="connsiteX2" fmla="*/ 863060 w 1776698"/>
                <a:gd name="connsiteY2" fmla="*/ 8953 h 160877"/>
                <a:gd name="connsiteX3" fmla="*/ 369475 w 1776698"/>
                <a:gd name="connsiteY3" fmla="*/ 8953 h 160877"/>
                <a:gd name="connsiteX4" fmla="*/ 236792 w 1776698"/>
                <a:gd name="connsiteY4" fmla="*/ 141637 h 160877"/>
                <a:gd name="connsiteX5" fmla="*/ 126397 w 1776698"/>
                <a:gd name="connsiteY5" fmla="*/ 141637 h 160877"/>
                <a:gd name="connsiteX6" fmla="*/ 0 w 1776698"/>
                <a:gd name="connsiteY6" fmla="*/ 15240 h 160877"/>
                <a:gd name="connsiteX7" fmla="*/ 6286 w 1776698"/>
                <a:gd name="connsiteY7" fmla="*/ 8858 h 160877"/>
                <a:gd name="connsiteX8" fmla="*/ 130111 w 1776698"/>
                <a:gd name="connsiteY8" fmla="*/ 132683 h 160877"/>
                <a:gd name="connsiteX9" fmla="*/ 233077 w 1776698"/>
                <a:gd name="connsiteY9" fmla="*/ 132683 h 160877"/>
                <a:gd name="connsiteX10" fmla="*/ 365760 w 1776698"/>
                <a:gd name="connsiteY10" fmla="*/ 0 h 160877"/>
                <a:gd name="connsiteX11" fmla="*/ 866775 w 1776698"/>
                <a:gd name="connsiteY11" fmla="*/ 0 h 160877"/>
                <a:gd name="connsiteX12" fmla="*/ 1018699 w 1776698"/>
                <a:gd name="connsiteY12" fmla="*/ 151924 h 160877"/>
                <a:gd name="connsiteX13" fmla="*/ 1210342 w 1776698"/>
                <a:gd name="connsiteY13" fmla="*/ 151924 h 160877"/>
                <a:gd name="connsiteX14" fmla="*/ 1357598 w 1776698"/>
                <a:gd name="connsiteY14" fmla="*/ 4667 h 160877"/>
                <a:gd name="connsiteX15" fmla="*/ 1776698 w 1776698"/>
                <a:gd name="connsiteY15" fmla="*/ 4667 h 160877"/>
                <a:gd name="connsiteX16" fmla="*/ 1776698 w 1776698"/>
                <a:gd name="connsiteY16" fmla="*/ 13621 h 160877"/>
                <a:gd name="connsiteX17" fmla="*/ 1361408 w 1776698"/>
                <a:gd name="connsiteY17" fmla="*/ 13621 h 16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6698" h="160877">
                  <a:moveTo>
                    <a:pt x="1214057" y="160877"/>
                  </a:moveTo>
                  <a:lnTo>
                    <a:pt x="1015079" y="160877"/>
                  </a:lnTo>
                  <a:lnTo>
                    <a:pt x="863060" y="8953"/>
                  </a:lnTo>
                  <a:lnTo>
                    <a:pt x="369475" y="8953"/>
                  </a:lnTo>
                  <a:lnTo>
                    <a:pt x="236792" y="141637"/>
                  </a:lnTo>
                  <a:lnTo>
                    <a:pt x="126397" y="141637"/>
                  </a:lnTo>
                  <a:lnTo>
                    <a:pt x="0" y="15240"/>
                  </a:lnTo>
                  <a:lnTo>
                    <a:pt x="6286" y="8858"/>
                  </a:lnTo>
                  <a:lnTo>
                    <a:pt x="130111" y="132683"/>
                  </a:lnTo>
                  <a:lnTo>
                    <a:pt x="233077" y="132683"/>
                  </a:lnTo>
                  <a:lnTo>
                    <a:pt x="365760" y="0"/>
                  </a:lnTo>
                  <a:lnTo>
                    <a:pt x="866775" y="0"/>
                  </a:lnTo>
                  <a:lnTo>
                    <a:pt x="1018699" y="151924"/>
                  </a:lnTo>
                  <a:lnTo>
                    <a:pt x="1210342" y="151924"/>
                  </a:lnTo>
                  <a:lnTo>
                    <a:pt x="1357598" y="4667"/>
                  </a:lnTo>
                  <a:lnTo>
                    <a:pt x="1776698" y="4667"/>
                  </a:lnTo>
                  <a:lnTo>
                    <a:pt x="1776698" y="13621"/>
                  </a:lnTo>
                  <a:lnTo>
                    <a:pt x="1361408" y="13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AC824CD-87BC-4E08-B71D-EA491D78F5D6}"/>
                </a:ext>
              </a:extLst>
            </p:cNvPr>
            <p:cNvSpPr/>
            <p:nvPr/>
          </p:nvSpPr>
          <p:spPr>
            <a:xfrm>
              <a:off x="3601560" y="3188635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01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65877FC-156F-4D1F-A0F3-A23D0224A361}"/>
                </a:ext>
              </a:extLst>
            </p:cNvPr>
            <p:cNvSpPr/>
            <p:nvPr/>
          </p:nvSpPr>
          <p:spPr>
            <a:xfrm>
              <a:off x="5373663" y="3185087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3C5C276-0ABB-43E6-8C4B-6DF2D4EC6D90}"/>
                </a:ext>
              </a:extLst>
            </p:cNvPr>
            <p:cNvSpPr/>
            <p:nvPr/>
          </p:nvSpPr>
          <p:spPr>
            <a:xfrm>
              <a:off x="3761366" y="3094790"/>
              <a:ext cx="459200" cy="98297"/>
            </a:xfrm>
            <a:custGeom>
              <a:avLst/>
              <a:gdLst>
                <a:gd name="connsiteX0" fmla="*/ 119825 w 459200"/>
                <a:gd name="connsiteY0" fmla="*/ 98298 h 98297"/>
                <a:gd name="connsiteX1" fmla="*/ 0 w 459200"/>
                <a:gd name="connsiteY1" fmla="*/ 98298 h 98297"/>
                <a:gd name="connsiteX2" fmla="*/ 0 w 459200"/>
                <a:gd name="connsiteY2" fmla="*/ 89344 h 98297"/>
                <a:gd name="connsiteX3" fmla="*/ 116110 w 459200"/>
                <a:gd name="connsiteY3" fmla="*/ 89344 h 98297"/>
                <a:gd name="connsiteX4" fmla="*/ 205454 w 459200"/>
                <a:gd name="connsiteY4" fmla="*/ 0 h 98297"/>
                <a:gd name="connsiteX5" fmla="*/ 459200 w 459200"/>
                <a:gd name="connsiteY5" fmla="*/ 0 h 98297"/>
                <a:gd name="connsiteX6" fmla="*/ 459200 w 459200"/>
                <a:gd name="connsiteY6" fmla="*/ 8953 h 98297"/>
                <a:gd name="connsiteX7" fmla="*/ 209169 w 459200"/>
                <a:gd name="connsiteY7" fmla="*/ 8953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200" h="98297">
                  <a:moveTo>
                    <a:pt x="119825" y="98298"/>
                  </a:moveTo>
                  <a:lnTo>
                    <a:pt x="0" y="98298"/>
                  </a:lnTo>
                  <a:lnTo>
                    <a:pt x="0" y="89344"/>
                  </a:lnTo>
                  <a:lnTo>
                    <a:pt x="116110" y="89344"/>
                  </a:lnTo>
                  <a:lnTo>
                    <a:pt x="205454" y="0"/>
                  </a:lnTo>
                  <a:lnTo>
                    <a:pt x="459200" y="0"/>
                  </a:lnTo>
                  <a:lnTo>
                    <a:pt x="459200" y="8953"/>
                  </a:lnTo>
                  <a:lnTo>
                    <a:pt x="209169" y="8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D6CDD8F-5E85-4722-88F3-5658938C2D3C}"/>
                </a:ext>
              </a:extLst>
            </p:cNvPr>
            <p:cNvSpPr/>
            <p:nvPr/>
          </p:nvSpPr>
          <p:spPr>
            <a:xfrm>
              <a:off x="3745364" y="3171752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098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58E677B-F814-406E-833E-7935CE9D59ED}"/>
                </a:ext>
              </a:extLst>
            </p:cNvPr>
            <p:cNvSpPr/>
            <p:nvPr/>
          </p:nvSpPr>
          <p:spPr>
            <a:xfrm>
              <a:off x="4202850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859 h 33623"/>
                <a:gd name="connsiteX2" fmla="*/ 16859 w 33623"/>
                <a:gd name="connsiteY2" fmla="*/ 0 h 33623"/>
                <a:gd name="connsiteX3" fmla="*/ 0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194" y="33623"/>
                    <a:pt x="33623" y="26098"/>
                    <a:pt x="33623" y="16859"/>
                  </a:cubicBezTo>
                  <a:cubicBezTo>
                    <a:pt x="33623" y="762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8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8B6F622-3B76-42B8-AE13-E7DB376E12F0}"/>
                </a:ext>
              </a:extLst>
            </p:cNvPr>
            <p:cNvSpPr/>
            <p:nvPr/>
          </p:nvSpPr>
          <p:spPr>
            <a:xfrm>
              <a:off x="4715961" y="2444899"/>
              <a:ext cx="2510980" cy="800099"/>
            </a:xfrm>
            <a:custGeom>
              <a:avLst/>
              <a:gdLst>
                <a:gd name="connsiteX0" fmla="*/ 6382 w 2510980"/>
                <a:gd name="connsiteY0" fmla="*/ 800100 h 800099"/>
                <a:gd name="connsiteX1" fmla="*/ 0 w 2510980"/>
                <a:gd name="connsiteY1" fmla="*/ 793718 h 800099"/>
                <a:gd name="connsiteX2" fmla="*/ 242983 w 2510980"/>
                <a:gd name="connsiteY2" fmla="*/ 550736 h 800099"/>
                <a:gd name="connsiteX3" fmla="*/ 1002030 w 2510980"/>
                <a:gd name="connsiteY3" fmla="*/ 550736 h 800099"/>
                <a:gd name="connsiteX4" fmla="*/ 1215390 w 2510980"/>
                <a:gd name="connsiteY4" fmla="*/ 337376 h 800099"/>
                <a:gd name="connsiteX5" fmla="*/ 1646968 w 2510980"/>
                <a:gd name="connsiteY5" fmla="*/ 337376 h 800099"/>
                <a:gd name="connsiteX6" fmla="*/ 1820609 w 2510980"/>
                <a:gd name="connsiteY6" fmla="*/ 163735 h 800099"/>
                <a:gd name="connsiteX7" fmla="*/ 2043875 w 2510980"/>
                <a:gd name="connsiteY7" fmla="*/ 163735 h 800099"/>
                <a:gd name="connsiteX8" fmla="*/ 2207610 w 2510980"/>
                <a:gd name="connsiteY8" fmla="*/ 0 h 800099"/>
                <a:gd name="connsiteX9" fmla="*/ 2510981 w 2510980"/>
                <a:gd name="connsiteY9" fmla="*/ 0 h 800099"/>
                <a:gd name="connsiteX10" fmla="*/ 2510981 w 2510980"/>
                <a:gd name="connsiteY10" fmla="*/ 9049 h 800099"/>
                <a:gd name="connsiteX11" fmla="*/ 2211324 w 2510980"/>
                <a:gd name="connsiteY11" fmla="*/ 9049 h 800099"/>
                <a:gd name="connsiteX12" fmla="*/ 2047589 w 2510980"/>
                <a:gd name="connsiteY12" fmla="*/ 172688 h 800099"/>
                <a:gd name="connsiteX13" fmla="*/ 1824324 w 2510980"/>
                <a:gd name="connsiteY13" fmla="*/ 172688 h 800099"/>
                <a:gd name="connsiteX14" fmla="*/ 1650683 w 2510980"/>
                <a:gd name="connsiteY14" fmla="*/ 346329 h 800099"/>
                <a:gd name="connsiteX15" fmla="*/ 1219105 w 2510980"/>
                <a:gd name="connsiteY15" fmla="*/ 346329 h 800099"/>
                <a:gd name="connsiteX16" fmla="*/ 1005840 w 2510980"/>
                <a:gd name="connsiteY16" fmla="*/ 559689 h 800099"/>
                <a:gd name="connsiteX17" fmla="*/ 246698 w 2510980"/>
                <a:gd name="connsiteY17" fmla="*/ 559689 h 80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0980" h="800099">
                  <a:moveTo>
                    <a:pt x="6382" y="800100"/>
                  </a:moveTo>
                  <a:lnTo>
                    <a:pt x="0" y="793718"/>
                  </a:lnTo>
                  <a:lnTo>
                    <a:pt x="242983" y="550736"/>
                  </a:lnTo>
                  <a:lnTo>
                    <a:pt x="1002030" y="550736"/>
                  </a:lnTo>
                  <a:lnTo>
                    <a:pt x="1215390" y="337376"/>
                  </a:lnTo>
                  <a:lnTo>
                    <a:pt x="1646968" y="337376"/>
                  </a:lnTo>
                  <a:lnTo>
                    <a:pt x="1820609" y="163735"/>
                  </a:lnTo>
                  <a:lnTo>
                    <a:pt x="2043875" y="163735"/>
                  </a:lnTo>
                  <a:lnTo>
                    <a:pt x="2207610" y="0"/>
                  </a:lnTo>
                  <a:lnTo>
                    <a:pt x="2510981" y="0"/>
                  </a:lnTo>
                  <a:lnTo>
                    <a:pt x="2510981" y="9049"/>
                  </a:lnTo>
                  <a:lnTo>
                    <a:pt x="2211324" y="9049"/>
                  </a:lnTo>
                  <a:lnTo>
                    <a:pt x="2047589" y="172688"/>
                  </a:lnTo>
                  <a:lnTo>
                    <a:pt x="1824324" y="172688"/>
                  </a:lnTo>
                  <a:lnTo>
                    <a:pt x="1650683" y="346329"/>
                  </a:lnTo>
                  <a:lnTo>
                    <a:pt x="1219105" y="346329"/>
                  </a:lnTo>
                  <a:lnTo>
                    <a:pt x="1005840" y="559689"/>
                  </a:lnTo>
                  <a:lnTo>
                    <a:pt x="246698" y="5596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13C152D-A1FC-42CD-8E91-CCA375E0292C}"/>
                </a:ext>
              </a:extLst>
            </p:cNvPr>
            <p:cNvSpPr/>
            <p:nvPr/>
          </p:nvSpPr>
          <p:spPr>
            <a:xfrm>
              <a:off x="4702936" y="322435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3957D34-F5CF-4C8B-B38B-03B94D6289DA}"/>
                </a:ext>
              </a:extLst>
            </p:cNvPr>
            <p:cNvSpPr/>
            <p:nvPr/>
          </p:nvSpPr>
          <p:spPr>
            <a:xfrm>
              <a:off x="7209225" y="2432517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098" y="33718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663435C-007C-4325-9348-4CDF7DD8785B}"/>
                </a:ext>
              </a:extLst>
            </p:cNvPr>
            <p:cNvSpPr/>
            <p:nvPr/>
          </p:nvSpPr>
          <p:spPr>
            <a:xfrm>
              <a:off x="4815212" y="2992492"/>
              <a:ext cx="1672590" cy="282225"/>
            </a:xfrm>
            <a:custGeom>
              <a:avLst/>
              <a:gdLst>
                <a:gd name="connsiteX0" fmla="*/ 6287 w 1672590"/>
                <a:gd name="connsiteY0" fmla="*/ 282226 h 282225"/>
                <a:gd name="connsiteX1" fmla="*/ 0 w 1672590"/>
                <a:gd name="connsiteY1" fmla="*/ 275939 h 282225"/>
                <a:gd name="connsiteX2" fmla="*/ 215741 w 1672590"/>
                <a:gd name="connsiteY2" fmla="*/ 60198 h 282225"/>
                <a:gd name="connsiteX3" fmla="*/ 633698 w 1672590"/>
                <a:gd name="connsiteY3" fmla="*/ 60198 h 282225"/>
                <a:gd name="connsiteX4" fmla="*/ 758952 w 1672590"/>
                <a:gd name="connsiteY4" fmla="*/ 185452 h 282225"/>
                <a:gd name="connsiteX5" fmla="*/ 1002030 w 1672590"/>
                <a:gd name="connsiteY5" fmla="*/ 185452 h 282225"/>
                <a:gd name="connsiteX6" fmla="*/ 1187482 w 1672590"/>
                <a:gd name="connsiteY6" fmla="*/ 0 h 282225"/>
                <a:gd name="connsiteX7" fmla="*/ 1672590 w 1672590"/>
                <a:gd name="connsiteY7" fmla="*/ 0 h 282225"/>
                <a:gd name="connsiteX8" fmla="*/ 1672590 w 1672590"/>
                <a:gd name="connsiteY8" fmla="*/ 8953 h 282225"/>
                <a:gd name="connsiteX9" fmla="*/ 1191197 w 1672590"/>
                <a:gd name="connsiteY9" fmla="*/ 8953 h 282225"/>
                <a:gd name="connsiteX10" fmla="*/ 1005745 w 1672590"/>
                <a:gd name="connsiteY10" fmla="*/ 194405 h 282225"/>
                <a:gd name="connsiteX11" fmla="*/ 755237 w 1672590"/>
                <a:gd name="connsiteY11" fmla="*/ 194405 h 282225"/>
                <a:gd name="connsiteX12" fmla="*/ 629984 w 1672590"/>
                <a:gd name="connsiteY12" fmla="*/ 69151 h 282225"/>
                <a:gd name="connsiteX13" fmla="*/ 219456 w 1672590"/>
                <a:gd name="connsiteY13" fmla="*/ 69151 h 2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90" h="282225">
                  <a:moveTo>
                    <a:pt x="6287" y="282226"/>
                  </a:moveTo>
                  <a:lnTo>
                    <a:pt x="0" y="275939"/>
                  </a:lnTo>
                  <a:lnTo>
                    <a:pt x="215741" y="60198"/>
                  </a:lnTo>
                  <a:lnTo>
                    <a:pt x="633698" y="60198"/>
                  </a:lnTo>
                  <a:lnTo>
                    <a:pt x="758952" y="185452"/>
                  </a:lnTo>
                  <a:lnTo>
                    <a:pt x="1002030" y="185452"/>
                  </a:lnTo>
                  <a:lnTo>
                    <a:pt x="1187482" y="0"/>
                  </a:lnTo>
                  <a:lnTo>
                    <a:pt x="1672590" y="0"/>
                  </a:lnTo>
                  <a:lnTo>
                    <a:pt x="1672590" y="8953"/>
                  </a:lnTo>
                  <a:lnTo>
                    <a:pt x="1191197" y="8953"/>
                  </a:lnTo>
                  <a:lnTo>
                    <a:pt x="1005745" y="194405"/>
                  </a:lnTo>
                  <a:lnTo>
                    <a:pt x="755237" y="194405"/>
                  </a:lnTo>
                  <a:lnTo>
                    <a:pt x="629984" y="69151"/>
                  </a:lnTo>
                  <a:lnTo>
                    <a:pt x="219456" y="691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91BD0EB-C516-405D-847E-E1B33C72832D}"/>
                </a:ext>
              </a:extLst>
            </p:cNvPr>
            <p:cNvSpPr/>
            <p:nvPr/>
          </p:nvSpPr>
          <p:spPr>
            <a:xfrm>
              <a:off x="4802091" y="3254167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9A185B5-F076-465C-A8C1-A9443A0B5176}"/>
                </a:ext>
              </a:extLst>
            </p:cNvPr>
            <p:cNvSpPr/>
            <p:nvPr/>
          </p:nvSpPr>
          <p:spPr>
            <a:xfrm>
              <a:off x="6469990" y="298010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194"/>
                    <a:pt x="7620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6C46B88-4671-4C15-90F4-8434D2CA44DF}"/>
                </a:ext>
              </a:extLst>
            </p:cNvPr>
            <p:cNvSpPr/>
            <p:nvPr/>
          </p:nvSpPr>
          <p:spPr>
            <a:xfrm>
              <a:off x="5611883" y="2647305"/>
              <a:ext cx="1366170" cy="456437"/>
            </a:xfrm>
            <a:custGeom>
              <a:avLst/>
              <a:gdLst>
                <a:gd name="connsiteX0" fmla="*/ 144589 w 1366170"/>
                <a:gd name="connsiteY0" fmla="*/ 456438 h 456437"/>
                <a:gd name="connsiteX1" fmla="*/ 0 w 1366170"/>
                <a:gd name="connsiteY1" fmla="*/ 456438 h 456437"/>
                <a:gd name="connsiteX2" fmla="*/ 0 w 1366170"/>
                <a:gd name="connsiteY2" fmla="*/ 447485 h 456437"/>
                <a:gd name="connsiteX3" fmla="*/ 140875 w 1366170"/>
                <a:gd name="connsiteY3" fmla="*/ 447485 h 456437"/>
                <a:gd name="connsiteX4" fmla="*/ 334327 w 1366170"/>
                <a:gd name="connsiteY4" fmla="*/ 254032 h 456437"/>
                <a:gd name="connsiteX5" fmla="*/ 904875 w 1366170"/>
                <a:gd name="connsiteY5" fmla="*/ 254032 h 456437"/>
                <a:gd name="connsiteX6" fmla="*/ 1046226 w 1366170"/>
                <a:gd name="connsiteY6" fmla="*/ 112681 h 456437"/>
                <a:gd name="connsiteX7" fmla="*/ 1247203 w 1366170"/>
                <a:gd name="connsiteY7" fmla="*/ 112681 h 456437"/>
                <a:gd name="connsiteX8" fmla="*/ 1359884 w 1366170"/>
                <a:gd name="connsiteY8" fmla="*/ 0 h 456437"/>
                <a:gd name="connsiteX9" fmla="*/ 1366171 w 1366170"/>
                <a:gd name="connsiteY9" fmla="*/ 6382 h 456437"/>
                <a:gd name="connsiteX10" fmla="*/ 1250918 w 1366170"/>
                <a:gd name="connsiteY10" fmla="*/ 121634 h 456437"/>
                <a:gd name="connsiteX11" fmla="*/ 1049941 w 1366170"/>
                <a:gd name="connsiteY11" fmla="*/ 121634 h 456437"/>
                <a:gd name="connsiteX12" fmla="*/ 908590 w 1366170"/>
                <a:gd name="connsiteY12" fmla="*/ 262985 h 456437"/>
                <a:gd name="connsiteX13" fmla="*/ 338042 w 1366170"/>
                <a:gd name="connsiteY13" fmla="*/ 262985 h 45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6170" h="456437">
                  <a:moveTo>
                    <a:pt x="144589" y="456438"/>
                  </a:moveTo>
                  <a:lnTo>
                    <a:pt x="0" y="456438"/>
                  </a:lnTo>
                  <a:lnTo>
                    <a:pt x="0" y="447485"/>
                  </a:lnTo>
                  <a:lnTo>
                    <a:pt x="140875" y="447485"/>
                  </a:lnTo>
                  <a:lnTo>
                    <a:pt x="334327" y="254032"/>
                  </a:lnTo>
                  <a:lnTo>
                    <a:pt x="904875" y="254032"/>
                  </a:lnTo>
                  <a:lnTo>
                    <a:pt x="1046226" y="112681"/>
                  </a:lnTo>
                  <a:lnTo>
                    <a:pt x="1247203" y="112681"/>
                  </a:lnTo>
                  <a:lnTo>
                    <a:pt x="1359884" y="0"/>
                  </a:lnTo>
                  <a:lnTo>
                    <a:pt x="1366171" y="6382"/>
                  </a:lnTo>
                  <a:lnTo>
                    <a:pt x="1250918" y="121634"/>
                  </a:lnTo>
                  <a:lnTo>
                    <a:pt x="1049941" y="121634"/>
                  </a:lnTo>
                  <a:lnTo>
                    <a:pt x="908590" y="262985"/>
                  </a:lnTo>
                  <a:lnTo>
                    <a:pt x="338042" y="2629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95769AD-CB62-4843-9AEC-F4769DE0C128}"/>
                </a:ext>
              </a:extLst>
            </p:cNvPr>
            <p:cNvSpPr/>
            <p:nvPr/>
          </p:nvSpPr>
          <p:spPr>
            <a:xfrm>
              <a:off x="5595881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859 h 33623"/>
                <a:gd name="connsiteX2" fmla="*/ 16859 w 33623"/>
                <a:gd name="connsiteY2" fmla="*/ 0 h 33623"/>
                <a:gd name="connsiteX3" fmla="*/ 33623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623" y="7525"/>
                    <a:pt x="33623" y="16859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F562C4E-9015-4D92-B4D7-4ACD573C7678}"/>
                </a:ext>
              </a:extLst>
            </p:cNvPr>
            <p:cNvSpPr/>
            <p:nvPr/>
          </p:nvSpPr>
          <p:spPr>
            <a:xfrm>
              <a:off x="6957408" y="2634280"/>
              <a:ext cx="33670" cy="33599"/>
            </a:xfrm>
            <a:custGeom>
              <a:avLst/>
              <a:gdLst>
                <a:gd name="connsiteX0" fmla="*/ 28742 w 33670"/>
                <a:gd name="connsiteY0" fmla="*/ 28742 h 33599"/>
                <a:gd name="connsiteX1" fmla="*/ 28742 w 33670"/>
                <a:gd name="connsiteY1" fmla="*/ 4929 h 33599"/>
                <a:gd name="connsiteX2" fmla="*/ 4929 w 33670"/>
                <a:gd name="connsiteY2" fmla="*/ 4929 h 33599"/>
                <a:gd name="connsiteX3" fmla="*/ 4929 w 33670"/>
                <a:gd name="connsiteY3" fmla="*/ 28742 h 33599"/>
                <a:gd name="connsiteX4" fmla="*/ 28742 w 33670"/>
                <a:gd name="connsiteY4" fmla="*/ 28742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599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219"/>
                    <a:pt x="22169" y="3521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256139F-2C25-4FDA-94E9-AF30A95AA7FE}"/>
                </a:ext>
              </a:extLst>
            </p:cNvPr>
            <p:cNvSpPr/>
            <p:nvPr/>
          </p:nvSpPr>
          <p:spPr>
            <a:xfrm>
              <a:off x="5152968" y="3107268"/>
              <a:ext cx="1401699" cy="247078"/>
            </a:xfrm>
            <a:custGeom>
              <a:avLst/>
              <a:gdLst>
                <a:gd name="connsiteX0" fmla="*/ 744855 w 1401699"/>
                <a:gd name="connsiteY0" fmla="*/ 247079 h 247078"/>
                <a:gd name="connsiteX1" fmla="*/ 379000 w 1401699"/>
                <a:gd name="connsiteY1" fmla="*/ 247079 h 247078"/>
                <a:gd name="connsiteX2" fmla="*/ 279749 w 1401699"/>
                <a:gd name="connsiteY2" fmla="*/ 147828 h 247078"/>
                <a:gd name="connsiteX3" fmla="*/ 0 w 1401699"/>
                <a:gd name="connsiteY3" fmla="*/ 147828 h 247078"/>
                <a:gd name="connsiteX4" fmla="*/ 0 w 1401699"/>
                <a:gd name="connsiteY4" fmla="*/ 138875 h 247078"/>
                <a:gd name="connsiteX5" fmla="*/ 283559 w 1401699"/>
                <a:gd name="connsiteY5" fmla="*/ 138875 h 247078"/>
                <a:gd name="connsiteX6" fmla="*/ 382810 w 1401699"/>
                <a:gd name="connsiteY6" fmla="*/ 238125 h 247078"/>
                <a:gd name="connsiteX7" fmla="*/ 741140 w 1401699"/>
                <a:gd name="connsiteY7" fmla="*/ 238125 h 247078"/>
                <a:gd name="connsiteX8" fmla="*/ 979265 w 1401699"/>
                <a:gd name="connsiteY8" fmla="*/ 0 h 247078"/>
                <a:gd name="connsiteX9" fmla="*/ 1401699 w 1401699"/>
                <a:gd name="connsiteY9" fmla="*/ 0 h 247078"/>
                <a:gd name="connsiteX10" fmla="*/ 1401699 w 1401699"/>
                <a:gd name="connsiteY10" fmla="*/ 8954 h 247078"/>
                <a:gd name="connsiteX11" fmla="*/ 982980 w 1401699"/>
                <a:gd name="connsiteY11" fmla="*/ 8954 h 24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1699" h="247078">
                  <a:moveTo>
                    <a:pt x="744855" y="247079"/>
                  </a:moveTo>
                  <a:lnTo>
                    <a:pt x="379000" y="247079"/>
                  </a:lnTo>
                  <a:lnTo>
                    <a:pt x="279749" y="147828"/>
                  </a:lnTo>
                  <a:lnTo>
                    <a:pt x="0" y="147828"/>
                  </a:lnTo>
                  <a:lnTo>
                    <a:pt x="0" y="138875"/>
                  </a:lnTo>
                  <a:lnTo>
                    <a:pt x="283559" y="138875"/>
                  </a:lnTo>
                  <a:lnTo>
                    <a:pt x="382810" y="238125"/>
                  </a:lnTo>
                  <a:lnTo>
                    <a:pt x="741140" y="238125"/>
                  </a:lnTo>
                  <a:lnTo>
                    <a:pt x="979265" y="0"/>
                  </a:lnTo>
                  <a:lnTo>
                    <a:pt x="1401699" y="0"/>
                  </a:lnTo>
                  <a:lnTo>
                    <a:pt x="1401699" y="8954"/>
                  </a:lnTo>
                  <a:lnTo>
                    <a:pt x="98298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3E3F7F5-EA70-424E-A8BA-4078A3D55C0E}"/>
                </a:ext>
              </a:extLst>
            </p:cNvPr>
            <p:cNvSpPr/>
            <p:nvPr/>
          </p:nvSpPr>
          <p:spPr>
            <a:xfrm>
              <a:off x="5136966" y="323376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623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C912EC9-223E-4094-80C1-CB060F7DEBA5}"/>
                </a:ext>
              </a:extLst>
            </p:cNvPr>
            <p:cNvSpPr/>
            <p:nvPr/>
          </p:nvSpPr>
          <p:spPr>
            <a:xfrm>
              <a:off x="6537046" y="309479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C7911E4-4682-47B2-8D43-C406520509F3}"/>
                </a:ext>
              </a:extLst>
            </p:cNvPr>
            <p:cNvSpPr/>
            <p:nvPr/>
          </p:nvSpPr>
          <p:spPr>
            <a:xfrm>
              <a:off x="5076006" y="2845521"/>
              <a:ext cx="1907857" cy="431863"/>
            </a:xfrm>
            <a:custGeom>
              <a:avLst/>
              <a:gdLst>
                <a:gd name="connsiteX0" fmla="*/ 779716 w 1907857"/>
                <a:gd name="connsiteY0" fmla="*/ 431864 h 431863"/>
                <a:gd name="connsiteX1" fmla="*/ 483298 w 1907857"/>
                <a:gd name="connsiteY1" fmla="*/ 431864 h 431863"/>
                <a:gd name="connsiteX2" fmla="*/ 354235 w 1907857"/>
                <a:gd name="connsiteY2" fmla="*/ 302895 h 431863"/>
                <a:gd name="connsiteX3" fmla="*/ 0 w 1907857"/>
                <a:gd name="connsiteY3" fmla="*/ 302895 h 431863"/>
                <a:gd name="connsiteX4" fmla="*/ 0 w 1907857"/>
                <a:gd name="connsiteY4" fmla="*/ 293941 h 431863"/>
                <a:gd name="connsiteX5" fmla="*/ 358045 w 1907857"/>
                <a:gd name="connsiteY5" fmla="*/ 293941 h 431863"/>
                <a:gd name="connsiteX6" fmla="*/ 487013 w 1907857"/>
                <a:gd name="connsiteY6" fmla="*/ 422910 h 431863"/>
                <a:gd name="connsiteX7" fmla="*/ 776002 w 1907857"/>
                <a:gd name="connsiteY7" fmla="*/ 422910 h 431863"/>
                <a:gd name="connsiteX8" fmla="*/ 991743 w 1907857"/>
                <a:gd name="connsiteY8" fmla="*/ 207169 h 431863"/>
                <a:gd name="connsiteX9" fmla="*/ 1520095 w 1907857"/>
                <a:gd name="connsiteY9" fmla="*/ 207169 h 431863"/>
                <a:gd name="connsiteX10" fmla="*/ 1727264 w 1907857"/>
                <a:gd name="connsiteY10" fmla="*/ 0 h 431863"/>
                <a:gd name="connsiteX11" fmla="*/ 1907857 w 1907857"/>
                <a:gd name="connsiteY11" fmla="*/ 0 h 431863"/>
                <a:gd name="connsiteX12" fmla="*/ 1907857 w 1907857"/>
                <a:gd name="connsiteY12" fmla="*/ 8953 h 431863"/>
                <a:gd name="connsiteX13" fmla="*/ 1730978 w 1907857"/>
                <a:gd name="connsiteY13" fmla="*/ 8953 h 431863"/>
                <a:gd name="connsiteX14" fmla="*/ 1523810 w 1907857"/>
                <a:gd name="connsiteY14" fmla="*/ 216122 h 431863"/>
                <a:gd name="connsiteX15" fmla="*/ 995458 w 1907857"/>
                <a:gd name="connsiteY15" fmla="*/ 216122 h 43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7857" h="431863">
                  <a:moveTo>
                    <a:pt x="779716" y="431864"/>
                  </a:moveTo>
                  <a:lnTo>
                    <a:pt x="483298" y="431864"/>
                  </a:lnTo>
                  <a:lnTo>
                    <a:pt x="354235" y="302895"/>
                  </a:lnTo>
                  <a:lnTo>
                    <a:pt x="0" y="302895"/>
                  </a:lnTo>
                  <a:lnTo>
                    <a:pt x="0" y="293941"/>
                  </a:lnTo>
                  <a:lnTo>
                    <a:pt x="358045" y="293941"/>
                  </a:lnTo>
                  <a:lnTo>
                    <a:pt x="487013" y="422910"/>
                  </a:lnTo>
                  <a:lnTo>
                    <a:pt x="776002" y="422910"/>
                  </a:lnTo>
                  <a:lnTo>
                    <a:pt x="991743" y="207169"/>
                  </a:lnTo>
                  <a:lnTo>
                    <a:pt x="1520095" y="207169"/>
                  </a:lnTo>
                  <a:lnTo>
                    <a:pt x="1727264" y="0"/>
                  </a:lnTo>
                  <a:lnTo>
                    <a:pt x="1907857" y="0"/>
                  </a:lnTo>
                  <a:lnTo>
                    <a:pt x="1907857" y="8953"/>
                  </a:lnTo>
                  <a:lnTo>
                    <a:pt x="1730978" y="8953"/>
                  </a:lnTo>
                  <a:lnTo>
                    <a:pt x="1523810" y="216122"/>
                  </a:lnTo>
                  <a:lnTo>
                    <a:pt x="995458" y="2161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56D6581-D09E-4FA4-8144-D803F5326FC4}"/>
                </a:ext>
              </a:extLst>
            </p:cNvPr>
            <p:cNvSpPr/>
            <p:nvPr/>
          </p:nvSpPr>
          <p:spPr>
            <a:xfrm>
              <a:off x="5060099" y="3127080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EADEED6-01A5-4050-A365-C994E73FA43B}"/>
                </a:ext>
              </a:extLst>
            </p:cNvPr>
            <p:cNvSpPr/>
            <p:nvPr/>
          </p:nvSpPr>
          <p:spPr>
            <a:xfrm>
              <a:off x="6966147" y="283323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764 h 33623"/>
                <a:gd name="connsiteX2" fmla="*/ 16859 w 33623"/>
                <a:gd name="connsiteY2" fmla="*/ 0 h 33623"/>
                <a:gd name="connsiteX3" fmla="*/ 0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098" y="33623"/>
                    <a:pt x="33623" y="26099"/>
                    <a:pt x="33623" y="16764"/>
                  </a:cubicBezTo>
                  <a:cubicBezTo>
                    <a:pt x="33623" y="743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F1BC9FB-E59C-480C-B095-F477D73B6686}"/>
                </a:ext>
              </a:extLst>
            </p:cNvPr>
            <p:cNvSpPr/>
            <p:nvPr/>
          </p:nvSpPr>
          <p:spPr>
            <a:xfrm>
              <a:off x="4976851" y="2296976"/>
              <a:ext cx="1908809" cy="648081"/>
            </a:xfrm>
            <a:custGeom>
              <a:avLst/>
              <a:gdLst>
                <a:gd name="connsiteX0" fmla="*/ 700278 w 1908809"/>
                <a:gd name="connsiteY0" fmla="*/ 648081 h 648081"/>
                <a:gd name="connsiteX1" fmla="*/ 0 w 1908809"/>
                <a:gd name="connsiteY1" fmla="*/ 648081 h 648081"/>
                <a:gd name="connsiteX2" fmla="*/ 0 w 1908809"/>
                <a:gd name="connsiteY2" fmla="*/ 639128 h 648081"/>
                <a:gd name="connsiteX3" fmla="*/ 696563 w 1908809"/>
                <a:gd name="connsiteY3" fmla="*/ 639128 h 648081"/>
                <a:gd name="connsiteX4" fmla="*/ 966883 w 1908809"/>
                <a:gd name="connsiteY4" fmla="*/ 368713 h 648081"/>
                <a:gd name="connsiteX5" fmla="*/ 1247204 w 1908809"/>
                <a:gd name="connsiteY5" fmla="*/ 368713 h 648081"/>
                <a:gd name="connsiteX6" fmla="*/ 1427036 w 1908809"/>
                <a:gd name="connsiteY6" fmla="*/ 188881 h 648081"/>
                <a:gd name="connsiteX7" fmla="*/ 1713548 w 1908809"/>
                <a:gd name="connsiteY7" fmla="*/ 188881 h 648081"/>
                <a:gd name="connsiteX8" fmla="*/ 1902428 w 1908809"/>
                <a:gd name="connsiteY8" fmla="*/ 0 h 648081"/>
                <a:gd name="connsiteX9" fmla="*/ 1908810 w 1908809"/>
                <a:gd name="connsiteY9" fmla="*/ 6286 h 648081"/>
                <a:gd name="connsiteX10" fmla="*/ 1717262 w 1908809"/>
                <a:gd name="connsiteY10" fmla="*/ 197834 h 648081"/>
                <a:gd name="connsiteX11" fmla="*/ 1430750 w 1908809"/>
                <a:gd name="connsiteY11" fmla="*/ 197834 h 648081"/>
                <a:gd name="connsiteX12" fmla="*/ 1250918 w 1908809"/>
                <a:gd name="connsiteY12" fmla="*/ 377666 h 648081"/>
                <a:gd name="connsiteX13" fmla="*/ 970597 w 1908809"/>
                <a:gd name="connsiteY13" fmla="*/ 377666 h 64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8809" h="648081">
                  <a:moveTo>
                    <a:pt x="700278" y="648081"/>
                  </a:moveTo>
                  <a:lnTo>
                    <a:pt x="0" y="648081"/>
                  </a:lnTo>
                  <a:lnTo>
                    <a:pt x="0" y="639128"/>
                  </a:lnTo>
                  <a:lnTo>
                    <a:pt x="696563" y="639128"/>
                  </a:lnTo>
                  <a:lnTo>
                    <a:pt x="966883" y="368713"/>
                  </a:lnTo>
                  <a:lnTo>
                    <a:pt x="1247204" y="368713"/>
                  </a:lnTo>
                  <a:lnTo>
                    <a:pt x="1427036" y="188881"/>
                  </a:lnTo>
                  <a:lnTo>
                    <a:pt x="1713548" y="188881"/>
                  </a:lnTo>
                  <a:lnTo>
                    <a:pt x="1902428" y="0"/>
                  </a:lnTo>
                  <a:lnTo>
                    <a:pt x="1908810" y="6286"/>
                  </a:lnTo>
                  <a:lnTo>
                    <a:pt x="1717262" y="197834"/>
                  </a:lnTo>
                  <a:lnTo>
                    <a:pt x="1430750" y="197834"/>
                  </a:lnTo>
                  <a:lnTo>
                    <a:pt x="1250918" y="377666"/>
                  </a:lnTo>
                  <a:lnTo>
                    <a:pt x="970597" y="3776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24A7527-E6F9-4807-8BF7-415425EBDF0D}"/>
                </a:ext>
              </a:extLst>
            </p:cNvPr>
            <p:cNvSpPr/>
            <p:nvPr/>
          </p:nvSpPr>
          <p:spPr>
            <a:xfrm>
              <a:off x="4960849" y="2923626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36589E7-216D-41CA-B249-49417AB07DCA}"/>
                </a:ext>
              </a:extLst>
            </p:cNvPr>
            <p:cNvSpPr/>
            <p:nvPr/>
          </p:nvSpPr>
          <p:spPr>
            <a:xfrm>
              <a:off x="6865016" y="228385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E69437B-6F5E-472F-AC94-6EF5DACA94D4}"/>
                </a:ext>
              </a:extLst>
            </p:cNvPr>
            <p:cNvSpPr/>
            <p:nvPr/>
          </p:nvSpPr>
          <p:spPr>
            <a:xfrm>
              <a:off x="2754287" y="3645526"/>
              <a:ext cx="856106" cy="113157"/>
            </a:xfrm>
            <a:custGeom>
              <a:avLst/>
              <a:gdLst>
                <a:gd name="connsiteX0" fmla="*/ 288512 w 856106"/>
                <a:gd name="connsiteY0" fmla="*/ 113157 h 113157"/>
                <a:gd name="connsiteX1" fmla="*/ 0 w 856106"/>
                <a:gd name="connsiteY1" fmla="*/ 113157 h 113157"/>
                <a:gd name="connsiteX2" fmla="*/ 0 w 856106"/>
                <a:gd name="connsiteY2" fmla="*/ 104204 h 113157"/>
                <a:gd name="connsiteX3" fmla="*/ 284797 w 856106"/>
                <a:gd name="connsiteY3" fmla="*/ 104204 h 113157"/>
                <a:gd name="connsiteX4" fmla="*/ 389001 w 856106"/>
                <a:gd name="connsiteY4" fmla="*/ 0 h 113157"/>
                <a:gd name="connsiteX5" fmla="*/ 856107 w 856106"/>
                <a:gd name="connsiteY5" fmla="*/ 0 h 113157"/>
                <a:gd name="connsiteX6" fmla="*/ 856107 w 856106"/>
                <a:gd name="connsiteY6" fmla="*/ 8954 h 113157"/>
                <a:gd name="connsiteX7" fmla="*/ 392620 w 856106"/>
                <a:gd name="connsiteY7" fmla="*/ 8954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106" h="113157">
                  <a:moveTo>
                    <a:pt x="288512" y="113157"/>
                  </a:moveTo>
                  <a:lnTo>
                    <a:pt x="0" y="113157"/>
                  </a:lnTo>
                  <a:lnTo>
                    <a:pt x="0" y="104204"/>
                  </a:lnTo>
                  <a:lnTo>
                    <a:pt x="284797" y="104204"/>
                  </a:lnTo>
                  <a:lnTo>
                    <a:pt x="389001" y="0"/>
                  </a:lnTo>
                  <a:lnTo>
                    <a:pt x="856107" y="0"/>
                  </a:lnTo>
                  <a:lnTo>
                    <a:pt x="856107" y="8954"/>
                  </a:lnTo>
                  <a:lnTo>
                    <a:pt x="39262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812707D-0A50-43BA-84D1-5BB1E9812465}"/>
                </a:ext>
              </a:extLst>
            </p:cNvPr>
            <p:cNvSpPr/>
            <p:nvPr/>
          </p:nvSpPr>
          <p:spPr>
            <a:xfrm>
              <a:off x="2738285" y="3737251"/>
              <a:ext cx="33624" cy="33718"/>
            </a:xfrm>
            <a:custGeom>
              <a:avLst/>
              <a:gdLst>
                <a:gd name="connsiteX0" fmla="*/ 16859 w 33624"/>
                <a:gd name="connsiteY0" fmla="*/ 33718 h 33718"/>
                <a:gd name="connsiteX1" fmla="*/ 0 w 33624"/>
                <a:gd name="connsiteY1" fmla="*/ 16859 h 33718"/>
                <a:gd name="connsiteX2" fmla="*/ 16859 w 33624"/>
                <a:gd name="connsiteY2" fmla="*/ 0 h 33718"/>
                <a:gd name="connsiteX3" fmla="*/ 33623 w 33624"/>
                <a:gd name="connsiteY3" fmla="*/ 16859 h 33718"/>
                <a:gd name="connsiteX4" fmla="*/ 16859 w 33624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719" y="26194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E9F084A-ECA9-44D1-B290-EB6715C5DC76}"/>
                </a:ext>
              </a:extLst>
            </p:cNvPr>
            <p:cNvSpPr/>
            <p:nvPr/>
          </p:nvSpPr>
          <p:spPr>
            <a:xfrm>
              <a:off x="3592678" y="36331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10636EB-DDFC-43E7-B5F8-CD65A88EDFB0}"/>
                </a:ext>
              </a:extLst>
            </p:cNvPr>
            <p:cNvSpPr/>
            <p:nvPr/>
          </p:nvSpPr>
          <p:spPr>
            <a:xfrm>
              <a:off x="3305023" y="3700104"/>
              <a:ext cx="3758184" cy="251936"/>
            </a:xfrm>
            <a:custGeom>
              <a:avLst/>
              <a:gdLst>
                <a:gd name="connsiteX0" fmla="*/ 3758184 w 3758184"/>
                <a:gd name="connsiteY0" fmla="*/ 251936 h 251936"/>
                <a:gd name="connsiteX1" fmla="*/ 2909221 w 3758184"/>
                <a:gd name="connsiteY1" fmla="*/ 251936 h 251936"/>
                <a:gd name="connsiteX2" fmla="*/ 2750344 w 3758184"/>
                <a:gd name="connsiteY2" fmla="*/ 93059 h 251936"/>
                <a:gd name="connsiteX3" fmla="*/ 2570321 w 3758184"/>
                <a:gd name="connsiteY3" fmla="*/ 93059 h 251936"/>
                <a:gd name="connsiteX4" fmla="*/ 2446496 w 3758184"/>
                <a:gd name="connsiteY4" fmla="*/ 216979 h 251936"/>
                <a:gd name="connsiteX5" fmla="*/ 2264474 w 3758184"/>
                <a:gd name="connsiteY5" fmla="*/ 216979 h 251936"/>
                <a:gd name="connsiteX6" fmla="*/ 2095500 w 3758184"/>
                <a:gd name="connsiteY6" fmla="*/ 48006 h 251936"/>
                <a:gd name="connsiteX7" fmla="*/ 1681829 w 3758184"/>
                <a:gd name="connsiteY7" fmla="*/ 48006 h 251936"/>
                <a:gd name="connsiteX8" fmla="*/ 1493996 w 3758184"/>
                <a:gd name="connsiteY8" fmla="*/ 235934 h 251936"/>
                <a:gd name="connsiteX9" fmla="*/ 1208723 w 3758184"/>
                <a:gd name="connsiteY9" fmla="*/ 235934 h 251936"/>
                <a:gd name="connsiteX10" fmla="*/ 1058704 w 3758184"/>
                <a:gd name="connsiteY10" fmla="*/ 85820 h 251936"/>
                <a:gd name="connsiteX11" fmla="*/ 470821 w 3758184"/>
                <a:gd name="connsiteY11" fmla="*/ 85820 h 251936"/>
                <a:gd name="connsiteX12" fmla="*/ 393859 w 3758184"/>
                <a:gd name="connsiteY12" fmla="*/ 8954 h 251936"/>
                <a:gd name="connsiteX13" fmla="*/ 0 w 3758184"/>
                <a:gd name="connsiteY13" fmla="*/ 8954 h 251936"/>
                <a:gd name="connsiteX14" fmla="*/ 0 w 3758184"/>
                <a:gd name="connsiteY14" fmla="*/ 0 h 251936"/>
                <a:gd name="connsiteX15" fmla="*/ 397573 w 3758184"/>
                <a:gd name="connsiteY15" fmla="*/ 0 h 251936"/>
                <a:gd name="connsiteX16" fmla="*/ 474440 w 3758184"/>
                <a:gd name="connsiteY16" fmla="*/ 76867 h 251936"/>
                <a:gd name="connsiteX17" fmla="*/ 1062419 w 3758184"/>
                <a:gd name="connsiteY17" fmla="*/ 76867 h 251936"/>
                <a:gd name="connsiteX18" fmla="*/ 1212437 w 3758184"/>
                <a:gd name="connsiteY18" fmla="*/ 226981 h 251936"/>
                <a:gd name="connsiteX19" fmla="*/ 1490282 w 3758184"/>
                <a:gd name="connsiteY19" fmla="*/ 226981 h 251936"/>
                <a:gd name="connsiteX20" fmla="*/ 1678115 w 3758184"/>
                <a:gd name="connsiteY20" fmla="*/ 39053 h 251936"/>
                <a:gd name="connsiteX21" fmla="*/ 2099215 w 3758184"/>
                <a:gd name="connsiteY21" fmla="*/ 39053 h 251936"/>
                <a:gd name="connsiteX22" fmla="*/ 2268188 w 3758184"/>
                <a:gd name="connsiteY22" fmla="*/ 208026 h 251936"/>
                <a:gd name="connsiteX23" fmla="*/ 2442782 w 3758184"/>
                <a:gd name="connsiteY23" fmla="*/ 208026 h 251936"/>
                <a:gd name="connsiteX24" fmla="*/ 2566607 w 3758184"/>
                <a:gd name="connsiteY24" fmla="*/ 84201 h 251936"/>
                <a:gd name="connsiteX25" fmla="*/ 2754059 w 3758184"/>
                <a:gd name="connsiteY25" fmla="*/ 84201 h 251936"/>
                <a:gd name="connsiteX26" fmla="*/ 2912935 w 3758184"/>
                <a:gd name="connsiteY26" fmla="*/ 242983 h 251936"/>
                <a:gd name="connsiteX27" fmla="*/ 3758184 w 3758184"/>
                <a:gd name="connsiteY27" fmla="*/ 242983 h 2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58184" h="251936">
                  <a:moveTo>
                    <a:pt x="3758184" y="251936"/>
                  </a:moveTo>
                  <a:lnTo>
                    <a:pt x="2909221" y="251936"/>
                  </a:lnTo>
                  <a:lnTo>
                    <a:pt x="2750344" y="93059"/>
                  </a:lnTo>
                  <a:lnTo>
                    <a:pt x="2570321" y="93059"/>
                  </a:lnTo>
                  <a:lnTo>
                    <a:pt x="2446496" y="216979"/>
                  </a:lnTo>
                  <a:lnTo>
                    <a:pt x="2264474" y="216979"/>
                  </a:lnTo>
                  <a:lnTo>
                    <a:pt x="2095500" y="48006"/>
                  </a:lnTo>
                  <a:lnTo>
                    <a:pt x="1681829" y="48006"/>
                  </a:lnTo>
                  <a:lnTo>
                    <a:pt x="1493996" y="235934"/>
                  </a:lnTo>
                  <a:lnTo>
                    <a:pt x="1208723" y="235934"/>
                  </a:lnTo>
                  <a:lnTo>
                    <a:pt x="1058704" y="85820"/>
                  </a:lnTo>
                  <a:lnTo>
                    <a:pt x="470821" y="85820"/>
                  </a:lnTo>
                  <a:lnTo>
                    <a:pt x="39385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97573" y="0"/>
                  </a:lnTo>
                  <a:lnTo>
                    <a:pt x="474440" y="76867"/>
                  </a:lnTo>
                  <a:lnTo>
                    <a:pt x="1062419" y="76867"/>
                  </a:lnTo>
                  <a:lnTo>
                    <a:pt x="1212437" y="226981"/>
                  </a:lnTo>
                  <a:lnTo>
                    <a:pt x="1490282" y="226981"/>
                  </a:lnTo>
                  <a:lnTo>
                    <a:pt x="1678115" y="39053"/>
                  </a:lnTo>
                  <a:lnTo>
                    <a:pt x="2099215" y="39053"/>
                  </a:lnTo>
                  <a:lnTo>
                    <a:pt x="2268188" y="208026"/>
                  </a:lnTo>
                  <a:lnTo>
                    <a:pt x="2442782" y="208026"/>
                  </a:lnTo>
                  <a:lnTo>
                    <a:pt x="2566607" y="84201"/>
                  </a:lnTo>
                  <a:lnTo>
                    <a:pt x="2754059" y="84201"/>
                  </a:lnTo>
                  <a:lnTo>
                    <a:pt x="2912935" y="242983"/>
                  </a:lnTo>
                  <a:lnTo>
                    <a:pt x="3758184" y="242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9527A36-EB2D-4F17-BEC6-3333755C5EC2}"/>
                </a:ext>
              </a:extLst>
            </p:cNvPr>
            <p:cNvSpPr/>
            <p:nvPr/>
          </p:nvSpPr>
          <p:spPr>
            <a:xfrm>
              <a:off x="3289021" y="3687626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623" y="26194"/>
                    <a:pt x="26098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D61D398-5BEE-4977-BF81-BF5D6BB62BEE}"/>
                </a:ext>
              </a:extLst>
            </p:cNvPr>
            <p:cNvSpPr/>
            <p:nvPr/>
          </p:nvSpPr>
          <p:spPr>
            <a:xfrm>
              <a:off x="7045490" y="3930799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429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28EB1B7-6CAF-491B-82D4-8B97A70D1078}"/>
                </a:ext>
              </a:extLst>
            </p:cNvPr>
            <p:cNvSpPr/>
            <p:nvPr/>
          </p:nvSpPr>
          <p:spPr>
            <a:xfrm>
              <a:off x="3726695" y="3486744"/>
              <a:ext cx="3311747" cy="416051"/>
            </a:xfrm>
            <a:custGeom>
              <a:avLst/>
              <a:gdLst>
                <a:gd name="connsiteX0" fmla="*/ 3311747 w 3311747"/>
                <a:gd name="connsiteY0" fmla="*/ 416052 h 416051"/>
                <a:gd name="connsiteX1" fmla="*/ 2670810 w 3311747"/>
                <a:gd name="connsiteY1" fmla="*/ 416052 h 416051"/>
                <a:gd name="connsiteX2" fmla="*/ 2462689 w 3311747"/>
                <a:gd name="connsiteY2" fmla="*/ 207835 h 416051"/>
                <a:gd name="connsiteX3" fmla="*/ 2189321 w 3311747"/>
                <a:gd name="connsiteY3" fmla="*/ 207835 h 416051"/>
                <a:gd name="connsiteX4" fmla="*/ 2100453 w 3311747"/>
                <a:gd name="connsiteY4" fmla="*/ 119063 h 416051"/>
                <a:gd name="connsiteX5" fmla="*/ 1931480 w 3311747"/>
                <a:gd name="connsiteY5" fmla="*/ 119063 h 416051"/>
                <a:gd name="connsiteX6" fmla="*/ 1856137 w 3311747"/>
                <a:gd name="connsiteY6" fmla="*/ 194405 h 416051"/>
                <a:gd name="connsiteX7" fmla="*/ 1542955 w 3311747"/>
                <a:gd name="connsiteY7" fmla="*/ 194405 h 416051"/>
                <a:gd name="connsiteX8" fmla="*/ 1460468 w 3311747"/>
                <a:gd name="connsiteY8" fmla="*/ 111919 h 416051"/>
                <a:gd name="connsiteX9" fmla="*/ 1383602 w 3311747"/>
                <a:gd name="connsiteY9" fmla="*/ 111919 h 416051"/>
                <a:gd name="connsiteX10" fmla="*/ 1315403 w 3311747"/>
                <a:gd name="connsiteY10" fmla="*/ 180118 h 416051"/>
                <a:gd name="connsiteX11" fmla="*/ 887539 w 3311747"/>
                <a:gd name="connsiteY11" fmla="*/ 180118 h 416051"/>
                <a:gd name="connsiteX12" fmla="*/ 716375 w 3311747"/>
                <a:gd name="connsiteY12" fmla="*/ 8954 h 416051"/>
                <a:gd name="connsiteX13" fmla="*/ 417481 w 3311747"/>
                <a:gd name="connsiteY13" fmla="*/ 8954 h 416051"/>
                <a:gd name="connsiteX14" fmla="*/ 293465 w 3311747"/>
                <a:gd name="connsiteY14" fmla="*/ 132969 h 416051"/>
                <a:gd name="connsiteX15" fmla="*/ 0 w 3311747"/>
                <a:gd name="connsiteY15" fmla="*/ 132969 h 416051"/>
                <a:gd name="connsiteX16" fmla="*/ 0 w 3311747"/>
                <a:gd name="connsiteY16" fmla="*/ 124016 h 416051"/>
                <a:gd name="connsiteX17" fmla="*/ 289750 w 3311747"/>
                <a:gd name="connsiteY17" fmla="*/ 124016 h 416051"/>
                <a:gd name="connsiteX18" fmla="*/ 413766 w 3311747"/>
                <a:gd name="connsiteY18" fmla="*/ 0 h 416051"/>
                <a:gd name="connsiteX19" fmla="*/ 720090 w 3311747"/>
                <a:gd name="connsiteY19" fmla="*/ 0 h 416051"/>
                <a:gd name="connsiteX20" fmla="*/ 891254 w 3311747"/>
                <a:gd name="connsiteY20" fmla="*/ 171164 h 416051"/>
                <a:gd name="connsiteX21" fmla="*/ 1311688 w 3311747"/>
                <a:gd name="connsiteY21" fmla="*/ 171164 h 416051"/>
                <a:gd name="connsiteX22" fmla="*/ 1379887 w 3311747"/>
                <a:gd name="connsiteY22" fmla="*/ 102965 h 416051"/>
                <a:gd name="connsiteX23" fmla="*/ 1464183 w 3311747"/>
                <a:gd name="connsiteY23" fmla="*/ 102965 h 416051"/>
                <a:gd name="connsiteX24" fmla="*/ 1546670 w 3311747"/>
                <a:gd name="connsiteY24" fmla="*/ 185452 h 416051"/>
                <a:gd name="connsiteX25" fmla="*/ 1852422 w 3311747"/>
                <a:gd name="connsiteY25" fmla="*/ 185452 h 416051"/>
                <a:gd name="connsiteX26" fmla="*/ 1927765 w 3311747"/>
                <a:gd name="connsiteY26" fmla="*/ 110109 h 416051"/>
                <a:gd name="connsiteX27" fmla="*/ 2104168 w 3311747"/>
                <a:gd name="connsiteY27" fmla="*/ 110109 h 416051"/>
                <a:gd name="connsiteX28" fmla="*/ 2193036 w 3311747"/>
                <a:gd name="connsiteY28" fmla="*/ 198882 h 416051"/>
                <a:gd name="connsiteX29" fmla="*/ 2466308 w 3311747"/>
                <a:gd name="connsiteY29" fmla="*/ 198882 h 416051"/>
                <a:gd name="connsiteX30" fmla="*/ 2674430 w 3311747"/>
                <a:gd name="connsiteY30" fmla="*/ 407003 h 416051"/>
                <a:gd name="connsiteX31" fmla="*/ 3311747 w 3311747"/>
                <a:gd name="connsiteY31" fmla="*/ 407003 h 41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11747" h="416051">
                  <a:moveTo>
                    <a:pt x="3311747" y="416052"/>
                  </a:moveTo>
                  <a:lnTo>
                    <a:pt x="2670810" y="416052"/>
                  </a:lnTo>
                  <a:lnTo>
                    <a:pt x="2462689" y="207835"/>
                  </a:lnTo>
                  <a:lnTo>
                    <a:pt x="2189321" y="207835"/>
                  </a:lnTo>
                  <a:lnTo>
                    <a:pt x="2100453" y="119063"/>
                  </a:lnTo>
                  <a:lnTo>
                    <a:pt x="1931480" y="119063"/>
                  </a:lnTo>
                  <a:lnTo>
                    <a:pt x="1856137" y="194405"/>
                  </a:lnTo>
                  <a:lnTo>
                    <a:pt x="1542955" y="194405"/>
                  </a:lnTo>
                  <a:lnTo>
                    <a:pt x="1460468" y="111919"/>
                  </a:lnTo>
                  <a:lnTo>
                    <a:pt x="1383602" y="111919"/>
                  </a:lnTo>
                  <a:lnTo>
                    <a:pt x="1315403" y="180118"/>
                  </a:lnTo>
                  <a:lnTo>
                    <a:pt x="887539" y="180118"/>
                  </a:lnTo>
                  <a:lnTo>
                    <a:pt x="716375" y="8954"/>
                  </a:lnTo>
                  <a:lnTo>
                    <a:pt x="417481" y="8954"/>
                  </a:lnTo>
                  <a:lnTo>
                    <a:pt x="293465" y="132969"/>
                  </a:lnTo>
                  <a:lnTo>
                    <a:pt x="0" y="132969"/>
                  </a:lnTo>
                  <a:lnTo>
                    <a:pt x="0" y="124016"/>
                  </a:lnTo>
                  <a:lnTo>
                    <a:pt x="289750" y="124016"/>
                  </a:lnTo>
                  <a:lnTo>
                    <a:pt x="413766" y="0"/>
                  </a:lnTo>
                  <a:lnTo>
                    <a:pt x="720090" y="0"/>
                  </a:lnTo>
                  <a:lnTo>
                    <a:pt x="891254" y="171164"/>
                  </a:lnTo>
                  <a:lnTo>
                    <a:pt x="1311688" y="171164"/>
                  </a:lnTo>
                  <a:lnTo>
                    <a:pt x="1379887" y="102965"/>
                  </a:lnTo>
                  <a:lnTo>
                    <a:pt x="1464183" y="102965"/>
                  </a:lnTo>
                  <a:lnTo>
                    <a:pt x="1546670" y="185452"/>
                  </a:lnTo>
                  <a:lnTo>
                    <a:pt x="1852422" y="185452"/>
                  </a:lnTo>
                  <a:lnTo>
                    <a:pt x="1927765" y="110109"/>
                  </a:lnTo>
                  <a:lnTo>
                    <a:pt x="2104168" y="110109"/>
                  </a:lnTo>
                  <a:lnTo>
                    <a:pt x="2193036" y="198882"/>
                  </a:lnTo>
                  <a:lnTo>
                    <a:pt x="2466308" y="198882"/>
                  </a:lnTo>
                  <a:lnTo>
                    <a:pt x="2674430" y="407003"/>
                  </a:lnTo>
                  <a:lnTo>
                    <a:pt x="3311747" y="407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17AEEC9-6A1B-46EC-974B-C6C40554A303}"/>
                </a:ext>
              </a:extLst>
            </p:cNvPr>
            <p:cNvSpPr/>
            <p:nvPr/>
          </p:nvSpPr>
          <p:spPr>
            <a:xfrm>
              <a:off x="3710597" y="359847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620" y="33623"/>
                    <a:pt x="0" y="26099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719" y="26099"/>
                    <a:pt x="26194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4CCEC82-7CD6-4673-BF8E-A79034A2F1B7}"/>
                </a:ext>
              </a:extLst>
            </p:cNvPr>
            <p:cNvSpPr/>
            <p:nvPr/>
          </p:nvSpPr>
          <p:spPr>
            <a:xfrm>
              <a:off x="7020725" y="3881364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0F4838F-ECD3-4524-990A-3238B1580E03}"/>
                </a:ext>
              </a:extLst>
            </p:cNvPr>
            <p:cNvSpPr/>
            <p:nvPr/>
          </p:nvSpPr>
          <p:spPr>
            <a:xfrm>
              <a:off x="2789054" y="3501603"/>
              <a:ext cx="766667" cy="98297"/>
            </a:xfrm>
            <a:custGeom>
              <a:avLst/>
              <a:gdLst>
                <a:gd name="connsiteX0" fmla="*/ 766667 w 766667"/>
                <a:gd name="connsiteY0" fmla="*/ 98298 h 98297"/>
                <a:gd name="connsiteX1" fmla="*/ 339376 w 766667"/>
                <a:gd name="connsiteY1" fmla="*/ 98298 h 98297"/>
                <a:gd name="connsiteX2" fmla="*/ 250031 w 766667"/>
                <a:gd name="connsiteY2" fmla="*/ 8954 h 98297"/>
                <a:gd name="connsiteX3" fmla="*/ 0 w 766667"/>
                <a:gd name="connsiteY3" fmla="*/ 8954 h 98297"/>
                <a:gd name="connsiteX4" fmla="*/ 0 w 766667"/>
                <a:gd name="connsiteY4" fmla="*/ 0 h 98297"/>
                <a:gd name="connsiteX5" fmla="*/ 253746 w 766667"/>
                <a:gd name="connsiteY5" fmla="*/ 0 h 98297"/>
                <a:gd name="connsiteX6" fmla="*/ 342995 w 766667"/>
                <a:gd name="connsiteY6" fmla="*/ 89345 h 98297"/>
                <a:gd name="connsiteX7" fmla="*/ 766667 w 766667"/>
                <a:gd name="connsiteY7" fmla="*/ 89345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667" h="98297">
                  <a:moveTo>
                    <a:pt x="766667" y="98298"/>
                  </a:moveTo>
                  <a:lnTo>
                    <a:pt x="339376" y="98298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342995" y="89345"/>
                  </a:lnTo>
                  <a:lnTo>
                    <a:pt x="766667" y="893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EECCA2A-7D3D-4998-9AFE-D7EC80B8F9E2}"/>
                </a:ext>
              </a:extLst>
            </p:cNvPr>
            <p:cNvSpPr/>
            <p:nvPr/>
          </p:nvSpPr>
          <p:spPr>
            <a:xfrm>
              <a:off x="2773052" y="348922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3ED7585-5A30-4E52-BD9D-69BFFFB28560}"/>
                </a:ext>
              </a:extLst>
            </p:cNvPr>
            <p:cNvSpPr/>
            <p:nvPr/>
          </p:nvSpPr>
          <p:spPr>
            <a:xfrm>
              <a:off x="3538100" y="3578565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33623 w 33623"/>
                <a:gd name="connsiteY1" fmla="*/ 16859 h 33718"/>
                <a:gd name="connsiteX2" fmla="*/ 16859 w 33623"/>
                <a:gd name="connsiteY2" fmla="*/ 0 h 33718"/>
                <a:gd name="connsiteX3" fmla="*/ 0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26099" y="33718"/>
                    <a:pt x="33623" y="26194"/>
                    <a:pt x="33623" y="16859"/>
                  </a:cubicBezTo>
                  <a:cubicBezTo>
                    <a:pt x="33623" y="7525"/>
                    <a:pt x="26099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8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59C15DC-687C-4F64-A0B5-85C89ECCDE3E}"/>
                </a:ext>
              </a:extLst>
            </p:cNvPr>
            <p:cNvSpPr/>
            <p:nvPr/>
          </p:nvSpPr>
          <p:spPr>
            <a:xfrm>
              <a:off x="2749334" y="3402447"/>
              <a:ext cx="746950" cy="100679"/>
            </a:xfrm>
            <a:custGeom>
              <a:avLst/>
              <a:gdLst>
                <a:gd name="connsiteX0" fmla="*/ 746951 w 746950"/>
                <a:gd name="connsiteY0" fmla="*/ 100679 h 100679"/>
                <a:gd name="connsiteX1" fmla="*/ 436150 w 746950"/>
                <a:gd name="connsiteY1" fmla="*/ 100679 h 100679"/>
                <a:gd name="connsiteX2" fmla="*/ 344329 w 746950"/>
                <a:gd name="connsiteY2" fmla="*/ 8954 h 100679"/>
                <a:gd name="connsiteX3" fmla="*/ 0 w 746950"/>
                <a:gd name="connsiteY3" fmla="*/ 8954 h 100679"/>
                <a:gd name="connsiteX4" fmla="*/ 0 w 746950"/>
                <a:gd name="connsiteY4" fmla="*/ 0 h 100679"/>
                <a:gd name="connsiteX5" fmla="*/ 348044 w 746950"/>
                <a:gd name="connsiteY5" fmla="*/ 0 h 100679"/>
                <a:gd name="connsiteX6" fmla="*/ 439865 w 746950"/>
                <a:gd name="connsiteY6" fmla="*/ 91726 h 100679"/>
                <a:gd name="connsiteX7" fmla="*/ 746951 w 746950"/>
                <a:gd name="connsiteY7" fmla="*/ 91726 h 10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950" h="100679">
                  <a:moveTo>
                    <a:pt x="746951" y="100679"/>
                  </a:moveTo>
                  <a:lnTo>
                    <a:pt x="436150" y="100679"/>
                  </a:lnTo>
                  <a:lnTo>
                    <a:pt x="34432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48044" y="0"/>
                  </a:lnTo>
                  <a:lnTo>
                    <a:pt x="439865" y="91726"/>
                  </a:lnTo>
                  <a:lnTo>
                    <a:pt x="746951" y="917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B7C33BB-BA6D-4FB6-910F-9F87B8703CA0}"/>
                </a:ext>
              </a:extLst>
            </p:cNvPr>
            <p:cNvSpPr/>
            <p:nvPr/>
          </p:nvSpPr>
          <p:spPr>
            <a:xfrm>
              <a:off x="2733428" y="3390065"/>
              <a:ext cx="33623" cy="33623"/>
            </a:xfrm>
            <a:custGeom>
              <a:avLst/>
              <a:gdLst>
                <a:gd name="connsiteX0" fmla="*/ 16764 w 33623"/>
                <a:gd name="connsiteY0" fmla="*/ 33623 h 33623"/>
                <a:gd name="connsiteX1" fmla="*/ 0 w 33623"/>
                <a:gd name="connsiteY1" fmla="*/ 16859 h 33623"/>
                <a:gd name="connsiteX2" fmla="*/ 16764 w 33623"/>
                <a:gd name="connsiteY2" fmla="*/ 0 h 33623"/>
                <a:gd name="connsiteX3" fmla="*/ 33623 w 33623"/>
                <a:gd name="connsiteY3" fmla="*/ 16859 h 33623"/>
                <a:gd name="connsiteX4" fmla="*/ 16764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764" y="33623"/>
                  </a:moveTo>
                  <a:cubicBezTo>
                    <a:pt x="7429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03" y="33623"/>
                    <a:pt x="16764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E2024C5-3A2E-4729-93C3-A23C84EB06ED}"/>
                </a:ext>
              </a:extLst>
            </p:cNvPr>
            <p:cNvSpPr/>
            <p:nvPr/>
          </p:nvSpPr>
          <p:spPr>
            <a:xfrm>
              <a:off x="3478663" y="3481791"/>
              <a:ext cx="33624" cy="33718"/>
            </a:xfrm>
            <a:custGeom>
              <a:avLst/>
              <a:gdLst>
                <a:gd name="connsiteX0" fmla="*/ 16765 w 33624"/>
                <a:gd name="connsiteY0" fmla="*/ 33719 h 33718"/>
                <a:gd name="connsiteX1" fmla="*/ 33624 w 33624"/>
                <a:gd name="connsiteY1" fmla="*/ 16859 h 33718"/>
                <a:gd name="connsiteX2" fmla="*/ 16765 w 33624"/>
                <a:gd name="connsiteY2" fmla="*/ 0 h 33718"/>
                <a:gd name="connsiteX3" fmla="*/ 1 w 33624"/>
                <a:gd name="connsiteY3" fmla="*/ 16859 h 33718"/>
                <a:gd name="connsiteX4" fmla="*/ 16765 w 33624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765" y="33719"/>
                  </a:moveTo>
                  <a:cubicBezTo>
                    <a:pt x="26099" y="33719"/>
                    <a:pt x="33624" y="26194"/>
                    <a:pt x="33624" y="16859"/>
                  </a:cubicBezTo>
                  <a:cubicBezTo>
                    <a:pt x="33624" y="7620"/>
                    <a:pt x="26099" y="0"/>
                    <a:pt x="16765" y="0"/>
                  </a:cubicBezTo>
                  <a:cubicBezTo>
                    <a:pt x="7430" y="0"/>
                    <a:pt x="1" y="7525"/>
                    <a:pt x="1" y="16859"/>
                  </a:cubicBezTo>
                  <a:cubicBezTo>
                    <a:pt x="-94" y="26194"/>
                    <a:pt x="7430" y="33719"/>
                    <a:pt x="16765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C0F840D-1EFC-4A02-8086-2C2AB17D66A3}"/>
                </a:ext>
              </a:extLst>
            </p:cNvPr>
            <p:cNvSpPr/>
            <p:nvPr/>
          </p:nvSpPr>
          <p:spPr>
            <a:xfrm>
              <a:off x="3781273" y="3578565"/>
              <a:ext cx="1034605" cy="218503"/>
            </a:xfrm>
            <a:custGeom>
              <a:avLst/>
              <a:gdLst>
                <a:gd name="connsiteX0" fmla="*/ 1034606 w 1034605"/>
                <a:gd name="connsiteY0" fmla="*/ 218504 h 218503"/>
                <a:gd name="connsiteX1" fmla="*/ 876300 w 1034605"/>
                <a:gd name="connsiteY1" fmla="*/ 218504 h 218503"/>
                <a:gd name="connsiteX2" fmla="*/ 666750 w 1034605"/>
                <a:gd name="connsiteY2" fmla="*/ 8954 h 218503"/>
                <a:gd name="connsiteX3" fmla="*/ 409956 w 1034605"/>
                <a:gd name="connsiteY3" fmla="*/ 8954 h 218503"/>
                <a:gd name="connsiteX4" fmla="*/ 323183 w 1034605"/>
                <a:gd name="connsiteY4" fmla="*/ 95726 h 218503"/>
                <a:gd name="connsiteX5" fmla="*/ 0 w 1034605"/>
                <a:gd name="connsiteY5" fmla="*/ 95726 h 218503"/>
                <a:gd name="connsiteX6" fmla="*/ 0 w 1034605"/>
                <a:gd name="connsiteY6" fmla="*/ 86773 h 218503"/>
                <a:gd name="connsiteX7" fmla="*/ 319469 w 1034605"/>
                <a:gd name="connsiteY7" fmla="*/ 86773 h 218503"/>
                <a:gd name="connsiteX8" fmla="*/ 406241 w 1034605"/>
                <a:gd name="connsiteY8" fmla="*/ 0 h 218503"/>
                <a:gd name="connsiteX9" fmla="*/ 670465 w 1034605"/>
                <a:gd name="connsiteY9" fmla="*/ 0 h 218503"/>
                <a:gd name="connsiteX10" fmla="*/ 880015 w 1034605"/>
                <a:gd name="connsiteY10" fmla="*/ 209550 h 218503"/>
                <a:gd name="connsiteX11" fmla="*/ 1034606 w 1034605"/>
                <a:gd name="connsiteY11" fmla="*/ 209550 h 2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4605" h="218503">
                  <a:moveTo>
                    <a:pt x="1034606" y="218504"/>
                  </a:moveTo>
                  <a:lnTo>
                    <a:pt x="876300" y="218504"/>
                  </a:lnTo>
                  <a:lnTo>
                    <a:pt x="666750" y="8954"/>
                  </a:lnTo>
                  <a:lnTo>
                    <a:pt x="409956" y="8954"/>
                  </a:lnTo>
                  <a:lnTo>
                    <a:pt x="323183" y="95726"/>
                  </a:lnTo>
                  <a:lnTo>
                    <a:pt x="0" y="95726"/>
                  </a:lnTo>
                  <a:lnTo>
                    <a:pt x="0" y="86773"/>
                  </a:lnTo>
                  <a:lnTo>
                    <a:pt x="319469" y="86773"/>
                  </a:lnTo>
                  <a:lnTo>
                    <a:pt x="406241" y="0"/>
                  </a:lnTo>
                  <a:lnTo>
                    <a:pt x="670465" y="0"/>
                  </a:lnTo>
                  <a:lnTo>
                    <a:pt x="880015" y="209550"/>
                  </a:lnTo>
                  <a:lnTo>
                    <a:pt x="1034606" y="209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4D90844-B212-4DC2-9047-5E452A2C0B43}"/>
                </a:ext>
              </a:extLst>
            </p:cNvPr>
            <p:cNvSpPr/>
            <p:nvPr/>
          </p:nvSpPr>
          <p:spPr>
            <a:xfrm>
              <a:off x="3765271" y="3652955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93C5D22-A04E-4723-9E2F-DC1E41202B59}"/>
                </a:ext>
              </a:extLst>
            </p:cNvPr>
            <p:cNvSpPr/>
            <p:nvPr/>
          </p:nvSpPr>
          <p:spPr>
            <a:xfrm>
              <a:off x="4798162" y="3775827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859 h 33623"/>
                <a:gd name="connsiteX2" fmla="*/ 16859 w 33718"/>
                <a:gd name="connsiteY2" fmla="*/ 0 h 33623"/>
                <a:gd name="connsiteX3" fmla="*/ 0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9"/>
                    <a:pt x="7620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716648A-FAB0-4312-AEF2-8E27C18BCB84}"/>
                </a:ext>
              </a:extLst>
            </p:cNvPr>
            <p:cNvSpPr/>
            <p:nvPr/>
          </p:nvSpPr>
          <p:spPr>
            <a:xfrm>
              <a:off x="3835851" y="3640572"/>
              <a:ext cx="742283" cy="182308"/>
            </a:xfrm>
            <a:custGeom>
              <a:avLst/>
              <a:gdLst>
                <a:gd name="connsiteX0" fmla="*/ 735997 w 742283"/>
                <a:gd name="connsiteY0" fmla="*/ 182309 h 182308"/>
                <a:gd name="connsiteX1" fmla="*/ 562547 w 742283"/>
                <a:gd name="connsiteY1" fmla="*/ 8954 h 182308"/>
                <a:gd name="connsiteX2" fmla="*/ 397573 w 742283"/>
                <a:gd name="connsiteY2" fmla="*/ 8954 h 182308"/>
                <a:gd name="connsiteX3" fmla="*/ 313277 w 742283"/>
                <a:gd name="connsiteY3" fmla="*/ 93250 h 182308"/>
                <a:gd name="connsiteX4" fmla="*/ 0 w 742283"/>
                <a:gd name="connsiteY4" fmla="*/ 93250 h 182308"/>
                <a:gd name="connsiteX5" fmla="*/ 0 w 742283"/>
                <a:gd name="connsiteY5" fmla="*/ 84296 h 182308"/>
                <a:gd name="connsiteX6" fmla="*/ 309563 w 742283"/>
                <a:gd name="connsiteY6" fmla="*/ 84296 h 182308"/>
                <a:gd name="connsiteX7" fmla="*/ 393859 w 742283"/>
                <a:gd name="connsiteY7" fmla="*/ 0 h 182308"/>
                <a:gd name="connsiteX8" fmla="*/ 566261 w 742283"/>
                <a:gd name="connsiteY8" fmla="*/ 0 h 182308"/>
                <a:gd name="connsiteX9" fmla="*/ 742283 w 742283"/>
                <a:gd name="connsiteY9" fmla="*/ 176022 h 18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283" h="182308">
                  <a:moveTo>
                    <a:pt x="735997" y="182309"/>
                  </a:moveTo>
                  <a:lnTo>
                    <a:pt x="562547" y="8954"/>
                  </a:lnTo>
                  <a:lnTo>
                    <a:pt x="397573" y="8954"/>
                  </a:lnTo>
                  <a:lnTo>
                    <a:pt x="313277" y="93250"/>
                  </a:lnTo>
                  <a:lnTo>
                    <a:pt x="0" y="93250"/>
                  </a:lnTo>
                  <a:lnTo>
                    <a:pt x="0" y="84296"/>
                  </a:lnTo>
                  <a:lnTo>
                    <a:pt x="309563" y="84296"/>
                  </a:lnTo>
                  <a:lnTo>
                    <a:pt x="393859" y="0"/>
                  </a:lnTo>
                  <a:lnTo>
                    <a:pt x="566261" y="0"/>
                  </a:lnTo>
                  <a:lnTo>
                    <a:pt x="742283" y="1760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0580C04-3D1A-4D30-9652-B891BA99B6FF}"/>
                </a:ext>
              </a:extLst>
            </p:cNvPr>
            <p:cNvSpPr/>
            <p:nvPr/>
          </p:nvSpPr>
          <p:spPr>
            <a:xfrm>
              <a:off x="3819849" y="371248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EA16C80-D4D7-4A31-A733-2004DDE30223}"/>
                </a:ext>
              </a:extLst>
            </p:cNvPr>
            <p:cNvSpPr/>
            <p:nvPr/>
          </p:nvSpPr>
          <p:spPr>
            <a:xfrm>
              <a:off x="4557584" y="380233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45F9EAE-6008-4C9A-A31A-99C6282FE378}"/>
                </a:ext>
              </a:extLst>
            </p:cNvPr>
            <p:cNvSpPr/>
            <p:nvPr/>
          </p:nvSpPr>
          <p:spPr>
            <a:xfrm>
              <a:off x="5951258" y="3108697"/>
              <a:ext cx="982122" cy="399192"/>
            </a:xfrm>
            <a:custGeom>
              <a:avLst/>
              <a:gdLst>
                <a:gd name="connsiteX0" fmla="*/ 6382 w 982122"/>
                <a:gd name="connsiteY0" fmla="*/ 399193 h 399192"/>
                <a:gd name="connsiteX1" fmla="*/ 0 w 982122"/>
                <a:gd name="connsiteY1" fmla="*/ 392906 h 399192"/>
                <a:gd name="connsiteX2" fmla="*/ 215741 w 982122"/>
                <a:gd name="connsiteY2" fmla="*/ 177165 h 399192"/>
                <a:gd name="connsiteX3" fmla="*/ 798671 w 982122"/>
                <a:gd name="connsiteY3" fmla="*/ 177165 h 399192"/>
                <a:gd name="connsiteX4" fmla="*/ 975836 w 982122"/>
                <a:gd name="connsiteY4" fmla="*/ 0 h 399192"/>
                <a:gd name="connsiteX5" fmla="*/ 982123 w 982122"/>
                <a:gd name="connsiteY5" fmla="*/ 6286 h 399192"/>
                <a:gd name="connsiteX6" fmla="*/ 802386 w 982122"/>
                <a:gd name="connsiteY6" fmla="*/ 186119 h 399192"/>
                <a:gd name="connsiteX7" fmla="*/ 219456 w 982122"/>
                <a:gd name="connsiteY7" fmla="*/ 186119 h 39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2122" h="399192">
                  <a:moveTo>
                    <a:pt x="6382" y="399193"/>
                  </a:moveTo>
                  <a:lnTo>
                    <a:pt x="0" y="392906"/>
                  </a:lnTo>
                  <a:lnTo>
                    <a:pt x="215741" y="177165"/>
                  </a:lnTo>
                  <a:lnTo>
                    <a:pt x="798671" y="177165"/>
                  </a:lnTo>
                  <a:lnTo>
                    <a:pt x="975836" y="0"/>
                  </a:lnTo>
                  <a:lnTo>
                    <a:pt x="982123" y="6286"/>
                  </a:lnTo>
                  <a:lnTo>
                    <a:pt x="802386" y="186119"/>
                  </a:lnTo>
                  <a:lnTo>
                    <a:pt x="219456" y="1861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7CA493C-E030-4CDC-B045-EDEEB5F98529}"/>
                </a:ext>
              </a:extLst>
            </p:cNvPr>
            <p:cNvSpPr/>
            <p:nvPr/>
          </p:nvSpPr>
          <p:spPr>
            <a:xfrm>
              <a:off x="5938233" y="3487339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300F23F-FFD9-4D91-BA12-1AD60C906580}"/>
                </a:ext>
              </a:extLst>
            </p:cNvPr>
            <p:cNvSpPr/>
            <p:nvPr/>
          </p:nvSpPr>
          <p:spPr>
            <a:xfrm>
              <a:off x="6912831" y="3095576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176B6AF-7B51-4C9B-B123-DDF3896667EB}"/>
                </a:ext>
              </a:extLst>
            </p:cNvPr>
            <p:cNvSpPr/>
            <p:nvPr/>
          </p:nvSpPr>
          <p:spPr>
            <a:xfrm>
              <a:off x="6013647" y="3556181"/>
              <a:ext cx="1376172" cy="327469"/>
            </a:xfrm>
            <a:custGeom>
              <a:avLst/>
              <a:gdLst>
                <a:gd name="connsiteX0" fmla="*/ 1369790 w 1376172"/>
                <a:gd name="connsiteY0" fmla="*/ 327470 h 327469"/>
                <a:gd name="connsiteX1" fmla="*/ 1202626 w 1376172"/>
                <a:gd name="connsiteY1" fmla="*/ 160306 h 327469"/>
                <a:gd name="connsiteX2" fmla="*/ 1026509 w 1376172"/>
                <a:gd name="connsiteY2" fmla="*/ 160306 h 327469"/>
                <a:gd name="connsiteX3" fmla="*/ 944594 w 1376172"/>
                <a:gd name="connsiteY3" fmla="*/ 78391 h 327469"/>
                <a:gd name="connsiteX4" fmla="*/ 764762 w 1376172"/>
                <a:gd name="connsiteY4" fmla="*/ 78391 h 327469"/>
                <a:gd name="connsiteX5" fmla="*/ 670560 w 1376172"/>
                <a:gd name="connsiteY5" fmla="*/ 172688 h 327469"/>
                <a:gd name="connsiteX6" fmla="*/ 428720 w 1376172"/>
                <a:gd name="connsiteY6" fmla="*/ 172688 h 327469"/>
                <a:gd name="connsiteX7" fmla="*/ 264986 w 1376172"/>
                <a:gd name="connsiteY7" fmla="*/ 8954 h 327469"/>
                <a:gd name="connsiteX8" fmla="*/ 0 w 1376172"/>
                <a:gd name="connsiteY8" fmla="*/ 8954 h 327469"/>
                <a:gd name="connsiteX9" fmla="*/ 0 w 1376172"/>
                <a:gd name="connsiteY9" fmla="*/ 0 h 327469"/>
                <a:gd name="connsiteX10" fmla="*/ 268700 w 1376172"/>
                <a:gd name="connsiteY10" fmla="*/ 0 h 327469"/>
                <a:gd name="connsiteX11" fmla="*/ 432435 w 1376172"/>
                <a:gd name="connsiteY11" fmla="*/ 163735 h 327469"/>
                <a:gd name="connsiteX12" fmla="*/ 666845 w 1376172"/>
                <a:gd name="connsiteY12" fmla="*/ 163735 h 327469"/>
                <a:gd name="connsiteX13" fmla="*/ 761047 w 1376172"/>
                <a:gd name="connsiteY13" fmla="*/ 69437 h 327469"/>
                <a:gd name="connsiteX14" fmla="*/ 948309 w 1376172"/>
                <a:gd name="connsiteY14" fmla="*/ 69437 h 327469"/>
                <a:gd name="connsiteX15" fmla="*/ 1030224 w 1376172"/>
                <a:gd name="connsiteY15" fmla="*/ 151352 h 327469"/>
                <a:gd name="connsiteX16" fmla="*/ 1206341 w 1376172"/>
                <a:gd name="connsiteY16" fmla="*/ 151352 h 327469"/>
                <a:gd name="connsiteX17" fmla="*/ 1376172 w 1376172"/>
                <a:gd name="connsiteY17" fmla="*/ 321183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6172" h="327469">
                  <a:moveTo>
                    <a:pt x="1369790" y="327470"/>
                  </a:moveTo>
                  <a:lnTo>
                    <a:pt x="1202626" y="160306"/>
                  </a:lnTo>
                  <a:lnTo>
                    <a:pt x="1026509" y="160306"/>
                  </a:lnTo>
                  <a:lnTo>
                    <a:pt x="944594" y="78391"/>
                  </a:lnTo>
                  <a:lnTo>
                    <a:pt x="764762" y="78391"/>
                  </a:lnTo>
                  <a:lnTo>
                    <a:pt x="670560" y="172688"/>
                  </a:lnTo>
                  <a:lnTo>
                    <a:pt x="428720" y="172688"/>
                  </a:lnTo>
                  <a:lnTo>
                    <a:pt x="264986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68700" y="0"/>
                  </a:lnTo>
                  <a:lnTo>
                    <a:pt x="432435" y="163735"/>
                  </a:lnTo>
                  <a:lnTo>
                    <a:pt x="666845" y="163735"/>
                  </a:lnTo>
                  <a:lnTo>
                    <a:pt x="761047" y="69437"/>
                  </a:lnTo>
                  <a:lnTo>
                    <a:pt x="948309" y="69437"/>
                  </a:lnTo>
                  <a:lnTo>
                    <a:pt x="1030224" y="151352"/>
                  </a:lnTo>
                  <a:lnTo>
                    <a:pt x="1206341" y="151352"/>
                  </a:lnTo>
                  <a:lnTo>
                    <a:pt x="1376172" y="3211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4B3C0F5-C486-45C2-B509-EE5CC912B115}"/>
                </a:ext>
              </a:extLst>
            </p:cNvPr>
            <p:cNvSpPr/>
            <p:nvPr/>
          </p:nvSpPr>
          <p:spPr>
            <a:xfrm>
              <a:off x="5997645" y="3543798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194"/>
                    <a:pt x="26194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7A0548A-8BD3-474A-BEBE-19CBE1304CA1}"/>
                </a:ext>
              </a:extLst>
            </p:cNvPr>
            <p:cNvSpPr/>
            <p:nvPr/>
          </p:nvSpPr>
          <p:spPr>
            <a:xfrm>
              <a:off x="7369245" y="3863100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2F5C60B-B555-4240-B1C6-16C6BF0B56E4}"/>
                </a:ext>
              </a:extLst>
            </p:cNvPr>
            <p:cNvSpPr/>
            <p:nvPr/>
          </p:nvSpPr>
          <p:spPr>
            <a:xfrm>
              <a:off x="6100039" y="3298149"/>
              <a:ext cx="963263" cy="216122"/>
            </a:xfrm>
            <a:custGeom>
              <a:avLst/>
              <a:gdLst>
                <a:gd name="connsiteX0" fmla="*/ 589121 w 963263"/>
                <a:gd name="connsiteY0" fmla="*/ 216122 h 216122"/>
                <a:gd name="connsiteX1" fmla="*/ 442722 w 963263"/>
                <a:gd name="connsiteY1" fmla="*/ 216122 h 216122"/>
                <a:gd name="connsiteX2" fmla="*/ 322421 w 963263"/>
                <a:gd name="connsiteY2" fmla="*/ 95821 h 216122"/>
                <a:gd name="connsiteX3" fmla="*/ 105346 w 963263"/>
                <a:gd name="connsiteY3" fmla="*/ 95821 h 216122"/>
                <a:gd name="connsiteX4" fmla="*/ 6382 w 963263"/>
                <a:gd name="connsiteY4" fmla="*/ 194882 h 216122"/>
                <a:gd name="connsiteX5" fmla="*/ 0 w 963263"/>
                <a:gd name="connsiteY5" fmla="*/ 188595 h 216122"/>
                <a:gd name="connsiteX6" fmla="*/ 101632 w 963263"/>
                <a:gd name="connsiteY6" fmla="*/ 86868 h 216122"/>
                <a:gd name="connsiteX7" fmla="*/ 326136 w 963263"/>
                <a:gd name="connsiteY7" fmla="*/ 86868 h 216122"/>
                <a:gd name="connsiteX8" fmla="*/ 446437 w 963263"/>
                <a:gd name="connsiteY8" fmla="*/ 207169 h 216122"/>
                <a:gd name="connsiteX9" fmla="*/ 585406 w 963263"/>
                <a:gd name="connsiteY9" fmla="*/ 207169 h 216122"/>
                <a:gd name="connsiteX10" fmla="*/ 698849 w 963263"/>
                <a:gd name="connsiteY10" fmla="*/ 93726 h 216122"/>
                <a:gd name="connsiteX11" fmla="*/ 863155 w 963263"/>
                <a:gd name="connsiteY11" fmla="*/ 93726 h 216122"/>
                <a:gd name="connsiteX12" fmla="*/ 956881 w 963263"/>
                <a:gd name="connsiteY12" fmla="*/ 0 h 216122"/>
                <a:gd name="connsiteX13" fmla="*/ 963263 w 963263"/>
                <a:gd name="connsiteY13" fmla="*/ 6287 h 216122"/>
                <a:gd name="connsiteX14" fmla="*/ 866870 w 963263"/>
                <a:gd name="connsiteY14" fmla="*/ 102679 h 216122"/>
                <a:gd name="connsiteX15" fmla="*/ 702564 w 963263"/>
                <a:gd name="connsiteY15" fmla="*/ 102679 h 21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3263" h="216122">
                  <a:moveTo>
                    <a:pt x="589121" y="216122"/>
                  </a:moveTo>
                  <a:lnTo>
                    <a:pt x="442722" y="216122"/>
                  </a:lnTo>
                  <a:lnTo>
                    <a:pt x="322421" y="95821"/>
                  </a:lnTo>
                  <a:lnTo>
                    <a:pt x="105346" y="95821"/>
                  </a:lnTo>
                  <a:lnTo>
                    <a:pt x="6382" y="194882"/>
                  </a:lnTo>
                  <a:lnTo>
                    <a:pt x="0" y="188595"/>
                  </a:lnTo>
                  <a:lnTo>
                    <a:pt x="101632" y="86868"/>
                  </a:lnTo>
                  <a:lnTo>
                    <a:pt x="326136" y="86868"/>
                  </a:lnTo>
                  <a:lnTo>
                    <a:pt x="446437" y="207169"/>
                  </a:lnTo>
                  <a:lnTo>
                    <a:pt x="585406" y="207169"/>
                  </a:lnTo>
                  <a:lnTo>
                    <a:pt x="698849" y="93726"/>
                  </a:lnTo>
                  <a:lnTo>
                    <a:pt x="863155" y="93726"/>
                  </a:lnTo>
                  <a:lnTo>
                    <a:pt x="956881" y="0"/>
                  </a:lnTo>
                  <a:lnTo>
                    <a:pt x="963263" y="6287"/>
                  </a:lnTo>
                  <a:lnTo>
                    <a:pt x="866870" y="102679"/>
                  </a:lnTo>
                  <a:lnTo>
                    <a:pt x="702564" y="102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EF3781A-9B2F-44FA-A9DF-EF0AA086B1A2}"/>
                </a:ext>
              </a:extLst>
            </p:cNvPr>
            <p:cNvSpPr/>
            <p:nvPr/>
          </p:nvSpPr>
          <p:spPr>
            <a:xfrm>
              <a:off x="6087014" y="347238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97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8FE2D13-1D30-41EF-8EF1-E8CA05871040}"/>
                </a:ext>
              </a:extLst>
            </p:cNvPr>
            <p:cNvSpPr/>
            <p:nvPr/>
          </p:nvSpPr>
          <p:spPr>
            <a:xfrm>
              <a:off x="7042752" y="3285028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074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37F1EDB-EFA5-4AA8-9EB8-2A1A181DD925}"/>
                </a:ext>
              </a:extLst>
            </p:cNvPr>
            <p:cNvSpPr/>
            <p:nvPr/>
          </p:nvSpPr>
          <p:spPr>
            <a:xfrm>
              <a:off x="6633820" y="3142129"/>
              <a:ext cx="462057" cy="204787"/>
            </a:xfrm>
            <a:custGeom>
              <a:avLst/>
              <a:gdLst>
                <a:gd name="connsiteX0" fmla="*/ 263652 w 462057"/>
                <a:gd name="connsiteY0" fmla="*/ 204788 h 204787"/>
                <a:gd name="connsiteX1" fmla="*/ 0 w 462057"/>
                <a:gd name="connsiteY1" fmla="*/ 204788 h 204787"/>
                <a:gd name="connsiteX2" fmla="*/ 0 w 462057"/>
                <a:gd name="connsiteY2" fmla="*/ 195739 h 204787"/>
                <a:gd name="connsiteX3" fmla="*/ 259937 w 462057"/>
                <a:gd name="connsiteY3" fmla="*/ 195739 h 204787"/>
                <a:gd name="connsiteX4" fmla="*/ 455676 w 462057"/>
                <a:gd name="connsiteY4" fmla="*/ 0 h 204787"/>
                <a:gd name="connsiteX5" fmla="*/ 462058 w 462057"/>
                <a:gd name="connsiteY5" fmla="*/ 6382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057" h="204787">
                  <a:moveTo>
                    <a:pt x="263652" y="204788"/>
                  </a:moveTo>
                  <a:lnTo>
                    <a:pt x="0" y="204788"/>
                  </a:lnTo>
                  <a:lnTo>
                    <a:pt x="0" y="195739"/>
                  </a:lnTo>
                  <a:lnTo>
                    <a:pt x="259937" y="195739"/>
                  </a:lnTo>
                  <a:lnTo>
                    <a:pt x="455676" y="0"/>
                  </a:lnTo>
                  <a:lnTo>
                    <a:pt x="462058" y="63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0AD9119-A9D9-46DC-AA94-AD9F6FF1B7C5}"/>
                </a:ext>
              </a:extLst>
            </p:cNvPr>
            <p:cNvSpPr/>
            <p:nvPr/>
          </p:nvSpPr>
          <p:spPr>
            <a:xfrm>
              <a:off x="6617913" y="3325486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429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03" y="0"/>
                    <a:pt x="33623" y="7525"/>
                    <a:pt x="33623" y="16859"/>
                  </a:cubicBezTo>
                  <a:cubicBezTo>
                    <a:pt x="33528" y="26194"/>
                    <a:pt x="26003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EFB871D-FF29-4B42-87B3-CC90FD614D56}"/>
                </a:ext>
              </a:extLst>
            </p:cNvPr>
            <p:cNvSpPr/>
            <p:nvPr/>
          </p:nvSpPr>
          <p:spPr>
            <a:xfrm>
              <a:off x="7075328" y="3129104"/>
              <a:ext cx="33575" cy="33670"/>
            </a:xfrm>
            <a:custGeom>
              <a:avLst/>
              <a:gdLst>
                <a:gd name="connsiteX0" fmla="*/ 28646 w 33575"/>
                <a:gd name="connsiteY0" fmla="*/ 28742 h 33670"/>
                <a:gd name="connsiteX1" fmla="*/ 28646 w 33575"/>
                <a:gd name="connsiteY1" fmla="*/ 4929 h 33670"/>
                <a:gd name="connsiteX2" fmla="*/ 4929 w 33575"/>
                <a:gd name="connsiteY2" fmla="*/ 4929 h 33670"/>
                <a:gd name="connsiteX3" fmla="*/ 4929 w 33575"/>
                <a:gd name="connsiteY3" fmla="*/ 28742 h 33670"/>
                <a:gd name="connsiteX4" fmla="*/ 28646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28646" y="28742"/>
                  </a:move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074" y="35314"/>
                    <a:pt x="28646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C3D1557-7D4C-49DD-9BCF-ED53B1ABCDC9}"/>
                </a:ext>
              </a:extLst>
            </p:cNvPr>
            <p:cNvSpPr/>
            <p:nvPr/>
          </p:nvSpPr>
          <p:spPr>
            <a:xfrm>
              <a:off x="6197194" y="3214710"/>
              <a:ext cx="1100232" cy="352901"/>
            </a:xfrm>
            <a:custGeom>
              <a:avLst/>
              <a:gdLst>
                <a:gd name="connsiteX0" fmla="*/ 576263 w 1100232"/>
                <a:gd name="connsiteY0" fmla="*/ 352901 h 352901"/>
                <a:gd name="connsiteX1" fmla="*/ 222790 w 1100232"/>
                <a:gd name="connsiteY1" fmla="*/ 352901 h 352901"/>
                <a:gd name="connsiteX2" fmla="*/ 150876 w 1100232"/>
                <a:gd name="connsiteY2" fmla="*/ 280988 h 352901"/>
                <a:gd name="connsiteX3" fmla="*/ 0 w 1100232"/>
                <a:gd name="connsiteY3" fmla="*/ 280988 h 352901"/>
                <a:gd name="connsiteX4" fmla="*/ 0 w 1100232"/>
                <a:gd name="connsiteY4" fmla="*/ 272034 h 352901"/>
                <a:gd name="connsiteX5" fmla="*/ 154591 w 1100232"/>
                <a:gd name="connsiteY5" fmla="*/ 272034 h 352901"/>
                <a:gd name="connsiteX6" fmla="*/ 226504 w 1100232"/>
                <a:gd name="connsiteY6" fmla="*/ 343948 h 352901"/>
                <a:gd name="connsiteX7" fmla="*/ 572548 w 1100232"/>
                <a:gd name="connsiteY7" fmla="*/ 343948 h 352901"/>
                <a:gd name="connsiteX8" fmla="*/ 658082 w 1100232"/>
                <a:gd name="connsiteY8" fmla="*/ 258413 h 352901"/>
                <a:gd name="connsiteX9" fmla="*/ 835438 w 1100232"/>
                <a:gd name="connsiteY9" fmla="*/ 258413 h 352901"/>
                <a:gd name="connsiteX10" fmla="*/ 1093851 w 1100232"/>
                <a:gd name="connsiteY10" fmla="*/ 0 h 352901"/>
                <a:gd name="connsiteX11" fmla="*/ 1100233 w 1100232"/>
                <a:gd name="connsiteY11" fmla="*/ 6382 h 352901"/>
                <a:gd name="connsiteX12" fmla="*/ 839248 w 1100232"/>
                <a:gd name="connsiteY12" fmla="*/ 267367 h 352901"/>
                <a:gd name="connsiteX13" fmla="*/ 661892 w 1100232"/>
                <a:gd name="connsiteY13" fmla="*/ 267367 h 35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0232" h="352901">
                  <a:moveTo>
                    <a:pt x="576263" y="352901"/>
                  </a:moveTo>
                  <a:lnTo>
                    <a:pt x="222790" y="352901"/>
                  </a:lnTo>
                  <a:lnTo>
                    <a:pt x="150876" y="280988"/>
                  </a:lnTo>
                  <a:lnTo>
                    <a:pt x="0" y="280988"/>
                  </a:lnTo>
                  <a:lnTo>
                    <a:pt x="0" y="272034"/>
                  </a:lnTo>
                  <a:lnTo>
                    <a:pt x="154591" y="272034"/>
                  </a:lnTo>
                  <a:lnTo>
                    <a:pt x="226504" y="343948"/>
                  </a:lnTo>
                  <a:lnTo>
                    <a:pt x="572548" y="343948"/>
                  </a:lnTo>
                  <a:lnTo>
                    <a:pt x="658082" y="258413"/>
                  </a:lnTo>
                  <a:lnTo>
                    <a:pt x="835438" y="258413"/>
                  </a:lnTo>
                  <a:lnTo>
                    <a:pt x="1093851" y="0"/>
                  </a:lnTo>
                  <a:lnTo>
                    <a:pt x="1100233" y="6382"/>
                  </a:lnTo>
                  <a:lnTo>
                    <a:pt x="839248" y="267367"/>
                  </a:lnTo>
                  <a:lnTo>
                    <a:pt x="661892" y="2673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5FE6711-3C87-4033-800F-50DF5BA886E8}"/>
                </a:ext>
              </a:extLst>
            </p:cNvPr>
            <p:cNvSpPr/>
            <p:nvPr/>
          </p:nvSpPr>
          <p:spPr>
            <a:xfrm>
              <a:off x="6181287" y="3474361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B8DCC3C-B8A4-4E7B-B9B8-B7B5C92603BA}"/>
                </a:ext>
              </a:extLst>
            </p:cNvPr>
            <p:cNvSpPr/>
            <p:nvPr/>
          </p:nvSpPr>
          <p:spPr>
            <a:xfrm>
              <a:off x="7276781" y="320168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C2CA400-C613-4B80-B71E-BE4A2DDF1341}"/>
                </a:ext>
              </a:extLst>
            </p:cNvPr>
            <p:cNvSpPr/>
            <p:nvPr/>
          </p:nvSpPr>
          <p:spPr>
            <a:xfrm>
              <a:off x="6353118" y="3568849"/>
              <a:ext cx="288416" cy="88106"/>
            </a:xfrm>
            <a:custGeom>
              <a:avLst/>
              <a:gdLst>
                <a:gd name="connsiteX0" fmla="*/ 288417 w 288416"/>
                <a:gd name="connsiteY0" fmla="*/ 88106 h 88106"/>
                <a:gd name="connsiteX1" fmla="*/ 81725 w 288416"/>
                <a:gd name="connsiteY1" fmla="*/ 88106 h 88106"/>
                <a:gd name="connsiteX2" fmla="*/ 0 w 288416"/>
                <a:gd name="connsiteY2" fmla="*/ 6287 h 88106"/>
                <a:gd name="connsiteX3" fmla="*/ 6287 w 288416"/>
                <a:gd name="connsiteY3" fmla="*/ 0 h 88106"/>
                <a:gd name="connsiteX4" fmla="*/ 85439 w 288416"/>
                <a:gd name="connsiteY4" fmla="*/ 79153 h 88106"/>
                <a:gd name="connsiteX5" fmla="*/ 288417 w 288416"/>
                <a:gd name="connsiteY5" fmla="*/ 7915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416" h="88106">
                  <a:moveTo>
                    <a:pt x="288417" y="88106"/>
                  </a:moveTo>
                  <a:lnTo>
                    <a:pt x="81725" y="88106"/>
                  </a:lnTo>
                  <a:lnTo>
                    <a:pt x="0" y="6287"/>
                  </a:lnTo>
                  <a:lnTo>
                    <a:pt x="6287" y="0"/>
                  </a:lnTo>
                  <a:lnTo>
                    <a:pt x="85439" y="79153"/>
                  </a:lnTo>
                  <a:lnTo>
                    <a:pt x="288417" y="791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C364114-55E8-4404-BBCF-EE364200D39A}"/>
                </a:ext>
              </a:extLst>
            </p:cNvPr>
            <p:cNvSpPr/>
            <p:nvPr/>
          </p:nvSpPr>
          <p:spPr>
            <a:xfrm>
              <a:off x="6339998" y="355572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97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9764D82-4315-45FC-AE91-71A8BE907BE4}"/>
                </a:ext>
              </a:extLst>
            </p:cNvPr>
            <p:cNvSpPr/>
            <p:nvPr/>
          </p:nvSpPr>
          <p:spPr>
            <a:xfrm>
              <a:off x="6623819" y="363561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9" y="26194"/>
                    <a:pt x="33719" y="16859"/>
                  </a:cubicBezTo>
                  <a:cubicBezTo>
                    <a:pt x="33719" y="7525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9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9165374-5A06-428B-9190-E2AA2EEF40B5}"/>
                </a:ext>
              </a:extLst>
            </p:cNvPr>
            <p:cNvSpPr/>
            <p:nvPr/>
          </p:nvSpPr>
          <p:spPr>
            <a:xfrm>
              <a:off x="6236913" y="4047385"/>
              <a:ext cx="990028" cy="259460"/>
            </a:xfrm>
            <a:custGeom>
              <a:avLst/>
              <a:gdLst>
                <a:gd name="connsiteX0" fmla="*/ 990028 w 990028"/>
                <a:gd name="connsiteY0" fmla="*/ 259461 h 259460"/>
                <a:gd name="connsiteX1" fmla="*/ 738759 w 990028"/>
                <a:gd name="connsiteY1" fmla="*/ 259461 h 259460"/>
                <a:gd name="connsiteX2" fmla="*/ 691610 w 990028"/>
                <a:gd name="connsiteY2" fmla="*/ 212312 h 259460"/>
                <a:gd name="connsiteX3" fmla="*/ 418719 w 990028"/>
                <a:gd name="connsiteY3" fmla="*/ 212312 h 259460"/>
                <a:gd name="connsiteX4" fmla="*/ 215360 w 990028"/>
                <a:gd name="connsiteY4" fmla="*/ 8858 h 259460"/>
                <a:gd name="connsiteX5" fmla="*/ 0 w 990028"/>
                <a:gd name="connsiteY5" fmla="*/ 8858 h 259460"/>
                <a:gd name="connsiteX6" fmla="*/ 0 w 990028"/>
                <a:gd name="connsiteY6" fmla="*/ 0 h 259460"/>
                <a:gd name="connsiteX7" fmla="*/ 219075 w 990028"/>
                <a:gd name="connsiteY7" fmla="*/ 0 h 259460"/>
                <a:gd name="connsiteX8" fmla="*/ 422434 w 990028"/>
                <a:gd name="connsiteY8" fmla="*/ 203359 h 259460"/>
                <a:gd name="connsiteX9" fmla="*/ 695325 w 990028"/>
                <a:gd name="connsiteY9" fmla="*/ 203359 h 259460"/>
                <a:gd name="connsiteX10" fmla="*/ 742474 w 990028"/>
                <a:gd name="connsiteY10" fmla="*/ 250508 h 259460"/>
                <a:gd name="connsiteX11" fmla="*/ 990028 w 990028"/>
                <a:gd name="connsiteY11" fmla="*/ 250508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0028" h="259460">
                  <a:moveTo>
                    <a:pt x="990028" y="259461"/>
                  </a:moveTo>
                  <a:lnTo>
                    <a:pt x="738759" y="259461"/>
                  </a:lnTo>
                  <a:lnTo>
                    <a:pt x="691610" y="212312"/>
                  </a:lnTo>
                  <a:lnTo>
                    <a:pt x="418719" y="212312"/>
                  </a:lnTo>
                  <a:lnTo>
                    <a:pt x="215360" y="8858"/>
                  </a:lnTo>
                  <a:lnTo>
                    <a:pt x="0" y="8858"/>
                  </a:lnTo>
                  <a:lnTo>
                    <a:pt x="0" y="0"/>
                  </a:lnTo>
                  <a:lnTo>
                    <a:pt x="219075" y="0"/>
                  </a:lnTo>
                  <a:lnTo>
                    <a:pt x="422434" y="203359"/>
                  </a:lnTo>
                  <a:lnTo>
                    <a:pt x="695325" y="203359"/>
                  </a:lnTo>
                  <a:lnTo>
                    <a:pt x="742474" y="250508"/>
                  </a:lnTo>
                  <a:lnTo>
                    <a:pt x="990028" y="2505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43940B6-DAEB-4CAC-AD98-EB46A38308F5}"/>
                </a:ext>
              </a:extLst>
            </p:cNvPr>
            <p:cNvSpPr/>
            <p:nvPr/>
          </p:nvSpPr>
          <p:spPr>
            <a:xfrm>
              <a:off x="6220911" y="4034908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3532A54-0CDA-4BD6-9B1F-0F04AC14E0BA}"/>
                </a:ext>
              </a:extLst>
            </p:cNvPr>
            <p:cNvSpPr/>
            <p:nvPr/>
          </p:nvSpPr>
          <p:spPr>
            <a:xfrm>
              <a:off x="7209225" y="4285415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A0C9C05-3F68-48C1-B4CB-A827DB06C6A5}"/>
                </a:ext>
              </a:extLst>
            </p:cNvPr>
            <p:cNvSpPr/>
            <p:nvPr/>
          </p:nvSpPr>
          <p:spPr>
            <a:xfrm>
              <a:off x="6291491" y="3987854"/>
              <a:ext cx="1089183" cy="225933"/>
            </a:xfrm>
            <a:custGeom>
              <a:avLst/>
              <a:gdLst>
                <a:gd name="connsiteX0" fmla="*/ 1089184 w 1089183"/>
                <a:gd name="connsiteY0" fmla="*/ 225933 h 225933"/>
                <a:gd name="connsiteX1" fmla="*/ 692849 w 1089183"/>
                <a:gd name="connsiteY1" fmla="*/ 225933 h 225933"/>
                <a:gd name="connsiteX2" fmla="*/ 651891 w 1089183"/>
                <a:gd name="connsiteY2" fmla="*/ 185071 h 225933"/>
                <a:gd name="connsiteX3" fmla="*/ 426149 w 1089183"/>
                <a:gd name="connsiteY3" fmla="*/ 185071 h 225933"/>
                <a:gd name="connsiteX4" fmla="*/ 250031 w 1089183"/>
                <a:gd name="connsiteY4" fmla="*/ 8954 h 225933"/>
                <a:gd name="connsiteX5" fmla="*/ 0 w 1089183"/>
                <a:gd name="connsiteY5" fmla="*/ 8954 h 225933"/>
                <a:gd name="connsiteX6" fmla="*/ 0 w 1089183"/>
                <a:gd name="connsiteY6" fmla="*/ 0 h 225933"/>
                <a:gd name="connsiteX7" fmla="*/ 253746 w 1089183"/>
                <a:gd name="connsiteY7" fmla="*/ 0 h 225933"/>
                <a:gd name="connsiteX8" fmla="*/ 429863 w 1089183"/>
                <a:gd name="connsiteY8" fmla="*/ 176117 h 225933"/>
                <a:gd name="connsiteX9" fmla="*/ 655606 w 1089183"/>
                <a:gd name="connsiteY9" fmla="*/ 176117 h 225933"/>
                <a:gd name="connsiteX10" fmla="*/ 696563 w 1089183"/>
                <a:gd name="connsiteY10" fmla="*/ 216979 h 225933"/>
                <a:gd name="connsiteX11" fmla="*/ 1089184 w 1089183"/>
                <a:gd name="connsiteY11" fmla="*/ 216979 h 22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9183" h="225933">
                  <a:moveTo>
                    <a:pt x="1089184" y="225933"/>
                  </a:moveTo>
                  <a:lnTo>
                    <a:pt x="692849" y="225933"/>
                  </a:lnTo>
                  <a:lnTo>
                    <a:pt x="651891" y="185071"/>
                  </a:lnTo>
                  <a:lnTo>
                    <a:pt x="426149" y="185071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429863" y="176117"/>
                  </a:lnTo>
                  <a:lnTo>
                    <a:pt x="655606" y="176117"/>
                  </a:lnTo>
                  <a:lnTo>
                    <a:pt x="696563" y="216979"/>
                  </a:lnTo>
                  <a:lnTo>
                    <a:pt x="1089184" y="2169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A0728E9-1D88-42FF-9FB1-A1EE0585B992}"/>
                </a:ext>
              </a:extLst>
            </p:cNvPr>
            <p:cNvSpPr/>
            <p:nvPr/>
          </p:nvSpPr>
          <p:spPr>
            <a:xfrm>
              <a:off x="6275585" y="3975376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429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8BED46F-1990-45AA-A850-6C8DF3116FDF}"/>
                </a:ext>
              </a:extLst>
            </p:cNvPr>
            <p:cNvSpPr/>
            <p:nvPr/>
          </p:nvSpPr>
          <p:spPr>
            <a:xfrm>
              <a:off x="7363054" y="4192451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194" y="33718"/>
                    <a:pt x="33718" y="26194"/>
                    <a:pt x="33718" y="16859"/>
                  </a:cubicBezTo>
                  <a:cubicBezTo>
                    <a:pt x="33718" y="7620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B029B76-E007-4A50-9173-EB970677C758}"/>
                </a:ext>
              </a:extLst>
            </p:cNvPr>
            <p:cNvSpPr/>
            <p:nvPr/>
          </p:nvSpPr>
          <p:spPr>
            <a:xfrm>
              <a:off x="6728117" y="4027478"/>
              <a:ext cx="402526" cy="125348"/>
            </a:xfrm>
            <a:custGeom>
              <a:avLst/>
              <a:gdLst>
                <a:gd name="connsiteX0" fmla="*/ 396145 w 402526"/>
                <a:gd name="connsiteY0" fmla="*/ 125349 h 125348"/>
                <a:gd name="connsiteX1" fmla="*/ 279750 w 402526"/>
                <a:gd name="connsiteY1" fmla="*/ 8953 h 125348"/>
                <a:gd name="connsiteX2" fmla="*/ 0 w 402526"/>
                <a:gd name="connsiteY2" fmla="*/ 8953 h 125348"/>
                <a:gd name="connsiteX3" fmla="*/ 0 w 402526"/>
                <a:gd name="connsiteY3" fmla="*/ 0 h 125348"/>
                <a:gd name="connsiteX4" fmla="*/ 283464 w 402526"/>
                <a:gd name="connsiteY4" fmla="*/ 0 h 125348"/>
                <a:gd name="connsiteX5" fmla="*/ 402527 w 402526"/>
                <a:gd name="connsiteY5" fmla="*/ 119063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26" h="125348">
                  <a:moveTo>
                    <a:pt x="396145" y="125349"/>
                  </a:moveTo>
                  <a:lnTo>
                    <a:pt x="279750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283464" y="0"/>
                  </a:lnTo>
                  <a:lnTo>
                    <a:pt x="402527" y="1190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D1A5AD2-8239-42B4-A199-AD3B0357F88D}"/>
                </a:ext>
              </a:extLst>
            </p:cNvPr>
            <p:cNvSpPr/>
            <p:nvPr/>
          </p:nvSpPr>
          <p:spPr>
            <a:xfrm>
              <a:off x="6712115" y="401509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A770DD2-DF04-456A-AA55-41BC73ABDF67}"/>
                </a:ext>
              </a:extLst>
            </p:cNvPr>
            <p:cNvSpPr/>
            <p:nvPr/>
          </p:nvSpPr>
          <p:spPr>
            <a:xfrm>
              <a:off x="7109999" y="4132182"/>
              <a:ext cx="33575" cy="33670"/>
            </a:xfrm>
            <a:custGeom>
              <a:avLst/>
              <a:gdLst>
                <a:gd name="connsiteX0" fmla="*/ 4929 w 33575"/>
                <a:gd name="connsiteY0" fmla="*/ 28742 h 33670"/>
                <a:gd name="connsiteX1" fmla="*/ 28646 w 33575"/>
                <a:gd name="connsiteY1" fmla="*/ 28742 h 33670"/>
                <a:gd name="connsiteX2" fmla="*/ 28646 w 33575"/>
                <a:gd name="connsiteY2" fmla="*/ 4929 h 33670"/>
                <a:gd name="connsiteX3" fmla="*/ 4929 w 33575"/>
                <a:gd name="connsiteY3" fmla="*/ 4929 h 33670"/>
                <a:gd name="connsiteX4" fmla="*/ 4929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4929" y="28742"/>
                  </a:moveTo>
                  <a:cubicBezTo>
                    <a:pt x="11501" y="35314"/>
                    <a:pt x="22074" y="35314"/>
                    <a:pt x="28646" y="28742"/>
                  </a:cubicBez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97"/>
                    <a:pt x="-1643" y="22265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CFD0F76-4347-46CF-82FE-F7EABF925E83}"/>
                </a:ext>
              </a:extLst>
            </p:cNvPr>
            <p:cNvSpPr/>
            <p:nvPr/>
          </p:nvSpPr>
          <p:spPr>
            <a:xfrm>
              <a:off x="2760288" y="2681024"/>
              <a:ext cx="2599372" cy="325850"/>
            </a:xfrm>
            <a:custGeom>
              <a:avLst/>
              <a:gdLst>
                <a:gd name="connsiteX0" fmla="*/ 1458087 w 2599372"/>
                <a:gd name="connsiteY0" fmla="*/ 325850 h 325850"/>
                <a:gd name="connsiteX1" fmla="*/ 1035558 w 2599372"/>
                <a:gd name="connsiteY1" fmla="*/ 325850 h 325850"/>
                <a:gd name="connsiteX2" fmla="*/ 715423 w 2599372"/>
                <a:gd name="connsiteY2" fmla="*/ 5715 h 325850"/>
                <a:gd name="connsiteX3" fmla="*/ 514921 w 2599372"/>
                <a:gd name="connsiteY3" fmla="*/ 5715 h 325850"/>
                <a:gd name="connsiteX4" fmla="*/ 411956 w 2599372"/>
                <a:gd name="connsiteY4" fmla="*/ 108680 h 325850"/>
                <a:gd name="connsiteX5" fmla="*/ 0 w 2599372"/>
                <a:gd name="connsiteY5" fmla="*/ 108680 h 325850"/>
                <a:gd name="connsiteX6" fmla="*/ 0 w 2599372"/>
                <a:gd name="connsiteY6" fmla="*/ 102965 h 325850"/>
                <a:gd name="connsiteX7" fmla="*/ 409575 w 2599372"/>
                <a:gd name="connsiteY7" fmla="*/ 102965 h 325850"/>
                <a:gd name="connsiteX8" fmla="*/ 512540 w 2599372"/>
                <a:gd name="connsiteY8" fmla="*/ 0 h 325850"/>
                <a:gd name="connsiteX9" fmla="*/ 717804 w 2599372"/>
                <a:gd name="connsiteY9" fmla="*/ 0 h 325850"/>
                <a:gd name="connsiteX10" fmla="*/ 1037939 w 2599372"/>
                <a:gd name="connsiteY10" fmla="*/ 320135 h 325850"/>
                <a:gd name="connsiteX11" fmla="*/ 1455706 w 2599372"/>
                <a:gd name="connsiteY11" fmla="*/ 320135 h 325850"/>
                <a:gd name="connsiteX12" fmla="*/ 1608677 w 2599372"/>
                <a:gd name="connsiteY12" fmla="*/ 167259 h 325850"/>
                <a:gd name="connsiteX13" fmla="*/ 2058829 w 2599372"/>
                <a:gd name="connsiteY13" fmla="*/ 167259 h 325850"/>
                <a:gd name="connsiteX14" fmla="*/ 2202466 w 2599372"/>
                <a:gd name="connsiteY14" fmla="*/ 23622 h 325850"/>
                <a:gd name="connsiteX15" fmla="*/ 2599373 w 2599372"/>
                <a:gd name="connsiteY15" fmla="*/ 23622 h 325850"/>
                <a:gd name="connsiteX16" fmla="*/ 2599373 w 2599372"/>
                <a:gd name="connsiteY16" fmla="*/ 29337 h 325850"/>
                <a:gd name="connsiteX17" fmla="*/ 2204847 w 2599372"/>
                <a:gd name="connsiteY17" fmla="*/ 29337 h 325850"/>
                <a:gd name="connsiteX18" fmla="*/ 2061115 w 2599372"/>
                <a:gd name="connsiteY18" fmla="*/ 172974 h 325850"/>
                <a:gd name="connsiteX19" fmla="*/ 1610963 w 2599372"/>
                <a:gd name="connsiteY19" fmla="*/ 172974 h 32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99372" h="325850">
                  <a:moveTo>
                    <a:pt x="1458087" y="325850"/>
                  </a:moveTo>
                  <a:lnTo>
                    <a:pt x="1035558" y="325850"/>
                  </a:lnTo>
                  <a:lnTo>
                    <a:pt x="715423" y="5715"/>
                  </a:lnTo>
                  <a:lnTo>
                    <a:pt x="514921" y="5715"/>
                  </a:lnTo>
                  <a:lnTo>
                    <a:pt x="411956" y="108680"/>
                  </a:lnTo>
                  <a:lnTo>
                    <a:pt x="0" y="108680"/>
                  </a:lnTo>
                  <a:lnTo>
                    <a:pt x="0" y="102965"/>
                  </a:lnTo>
                  <a:lnTo>
                    <a:pt x="409575" y="102965"/>
                  </a:lnTo>
                  <a:lnTo>
                    <a:pt x="512540" y="0"/>
                  </a:lnTo>
                  <a:lnTo>
                    <a:pt x="717804" y="0"/>
                  </a:lnTo>
                  <a:lnTo>
                    <a:pt x="1037939" y="320135"/>
                  </a:lnTo>
                  <a:lnTo>
                    <a:pt x="1455706" y="320135"/>
                  </a:lnTo>
                  <a:lnTo>
                    <a:pt x="1608677" y="167259"/>
                  </a:lnTo>
                  <a:lnTo>
                    <a:pt x="2058829" y="167259"/>
                  </a:lnTo>
                  <a:lnTo>
                    <a:pt x="2202466" y="23622"/>
                  </a:lnTo>
                  <a:lnTo>
                    <a:pt x="2599373" y="23622"/>
                  </a:lnTo>
                  <a:lnTo>
                    <a:pt x="2599373" y="29337"/>
                  </a:lnTo>
                  <a:lnTo>
                    <a:pt x="2204847" y="29337"/>
                  </a:lnTo>
                  <a:lnTo>
                    <a:pt x="2061115" y="172974"/>
                  </a:lnTo>
                  <a:lnTo>
                    <a:pt x="1610963" y="172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BA312C2-9B42-4E67-B4DB-7B8415995D49}"/>
                </a:ext>
              </a:extLst>
            </p:cNvPr>
            <p:cNvSpPr/>
            <p:nvPr/>
          </p:nvSpPr>
          <p:spPr>
            <a:xfrm>
              <a:off x="2748001" y="2773893"/>
              <a:ext cx="25812" cy="25812"/>
            </a:xfrm>
            <a:custGeom>
              <a:avLst/>
              <a:gdLst>
                <a:gd name="connsiteX0" fmla="*/ 12954 w 25812"/>
                <a:gd name="connsiteY0" fmla="*/ 25813 h 25812"/>
                <a:gd name="connsiteX1" fmla="*/ 0 w 25812"/>
                <a:gd name="connsiteY1" fmla="*/ 12859 h 25812"/>
                <a:gd name="connsiteX2" fmla="*/ 12954 w 25812"/>
                <a:gd name="connsiteY2" fmla="*/ 0 h 25812"/>
                <a:gd name="connsiteX3" fmla="*/ 25813 w 25812"/>
                <a:gd name="connsiteY3" fmla="*/ 12859 h 25812"/>
                <a:gd name="connsiteX4" fmla="*/ 12954 w 25812"/>
                <a:gd name="connsiteY4" fmla="*/ 25813 h 2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812">
                  <a:moveTo>
                    <a:pt x="12954" y="25813"/>
                  </a:moveTo>
                  <a:cubicBezTo>
                    <a:pt x="5810" y="25813"/>
                    <a:pt x="0" y="20003"/>
                    <a:pt x="0" y="12859"/>
                  </a:cubicBezTo>
                  <a:cubicBezTo>
                    <a:pt x="0" y="5715"/>
                    <a:pt x="5810" y="0"/>
                    <a:pt x="12954" y="0"/>
                  </a:cubicBezTo>
                  <a:cubicBezTo>
                    <a:pt x="20098" y="0"/>
                    <a:pt x="25813" y="5810"/>
                    <a:pt x="25813" y="12859"/>
                  </a:cubicBezTo>
                  <a:cubicBezTo>
                    <a:pt x="25813" y="20003"/>
                    <a:pt x="20098" y="25813"/>
                    <a:pt x="12954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0901860-1BA2-4131-A34C-E74A1E419EA6}"/>
                </a:ext>
              </a:extLst>
            </p:cNvPr>
            <p:cNvSpPr/>
            <p:nvPr/>
          </p:nvSpPr>
          <p:spPr>
            <a:xfrm>
              <a:off x="5346135" y="2694645"/>
              <a:ext cx="25717" cy="25717"/>
            </a:xfrm>
            <a:custGeom>
              <a:avLst/>
              <a:gdLst>
                <a:gd name="connsiteX0" fmla="*/ 12859 w 25717"/>
                <a:gd name="connsiteY0" fmla="*/ 25718 h 25717"/>
                <a:gd name="connsiteX1" fmla="*/ 25718 w 25717"/>
                <a:gd name="connsiteY1" fmla="*/ 12859 h 25717"/>
                <a:gd name="connsiteX2" fmla="*/ 12859 w 25717"/>
                <a:gd name="connsiteY2" fmla="*/ 0 h 25717"/>
                <a:gd name="connsiteX3" fmla="*/ 0 w 25717"/>
                <a:gd name="connsiteY3" fmla="*/ 12859 h 25717"/>
                <a:gd name="connsiteX4" fmla="*/ 12859 w 25717"/>
                <a:gd name="connsiteY4" fmla="*/ 25718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7" h="25717">
                  <a:moveTo>
                    <a:pt x="12859" y="25718"/>
                  </a:moveTo>
                  <a:cubicBezTo>
                    <a:pt x="20003" y="25718"/>
                    <a:pt x="25718" y="19907"/>
                    <a:pt x="25718" y="12859"/>
                  </a:cubicBezTo>
                  <a:cubicBezTo>
                    <a:pt x="25718" y="5715"/>
                    <a:pt x="20003" y="0"/>
                    <a:pt x="12859" y="0"/>
                  </a:cubicBezTo>
                  <a:cubicBezTo>
                    <a:pt x="5715" y="0"/>
                    <a:pt x="0" y="5810"/>
                    <a:pt x="0" y="12859"/>
                  </a:cubicBezTo>
                  <a:cubicBezTo>
                    <a:pt x="0" y="20003"/>
                    <a:pt x="5810" y="25718"/>
                    <a:pt x="12859" y="25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AA59AFD-584D-48D4-AB59-5B014F932B41}"/>
                </a:ext>
              </a:extLst>
            </p:cNvPr>
            <p:cNvSpPr/>
            <p:nvPr/>
          </p:nvSpPr>
          <p:spPr>
            <a:xfrm>
              <a:off x="3403035" y="3710391"/>
              <a:ext cx="3462528" cy="258699"/>
            </a:xfrm>
            <a:custGeom>
              <a:avLst/>
              <a:gdLst>
                <a:gd name="connsiteX0" fmla="*/ 995077 w 3462528"/>
                <a:gd name="connsiteY0" fmla="*/ 258699 h 258699"/>
                <a:gd name="connsiteX1" fmla="*/ 639699 w 3462528"/>
                <a:gd name="connsiteY1" fmla="*/ 258699 h 258699"/>
                <a:gd name="connsiteX2" fmla="*/ 386715 w 3462528"/>
                <a:gd name="connsiteY2" fmla="*/ 5715 h 258699"/>
                <a:gd name="connsiteX3" fmla="*/ 231934 w 3462528"/>
                <a:gd name="connsiteY3" fmla="*/ 5715 h 258699"/>
                <a:gd name="connsiteX4" fmla="*/ 177641 w 3462528"/>
                <a:gd name="connsiteY4" fmla="*/ 60008 h 258699"/>
                <a:gd name="connsiteX5" fmla="*/ 0 w 3462528"/>
                <a:gd name="connsiteY5" fmla="*/ 60008 h 258699"/>
                <a:gd name="connsiteX6" fmla="*/ 0 w 3462528"/>
                <a:gd name="connsiteY6" fmla="*/ 54292 h 258699"/>
                <a:gd name="connsiteX7" fmla="*/ 175260 w 3462528"/>
                <a:gd name="connsiteY7" fmla="*/ 54292 h 258699"/>
                <a:gd name="connsiteX8" fmla="*/ 229552 w 3462528"/>
                <a:gd name="connsiteY8" fmla="*/ 0 h 258699"/>
                <a:gd name="connsiteX9" fmla="*/ 389096 w 3462528"/>
                <a:gd name="connsiteY9" fmla="*/ 0 h 258699"/>
                <a:gd name="connsiteX10" fmla="*/ 642080 w 3462528"/>
                <a:gd name="connsiteY10" fmla="*/ 252984 h 258699"/>
                <a:gd name="connsiteX11" fmla="*/ 992696 w 3462528"/>
                <a:gd name="connsiteY11" fmla="*/ 252984 h 258699"/>
                <a:gd name="connsiteX12" fmla="*/ 1077754 w 3462528"/>
                <a:gd name="connsiteY12" fmla="*/ 167926 h 258699"/>
                <a:gd name="connsiteX13" fmla="*/ 1598676 w 3462528"/>
                <a:gd name="connsiteY13" fmla="*/ 167926 h 258699"/>
                <a:gd name="connsiteX14" fmla="*/ 1755458 w 3462528"/>
                <a:gd name="connsiteY14" fmla="*/ 11144 h 258699"/>
                <a:gd name="connsiteX15" fmla="*/ 2206943 w 3462528"/>
                <a:gd name="connsiteY15" fmla="*/ 11144 h 258699"/>
                <a:gd name="connsiteX16" fmla="*/ 2362962 w 3462528"/>
                <a:gd name="connsiteY16" fmla="*/ 167069 h 258699"/>
                <a:gd name="connsiteX17" fmla="*/ 3462528 w 3462528"/>
                <a:gd name="connsiteY17" fmla="*/ 167069 h 258699"/>
                <a:gd name="connsiteX18" fmla="*/ 3462528 w 3462528"/>
                <a:gd name="connsiteY18" fmla="*/ 172784 h 258699"/>
                <a:gd name="connsiteX19" fmla="*/ 2360581 w 3462528"/>
                <a:gd name="connsiteY19" fmla="*/ 172784 h 258699"/>
                <a:gd name="connsiteX20" fmla="*/ 2204561 w 3462528"/>
                <a:gd name="connsiteY20" fmla="*/ 16764 h 258699"/>
                <a:gd name="connsiteX21" fmla="*/ 1757839 w 3462528"/>
                <a:gd name="connsiteY21" fmla="*/ 16764 h 258699"/>
                <a:gd name="connsiteX22" fmla="*/ 1600962 w 3462528"/>
                <a:gd name="connsiteY22" fmla="*/ 173641 h 258699"/>
                <a:gd name="connsiteX23" fmla="*/ 1080135 w 3462528"/>
                <a:gd name="connsiteY23" fmla="*/ 173641 h 2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62528" h="258699">
                  <a:moveTo>
                    <a:pt x="995077" y="258699"/>
                  </a:moveTo>
                  <a:lnTo>
                    <a:pt x="639699" y="258699"/>
                  </a:lnTo>
                  <a:lnTo>
                    <a:pt x="386715" y="5715"/>
                  </a:lnTo>
                  <a:lnTo>
                    <a:pt x="231934" y="5715"/>
                  </a:lnTo>
                  <a:lnTo>
                    <a:pt x="177641" y="60008"/>
                  </a:lnTo>
                  <a:lnTo>
                    <a:pt x="0" y="60008"/>
                  </a:lnTo>
                  <a:lnTo>
                    <a:pt x="0" y="54292"/>
                  </a:lnTo>
                  <a:lnTo>
                    <a:pt x="175260" y="54292"/>
                  </a:lnTo>
                  <a:lnTo>
                    <a:pt x="229552" y="0"/>
                  </a:lnTo>
                  <a:lnTo>
                    <a:pt x="389096" y="0"/>
                  </a:lnTo>
                  <a:lnTo>
                    <a:pt x="642080" y="252984"/>
                  </a:lnTo>
                  <a:lnTo>
                    <a:pt x="992696" y="252984"/>
                  </a:lnTo>
                  <a:lnTo>
                    <a:pt x="1077754" y="167926"/>
                  </a:lnTo>
                  <a:lnTo>
                    <a:pt x="1598676" y="167926"/>
                  </a:lnTo>
                  <a:lnTo>
                    <a:pt x="1755458" y="11144"/>
                  </a:lnTo>
                  <a:lnTo>
                    <a:pt x="2206943" y="11144"/>
                  </a:lnTo>
                  <a:lnTo>
                    <a:pt x="2362962" y="167069"/>
                  </a:lnTo>
                  <a:lnTo>
                    <a:pt x="3462528" y="167069"/>
                  </a:lnTo>
                  <a:lnTo>
                    <a:pt x="3462528" y="172784"/>
                  </a:lnTo>
                  <a:lnTo>
                    <a:pt x="2360581" y="172784"/>
                  </a:lnTo>
                  <a:lnTo>
                    <a:pt x="2204561" y="16764"/>
                  </a:lnTo>
                  <a:lnTo>
                    <a:pt x="1757839" y="16764"/>
                  </a:lnTo>
                  <a:lnTo>
                    <a:pt x="1600962" y="173641"/>
                  </a:lnTo>
                  <a:lnTo>
                    <a:pt x="1080135" y="173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EF8751C-CD6E-40FE-8670-A3B59B627B66}"/>
                </a:ext>
              </a:extLst>
            </p:cNvPr>
            <p:cNvSpPr/>
            <p:nvPr/>
          </p:nvSpPr>
          <p:spPr>
            <a:xfrm>
              <a:off x="3390843" y="3754777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810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813" y="19907"/>
                    <a:pt x="20002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5DB220E-C43B-47B5-9199-C72D7061A202}"/>
                </a:ext>
              </a:extLst>
            </p:cNvPr>
            <p:cNvSpPr/>
            <p:nvPr/>
          </p:nvSpPr>
          <p:spPr>
            <a:xfrm>
              <a:off x="6852038" y="3867458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03" y="0"/>
                    <a:pt x="12954" y="0"/>
                  </a:cubicBezTo>
                  <a:cubicBezTo>
                    <a:pt x="5810" y="0"/>
                    <a:pt x="0" y="5810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254B056-09AE-4320-B5C6-E1182BEBC495}"/>
                </a:ext>
              </a:extLst>
            </p:cNvPr>
            <p:cNvSpPr/>
            <p:nvPr/>
          </p:nvSpPr>
          <p:spPr>
            <a:xfrm>
              <a:off x="5119821" y="3965947"/>
              <a:ext cx="1444656" cy="245745"/>
            </a:xfrm>
            <a:custGeom>
              <a:avLst/>
              <a:gdLst>
                <a:gd name="connsiteX0" fmla="*/ 1444657 w 1444656"/>
                <a:gd name="connsiteY0" fmla="*/ 245745 h 245745"/>
                <a:gd name="connsiteX1" fmla="*/ 804005 w 1444656"/>
                <a:gd name="connsiteY1" fmla="*/ 245745 h 245745"/>
                <a:gd name="connsiteX2" fmla="*/ 563880 w 1444656"/>
                <a:gd name="connsiteY2" fmla="*/ 5715 h 245745"/>
                <a:gd name="connsiteX3" fmla="*/ 0 w 1444656"/>
                <a:gd name="connsiteY3" fmla="*/ 5715 h 245745"/>
                <a:gd name="connsiteX4" fmla="*/ 0 w 1444656"/>
                <a:gd name="connsiteY4" fmla="*/ 0 h 245745"/>
                <a:gd name="connsiteX5" fmla="*/ 566261 w 1444656"/>
                <a:gd name="connsiteY5" fmla="*/ 0 h 245745"/>
                <a:gd name="connsiteX6" fmla="*/ 806387 w 1444656"/>
                <a:gd name="connsiteY6" fmla="*/ 240030 h 245745"/>
                <a:gd name="connsiteX7" fmla="*/ 1444657 w 1444656"/>
                <a:gd name="connsiteY7" fmla="*/ 240030 h 24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4656" h="245745">
                  <a:moveTo>
                    <a:pt x="1444657" y="245745"/>
                  </a:moveTo>
                  <a:lnTo>
                    <a:pt x="804005" y="245745"/>
                  </a:lnTo>
                  <a:lnTo>
                    <a:pt x="563880" y="5715"/>
                  </a:lnTo>
                  <a:lnTo>
                    <a:pt x="0" y="5715"/>
                  </a:lnTo>
                  <a:lnTo>
                    <a:pt x="0" y="0"/>
                  </a:lnTo>
                  <a:lnTo>
                    <a:pt x="566261" y="0"/>
                  </a:lnTo>
                  <a:lnTo>
                    <a:pt x="806387" y="240030"/>
                  </a:lnTo>
                  <a:lnTo>
                    <a:pt x="1444657" y="2400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F948E8E-172F-4734-A303-C051DD92B8E4}"/>
                </a:ext>
              </a:extLst>
            </p:cNvPr>
            <p:cNvSpPr/>
            <p:nvPr/>
          </p:nvSpPr>
          <p:spPr>
            <a:xfrm>
              <a:off x="5107629" y="3955945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715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717" y="20003"/>
                    <a:pt x="19907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B944B50-5DCD-4B1C-8070-F9369324CF70}"/>
                </a:ext>
              </a:extLst>
            </p:cNvPr>
            <p:cNvSpPr/>
            <p:nvPr/>
          </p:nvSpPr>
          <p:spPr>
            <a:xfrm>
              <a:off x="6550857" y="4196071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98" y="0"/>
                    <a:pt x="12954" y="0"/>
                  </a:cubicBezTo>
                  <a:cubicBezTo>
                    <a:pt x="5810" y="0"/>
                    <a:pt x="0" y="5715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18ACED1-4C01-42E7-8FEB-0897E6D7F1F8}"/>
                </a:ext>
              </a:extLst>
            </p:cNvPr>
            <p:cNvSpPr/>
            <p:nvPr/>
          </p:nvSpPr>
          <p:spPr>
            <a:xfrm>
              <a:off x="2321662" y="3097457"/>
              <a:ext cx="2073021" cy="490347"/>
            </a:xfrm>
            <a:custGeom>
              <a:avLst/>
              <a:gdLst>
                <a:gd name="connsiteX0" fmla="*/ 499015 w 2073021"/>
                <a:gd name="connsiteY0" fmla="*/ 490347 h 490347"/>
                <a:gd name="connsiteX1" fmla="*/ 0 w 2073021"/>
                <a:gd name="connsiteY1" fmla="*/ 490347 h 490347"/>
                <a:gd name="connsiteX2" fmla="*/ 0 w 2073021"/>
                <a:gd name="connsiteY2" fmla="*/ 479679 h 490347"/>
                <a:gd name="connsiteX3" fmla="*/ 494633 w 2073021"/>
                <a:gd name="connsiteY3" fmla="*/ 479679 h 490347"/>
                <a:gd name="connsiteX4" fmla="*/ 552164 w 2073021"/>
                <a:gd name="connsiteY4" fmla="*/ 422053 h 490347"/>
                <a:gd name="connsiteX5" fmla="*/ 730091 w 2073021"/>
                <a:gd name="connsiteY5" fmla="*/ 422053 h 490347"/>
                <a:gd name="connsiteX6" fmla="*/ 919258 w 2073021"/>
                <a:gd name="connsiteY6" fmla="*/ 232886 h 490347"/>
                <a:gd name="connsiteX7" fmla="*/ 1832610 w 2073021"/>
                <a:gd name="connsiteY7" fmla="*/ 232886 h 490347"/>
                <a:gd name="connsiteX8" fmla="*/ 2065496 w 2073021"/>
                <a:gd name="connsiteY8" fmla="*/ 0 h 490347"/>
                <a:gd name="connsiteX9" fmla="*/ 2073021 w 2073021"/>
                <a:gd name="connsiteY9" fmla="*/ 7620 h 490347"/>
                <a:gd name="connsiteX10" fmla="*/ 1837087 w 2073021"/>
                <a:gd name="connsiteY10" fmla="*/ 243554 h 490347"/>
                <a:gd name="connsiteX11" fmla="*/ 923639 w 2073021"/>
                <a:gd name="connsiteY11" fmla="*/ 243554 h 490347"/>
                <a:gd name="connsiteX12" fmla="*/ 734473 w 2073021"/>
                <a:gd name="connsiteY12" fmla="*/ 432816 h 490347"/>
                <a:gd name="connsiteX13" fmla="*/ 556641 w 2073021"/>
                <a:gd name="connsiteY13" fmla="*/ 432816 h 49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3021" h="490347">
                  <a:moveTo>
                    <a:pt x="499015" y="490347"/>
                  </a:moveTo>
                  <a:lnTo>
                    <a:pt x="0" y="490347"/>
                  </a:lnTo>
                  <a:lnTo>
                    <a:pt x="0" y="479679"/>
                  </a:lnTo>
                  <a:lnTo>
                    <a:pt x="494633" y="479679"/>
                  </a:lnTo>
                  <a:lnTo>
                    <a:pt x="552164" y="422053"/>
                  </a:lnTo>
                  <a:lnTo>
                    <a:pt x="730091" y="422053"/>
                  </a:lnTo>
                  <a:lnTo>
                    <a:pt x="919258" y="232886"/>
                  </a:lnTo>
                  <a:lnTo>
                    <a:pt x="1832610" y="232886"/>
                  </a:lnTo>
                  <a:lnTo>
                    <a:pt x="2065496" y="0"/>
                  </a:lnTo>
                  <a:lnTo>
                    <a:pt x="2073021" y="7620"/>
                  </a:lnTo>
                  <a:lnTo>
                    <a:pt x="1837087" y="243554"/>
                  </a:lnTo>
                  <a:lnTo>
                    <a:pt x="923639" y="243554"/>
                  </a:lnTo>
                  <a:lnTo>
                    <a:pt x="734473" y="432816"/>
                  </a:lnTo>
                  <a:lnTo>
                    <a:pt x="556641" y="432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3599EC0-DFD1-4199-AB50-85372B1FF3CE}"/>
                </a:ext>
              </a:extLst>
            </p:cNvPr>
            <p:cNvSpPr/>
            <p:nvPr/>
          </p:nvSpPr>
          <p:spPr>
            <a:xfrm>
              <a:off x="4370085" y="3081979"/>
              <a:ext cx="40171" cy="40100"/>
            </a:xfrm>
            <a:custGeom>
              <a:avLst/>
              <a:gdLst>
                <a:gd name="connsiteX0" fmla="*/ 5929 w 40171"/>
                <a:gd name="connsiteY0" fmla="*/ 5858 h 40100"/>
                <a:gd name="connsiteX1" fmla="*/ 34314 w 40171"/>
                <a:gd name="connsiteY1" fmla="*/ 5858 h 40100"/>
                <a:gd name="connsiteX2" fmla="*/ 34314 w 40171"/>
                <a:gd name="connsiteY2" fmla="*/ 34242 h 40100"/>
                <a:gd name="connsiteX3" fmla="*/ 5929 w 40171"/>
                <a:gd name="connsiteY3" fmla="*/ 34242 h 40100"/>
                <a:gd name="connsiteX4" fmla="*/ 5929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5858"/>
                  </a:moveTo>
                  <a:cubicBezTo>
                    <a:pt x="13740" y="-1953"/>
                    <a:pt x="26503" y="-1953"/>
                    <a:pt x="34314" y="5858"/>
                  </a:cubicBezTo>
                  <a:cubicBezTo>
                    <a:pt x="42124" y="13668"/>
                    <a:pt x="42124" y="26432"/>
                    <a:pt x="34314" y="34242"/>
                  </a:cubicBezTo>
                  <a:cubicBezTo>
                    <a:pt x="26503" y="42053"/>
                    <a:pt x="13740" y="42053"/>
                    <a:pt x="5929" y="34242"/>
                  </a:cubicBezTo>
                  <a:cubicBezTo>
                    <a:pt x="-1976" y="26337"/>
                    <a:pt x="-1976" y="13668"/>
                    <a:pt x="5929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BB31F3C-1E57-467A-AFFB-6833A22F094B}"/>
                </a:ext>
              </a:extLst>
            </p:cNvPr>
            <p:cNvSpPr/>
            <p:nvPr/>
          </p:nvSpPr>
          <p:spPr>
            <a:xfrm>
              <a:off x="2302517" y="3562372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0 w 40195"/>
                <a:gd name="connsiteY1" fmla="*/ 20098 h 40195"/>
                <a:gd name="connsiteX2" fmla="*/ 20098 w 40195"/>
                <a:gd name="connsiteY2" fmla="*/ 40196 h 40195"/>
                <a:gd name="connsiteX3" fmla="*/ 40195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9049" y="0"/>
                    <a:pt x="0" y="8953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ubicBezTo>
                    <a:pt x="31242" y="40196"/>
                    <a:pt x="40195" y="31147"/>
                    <a:pt x="40195" y="20098"/>
                  </a:cubicBezTo>
                  <a:cubicBezTo>
                    <a:pt x="40195" y="9049"/>
                    <a:pt x="31147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B9A66BA-3F35-42D2-914C-955300ED6D55}"/>
                </a:ext>
              </a:extLst>
            </p:cNvPr>
            <p:cNvSpPr/>
            <p:nvPr/>
          </p:nvSpPr>
          <p:spPr>
            <a:xfrm>
              <a:off x="2947359" y="3223759"/>
              <a:ext cx="3321176" cy="595693"/>
            </a:xfrm>
            <a:custGeom>
              <a:avLst/>
              <a:gdLst>
                <a:gd name="connsiteX0" fmla="*/ 532829 w 3321176"/>
                <a:gd name="connsiteY0" fmla="*/ 595693 h 595693"/>
                <a:gd name="connsiteX1" fmla="*/ 0 w 3321176"/>
                <a:gd name="connsiteY1" fmla="*/ 595693 h 595693"/>
                <a:gd name="connsiteX2" fmla="*/ 0 w 3321176"/>
                <a:gd name="connsiteY2" fmla="*/ 585026 h 595693"/>
                <a:gd name="connsiteX3" fmla="*/ 528447 w 3321176"/>
                <a:gd name="connsiteY3" fmla="*/ 585026 h 595693"/>
                <a:gd name="connsiteX4" fmla="*/ 767620 w 3321176"/>
                <a:gd name="connsiteY4" fmla="*/ 345758 h 595693"/>
                <a:gd name="connsiteX5" fmla="*/ 1676591 w 3321176"/>
                <a:gd name="connsiteY5" fmla="*/ 345758 h 595693"/>
                <a:gd name="connsiteX6" fmla="*/ 2022443 w 3321176"/>
                <a:gd name="connsiteY6" fmla="*/ 0 h 595693"/>
                <a:gd name="connsiteX7" fmla="*/ 3321177 w 3321176"/>
                <a:gd name="connsiteY7" fmla="*/ 0 h 595693"/>
                <a:gd name="connsiteX8" fmla="*/ 3321177 w 3321176"/>
                <a:gd name="connsiteY8" fmla="*/ 10668 h 595693"/>
                <a:gd name="connsiteX9" fmla="*/ 2026825 w 3321176"/>
                <a:gd name="connsiteY9" fmla="*/ 10668 h 595693"/>
                <a:gd name="connsiteX10" fmla="*/ 1681067 w 3321176"/>
                <a:gd name="connsiteY10" fmla="*/ 356521 h 595693"/>
                <a:gd name="connsiteX11" fmla="*/ 772097 w 3321176"/>
                <a:gd name="connsiteY11" fmla="*/ 356521 h 59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1176" h="595693">
                  <a:moveTo>
                    <a:pt x="532829" y="595693"/>
                  </a:moveTo>
                  <a:lnTo>
                    <a:pt x="0" y="595693"/>
                  </a:lnTo>
                  <a:lnTo>
                    <a:pt x="0" y="585026"/>
                  </a:lnTo>
                  <a:lnTo>
                    <a:pt x="528447" y="585026"/>
                  </a:lnTo>
                  <a:lnTo>
                    <a:pt x="767620" y="345758"/>
                  </a:lnTo>
                  <a:lnTo>
                    <a:pt x="1676591" y="345758"/>
                  </a:lnTo>
                  <a:lnTo>
                    <a:pt x="2022443" y="0"/>
                  </a:lnTo>
                  <a:lnTo>
                    <a:pt x="3321177" y="0"/>
                  </a:lnTo>
                  <a:lnTo>
                    <a:pt x="3321177" y="10668"/>
                  </a:lnTo>
                  <a:lnTo>
                    <a:pt x="2026825" y="10668"/>
                  </a:lnTo>
                  <a:lnTo>
                    <a:pt x="1681067" y="356521"/>
                  </a:lnTo>
                  <a:lnTo>
                    <a:pt x="772097" y="3565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75EA2FB-B3D1-4C56-AAB5-F07C05BCC2BB}"/>
                </a:ext>
              </a:extLst>
            </p:cNvPr>
            <p:cNvSpPr/>
            <p:nvPr/>
          </p:nvSpPr>
          <p:spPr>
            <a:xfrm>
              <a:off x="6247486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A37E5C4-1E9F-4035-AC6B-AC6F725790A4}"/>
                </a:ext>
              </a:extLst>
            </p:cNvPr>
            <p:cNvSpPr/>
            <p:nvPr/>
          </p:nvSpPr>
          <p:spPr>
            <a:xfrm>
              <a:off x="3511334" y="2920387"/>
              <a:ext cx="2143982" cy="421100"/>
            </a:xfrm>
            <a:custGeom>
              <a:avLst/>
              <a:gdLst>
                <a:gd name="connsiteX0" fmla="*/ 7525 w 2143982"/>
                <a:gd name="connsiteY0" fmla="*/ 421100 h 421100"/>
                <a:gd name="connsiteX1" fmla="*/ 0 w 2143982"/>
                <a:gd name="connsiteY1" fmla="*/ 413576 h 421100"/>
                <a:gd name="connsiteX2" fmla="*/ 258032 w 2143982"/>
                <a:gd name="connsiteY2" fmla="*/ 155543 h 421100"/>
                <a:gd name="connsiteX3" fmla="*/ 708184 w 2143982"/>
                <a:gd name="connsiteY3" fmla="*/ 155543 h 421100"/>
                <a:gd name="connsiteX4" fmla="*/ 863632 w 2143982"/>
                <a:gd name="connsiteY4" fmla="*/ 0 h 421100"/>
                <a:gd name="connsiteX5" fmla="*/ 2143982 w 2143982"/>
                <a:gd name="connsiteY5" fmla="*/ 0 h 421100"/>
                <a:gd name="connsiteX6" fmla="*/ 2143982 w 2143982"/>
                <a:gd name="connsiteY6" fmla="*/ 10668 h 421100"/>
                <a:gd name="connsiteX7" fmla="*/ 868109 w 2143982"/>
                <a:gd name="connsiteY7" fmla="*/ 10668 h 421100"/>
                <a:gd name="connsiteX8" fmla="*/ 712661 w 2143982"/>
                <a:gd name="connsiteY8" fmla="*/ 166211 h 421100"/>
                <a:gd name="connsiteX9" fmla="*/ 262509 w 2143982"/>
                <a:gd name="connsiteY9" fmla="*/ 166211 h 42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982" h="421100">
                  <a:moveTo>
                    <a:pt x="7525" y="421100"/>
                  </a:moveTo>
                  <a:lnTo>
                    <a:pt x="0" y="413576"/>
                  </a:lnTo>
                  <a:lnTo>
                    <a:pt x="258032" y="155543"/>
                  </a:lnTo>
                  <a:lnTo>
                    <a:pt x="708184" y="155543"/>
                  </a:lnTo>
                  <a:lnTo>
                    <a:pt x="863632" y="0"/>
                  </a:lnTo>
                  <a:lnTo>
                    <a:pt x="2143982" y="0"/>
                  </a:lnTo>
                  <a:lnTo>
                    <a:pt x="2143982" y="10668"/>
                  </a:lnTo>
                  <a:lnTo>
                    <a:pt x="868109" y="10668"/>
                  </a:lnTo>
                  <a:lnTo>
                    <a:pt x="712661" y="166211"/>
                  </a:lnTo>
                  <a:lnTo>
                    <a:pt x="262509" y="166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8224C18-91CA-440F-8CBF-5D2A3967DB59}"/>
                </a:ext>
              </a:extLst>
            </p:cNvPr>
            <p:cNvSpPr/>
            <p:nvPr/>
          </p:nvSpPr>
          <p:spPr>
            <a:xfrm>
              <a:off x="5634171" y="2905624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147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793C984-E1AF-4238-AAFF-9D26681D77F9}"/>
                </a:ext>
              </a:extLst>
            </p:cNvPr>
            <p:cNvSpPr/>
            <p:nvPr/>
          </p:nvSpPr>
          <p:spPr>
            <a:xfrm>
              <a:off x="3783559" y="3223759"/>
              <a:ext cx="279939" cy="115157"/>
            </a:xfrm>
            <a:custGeom>
              <a:avLst/>
              <a:gdLst>
                <a:gd name="connsiteX0" fmla="*/ 7525 w 279939"/>
                <a:gd name="connsiteY0" fmla="*/ 115157 h 115157"/>
                <a:gd name="connsiteX1" fmla="*/ 0 w 279939"/>
                <a:gd name="connsiteY1" fmla="*/ 107632 h 115157"/>
                <a:gd name="connsiteX2" fmla="*/ 107537 w 279939"/>
                <a:gd name="connsiteY2" fmla="*/ 0 h 115157"/>
                <a:gd name="connsiteX3" fmla="*/ 279940 w 279939"/>
                <a:gd name="connsiteY3" fmla="*/ 0 h 115157"/>
                <a:gd name="connsiteX4" fmla="*/ 279940 w 279939"/>
                <a:gd name="connsiteY4" fmla="*/ 10668 h 115157"/>
                <a:gd name="connsiteX5" fmla="*/ 112014 w 279939"/>
                <a:gd name="connsiteY5" fmla="*/ 10668 h 11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939" h="115157">
                  <a:moveTo>
                    <a:pt x="7525" y="115157"/>
                  </a:moveTo>
                  <a:lnTo>
                    <a:pt x="0" y="107632"/>
                  </a:lnTo>
                  <a:lnTo>
                    <a:pt x="107537" y="0"/>
                  </a:lnTo>
                  <a:lnTo>
                    <a:pt x="279940" y="0"/>
                  </a:lnTo>
                  <a:lnTo>
                    <a:pt x="279940" y="10668"/>
                  </a:lnTo>
                  <a:lnTo>
                    <a:pt x="112014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DB1283B-1395-47F4-8062-AEFE38364A9F}"/>
                </a:ext>
              </a:extLst>
            </p:cNvPr>
            <p:cNvSpPr/>
            <p:nvPr/>
          </p:nvSpPr>
          <p:spPr>
            <a:xfrm>
              <a:off x="4042353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9D3228A-1CE7-4029-A0CE-CCECEA255988}"/>
                </a:ext>
              </a:extLst>
            </p:cNvPr>
            <p:cNvSpPr/>
            <p:nvPr/>
          </p:nvSpPr>
          <p:spPr>
            <a:xfrm>
              <a:off x="4424972" y="3304054"/>
              <a:ext cx="362997" cy="115252"/>
            </a:xfrm>
            <a:custGeom>
              <a:avLst/>
              <a:gdLst>
                <a:gd name="connsiteX0" fmla="*/ 362998 w 362997"/>
                <a:gd name="connsiteY0" fmla="*/ 115252 h 115252"/>
                <a:gd name="connsiteX1" fmla="*/ 107728 w 362997"/>
                <a:gd name="connsiteY1" fmla="*/ 115252 h 115252"/>
                <a:gd name="connsiteX2" fmla="*/ 0 w 362997"/>
                <a:gd name="connsiteY2" fmla="*/ 7620 h 115252"/>
                <a:gd name="connsiteX3" fmla="*/ 7620 w 362997"/>
                <a:gd name="connsiteY3" fmla="*/ 0 h 115252"/>
                <a:gd name="connsiteX4" fmla="*/ 112109 w 362997"/>
                <a:gd name="connsiteY4" fmla="*/ 104584 h 115252"/>
                <a:gd name="connsiteX5" fmla="*/ 362998 w 362997"/>
                <a:gd name="connsiteY5" fmla="*/ 104584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997" h="115252">
                  <a:moveTo>
                    <a:pt x="362998" y="115252"/>
                  </a:moveTo>
                  <a:lnTo>
                    <a:pt x="107728" y="115252"/>
                  </a:lnTo>
                  <a:lnTo>
                    <a:pt x="0" y="7620"/>
                  </a:lnTo>
                  <a:lnTo>
                    <a:pt x="7620" y="0"/>
                  </a:lnTo>
                  <a:lnTo>
                    <a:pt x="112109" y="104584"/>
                  </a:lnTo>
                  <a:lnTo>
                    <a:pt x="362998" y="104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45809A9C-6946-41C6-BEB4-09302B0182C5}"/>
                </a:ext>
              </a:extLst>
            </p:cNvPr>
            <p:cNvSpPr/>
            <p:nvPr/>
          </p:nvSpPr>
          <p:spPr>
            <a:xfrm>
              <a:off x="4409399" y="3288481"/>
              <a:ext cx="40171" cy="40100"/>
            </a:xfrm>
            <a:custGeom>
              <a:avLst/>
              <a:gdLst>
                <a:gd name="connsiteX0" fmla="*/ 34242 w 40171"/>
                <a:gd name="connsiteY0" fmla="*/ 5858 h 40100"/>
                <a:gd name="connsiteX1" fmla="*/ 5858 w 40171"/>
                <a:gd name="connsiteY1" fmla="*/ 5858 h 40100"/>
                <a:gd name="connsiteX2" fmla="*/ 5858 w 40171"/>
                <a:gd name="connsiteY2" fmla="*/ 34242 h 40100"/>
                <a:gd name="connsiteX3" fmla="*/ 34242 w 40171"/>
                <a:gd name="connsiteY3" fmla="*/ 34242 h 40100"/>
                <a:gd name="connsiteX4" fmla="*/ 34242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148" y="26432"/>
                    <a:pt x="42148" y="13764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5967080-24CA-4400-B3FC-B2AA63C74DE7}"/>
                </a:ext>
              </a:extLst>
            </p:cNvPr>
            <p:cNvSpPr/>
            <p:nvPr/>
          </p:nvSpPr>
          <p:spPr>
            <a:xfrm>
              <a:off x="4128364" y="3339011"/>
              <a:ext cx="1439989" cy="341280"/>
            </a:xfrm>
            <a:custGeom>
              <a:avLst/>
              <a:gdLst>
                <a:gd name="connsiteX0" fmla="*/ 630555 w 1439989"/>
                <a:gd name="connsiteY0" fmla="*/ 341281 h 341280"/>
                <a:gd name="connsiteX1" fmla="*/ 99822 w 1439989"/>
                <a:gd name="connsiteY1" fmla="*/ 341281 h 341280"/>
                <a:gd name="connsiteX2" fmla="*/ 0 w 1439989"/>
                <a:gd name="connsiteY2" fmla="*/ 241459 h 341280"/>
                <a:gd name="connsiteX3" fmla="*/ 7525 w 1439989"/>
                <a:gd name="connsiteY3" fmla="*/ 233839 h 341280"/>
                <a:gd name="connsiteX4" fmla="*/ 104299 w 1439989"/>
                <a:gd name="connsiteY4" fmla="*/ 330613 h 341280"/>
                <a:gd name="connsiteX5" fmla="*/ 626078 w 1439989"/>
                <a:gd name="connsiteY5" fmla="*/ 330613 h 341280"/>
                <a:gd name="connsiteX6" fmla="*/ 956691 w 1439989"/>
                <a:gd name="connsiteY6" fmla="*/ 0 h 341280"/>
                <a:gd name="connsiteX7" fmla="*/ 1439990 w 1439989"/>
                <a:gd name="connsiteY7" fmla="*/ 0 h 341280"/>
                <a:gd name="connsiteX8" fmla="*/ 1439990 w 1439989"/>
                <a:gd name="connsiteY8" fmla="*/ 10668 h 341280"/>
                <a:gd name="connsiteX9" fmla="*/ 961073 w 1439989"/>
                <a:gd name="connsiteY9" fmla="*/ 10668 h 34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9989" h="341280">
                  <a:moveTo>
                    <a:pt x="630555" y="341281"/>
                  </a:moveTo>
                  <a:lnTo>
                    <a:pt x="99822" y="341281"/>
                  </a:lnTo>
                  <a:lnTo>
                    <a:pt x="0" y="241459"/>
                  </a:lnTo>
                  <a:lnTo>
                    <a:pt x="7525" y="233839"/>
                  </a:lnTo>
                  <a:lnTo>
                    <a:pt x="104299" y="330613"/>
                  </a:lnTo>
                  <a:lnTo>
                    <a:pt x="626078" y="330613"/>
                  </a:lnTo>
                  <a:lnTo>
                    <a:pt x="956691" y="0"/>
                  </a:lnTo>
                  <a:lnTo>
                    <a:pt x="1439990" y="0"/>
                  </a:lnTo>
                  <a:lnTo>
                    <a:pt x="1439990" y="10668"/>
                  </a:lnTo>
                  <a:lnTo>
                    <a:pt x="96107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51712C4-35B5-42DF-A386-EAD4E3B7EA16}"/>
                </a:ext>
              </a:extLst>
            </p:cNvPr>
            <p:cNvSpPr/>
            <p:nvPr/>
          </p:nvSpPr>
          <p:spPr>
            <a:xfrm>
              <a:off x="5547208" y="332424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7589FD-EB2B-437D-B406-CB97DC7E40F2}"/>
                </a:ext>
              </a:extLst>
            </p:cNvPr>
            <p:cNvSpPr/>
            <p:nvPr/>
          </p:nvSpPr>
          <p:spPr>
            <a:xfrm>
              <a:off x="4535463" y="2923054"/>
              <a:ext cx="824102" cy="148304"/>
            </a:xfrm>
            <a:custGeom>
              <a:avLst/>
              <a:gdLst>
                <a:gd name="connsiteX0" fmla="*/ 824103 w 824102"/>
                <a:gd name="connsiteY0" fmla="*/ 148304 h 148304"/>
                <a:gd name="connsiteX1" fmla="*/ 140684 w 824102"/>
                <a:gd name="connsiteY1" fmla="*/ 148304 h 148304"/>
                <a:gd name="connsiteX2" fmla="*/ 0 w 824102"/>
                <a:gd name="connsiteY2" fmla="*/ 7525 h 148304"/>
                <a:gd name="connsiteX3" fmla="*/ 7525 w 824102"/>
                <a:gd name="connsiteY3" fmla="*/ 0 h 148304"/>
                <a:gd name="connsiteX4" fmla="*/ 145161 w 824102"/>
                <a:gd name="connsiteY4" fmla="*/ 137636 h 148304"/>
                <a:gd name="connsiteX5" fmla="*/ 824103 w 824102"/>
                <a:gd name="connsiteY5" fmla="*/ 137636 h 14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4102" h="148304">
                  <a:moveTo>
                    <a:pt x="824103" y="148304"/>
                  </a:moveTo>
                  <a:lnTo>
                    <a:pt x="140684" y="148304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45161" y="137636"/>
                  </a:lnTo>
                  <a:lnTo>
                    <a:pt x="824103" y="1376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F720BD6-BB44-4457-A730-C1AF235A74C7}"/>
                </a:ext>
              </a:extLst>
            </p:cNvPr>
            <p:cNvSpPr/>
            <p:nvPr/>
          </p:nvSpPr>
          <p:spPr>
            <a:xfrm>
              <a:off x="5338515" y="3045927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4"/>
                    <a:pt x="1" y="20098"/>
                  </a:cubicBezTo>
                  <a:cubicBezTo>
                    <a:pt x="-95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7760B5A-55AF-4F5D-AE1D-9EDBE20A280C}"/>
                </a:ext>
              </a:extLst>
            </p:cNvPr>
            <p:cNvSpPr/>
            <p:nvPr/>
          </p:nvSpPr>
          <p:spPr>
            <a:xfrm>
              <a:off x="5422716" y="3125937"/>
              <a:ext cx="623982" cy="104775"/>
            </a:xfrm>
            <a:custGeom>
              <a:avLst/>
              <a:gdLst>
                <a:gd name="connsiteX0" fmla="*/ 7525 w 623982"/>
                <a:gd name="connsiteY0" fmla="*/ 104775 h 104775"/>
                <a:gd name="connsiteX1" fmla="*/ 0 w 623982"/>
                <a:gd name="connsiteY1" fmla="*/ 97250 h 104775"/>
                <a:gd name="connsiteX2" fmla="*/ 97250 w 623982"/>
                <a:gd name="connsiteY2" fmla="*/ 0 h 104775"/>
                <a:gd name="connsiteX3" fmla="*/ 623983 w 623982"/>
                <a:gd name="connsiteY3" fmla="*/ 0 h 104775"/>
                <a:gd name="connsiteX4" fmla="*/ 623983 w 623982"/>
                <a:gd name="connsiteY4" fmla="*/ 10668 h 104775"/>
                <a:gd name="connsiteX5" fmla="*/ 101632 w 623982"/>
                <a:gd name="connsiteY5" fmla="*/ 1066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982" h="104775">
                  <a:moveTo>
                    <a:pt x="7525" y="104775"/>
                  </a:moveTo>
                  <a:lnTo>
                    <a:pt x="0" y="97250"/>
                  </a:lnTo>
                  <a:lnTo>
                    <a:pt x="97250" y="0"/>
                  </a:lnTo>
                  <a:lnTo>
                    <a:pt x="623983" y="0"/>
                  </a:lnTo>
                  <a:lnTo>
                    <a:pt x="623983" y="10668"/>
                  </a:lnTo>
                  <a:lnTo>
                    <a:pt x="101632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3B044D3-92C8-40BB-B8F0-A429C93400B7}"/>
                </a:ext>
              </a:extLst>
            </p:cNvPr>
            <p:cNvSpPr/>
            <p:nvPr/>
          </p:nvSpPr>
          <p:spPr>
            <a:xfrm>
              <a:off x="6025649" y="3111173"/>
              <a:ext cx="40195" cy="40195"/>
            </a:xfrm>
            <a:custGeom>
              <a:avLst/>
              <a:gdLst>
                <a:gd name="connsiteX0" fmla="*/ 20098 w 40195"/>
                <a:gd name="connsiteY0" fmla="*/ 40195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5"/>
                  </a:moveTo>
                  <a:cubicBezTo>
                    <a:pt x="31147" y="40195"/>
                    <a:pt x="40196" y="31242"/>
                    <a:pt x="40196" y="20098"/>
                  </a:cubicBezTo>
                  <a:cubicBezTo>
                    <a:pt x="40196" y="9049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5"/>
                    <a:pt x="20098" y="40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D07C973-A920-4848-A85A-8ACACB649264}"/>
                </a:ext>
              </a:extLst>
            </p:cNvPr>
            <p:cNvSpPr/>
            <p:nvPr/>
          </p:nvSpPr>
          <p:spPr>
            <a:xfrm>
              <a:off x="5205261" y="3340630"/>
              <a:ext cx="1015079" cy="247364"/>
            </a:xfrm>
            <a:custGeom>
              <a:avLst/>
              <a:gdLst>
                <a:gd name="connsiteX0" fmla="*/ 1007459 w 1015079"/>
                <a:gd name="connsiteY0" fmla="*/ 247364 h 247364"/>
                <a:gd name="connsiteX1" fmla="*/ 888778 w 1015079"/>
                <a:gd name="connsiteY1" fmla="*/ 128683 h 247364"/>
                <a:gd name="connsiteX2" fmla="*/ 121158 w 1015079"/>
                <a:gd name="connsiteY2" fmla="*/ 128683 h 247364"/>
                <a:gd name="connsiteX3" fmla="*/ 0 w 1015079"/>
                <a:gd name="connsiteY3" fmla="*/ 7525 h 247364"/>
                <a:gd name="connsiteX4" fmla="*/ 7525 w 1015079"/>
                <a:gd name="connsiteY4" fmla="*/ 0 h 247364"/>
                <a:gd name="connsiteX5" fmla="*/ 125539 w 1015079"/>
                <a:gd name="connsiteY5" fmla="*/ 118015 h 247364"/>
                <a:gd name="connsiteX6" fmla="*/ 893255 w 1015079"/>
                <a:gd name="connsiteY6" fmla="*/ 118015 h 247364"/>
                <a:gd name="connsiteX7" fmla="*/ 1015079 w 1015079"/>
                <a:gd name="connsiteY7" fmla="*/ 239840 h 24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079" h="247364">
                  <a:moveTo>
                    <a:pt x="1007459" y="247364"/>
                  </a:moveTo>
                  <a:lnTo>
                    <a:pt x="888778" y="128683"/>
                  </a:lnTo>
                  <a:lnTo>
                    <a:pt x="121158" y="128683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25539" y="118015"/>
                  </a:lnTo>
                  <a:lnTo>
                    <a:pt x="893255" y="118015"/>
                  </a:lnTo>
                  <a:lnTo>
                    <a:pt x="1015079" y="2398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27A0AFA-F0E1-41D7-BA69-85152DD8DC1B}"/>
                </a:ext>
              </a:extLst>
            </p:cNvPr>
            <p:cNvSpPr/>
            <p:nvPr/>
          </p:nvSpPr>
          <p:spPr>
            <a:xfrm>
              <a:off x="6195718" y="3563468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AD68449-846C-4921-9673-B678827386C3}"/>
                </a:ext>
              </a:extLst>
            </p:cNvPr>
            <p:cNvSpPr/>
            <p:nvPr/>
          </p:nvSpPr>
          <p:spPr>
            <a:xfrm>
              <a:off x="2282609" y="2788847"/>
              <a:ext cx="1772221" cy="741425"/>
            </a:xfrm>
            <a:custGeom>
              <a:avLst/>
              <a:gdLst>
                <a:gd name="connsiteX0" fmla="*/ 321183 w 1772221"/>
                <a:gd name="connsiteY0" fmla="*/ 741426 h 741425"/>
                <a:gd name="connsiteX1" fmla="*/ 110300 w 1772221"/>
                <a:gd name="connsiteY1" fmla="*/ 741426 h 741425"/>
                <a:gd name="connsiteX2" fmla="*/ 0 w 1772221"/>
                <a:gd name="connsiteY2" fmla="*/ 631031 h 741425"/>
                <a:gd name="connsiteX3" fmla="*/ 7525 w 1772221"/>
                <a:gd name="connsiteY3" fmla="*/ 623507 h 741425"/>
                <a:gd name="connsiteX4" fmla="*/ 114776 w 1772221"/>
                <a:gd name="connsiteY4" fmla="*/ 730663 h 741425"/>
                <a:gd name="connsiteX5" fmla="*/ 316802 w 1772221"/>
                <a:gd name="connsiteY5" fmla="*/ 730663 h 741425"/>
                <a:gd name="connsiteX6" fmla="*/ 727805 w 1772221"/>
                <a:gd name="connsiteY6" fmla="*/ 319659 h 741425"/>
                <a:gd name="connsiteX7" fmla="*/ 1027938 w 1772221"/>
                <a:gd name="connsiteY7" fmla="*/ 319659 h 741425"/>
                <a:gd name="connsiteX8" fmla="*/ 1347597 w 1772221"/>
                <a:gd name="connsiteY8" fmla="*/ 0 h 741425"/>
                <a:gd name="connsiteX9" fmla="*/ 1772222 w 1772221"/>
                <a:gd name="connsiteY9" fmla="*/ 0 h 741425"/>
                <a:gd name="connsiteX10" fmla="*/ 1772222 w 1772221"/>
                <a:gd name="connsiteY10" fmla="*/ 10668 h 741425"/>
                <a:gd name="connsiteX11" fmla="*/ 1351979 w 1772221"/>
                <a:gd name="connsiteY11" fmla="*/ 10668 h 741425"/>
                <a:gd name="connsiteX12" fmla="*/ 1032319 w 1772221"/>
                <a:gd name="connsiteY12" fmla="*/ 330327 h 741425"/>
                <a:gd name="connsiteX13" fmla="*/ 732282 w 1772221"/>
                <a:gd name="connsiteY13" fmla="*/ 330327 h 7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2221" h="741425">
                  <a:moveTo>
                    <a:pt x="321183" y="741426"/>
                  </a:moveTo>
                  <a:lnTo>
                    <a:pt x="110300" y="741426"/>
                  </a:lnTo>
                  <a:lnTo>
                    <a:pt x="0" y="631031"/>
                  </a:lnTo>
                  <a:lnTo>
                    <a:pt x="7525" y="623507"/>
                  </a:lnTo>
                  <a:lnTo>
                    <a:pt x="114776" y="730663"/>
                  </a:lnTo>
                  <a:lnTo>
                    <a:pt x="316802" y="730663"/>
                  </a:lnTo>
                  <a:lnTo>
                    <a:pt x="727805" y="319659"/>
                  </a:lnTo>
                  <a:lnTo>
                    <a:pt x="1027938" y="319659"/>
                  </a:lnTo>
                  <a:lnTo>
                    <a:pt x="1347597" y="0"/>
                  </a:lnTo>
                  <a:lnTo>
                    <a:pt x="1772222" y="0"/>
                  </a:lnTo>
                  <a:lnTo>
                    <a:pt x="1772222" y="10668"/>
                  </a:lnTo>
                  <a:lnTo>
                    <a:pt x="1351979" y="10668"/>
                  </a:lnTo>
                  <a:lnTo>
                    <a:pt x="1032319" y="330327"/>
                  </a:lnTo>
                  <a:lnTo>
                    <a:pt x="732282" y="3303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DB52371-D18B-4707-B223-07CACC0BFD66}"/>
                </a:ext>
              </a:extLst>
            </p:cNvPr>
            <p:cNvSpPr/>
            <p:nvPr/>
          </p:nvSpPr>
          <p:spPr>
            <a:xfrm>
              <a:off x="4033685" y="2774083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40196 w 40195"/>
                <a:gd name="connsiteY1" fmla="*/ 20098 h 40195"/>
                <a:gd name="connsiteX2" fmla="*/ 20098 w 40195"/>
                <a:gd name="connsiteY2" fmla="*/ 40196 h 40195"/>
                <a:gd name="connsiteX3" fmla="*/ 0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31147" y="0"/>
                    <a:pt x="40196" y="8953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ubicBezTo>
                    <a:pt x="8954" y="40196"/>
                    <a:pt x="0" y="31242"/>
                    <a:pt x="0" y="20098"/>
                  </a:cubicBezTo>
                  <a:cubicBezTo>
                    <a:pt x="0" y="9049"/>
                    <a:pt x="8954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E67F134-F7CA-44AC-8365-E05D924D5E72}"/>
                </a:ext>
              </a:extLst>
            </p:cNvPr>
            <p:cNvSpPr/>
            <p:nvPr/>
          </p:nvSpPr>
          <p:spPr>
            <a:xfrm>
              <a:off x="2266965" y="3396780"/>
              <a:ext cx="40243" cy="40100"/>
            </a:xfrm>
            <a:custGeom>
              <a:avLst/>
              <a:gdLst>
                <a:gd name="connsiteX0" fmla="*/ 34314 w 40243"/>
                <a:gd name="connsiteY0" fmla="*/ 5858 h 40100"/>
                <a:gd name="connsiteX1" fmla="*/ 5929 w 40243"/>
                <a:gd name="connsiteY1" fmla="*/ 5858 h 40100"/>
                <a:gd name="connsiteX2" fmla="*/ 5929 w 40243"/>
                <a:gd name="connsiteY2" fmla="*/ 34242 h 40100"/>
                <a:gd name="connsiteX3" fmla="*/ 34314 w 40243"/>
                <a:gd name="connsiteY3" fmla="*/ 34242 h 40100"/>
                <a:gd name="connsiteX4" fmla="*/ 34314 w 40243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43" h="40100">
                  <a:moveTo>
                    <a:pt x="34314" y="5858"/>
                  </a:moveTo>
                  <a:cubicBezTo>
                    <a:pt x="26503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ubicBezTo>
                    <a:pt x="13740" y="42053"/>
                    <a:pt x="26408" y="42053"/>
                    <a:pt x="34314" y="34242"/>
                  </a:cubicBezTo>
                  <a:cubicBezTo>
                    <a:pt x="42220" y="26432"/>
                    <a:pt x="42220" y="13668"/>
                    <a:pt x="34314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6C0863A-E00D-46CB-9E5C-65EE0617395B}"/>
                </a:ext>
              </a:extLst>
            </p:cNvPr>
            <p:cNvSpPr/>
            <p:nvPr/>
          </p:nvSpPr>
          <p:spPr>
            <a:xfrm>
              <a:off x="2710377" y="3230331"/>
              <a:ext cx="561498" cy="191166"/>
            </a:xfrm>
            <a:custGeom>
              <a:avLst/>
              <a:gdLst>
                <a:gd name="connsiteX0" fmla="*/ 204407 w 561498"/>
                <a:gd name="connsiteY0" fmla="*/ 191167 h 191166"/>
                <a:gd name="connsiteX1" fmla="*/ 0 w 561498"/>
                <a:gd name="connsiteY1" fmla="*/ 191167 h 191166"/>
                <a:gd name="connsiteX2" fmla="*/ 0 w 561498"/>
                <a:gd name="connsiteY2" fmla="*/ 180499 h 191166"/>
                <a:gd name="connsiteX3" fmla="*/ 200025 w 561498"/>
                <a:gd name="connsiteY3" fmla="*/ 180499 h 191166"/>
                <a:gd name="connsiteX4" fmla="*/ 380524 w 561498"/>
                <a:gd name="connsiteY4" fmla="*/ 0 h 191166"/>
                <a:gd name="connsiteX5" fmla="*/ 561499 w 561498"/>
                <a:gd name="connsiteY5" fmla="*/ 0 h 191166"/>
                <a:gd name="connsiteX6" fmla="*/ 561499 w 561498"/>
                <a:gd name="connsiteY6" fmla="*/ 10668 h 191166"/>
                <a:gd name="connsiteX7" fmla="*/ 384905 w 561498"/>
                <a:gd name="connsiteY7" fmla="*/ 10668 h 19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498" h="191166">
                  <a:moveTo>
                    <a:pt x="204407" y="191167"/>
                  </a:moveTo>
                  <a:lnTo>
                    <a:pt x="0" y="191167"/>
                  </a:lnTo>
                  <a:lnTo>
                    <a:pt x="0" y="180499"/>
                  </a:lnTo>
                  <a:lnTo>
                    <a:pt x="200025" y="180499"/>
                  </a:lnTo>
                  <a:lnTo>
                    <a:pt x="380524" y="0"/>
                  </a:lnTo>
                  <a:lnTo>
                    <a:pt x="561499" y="0"/>
                  </a:lnTo>
                  <a:lnTo>
                    <a:pt x="561499" y="10668"/>
                  </a:lnTo>
                  <a:lnTo>
                    <a:pt x="384905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EA9129B-222F-4AED-BA2C-51627B3AB6D6}"/>
                </a:ext>
              </a:extLst>
            </p:cNvPr>
            <p:cNvSpPr/>
            <p:nvPr/>
          </p:nvSpPr>
          <p:spPr>
            <a:xfrm>
              <a:off x="3250826" y="321556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3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740E866-E14B-43A5-801D-436C0BB6634E}"/>
                </a:ext>
              </a:extLst>
            </p:cNvPr>
            <p:cNvSpPr/>
            <p:nvPr/>
          </p:nvSpPr>
          <p:spPr>
            <a:xfrm>
              <a:off x="3438849" y="2843616"/>
              <a:ext cx="858583" cy="149447"/>
            </a:xfrm>
            <a:custGeom>
              <a:avLst/>
              <a:gdLst>
                <a:gd name="connsiteX0" fmla="*/ 456724 w 858583"/>
                <a:gd name="connsiteY0" fmla="*/ 149447 h 149447"/>
                <a:gd name="connsiteX1" fmla="*/ 0 w 858583"/>
                <a:gd name="connsiteY1" fmla="*/ 149447 h 149447"/>
                <a:gd name="connsiteX2" fmla="*/ 0 w 858583"/>
                <a:gd name="connsiteY2" fmla="*/ 138779 h 149447"/>
                <a:gd name="connsiteX3" fmla="*/ 452247 w 858583"/>
                <a:gd name="connsiteY3" fmla="*/ 138779 h 149447"/>
                <a:gd name="connsiteX4" fmla="*/ 546926 w 858583"/>
                <a:gd name="connsiteY4" fmla="*/ 44196 h 149447"/>
                <a:gd name="connsiteX5" fmla="*/ 806768 w 858583"/>
                <a:gd name="connsiteY5" fmla="*/ 44196 h 149447"/>
                <a:gd name="connsiteX6" fmla="*/ 850963 w 858583"/>
                <a:gd name="connsiteY6" fmla="*/ 0 h 149447"/>
                <a:gd name="connsiteX7" fmla="*/ 858584 w 858583"/>
                <a:gd name="connsiteY7" fmla="*/ 7525 h 149447"/>
                <a:gd name="connsiteX8" fmla="*/ 811149 w 858583"/>
                <a:gd name="connsiteY8" fmla="*/ 54864 h 149447"/>
                <a:gd name="connsiteX9" fmla="*/ 551307 w 858583"/>
                <a:gd name="connsiteY9" fmla="*/ 54864 h 14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8583" h="149447">
                  <a:moveTo>
                    <a:pt x="456724" y="149447"/>
                  </a:moveTo>
                  <a:lnTo>
                    <a:pt x="0" y="149447"/>
                  </a:lnTo>
                  <a:lnTo>
                    <a:pt x="0" y="138779"/>
                  </a:lnTo>
                  <a:lnTo>
                    <a:pt x="452247" y="138779"/>
                  </a:lnTo>
                  <a:lnTo>
                    <a:pt x="546926" y="44196"/>
                  </a:lnTo>
                  <a:lnTo>
                    <a:pt x="806768" y="44196"/>
                  </a:lnTo>
                  <a:lnTo>
                    <a:pt x="850963" y="0"/>
                  </a:lnTo>
                  <a:lnTo>
                    <a:pt x="858584" y="7525"/>
                  </a:lnTo>
                  <a:lnTo>
                    <a:pt x="811149" y="54864"/>
                  </a:lnTo>
                  <a:lnTo>
                    <a:pt x="551307" y="548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9844170-E35C-4600-A840-F01029728307}"/>
                </a:ext>
              </a:extLst>
            </p:cNvPr>
            <p:cNvSpPr/>
            <p:nvPr/>
          </p:nvSpPr>
          <p:spPr>
            <a:xfrm>
              <a:off x="4272811" y="2828042"/>
              <a:ext cx="40100" cy="40171"/>
            </a:xfrm>
            <a:custGeom>
              <a:avLst/>
              <a:gdLst>
                <a:gd name="connsiteX0" fmla="*/ 34242 w 40100"/>
                <a:gd name="connsiteY0" fmla="*/ 34242 h 40171"/>
                <a:gd name="connsiteX1" fmla="*/ 34242 w 40100"/>
                <a:gd name="connsiteY1" fmla="*/ 5858 h 40171"/>
                <a:gd name="connsiteX2" fmla="*/ 5858 w 40100"/>
                <a:gd name="connsiteY2" fmla="*/ 5858 h 40171"/>
                <a:gd name="connsiteX3" fmla="*/ 5858 w 40100"/>
                <a:gd name="connsiteY3" fmla="*/ 34242 h 40171"/>
                <a:gd name="connsiteX4" fmla="*/ 34242 w 40100"/>
                <a:gd name="connsiteY4" fmla="*/ 34242 h 4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71">
                  <a:moveTo>
                    <a:pt x="34242" y="34242"/>
                  </a:move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148"/>
                    <a:pt x="26432" y="42148"/>
                    <a:pt x="34242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A7D6170-0B65-4C16-A58D-02E6BD73CFE7}"/>
                </a:ext>
              </a:extLst>
            </p:cNvPr>
            <p:cNvSpPr/>
            <p:nvPr/>
          </p:nvSpPr>
          <p:spPr>
            <a:xfrm>
              <a:off x="3415989" y="3145368"/>
              <a:ext cx="218598" cy="78200"/>
            </a:xfrm>
            <a:custGeom>
              <a:avLst/>
              <a:gdLst>
                <a:gd name="connsiteX0" fmla="*/ 218599 w 218598"/>
                <a:gd name="connsiteY0" fmla="*/ 78200 h 78200"/>
                <a:gd name="connsiteX1" fmla="*/ 70676 w 218598"/>
                <a:gd name="connsiteY1" fmla="*/ 78200 h 78200"/>
                <a:gd name="connsiteX2" fmla="*/ 0 w 218598"/>
                <a:gd name="connsiteY2" fmla="*/ 7525 h 78200"/>
                <a:gd name="connsiteX3" fmla="*/ 7525 w 218598"/>
                <a:gd name="connsiteY3" fmla="*/ 0 h 78200"/>
                <a:gd name="connsiteX4" fmla="*/ 75057 w 218598"/>
                <a:gd name="connsiteY4" fmla="*/ 67532 h 78200"/>
                <a:gd name="connsiteX5" fmla="*/ 218599 w 218598"/>
                <a:gd name="connsiteY5" fmla="*/ 67532 h 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598" h="78200">
                  <a:moveTo>
                    <a:pt x="218599" y="78200"/>
                  </a:moveTo>
                  <a:lnTo>
                    <a:pt x="70676" y="78200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75057" y="67532"/>
                  </a:lnTo>
                  <a:lnTo>
                    <a:pt x="218599" y="67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A6933A5B-0009-49DB-91C6-BFBB942DCE76}"/>
                </a:ext>
              </a:extLst>
            </p:cNvPr>
            <p:cNvSpPr/>
            <p:nvPr/>
          </p:nvSpPr>
          <p:spPr>
            <a:xfrm>
              <a:off x="3400416" y="3129794"/>
              <a:ext cx="40100" cy="40100"/>
            </a:xfrm>
            <a:custGeom>
              <a:avLst/>
              <a:gdLst>
                <a:gd name="connsiteX0" fmla="*/ 34242 w 40100"/>
                <a:gd name="connsiteY0" fmla="*/ 5858 h 40100"/>
                <a:gd name="connsiteX1" fmla="*/ 5858 w 40100"/>
                <a:gd name="connsiteY1" fmla="*/ 5858 h 40100"/>
                <a:gd name="connsiteX2" fmla="*/ 5858 w 40100"/>
                <a:gd name="connsiteY2" fmla="*/ 34242 h 40100"/>
                <a:gd name="connsiteX3" fmla="*/ 34242 w 40100"/>
                <a:gd name="connsiteY3" fmla="*/ 34242 h 40100"/>
                <a:gd name="connsiteX4" fmla="*/ 34242 w 40100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E3DD7CF-5590-4E10-8065-79276C448976}"/>
                </a:ext>
              </a:extLst>
            </p:cNvPr>
            <p:cNvSpPr/>
            <p:nvPr/>
          </p:nvSpPr>
          <p:spPr>
            <a:xfrm>
              <a:off x="4091788" y="2693216"/>
              <a:ext cx="1739836" cy="204882"/>
            </a:xfrm>
            <a:custGeom>
              <a:avLst/>
              <a:gdLst>
                <a:gd name="connsiteX0" fmla="*/ 1732217 w 1739836"/>
                <a:gd name="connsiteY0" fmla="*/ 204883 h 204882"/>
                <a:gd name="connsiteX1" fmla="*/ 1654302 w 1739836"/>
                <a:gd name="connsiteY1" fmla="*/ 126968 h 204882"/>
                <a:gd name="connsiteX2" fmla="*/ 813816 w 1739836"/>
                <a:gd name="connsiteY2" fmla="*/ 126968 h 204882"/>
                <a:gd name="connsiteX3" fmla="*/ 697516 w 1739836"/>
                <a:gd name="connsiteY3" fmla="*/ 10668 h 204882"/>
                <a:gd name="connsiteX4" fmla="*/ 199549 w 1739836"/>
                <a:gd name="connsiteY4" fmla="*/ 10668 h 204882"/>
                <a:gd name="connsiteX5" fmla="*/ 7620 w 1739836"/>
                <a:gd name="connsiteY5" fmla="*/ 202597 h 204882"/>
                <a:gd name="connsiteX6" fmla="*/ 0 w 1739836"/>
                <a:gd name="connsiteY6" fmla="*/ 195072 h 204882"/>
                <a:gd name="connsiteX7" fmla="*/ 195167 w 1739836"/>
                <a:gd name="connsiteY7" fmla="*/ 0 h 204882"/>
                <a:gd name="connsiteX8" fmla="*/ 701897 w 1739836"/>
                <a:gd name="connsiteY8" fmla="*/ 0 h 204882"/>
                <a:gd name="connsiteX9" fmla="*/ 818293 w 1739836"/>
                <a:gd name="connsiteY9" fmla="*/ 116300 h 204882"/>
                <a:gd name="connsiteX10" fmla="*/ 1658779 w 1739836"/>
                <a:gd name="connsiteY10" fmla="*/ 116300 h 204882"/>
                <a:gd name="connsiteX11" fmla="*/ 1739836 w 1739836"/>
                <a:gd name="connsiteY11" fmla="*/ 197358 h 20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9836" h="204882">
                  <a:moveTo>
                    <a:pt x="1732217" y="204883"/>
                  </a:moveTo>
                  <a:lnTo>
                    <a:pt x="1654302" y="126968"/>
                  </a:lnTo>
                  <a:lnTo>
                    <a:pt x="813816" y="126968"/>
                  </a:lnTo>
                  <a:lnTo>
                    <a:pt x="697516" y="10668"/>
                  </a:lnTo>
                  <a:lnTo>
                    <a:pt x="199549" y="10668"/>
                  </a:lnTo>
                  <a:lnTo>
                    <a:pt x="7620" y="202597"/>
                  </a:lnTo>
                  <a:lnTo>
                    <a:pt x="0" y="195072"/>
                  </a:lnTo>
                  <a:lnTo>
                    <a:pt x="195167" y="0"/>
                  </a:lnTo>
                  <a:lnTo>
                    <a:pt x="701897" y="0"/>
                  </a:lnTo>
                  <a:lnTo>
                    <a:pt x="818293" y="116300"/>
                  </a:lnTo>
                  <a:lnTo>
                    <a:pt x="1658779" y="116300"/>
                  </a:lnTo>
                  <a:lnTo>
                    <a:pt x="1739836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94143FB-22D9-42E1-A549-4A2030358673}"/>
                </a:ext>
              </a:extLst>
            </p:cNvPr>
            <p:cNvSpPr/>
            <p:nvPr/>
          </p:nvSpPr>
          <p:spPr>
            <a:xfrm>
              <a:off x="5807026" y="2873572"/>
              <a:ext cx="40171" cy="40100"/>
            </a:xfrm>
            <a:custGeom>
              <a:avLst/>
              <a:gdLst>
                <a:gd name="connsiteX0" fmla="*/ 5929 w 40171"/>
                <a:gd name="connsiteY0" fmla="*/ 34242 h 40100"/>
                <a:gd name="connsiteX1" fmla="*/ 34314 w 40171"/>
                <a:gd name="connsiteY1" fmla="*/ 34242 h 40100"/>
                <a:gd name="connsiteX2" fmla="*/ 34314 w 40171"/>
                <a:gd name="connsiteY2" fmla="*/ 5858 h 40100"/>
                <a:gd name="connsiteX3" fmla="*/ 5929 w 40171"/>
                <a:gd name="connsiteY3" fmla="*/ 5858 h 40100"/>
                <a:gd name="connsiteX4" fmla="*/ 5929 w 40171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34242"/>
                  </a:moveTo>
                  <a:cubicBezTo>
                    <a:pt x="13740" y="42053"/>
                    <a:pt x="26408" y="42053"/>
                    <a:pt x="34314" y="34242"/>
                  </a:cubicBezTo>
                  <a:cubicBezTo>
                    <a:pt x="42124" y="26432"/>
                    <a:pt x="42124" y="13668"/>
                    <a:pt x="34314" y="5858"/>
                  </a:cubicBezTo>
                  <a:cubicBezTo>
                    <a:pt x="26408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AA2553F-2582-477D-B6B1-D5F91EF68081}"/>
                </a:ext>
              </a:extLst>
            </p:cNvPr>
            <p:cNvSpPr/>
            <p:nvPr/>
          </p:nvSpPr>
          <p:spPr>
            <a:xfrm>
              <a:off x="4291337" y="3195565"/>
              <a:ext cx="475202" cy="58673"/>
            </a:xfrm>
            <a:custGeom>
              <a:avLst/>
              <a:gdLst>
                <a:gd name="connsiteX0" fmla="*/ 467678 w 475202"/>
                <a:gd name="connsiteY0" fmla="*/ 58674 h 58673"/>
                <a:gd name="connsiteX1" fmla="*/ 419671 w 475202"/>
                <a:gd name="connsiteY1" fmla="*/ 10668 h 58673"/>
                <a:gd name="connsiteX2" fmla="*/ 0 w 475202"/>
                <a:gd name="connsiteY2" fmla="*/ 10668 h 58673"/>
                <a:gd name="connsiteX3" fmla="*/ 0 w 475202"/>
                <a:gd name="connsiteY3" fmla="*/ 0 h 58673"/>
                <a:gd name="connsiteX4" fmla="*/ 424053 w 475202"/>
                <a:gd name="connsiteY4" fmla="*/ 0 h 58673"/>
                <a:gd name="connsiteX5" fmla="*/ 475202 w 475202"/>
                <a:gd name="connsiteY5" fmla="*/ 51054 h 5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202" h="58673">
                  <a:moveTo>
                    <a:pt x="467678" y="58674"/>
                  </a:moveTo>
                  <a:lnTo>
                    <a:pt x="419671" y="10668"/>
                  </a:lnTo>
                  <a:lnTo>
                    <a:pt x="0" y="10668"/>
                  </a:lnTo>
                  <a:lnTo>
                    <a:pt x="0" y="0"/>
                  </a:lnTo>
                  <a:lnTo>
                    <a:pt x="424053" y="0"/>
                  </a:lnTo>
                  <a:lnTo>
                    <a:pt x="475202" y="510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E3F01A5-7619-4C62-8AB2-535114ADC773}"/>
                </a:ext>
              </a:extLst>
            </p:cNvPr>
            <p:cNvSpPr/>
            <p:nvPr/>
          </p:nvSpPr>
          <p:spPr>
            <a:xfrm>
              <a:off x="4742012" y="3229712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337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EF730B34-04B3-41EA-99AA-F1B0ADF397A5}"/>
                </a:ext>
              </a:extLst>
            </p:cNvPr>
            <p:cNvSpPr/>
            <p:nvPr/>
          </p:nvSpPr>
          <p:spPr>
            <a:xfrm>
              <a:off x="4421163" y="2695121"/>
              <a:ext cx="359473" cy="122110"/>
            </a:xfrm>
            <a:custGeom>
              <a:avLst/>
              <a:gdLst>
                <a:gd name="connsiteX0" fmla="*/ 359473 w 359473"/>
                <a:gd name="connsiteY0" fmla="*/ 122111 h 122110"/>
                <a:gd name="connsiteX1" fmla="*/ 114490 w 359473"/>
                <a:gd name="connsiteY1" fmla="*/ 122111 h 122110"/>
                <a:gd name="connsiteX2" fmla="*/ 0 w 359473"/>
                <a:gd name="connsiteY2" fmla="*/ 7525 h 122110"/>
                <a:gd name="connsiteX3" fmla="*/ 7525 w 359473"/>
                <a:gd name="connsiteY3" fmla="*/ 0 h 122110"/>
                <a:gd name="connsiteX4" fmla="*/ 118967 w 359473"/>
                <a:gd name="connsiteY4" fmla="*/ 111443 h 122110"/>
                <a:gd name="connsiteX5" fmla="*/ 359473 w 359473"/>
                <a:gd name="connsiteY5" fmla="*/ 111443 h 12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473" h="122110">
                  <a:moveTo>
                    <a:pt x="359473" y="122111"/>
                  </a:moveTo>
                  <a:lnTo>
                    <a:pt x="114490" y="122111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18967" y="111443"/>
                  </a:lnTo>
                  <a:lnTo>
                    <a:pt x="359473" y="111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C7B0FD2-1925-4B67-8EE5-D051573C2802}"/>
                </a:ext>
              </a:extLst>
            </p:cNvPr>
            <p:cNvSpPr/>
            <p:nvPr/>
          </p:nvSpPr>
          <p:spPr>
            <a:xfrm>
              <a:off x="4759585" y="2791800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3"/>
                    <a:pt x="1" y="20098"/>
                  </a:cubicBezTo>
                  <a:cubicBezTo>
                    <a:pt x="-95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7B552FE-3D39-4F4F-8939-34DA6700957C}"/>
                </a:ext>
              </a:extLst>
            </p:cNvPr>
            <p:cNvSpPr/>
            <p:nvPr/>
          </p:nvSpPr>
          <p:spPr>
            <a:xfrm>
              <a:off x="4890555" y="3063929"/>
              <a:ext cx="380809" cy="81914"/>
            </a:xfrm>
            <a:custGeom>
              <a:avLst/>
              <a:gdLst>
                <a:gd name="connsiteX0" fmla="*/ 380810 w 380809"/>
                <a:gd name="connsiteY0" fmla="*/ 81915 h 81914"/>
                <a:gd name="connsiteX1" fmla="*/ 74390 w 380809"/>
                <a:gd name="connsiteY1" fmla="*/ 81915 h 81914"/>
                <a:gd name="connsiteX2" fmla="*/ 0 w 380809"/>
                <a:gd name="connsiteY2" fmla="*/ 7525 h 81914"/>
                <a:gd name="connsiteX3" fmla="*/ 7620 w 380809"/>
                <a:gd name="connsiteY3" fmla="*/ 0 h 81914"/>
                <a:gd name="connsiteX4" fmla="*/ 78867 w 380809"/>
                <a:gd name="connsiteY4" fmla="*/ 71247 h 81914"/>
                <a:gd name="connsiteX5" fmla="*/ 380810 w 380809"/>
                <a:gd name="connsiteY5" fmla="*/ 71247 h 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809" h="81914">
                  <a:moveTo>
                    <a:pt x="380810" y="81915"/>
                  </a:moveTo>
                  <a:lnTo>
                    <a:pt x="74390" y="81915"/>
                  </a:lnTo>
                  <a:lnTo>
                    <a:pt x="0" y="7525"/>
                  </a:lnTo>
                  <a:lnTo>
                    <a:pt x="7620" y="0"/>
                  </a:lnTo>
                  <a:lnTo>
                    <a:pt x="78867" y="71247"/>
                  </a:lnTo>
                  <a:lnTo>
                    <a:pt x="380810" y="71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515839A-D78F-4542-9AFA-319D6A26EBF8}"/>
                </a:ext>
              </a:extLst>
            </p:cNvPr>
            <p:cNvSpPr/>
            <p:nvPr/>
          </p:nvSpPr>
          <p:spPr>
            <a:xfrm>
              <a:off x="5250219" y="3120412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242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147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E67127E-39AA-4DEC-8088-C7E3DB0B5F5F}"/>
                </a:ext>
              </a:extLst>
            </p:cNvPr>
            <p:cNvSpPr/>
            <p:nvPr/>
          </p:nvSpPr>
          <p:spPr>
            <a:xfrm>
              <a:off x="5094961" y="2479570"/>
              <a:ext cx="1125378" cy="338042"/>
            </a:xfrm>
            <a:custGeom>
              <a:avLst/>
              <a:gdLst>
                <a:gd name="connsiteX0" fmla="*/ 7525 w 1125378"/>
                <a:gd name="connsiteY0" fmla="*/ 338042 h 338042"/>
                <a:gd name="connsiteX1" fmla="*/ 0 w 1125378"/>
                <a:gd name="connsiteY1" fmla="*/ 330518 h 338042"/>
                <a:gd name="connsiteX2" fmla="*/ 186976 w 1125378"/>
                <a:gd name="connsiteY2" fmla="*/ 143542 h 338042"/>
                <a:gd name="connsiteX3" fmla="*/ 974312 w 1125378"/>
                <a:gd name="connsiteY3" fmla="*/ 143542 h 338042"/>
                <a:gd name="connsiteX4" fmla="*/ 1117759 w 1125378"/>
                <a:gd name="connsiteY4" fmla="*/ 0 h 338042"/>
                <a:gd name="connsiteX5" fmla="*/ 1125379 w 1125378"/>
                <a:gd name="connsiteY5" fmla="*/ 7620 h 338042"/>
                <a:gd name="connsiteX6" fmla="*/ 978789 w 1125378"/>
                <a:gd name="connsiteY6" fmla="*/ 154210 h 338042"/>
                <a:gd name="connsiteX7" fmla="*/ 191453 w 1125378"/>
                <a:gd name="connsiteY7" fmla="*/ 154210 h 33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5378" h="338042">
                  <a:moveTo>
                    <a:pt x="7525" y="338042"/>
                  </a:moveTo>
                  <a:lnTo>
                    <a:pt x="0" y="330518"/>
                  </a:lnTo>
                  <a:lnTo>
                    <a:pt x="186976" y="143542"/>
                  </a:lnTo>
                  <a:lnTo>
                    <a:pt x="974312" y="143542"/>
                  </a:lnTo>
                  <a:lnTo>
                    <a:pt x="1117759" y="0"/>
                  </a:lnTo>
                  <a:lnTo>
                    <a:pt x="1125379" y="7620"/>
                  </a:lnTo>
                  <a:lnTo>
                    <a:pt x="978789" y="154210"/>
                  </a:lnTo>
                  <a:lnTo>
                    <a:pt x="191453" y="1542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586B8BA-D24E-42DD-929B-3F7E85666B8C}"/>
                </a:ext>
              </a:extLst>
            </p:cNvPr>
            <p:cNvSpPr/>
            <p:nvPr/>
          </p:nvSpPr>
          <p:spPr>
            <a:xfrm>
              <a:off x="6195813" y="2464092"/>
              <a:ext cx="40100" cy="40100"/>
            </a:xfrm>
            <a:custGeom>
              <a:avLst/>
              <a:gdLst>
                <a:gd name="connsiteX0" fmla="*/ 34243 w 40100"/>
                <a:gd name="connsiteY0" fmla="*/ 34242 h 40100"/>
                <a:gd name="connsiteX1" fmla="*/ 34243 w 40100"/>
                <a:gd name="connsiteY1" fmla="*/ 5858 h 40100"/>
                <a:gd name="connsiteX2" fmla="*/ 5858 w 40100"/>
                <a:gd name="connsiteY2" fmla="*/ 5858 h 40100"/>
                <a:gd name="connsiteX3" fmla="*/ 5858 w 40100"/>
                <a:gd name="connsiteY3" fmla="*/ 34242 h 40100"/>
                <a:gd name="connsiteX4" fmla="*/ 34243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3" y="34242"/>
                  </a:moveTo>
                  <a:cubicBezTo>
                    <a:pt x="42053" y="26432"/>
                    <a:pt x="42053" y="13668"/>
                    <a:pt x="34243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337" y="42053"/>
                    <a:pt x="34243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63" name="图片 162">
            <a:extLst>
              <a:ext uri="{FF2B5EF4-FFF2-40B4-BE49-F238E27FC236}">
                <a16:creationId xmlns:a16="http://schemas.microsoft.com/office/drawing/2014/main" id="{AD515802-BB97-48DE-A628-F2B9F7E84A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6638" y="1494161"/>
            <a:ext cx="5143500" cy="365643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CE7C328-6AC6-45F7-94E2-EDC8342F5CBA}"/>
              </a:ext>
            </a:extLst>
          </p:cNvPr>
          <p:cNvGrpSpPr/>
          <p:nvPr/>
        </p:nvGrpSpPr>
        <p:grpSpPr>
          <a:xfrm>
            <a:off x="2545182" y="2268630"/>
            <a:ext cx="4053635" cy="451412"/>
            <a:chOff x="2004330" y="4030869"/>
            <a:chExt cx="4053635" cy="45141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8C270CA-70A5-46E8-A134-DCB3A68E6382}"/>
                </a:ext>
              </a:extLst>
            </p:cNvPr>
            <p:cNvSpPr/>
            <p:nvPr/>
          </p:nvSpPr>
          <p:spPr>
            <a:xfrm>
              <a:off x="3160610" y="4030869"/>
              <a:ext cx="2897355" cy="451412"/>
            </a:xfrm>
            <a:custGeom>
              <a:avLst/>
              <a:gdLst>
                <a:gd name="connsiteX0" fmla="*/ 0 w 2897355"/>
                <a:gd name="connsiteY0" fmla="*/ 0 h 451412"/>
                <a:gd name="connsiteX1" fmla="*/ 2831643 w 2897355"/>
                <a:gd name="connsiteY1" fmla="*/ 0 h 451412"/>
                <a:gd name="connsiteX2" fmla="*/ 2897355 w 2897355"/>
                <a:gd name="connsiteY2" fmla="*/ 65712 h 451412"/>
                <a:gd name="connsiteX3" fmla="*/ 2897355 w 2897355"/>
                <a:gd name="connsiteY3" fmla="*/ 385700 h 451412"/>
                <a:gd name="connsiteX4" fmla="*/ 2831643 w 2897355"/>
                <a:gd name="connsiteY4" fmla="*/ 451412 h 451412"/>
                <a:gd name="connsiteX5" fmla="*/ 0 w 2897355"/>
                <a:gd name="connsiteY5" fmla="*/ 451412 h 451412"/>
                <a:gd name="connsiteX6" fmla="*/ 0 w 2897355"/>
                <a:gd name="connsiteY6" fmla="*/ 0 h 4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7355" h="451412">
                  <a:moveTo>
                    <a:pt x="0" y="0"/>
                  </a:moveTo>
                  <a:lnTo>
                    <a:pt x="2831643" y="0"/>
                  </a:lnTo>
                  <a:cubicBezTo>
                    <a:pt x="2867935" y="0"/>
                    <a:pt x="2897355" y="29420"/>
                    <a:pt x="2897355" y="65712"/>
                  </a:cubicBezTo>
                  <a:lnTo>
                    <a:pt x="2897355" y="385700"/>
                  </a:lnTo>
                  <a:cubicBezTo>
                    <a:pt x="2897355" y="421992"/>
                    <a:pt x="2867935" y="451412"/>
                    <a:pt x="2831643" y="451412"/>
                  </a:cubicBezTo>
                  <a:lnTo>
                    <a:pt x="0" y="451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6806AEB-7458-41AD-B62E-26F720AAE9FA}"/>
                </a:ext>
              </a:extLst>
            </p:cNvPr>
            <p:cNvSpPr/>
            <p:nvPr/>
          </p:nvSpPr>
          <p:spPr>
            <a:xfrm rot="10800000">
              <a:off x="2004330" y="4030869"/>
              <a:ext cx="2897355" cy="451412"/>
            </a:xfrm>
            <a:custGeom>
              <a:avLst/>
              <a:gdLst>
                <a:gd name="connsiteX0" fmla="*/ 0 w 2897355"/>
                <a:gd name="connsiteY0" fmla="*/ 0 h 451412"/>
                <a:gd name="connsiteX1" fmla="*/ 2831643 w 2897355"/>
                <a:gd name="connsiteY1" fmla="*/ 0 h 451412"/>
                <a:gd name="connsiteX2" fmla="*/ 2897355 w 2897355"/>
                <a:gd name="connsiteY2" fmla="*/ 65712 h 451412"/>
                <a:gd name="connsiteX3" fmla="*/ 2897355 w 2897355"/>
                <a:gd name="connsiteY3" fmla="*/ 385700 h 451412"/>
                <a:gd name="connsiteX4" fmla="*/ 2831643 w 2897355"/>
                <a:gd name="connsiteY4" fmla="*/ 451412 h 451412"/>
                <a:gd name="connsiteX5" fmla="*/ 0 w 2897355"/>
                <a:gd name="connsiteY5" fmla="*/ 451412 h 451412"/>
                <a:gd name="connsiteX6" fmla="*/ 0 w 2897355"/>
                <a:gd name="connsiteY6" fmla="*/ 0 h 4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7355" h="451412">
                  <a:moveTo>
                    <a:pt x="0" y="0"/>
                  </a:moveTo>
                  <a:lnTo>
                    <a:pt x="2831643" y="0"/>
                  </a:lnTo>
                  <a:cubicBezTo>
                    <a:pt x="2867935" y="0"/>
                    <a:pt x="2897355" y="29420"/>
                    <a:pt x="2897355" y="65712"/>
                  </a:cubicBezTo>
                  <a:lnTo>
                    <a:pt x="2897355" y="385700"/>
                  </a:lnTo>
                  <a:cubicBezTo>
                    <a:pt x="2897355" y="421992"/>
                    <a:pt x="2867935" y="451412"/>
                    <a:pt x="2831643" y="451412"/>
                  </a:cubicBezTo>
                  <a:lnTo>
                    <a:pt x="0" y="451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39">
              <a:extLst>
                <a:ext uri="{FF2B5EF4-FFF2-40B4-BE49-F238E27FC236}">
                  <a16:creationId xmlns:a16="http://schemas.microsoft.com/office/drawing/2014/main" id="{E5E1D420-606D-48FB-8B13-B71DFC7D3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1068" y="4084570"/>
              <a:ext cx="1818016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单击输入标题</a:t>
              </a:r>
            </a:p>
          </p:txBody>
        </p:sp>
      </p:grpSp>
      <p:sp>
        <p:nvSpPr>
          <p:cNvPr id="26" name="矩形 259">
            <a:extLst>
              <a:ext uri="{FF2B5EF4-FFF2-40B4-BE49-F238E27FC236}">
                <a16:creationId xmlns:a16="http://schemas.microsoft.com/office/drawing/2014/main" id="{BAEE950A-2D60-4CFB-AB7D-5B24DC0894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7508" y="1091224"/>
            <a:ext cx="3168352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990CCBE-E32E-4EC7-8694-6A8510CCA860}"/>
              </a:ext>
            </a:extLst>
          </p:cNvPr>
          <p:cNvSpPr txBox="1"/>
          <p:nvPr/>
        </p:nvSpPr>
        <p:spPr>
          <a:xfrm>
            <a:off x="2987824" y="2804039"/>
            <a:ext cx="2897355" cy="822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773110642"/>
      </p:ext>
    </p:extLst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38108" y="1371362"/>
            <a:ext cx="2462446" cy="2400776"/>
            <a:chOff x="0" y="0"/>
            <a:chExt cx="7716441" cy="7523163"/>
          </a:xfrm>
        </p:grpSpPr>
        <p:sp>
          <p:nvSpPr>
            <p:cNvPr id="30726" name="AutoShape 6"/>
            <p:cNvSpPr>
              <a:spLocks/>
            </p:cNvSpPr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27" name="AutoShape 7"/>
            <p:cNvSpPr>
              <a:spLocks/>
            </p:cNvSpPr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28" name="AutoShape 8"/>
            <p:cNvSpPr>
              <a:spLocks/>
            </p:cNvSpPr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29" name="AutoShape 9"/>
            <p:cNvSpPr>
              <a:spLocks/>
            </p:cNvSpPr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30" name="AutoShape 10"/>
            <p:cNvSpPr>
              <a:spLocks/>
            </p:cNvSpPr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31" name="AutoShape 11"/>
            <p:cNvSpPr>
              <a:spLocks/>
            </p:cNvSpPr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32" name="AutoShape 12"/>
            <p:cNvSpPr>
              <a:spLocks/>
            </p:cNvSpPr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749" name="AutoShape 29"/>
          <p:cNvSpPr>
            <a:spLocks/>
          </p:cNvSpPr>
          <p:nvPr/>
        </p:nvSpPr>
        <p:spPr bwMode="auto">
          <a:xfrm>
            <a:off x="5166748" y="3191172"/>
            <a:ext cx="248827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s-ES" altLang="zh-CN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0" name="AutoShape 30"/>
          <p:cNvSpPr>
            <a:spLocks/>
          </p:cNvSpPr>
          <p:nvPr/>
        </p:nvSpPr>
        <p:spPr bwMode="auto">
          <a:xfrm>
            <a:off x="4005951" y="1649747"/>
            <a:ext cx="221444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s-ES" altLang="zh-CN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1" name="AutoShape 31"/>
          <p:cNvSpPr>
            <a:spLocks/>
          </p:cNvSpPr>
          <p:nvPr/>
        </p:nvSpPr>
        <p:spPr bwMode="auto">
          <a:xfrm>
            <a:off x="4932695" y="1649546"/>
            <a:ext cx="235135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s-ES" altLang="zh-CN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2" name="AutoShape 32"/>
          <p:cNvSpPr>
            <a:spLocks/>
          </p:cNvSpPr>
          <p:nvPr/>
        </p:nvSpPr>
        <p:spPr bwMode="auto">
          <a:xfrm>
            <a:off x="3737986" y="3139975"/>
            <a:ext cx="221444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es-ES" altLang="zh-CN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3" name="AutoShape 33"/>
          <p:cNvSpPr>
            <a:spLocks/>
          </p:cNvSpPr>
          <p:nvPr/>
        </p:nvSpPr>
        <p:spPr bwMode="auto">
          <a:xfrm>
            <a:off x="4414856" y="3507879"/>
            <a:ext cx="338714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es-ES" altLang="zh-CN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4" name="AutoShape 34"/>
          <p:cNvSpPr>
            <a:spLocks/>
          </p:cNvSpPr>
          <p:nvPr/>
        </p:nvSpPr>
        <p:spPr bwMode="auto">
          <a:xfrm>
            <a:off x="5376287" y="2276177"/>
            <a:ext cx="248827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s-ES" altLang="zh-CN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5" name="AutoShape 35"/>
          <p:cNvSpPr>
            <a:spLocks/>
          </p:cNvSpPr>
          <p:nvPr/>
        </p:nvSpPr>
        <p:spPr bwMode="auto">
          <a:xfrm>
            <a:off x="3489159" y="2261889"/>
            <a:ext cx="248827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07</a:t>
            </a:r>
            <a:endParaRPr lang="es-ES" altLang="zh-CN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6" name="AutoShape 36"/>
          <p:cNvSpPr>
            <a:spLocks/>
          </p:cNvSpPr>
          <p:nvPr/>
        </p:nvSpPr>
        <p:spPr bwMode="auto">
          <a:xfrm>
            <a:off x="1600880" y="1686222"/>
            <a:ext cx="1307748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7" name="AutoShape 37"/>
          <p:cNvSpPr>
            <a:spLocks/>
          </p:cNvSpPr>
          <p:nvPr/>
        </p:nvSpPr>
        <p:spPr bwMode="auto">
          <a:xfrm>
            <a:off x="1920521" y="1473100"/>
            <a:ext cx="989296" cy="1714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8" name="AutoShape 38"/>
          <p:cNvSpPr>
            <a:spLocks/>
          </p:cNvSpPr>
          <p:nvPr/>
        </p:nvSpPr>
        <p:spPr bwMode="auto">
          <a:xfrm>
            <a:off x="2988395" y="1503462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0759" name="AutoShape 39"/>
          <p:cNvSpPr>
            <a:spLocks/>
          </p:cNvSpPr>
          <p:nvPr/>
        </p:nvSpPr>
        <p:spPr bwMode="auto">
          <a:xfrm>
            <a:off x="6238941" y="1686222"/>
            <a:ext cx="1272547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0" name="AutoShape 40"/>
          <p:cNvSpPr>
            <a:spLocks/>
          </p:cNvSpPr>
          <p:nvPr/>
        </p:nvSpPr>
        <p:spPr bwMode="auto">
          <a:xfrm>
            <a:off x="6234179" y="1473100"/>
            <a:ext cx="1016793" cy="1916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1" name="AutoShape 41"/>
          <p:cNvSpPr>
            <a:spLocks/>
          </p:cNvSpPr>
          <p:nvPr/>
        </p:nvSpPr>
        <p:spPr bwMode="auto">
          <a:xfrm>
            <a:off x="6030593" y="1503462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0762" name="AutoShape 42"/>
          <p:cNvSpPr>
            <a:spLocks/>
          </p:cNvSpPr>
          <p:nvPr/>
        </p:nvSpPr>
        <p:spPr bwMode="auto">
          <a:xfrm>
            <a:off x="1602071" y="2569071"/>
            <a:ext cx="1307748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3" name="AutoShape 43"/>
          <p:cNvSpPr>
            <a:spLocks/>
          </p:cNvSpPr>
          <p:nvPr/>
        </p:nvSpPr>
        <p:spPr bwMode="auto">
          <a:xfrm>
            <a:off x="1923255" y="2355949"/>
            <a:ext cx="991324" cy="1714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4" name="AutoShape 44"/>
          <p:cNvSpPr>
            <a:spLocks/>
          </p:cNvSpPr>
          <p:nvPr/>
        </p:nvSpPr>
        <p:spPr bwMode="auto">
          <a:xfrm>
            <a:off x="2989585" y="2386310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0765" name="AutoShape 45"/>
          <p:cNvSpPr>
            <a:spLocks/>
          </p:cNvSpPr>
          <p:nvPr/>
        </p:nvSpPr>
        <p:spPr bwMode="auto">
          <a:xfrm>
            <a:off x="6218701" y="2569071"/>
            <a:ext cx="1272023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6" name="AutoShape 46"/>
          <p:cNvSpPr>
            <a:spLocks/>
          </p:cNvSpPr>
          <p:nvPr/>
        </p:nvSpPr>
        <p:spPr bwMode="auto">
          <a:xfrm>
            <a:off x="6213344" y="2355949"/>
            <a:ext cx="1016792" cy="1916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7" name="AutoShape 47"/>
          <p:cNvSpPr>
            <a:spLocks/>
          </p:cNvSpPr>
          <p:nvPr/>
        </p:nvSpPr>
        <p:spPr bwMode="auto">
          <a:xfrm>
            <a:off x="6009758" y="2386310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0768" name="AutoShape 48"/>
          <p:cNvSpPr>
            <a:spLocks/>
          </p:cNvSpPr>
          <p:nvPr/>
        </p:nvSpPr>
        <p:spPr bwMode="auto">
          <a:xfrm>
            <a:off x="1602071" y="3444775"/>
            <a:ext cx="1307748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9" name="AutoShape 49"/>
          <p:cNvSpPr>
            <a:spLocks/>
          </p:cNvSpPr>
          <p:nvPr/>
        </p:nvSpPr>
        <p:spPr bwMode="auto">
          <a:xfrm>
            <a:off x="1921738" y="3232249"/>
            <a:ext cx="988079" cy="1714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70" name="AutoShape 50"/>
          <p:cNvSpPr>
            <a:spLocks/>
          </p:cNvSpPr>
          <p:nvPr/>
        </p:nvSpPr>
        <p:spPr bwMode="auto">
          <a:xfrm>
            <a:off x="2989585" y="3262015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0771" name="AutoShape 51"/>
          <p:cNvSpPr>
            <a:spLocks/>
          </p:cNvSpPr>
          <p:nvPr/>
        </p:nvSpPr>
        <p:spPr bwMode="auto">
          <a:xfrm>
            <a:off x="6218701" y="3444775"/>
            <a:ext cx="1272023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72" name="AutoShape 52"/>
          <p:cNvSpPr>
            <a:spLocks/>
          </p:cNvSpPr>
          <p:nvPr/>
        </p:nvSpPr>
        <p:spPr bwMode="auto">
          <a:xfrm>
            <a:off x="6213344" y="3232249"/>
            <a:ext cx="1016792" cy="1916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73" name="AutoShape 53"/>
          <p:cNvSpPr>
            <a:spLocks/>
          </p:cNvSpPr>
          <p:nvPr/>
        </p:nvSpPr>
        <p:spPr bwMode="auto">
          <a:xfrm>
            <a:off x="6009758" y="3262015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E4D04C2-C96B-46A1-9946-1C48A3CD3718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4C7467D-F7D6-4D5F-814F-EC2E8B744A80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椭圆 80">
            <a:extLst>
              <a:ext uri="{FF2B5EF4-FFF2-40B4-BE49-F238E27FC236}">
                <a16:creationId xmlns:a16="http://schemas.microsoft.com/office/drawing/2014/main" id="{BD92913F-436F-424A-A709-3E90BC108F67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9">
            <a:extLst>
              <a:ext uri="{FF2B5EF4-FFF2-40B4-BE49-F238E27FC236}">
                <a16:creationId xmlns:a16="http://schemas.microsoft.com/office/drawing/2014/main" id="{FB2216E6-BC64-4792-95CB-F7C5A812C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3639534172"/>
      </p:ext>
    </p:extLst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4596246" y="1685718"/>
            <a:ext cx="1" cy="1022604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18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" dirty="0">
              <a:cs typeface="+mn-ea"/>
              <a:sym typeface="+mn-lt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4596244" y="1685720"/>
            <a:ext cx="3103473" cy="1017083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18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" dirty="0">
              <a:cs typeface="+mn-ea"/>
              <a:sym typeface="+mn-lt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4600695" y="1685718"/>
            <a:ext cx="1561084" cy="101708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18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" dirty="0">
              <a:cs typeface="+mn-ea"/>
              <a:sym typeface="+mn-lt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3041748" y="1685718"/>
            <a:ext cx="1555067" cy="101156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18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" dirty="0">
              <a:cs typeface="+mn-ea"/>
              <a:sym typeface="+mn-lt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1487253" y="1685718"/>
            <a:ext cx="3108992" cy="1022604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18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" dirty="0">
              <a:cs typeface="+mn-ea"/>
              <a:sym typeface="+mn-lt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786853" y="2516519"/>
            <a:ext cx="1418945" cy="4417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 sz="1100" dirty="0">
              <a:cs typeface="+mn-ea"/>
              <a:sym typeface="+mn-lt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2333569" y="2516519"/>
            <a:ext cx="1418945" cy="44172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 sz="1100" dirty="0">
              <a:cs typeface="+mn-ea"/>
              <a:sym typeface="+mn-lt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3869410" y="2516519"/>
            <a:ext cx="1418945" cy="4417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 sz="1100" dirty="0">
              <a:cs typeface="+mn-ea"/>
              <a:sym typeface="+mn-lt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5385783" y="2516519"/>
            <a:ext cx="1418945" cy="44172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 sz="1100" dirty="0">
              <a:cs typeface="+mn-ea"/>
              <a:sym typeface="+mn-lt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6920452" y="2516519"/>
            <a:ext cx="1418945" cy="44172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 sz="1100" dirty="0">
              <a:cs typeface="+mn-ea"/>
              <a:sym typeface="+mn-lt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1688785" y="3272382"/>
            <a:ext cx="5805395" cy="10130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A6AAA9"/>
            </a:solidFill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 dirty="0">
              <a:cs typeface="+mn-ea"/>
              <a:sym typeface="+mn-lt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4144853" y="1108041"/>
            <a:ext cx="893258" cy="893307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16" name="Text Placeholder 3"/>
          <p:cNvSpPr txBox="1">
            <a:spLocks/>
          </p:cNvSpPr>
          <p:nvPr/>
        </p:nvSpPr>
        <p:spPr>
          <a:xfrm>
            <a:off x="2166741" y="3495129"/>
            <a:ext cx="4796453" cy="5675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GB" altLang="zh-CN" sz="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2339382" y="2584113"/>
            <a:ext cx="1407316" cy="306542"/>
          </a:xfrm>
          <a:prstGeom prst="rect">
            <a:avLst/>
          </a:prstGeom>
        </p:spPr>
        <p:txBody>
          <a:bodyPr lIns="65023" tIns="32511" rIns="65023" bIns="32511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点击输入内容</a:t>
            </a:r>
            <a:endParaRPr lang="en-GB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875222" y="2584113"/>
            <a:ext cx="1407316" cy="30654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点击输入内容</a:t>
            </a:r>
            <a:endParaRPr lang="en-GB" altLang="zh-CN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5391595" y="2584113"/>
            <a:ext cx="1407316" cy="30654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点击输入内容</a:t>
            </a:r>
            <a:endParaRPr lang="en-GB" altLang="zh-CN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04442" y="2584113"/>
            <a:ext cx="1407316" cy="30654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点击输入内容</a:t>
            </a:r>
            <a:endParaRPr lang="en-GB" altLang="zh-CN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931026" y="2583393"/>
            <a:ext cx="1407316" cy="30654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点击输入内容</a:t>
            </a:r>
            <a:endParaRPr lang="en-GB" altLang="zh-CN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94063AE8-AB98-4E6B-92C1-2C4658F5D9D3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E49E0BA-8AA2-479B-A52C-9EED5DEAA3F8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80">
            <a:extLst>
              <a:ext uri="{FF2B5EF4-FFF2-40B4-BE49-F238E27FC236}">
                <a16:creationId xmlns:a16="http://schemas.microsoft.com/office/drawing/2014/main" id="{8184BEDF-8540-4219-BB15-72531BA3FCC6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39">
            <a:extLst>
              <a:ext uri="{FF2B5EF4-FFF2-40B4-BE49-F238E27FC236}">
                <a16:creationId xmlns:a16="http://schemas.microsoft.com/office/drawing/2014/main" id="{B0FCE1EA-B0AA-4B50-B038-DC3B995FD7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4050205554"/>
      </p:ext>
    </p:extLst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425646" y="1094151"/>
            <a:ext cx="2344937" cy="3451341"/>
            <a:chOff x="1898831" y="1458758"/>
            <a:chExt cx="3524654" cy="5187394"/>
          </a:xfrm>
        </p:grpSpPr>
        <p:grpSp>
          <p:nvGrpSpPr>
            <p:cNvPr id="3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00" dirty="0">
                  <a:cs typeface="+mn-ea"/>
                  <a:sym typeface="+mn-lt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3" y="2509740"/>
              <a:ext cx="2330568" cy="400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</a:t>
              </a:r>
              <a:r>
                <a:rPr lang="en-GB" sz="10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898831" y="2478964"/>
              <a:ext cx="395635" cy="3928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898831" y="3381429"/>
              <a:ext cx="395635" cy="3928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898831" y="4283895"/>
              <a:ext cx="395635" cy="3928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898831" y="5186363"/>
              <a:ext cx="395635" cy="3928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3" y="3412206"/>
              <a:ext cx="2330568" cy="400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</a:t>
              </a:r>
              <a:r>
                <a:rPr lang="en-GB" sz="10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3" y="4314672"/>
              <a:ext cx="2330568" cy="400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</a:t>
              </a:r>
              <a:r>
                <a:rPr lang="en-GB" sz="10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3" y="5214753"/>
              <a:ext cx="2330568" cy="400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</a:t>
              </a:r>
              <a:r>
                <a:rPr lang="en-GB" sz="10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4177107" y="1288235"/>
            <a:ext cx="1017777" cy="239615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altLang="zh-CN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173491" y="1531912"/>
            <a:ext cx="3113065" cy="2872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GB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4222032" y="2205552"/>
            <a:ext cx="515196" cy="51522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368349" y="2345963"/>
            <a:ext cx="222562" cy="234403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4348187" y="3430568"/>
            <a:ext cx="252666" cy="204296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6296314" y="3428776"/>
            <a:ext cx="168804" cy="247305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6289110" y="2355103"/>
            <a:ext cx="178480" cy="216123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6123119" y="3284394"/>
            <a:ext cx="515196" cy="51522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4218178" y="3284503"/>
            <a:ext cx="515196" cy="51522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6119062" y="2205552"/>
            <a:ext cx="515196" cy="51522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32078" y="2424589"/>
            <a:ext cx="1017777" cy="239615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altLang="zh-CN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91274" y="2233130"/>
            <a:ext cx="386194" cy="233332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b="1" dirty="0">
                <a:solidFill>
                  <a:schemeClr val="accent1"/>
                </a:solidFill>
                <a:cs typeface="+mn-ea"/>
                <a:sym typeface="+mn-lt"/>
              </a:rPr>
              <a:t>80%</a:t>
            </a:r>
            <a:endParaRPr lang="en-GB" sz="1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01557" y="2424589"/>
            <a:ext cx="1017777" cy="239615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600824" y="2233130"/>
            <a:ext cx="386194" cy="233332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b="1" dirty="0">
                <a:solidFill>
                  <a:schemeClr val="accent2"/>
                </a:solidFill>
                <a:cs typeface="+mn-ea"/>
                <a:sym typeface="+mn-lt"/>
              </a:rPr>
              <a:t>60%</a:t>
            </a:r>
            <a:endParaRPr lang="en-GB" sz="10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32078" y="3509767"/>
            <a:ext cx="1017777" cy="239615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altLang="zh-CN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691274" y="3306520"/>
            <a:ext cx="386194" cy="233332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b="1" dirty="0">
                <a:solidFill>
                  <a:schemeClr val="accent3"/>
                </a:solidFill>
                <a:cs typeface="+mn-ea"/>
                <a:sym typeface="+mn-lt"/>
              </a:rPr>
              <a:t>93%</a:t>
            </a:r>
            <a:endParaRPr lang="en-GB" sz="10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642449" y="3509767"/>
            <a:ext cx="1017777" cy="239615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altLang="zh-CN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02469" y="3306520"/>
            <a:ext cx="386194" cy="233332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b="1" dirty="0">
                <a:solidFill>
                  <a:schemeClr val="accent4"/>
                </a:solidFill>
                <a:cs typeface="+mn-ea"/>
                <a:sym typeface="+mn-lt"/>
              </a:rPr>
              <a:t>55%</a:t>
            </a:r>
            <a:endParaRPr lang="en-GB" sz="10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184259" y="2728108"/>
            <a:ext cx="1706862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184259" y="3811578"/>
            <a:ext cx="1706862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078880" y="2728108"/>
            <a:ext cx="1706862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074522" y="3811578"/>
            <a:ext cx="1706862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D4C56784-524D-49D4-AD9F-9FD9070A85CD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4785459F-33A0-4AB8-AD8F-EA6BD3A4C825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椭圆 80">
            <a:extLst>
              <a:ext uri="{FF2B5EF4-FFF2-40B4-BE49-F238E27FC236}">
                <a16:creationId xmlns:a16="http://schemas.microsoft.com/office/drawing/2014/main" id="{F945C6F1-8B7F-4961-A61B-DAC7D078C911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矩形 39">
            <a:extLst>
              <a:ext uri="{FF2B5EF4-FFF2-40B4-BE49-F238E27FC236}">
                <a16:creationId xmlns:a16="http://schemas.microsoft.com/office/drawing/2014/main" id="{FBB22265-645B-4EC8-8D38-511878B65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334669521"/>
      </p:ext>
    </p:extLst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517" y="1038397"/>
            <a:ext cx="4864540" cy="326142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41147" y="3815077"/>
            <a:ext cx="1642972" cy="48474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984119" y="3815077"/>
            <a:ext cx="1981046" cy="48474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14872" y="3918952"/>
            <a:ext cx="667135" cy="284767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7727069" y="3918952"/>
            <a:ext cx="666628" cy="284767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276938" y="1240329"/>
            <a:ext cx="1305069" cy="25441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76938" y="1457703"/>
            <a:ext cx="3236084" cy="53962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276938" y="2242275"/>
            <a:ext cx="3236084" cy="53962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029248C-439B-440E-AE55-635AF8BF69F6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F0ADD4F-2AC5-4EA1-B654-008075B7956D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80">
            <a:extLst>
              <a:ext uri="{FF2B5EF4-FFF2-40B4-BE49-F238E27FC236}">
                <a16:creationId xmlns:a16="http://schemas.microsoft.com/office/drawing/2014/main" id="{18300AE7-F6E1-4E02-8986-7785FBE3ECAF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39">
            <a:extLst>
              <a:ext uri="{FF2B5EF4-FFF2-40B4-BE49-F238E27FC236}">
                <a16:creationId xmlns:a16="http://schemas.microsoft.com/office/drawing/2014/main" id="{027C0673-1849-44D7-B96B-39A9A6CC7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722964839"/>
      </p:ext>
    </p:extLst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0CE37EC5-1AAF-40E5-95D9-F554E20FC5D4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3242" y="-1"/>
            <a:ext cx="6256884" cy="5143501"/>
          </a:xfrm>
          <a:prstGeom prst="rect">
            <a:avLst/>
          </a:prstGeom>
        </p:spPr>
      </p:pic>
      <p:grpSp>
        <p:nvGrpSpPr>
          <p:cNvPr id="28" name="图形 4">
            <a:extLst>
              <a:ext uri="{FF2B5EF4-FFF2-40B4-BE49-F238E27FC236}">
                <a16:creationId xmlns:a16="http://schemas.microsoft.com/office/drawing/2014/main" id="{0550E463-04E9-4BAE-80E7-8921C8E7D50D}"/>
              </a:ext>
            </a:extLst>
          </p:cNvPr>
          <p:cNvGrpSpPr/>
          <p:nvPr/>
        </p:nvGrpSpPr>
        <p:grpSpPr>
          <a:xfrm rot="5400000">
            <a:off x="1353904" y="3864089"/>
            <a:ext cx="6588968" cy="2654468"/>
            <a:chOff x="2266965" y="2267091"/>
            <a:chExt cx="5135879" cy="2069068"/>
          </a:xfrm>
          <a:gradFill flip="none" rotWithShape="1">
            <a:gsLst>
              <a:gs pos="100000">
                <a:srgbClr val="012A6F"/>
              </a:gs>
              <a:gs pos="47000">
                <a:srgbClr val="01BCD6"/>
              </a:gs>
              <a:gs pos="7000">
                <a:srgbClr val="01F6FE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82BDAA2-147A-40C0-91EC-CCAF7B58D68C}"/>
                </a:ext>
              </a:extLst>
            </p:cNvPr>
            <p:cNvSpPr/>
            <p:nvPr/>
          </p:nvSpPr>
          <p:spPr>
            <a:xfrm>
              <a:off x="2756574" y="2280117"/>
              <a:ext cx="3720369" cy="860393"/>
            </a:xfrm>
            <a:custGeom>
              <a:avLst/>
              <a:gdLst>
                <a:gd name="connsiteX0" fmla="*/ 1908334 w 3720369"/>
                <a:gd name="connsiteY0" fmla="*/ 860393 h 860393"/>
                <a:gd name="connsiteX1" fmla="*/ 1618107 w 3720369"/>
                <a:gd name="connsiteY1" fmla="*/ 860393 h 860393"/>
                <a:gd name="connsiteX2" fmla="*/ 1447038 w 3720369"/>
                <a:gd name="connsiteY2" fmla="*/ 689229 h 860393"/>
                <a:gd name="connsiteX3" fmla="*/ 1197102 w 3720369"/>
                <a:gd name="connsiteY3" fmla="*/ 689229 h 860393"/>
                <a:gd name="connsiteX4" fmla="*/ 1055941 w 3720369"/>
                <a:gd name="connsiteY4" fmla="*/ 830390 h 860393"/>
                <a:gd name="connsiteX5" fmla="*/ 316135 w 3720369"/>
                <a:gd name="connsiteY5" fmla="*/ 830390 h 860393"/>
                <a:gd name="connsiteX6" fmla="*/ 229362 w 3720369"/>
                <a:gd name="connsiteY6" fmla="*/ 743712 h 860393"/>
                <a:gd name="connsiteX7" fmla="*/ 0 w 3720369"/>
                <a:gd name="connsiteY7" fmla="*/ 743712 h 860393"/>
                <a:gd name="connsiteX8" fmla="*/ 0 w 3720369"/>
                <a:gd name="connsiteY8" fmla="*/ 734759 h 860393"/>
                <a:gd name="connsiteX9" fmla="*/ 233077 w 3720369"/>
                <a:gd name="connsiteY9" fmla="*/ 734759 h 860393"/>
                <a:gd name="connsiteX10" fmla="*/ 319850 w 3720369"/>
                <a:gd name="connsiteY10" fmla="*/ 821436 h 860393"/>
                <a:gd name="connsiteX11" fmla="*/ 1052227 w 3720369"/>
                <a:gd name="connsiteY11" fmla="*/ 821436 h 860393"/>
                <a:gd name="connsiteX12" fmla="*/ 1193387 w 3720369"/>
                <a:gd name="connsiteY12" fmla="*/ 680276 h 860393"/>
                <a:gd name="connsiteX13" fmla="*/ 1450753 w 3720369"/>
                <a:gd name="connsiteY13" fmla="*/ 680276 h 860393"/>
                <a:gd name="connsiteX14" fmla="*/ 1621917 w 3720369"/>
                <a:gd name="connsiteY14" fmla="*/ 851440 h 860393"/>
                <a:gd name="connsiteX15" fmla="*/ 1904619 w 3720369"/>
                <a:gd name="connsiteY15" fmla="*/ 851440 h 860393"/>
                <a:gd name="connsiteX16" fmla="*/ 2158460 w 3720369"/>
                <a:gd name="connsiteY16" fmla="*/ 597503 h 860393"/>
                <a:gd name="connsiteX17" fmla="*/ 2812352 w 3720369"/>
                <a:gd name="connsiteY17" fmla="*/ 597503 h 860393"/>
                <a:gd name="connsiteX18" fmla="*/ 2996470 w 3720369"/>
                <a:gd name="connsiteY18" fmla="*/ 413385 h 860393"/>
                <a:gd name="connsiteX19" fmla="*/ 3070574 w 3720369"/>
                <a:gd name="connsiteY19" fmla="*/ 413385 h 860393"/>
                <a:gd name="connsiteX20" fmla="*/ 3197733 w 3720369"/>
                <a:gd name="connsiteY20" fmla="*/ 286226 h 860393"/>
                <a:gd name="connsiteX21" fmla="*/ 3427762 w 3720369"/>
                <a:gd name="connsiteY21" fmla="*/ 286226 h 860393"/>
                <a:gd name="connsiteX22" fmla="*/ 3713988 w 3720369"/>
                <a:gd name="connsiteY22" fmla="*/ 0 h 860393"/>
                <a:gd name="connsiteX23" fmla="*/ 3720370 w 3720369"/>
                <a:gd name="connsiteY23" fmla="*/ 6382 h 860393"/>
                <a:gd name="connsiteX24" fmla="*/ 3431477 w 3720369"/>
                <a:gd name="connsiteY24" fmla="*/ 295180 h 860393"/>
                <a:gd name="connsiteX25" fmla="*/ 3201448 w 3720369"/>
                <a:gd name="connsiteY25" fmla="*/ 295180 h 860393"/>
                <a:gd name="connsiteX26" fmla="*/ 3074289 w 3720369"/>
                <a:gd name="connsiteY26" fmla="*/ 422339 h 860393"/>
                <a:gd name="connsiteX27" fmla="*/ 3000185 w 3720369"/>
                <a:gd name="connsiteY27" fmla="*/ 422339 h 860393"/>
                <a:gd name="connsiteX28" fmla="*/ 2815971 w 3720369"/>
                <a:gd name="connsiteY28" fmla="*/ 606457 h 860393"/>
                <a:gd name="connsiteX29" fmla="*/ 2162175 w 3720369"/>
                <a:gd name="connsiteY29" fmla="*/ 606457 h 86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20369" h="860393">
                  <a:moveTo>
                    <a:pt x="1908334" y="860393"/>
                  </a:moveTo>
                  <a:lnTo>
                    <a:pt x="1618107" y="860393"/>
                  </a:lnTo>
                  <a:lnTo>
                    <a:pt x="1447038" y="689229"/>
                  </a:lnTo>
                  <a:lnTo>
                    <a:pt x="1197102" y="689229"/>
                  </a:lnTo>
                  <a:lnTo>
                    <a:pt x="1055941" y="830390"/>
                  </a:lnTo>
                  <a:lnTo>
                    <a:pt x="316135" y="830390"/>
                  </a:lnTo>
                  <a:lnTo>
                    <a:pt x="229362" y="743712"/>
                  </a:lnTo>
                  <a:lnTo>
                    <a:pt x="0" y="743712"/>
                  </a:lnTo>
                  <a:lnTo>
                    <a:pt x="0" y="734759"/>
                  </a:lnTo>
                  <a:lnTo>
                    <a:pt x="233077" y="734759"/>
                  </a:lnTo>
                  <a:lnTo>
                    <a:pt x="319850" y="821436"/>
                  </a:lnTo>
                  <a:lnTo>
                    <a:pt x="1052227" y="821436"/>
                  </a:lnTo>
                  <a:lnTo>
                    <a:pt x="1193387" y="680276"/>
                  </a:lnTo>
                  <a:lnTo>
                    <a:pt x="1450753" y="680276"/>
                  </a:lnTo>
                  <a:lnTo>
                    <a:pt x="1621917" y="851440"/>
                  </a:lnTo>
                  <a:lnTo>
                    <a:pt x="1904619" y="851440"/>
                  </a:lnTo>
                  <a:lnTo>
                    <a:pt x="2158460" y="597503"/>
                  </a:lnTo>
                  <a:lnTo>
                    <a:pt x="2812352" y="597503"/>
                  </a:lnTo>
                  <a:lnTo>
                    <a:pt x="2996470" y="413385"/>
                  </a:lnTo>
                  <a:lnTo>
                    <a:pt x="3070574" y="413385"/>
                  </a:lnTo>
                  <a:lnTo>
                    <a:pt x="3197733" y="286226"/>
                  </a:lnTo>
                  <a:lnTo>
                    <a:pt x="3427762" y="286226"/>
                  </a:lnTo>
                  <a:lnTo>
                    <a:pt x="3713988" y="0"/>
                  </a:lnTo>
                  <a:lnTo>
                    <a:pt x="3720370" y="6382"/>
                  </a:lnTo>
                  <a:lnTo>
                    <a:pt x="3431477" y="295180"/>
                  </a:lnTo>
                  <a:lnTo>
                    <a:pt x="3201448" y="295180"/>
                  </a:lnTo>
                  <a:lnTo>
                    <a:pt x="3074289" y="422339"/>
                  </a:lnTo>
                  <a:lnTo>
                    <a:pt x="3000185" y="422339"/>
                  </a:lnTo>
                  <a:lnTo>
                    <a:pt x="2815971" y="606457"/>
                  </a:lnTo>
                  <a:lnTo>
                    <a:pt x="2162175" y="6064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52A1B0B-3FF9-4951-BCC4-60BAC0B2B35C}"/>
                </a:ext>
              </a:extLst>
            </p:cNvPr>
            <p:cNvSpPr/>
            <p:nvPr/>
          </p:nvSpPr>
          <p:spPr>
            <a:xfrm>
              <a:off x="2740572" y="3002493"/>
              <a:ext cx="33623" cy="33718"/>
            </a:xfrm>
            <a:custGeom>
              <a:avLst/>
              <a:gdLst>
                <a:gd name="connsiteX0" fmla="*/ 16859 w 33623"/>
                <a:gd name="connsiteY0" fmla="*/ 33719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AB58C2F-355C-4C14-B546-D9DA472DE6D0}"/>
                </a:ext>
              </a:extLst>
            </p:cNvPr>
            <p:cNvSpPr/>
            <p:nvPr/>
          </p:nvSpPr>
          <p:spPr>
            <a:xfrm>
              <a:off x="6456298" y="226709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FF4FD5C-8775-4306-BBE8-D68633ADD470}"/>
                </a:ext>
              </a:extLst>
            </p:cNvPr>
            <p:cNvSpPr/>
            <p:nvPr/>
          </p:nvSpPr>
          <p:spPr>
            <a:xfrm>
              <a:off x="2727046" y="3762016"/>
              <a:ext cx="3846385" cy="561022"/>
            </a:xfrm>
            <a:custGeom>
              <a:avLst/>
              <a:gdLst>
                <a:gd name="connsiteX0" fmla="*/ 3840004 w 3846385"/>
                <a:gd name="connsiteY0" fmla="*/ 561023 h 561022"/>
                <a:gd name="connsiteX1" fmla="*/ 3645884 w 3846385"/>
                <a:gd name="connsiteY1" fmla="*/ 366808 h 561022"/>
                <a:gd name="connsiteX2" fmla="*/ 3508820 w 3846385"/>
                <a:gd name="connsiteY2" fmla="*/ 366808 h 561022"/>
                <a:gd name="connsiteX3" fmla="*/ 3269837 w 3846385"/>
                <a:gd name="connsiteY3" fmla="*/ 127825 h 561022"/>
                <a:gd name="connsiteX4" fmla="*/ 3154394 w 3846385"/>
                <a:gd name="connsiteY4" fmla="*/ 127825 h 561022"/>
                <a:gd name="connsiteX5" fmla="*/ 2993136 w 3846385"/>
                <a:gd name="connsiteY5" fmla="*/ 289179 h 561022"/>
                <a:gd name="connsiteX6" fmla="*/ 2788539 w 3846385"/>
                <a:gd name="connsiteY6" fmla="*/ 289179 h 561022"/>
                <a:gd name="connsiteX7" fmla="*/ 2587181 w 3846385"/>
                <a:gd name="connsiteY7" fmla="*/ 87725 h 561022"/>
                <a:gd name="connsiteX8" fmla="*/ 2273046 w 3846385"/>
                <a:gd name="connsiteY8" fmla="*/ 87725 h 561022"/>
                <a:gd name="connsiteX9" fmla="*/ 2118646 w 3846385"/>
                <a:gd name="connsiteY9" fmla="*/ 242125 h 561022"/>
                <a:gd name="connsiteX10" fmla="*/ 1772888 w 3846385"/>
                <a:gd name="connsiteY10" fmla="*/ 242125 h 561022"/>
                <a:gd name="connsiteX11" fmla="*/ 1594676 w 3846385"/>
                <a:gd name="connsiteY11" fmla="*/ 63913 h 561022"/>
                <a:gd name="connsiteX12" fmla="*/ 1260253 w 3846385"/>
                <a:gd name="connsiteY12" fmla="*/ 63913 h 561022"/>
                <a:gd name="connsiteX13" fmla="*/ 1221962 w 3846385"/>
                <a:gd name="connsiteY13" fmla="*/ 102203 h 561022"/>
                <a:gd name="connsiteX14" fmla="*/ 1005173 w 3846385"/>
                <a:gd name="connsiteY14" fmla="*/ 102203 h 561022"/>
                <a:gd name="connsiteX15" fmla="*/ 912019 w 3846385"/>
                <a:gd name="connsiteY15" fmla="*/ 8954 h 561022"/>
                <a:gd name="connsiteX16" fmla="*/ 430530 w 3846385"/>
                <a:gd name="connsiteY16" fmla="*/ 8954 h 561022"/>
                <a:gd name="connsiteX17" fmla="*/ 358521 w 3846385"/>
                <a:gd name="connsiteY17" fmla="*/ 80963 h 561022"/>
                <a:gd name="connsiteX18" fmla="*/ 0 w 3846385"/>
                <a:gd name="connsiteY18" fmla="*/ 80963 h 561022"/>
                <a:gd name="connsiteX19" fmla="*/ 0 w 3846385"/>
                <a:gd name="connsiteY19" fmla="*/ 72009 h 561022"/>
                <a:gd name="connsiteX20" fmla="*/ 354901 w 3846385"/>
                <a:gd name="connsiteY20" fmla="*/ 72009 h 561022"/>
                <a:gd name="connsiteX21" fmla="*/ 426815 w 3846385"/>
                <a:gd name="connsiteY21" fmla="*/ 0 h 561022"/>
                <a:gd name="connsiteX22" fmla="*/ 915734 w 3846385"/>
                <a:gd name="connsiteY22" fmla="*/ 0 h 561022"/>
                <a:gd name="connsiteX23" fmla="*/ 1008888 w 3846385"/>
                <a:gd name="connsiteY23" fmla="*/ 93250 h 561022"/>
                <a:gd name="connsiteX24" fmla="*/ 1218248 w 3846385"/>
                <a:gd name="connsiteY24" fmla="*/ 93250 h 561022"/>
                <a:gd name="connsiteX25" fmla="*/ 1256538 w 3846385"/>
                <a:gd name="connsiteY25" fmla="*/ 54959 h 561022"/>
                <a:gd name="connsiteX26" fmla="*/ 1598295 w 3846385"/>
                <a:gd name="connsiteY26" fmla="*/ 54959 h 561022"/>
                <a:gd name="connsiteX27" fmla="*/ 1776603 w 3846385"/>
                <a:gd name="connsiteY27" fmla="*/ 233172 h 561022"/>
                <a:gd name="connsiteX28" fmla="*/ 2114931 w 3846385"/>
                <a:gd name="connsiteY28" fmla="*/ 233172 h 561022"/>
                <a:gd name="connsiteX29" fmla="*/ 2269331 w 3846385"/>
                <a:gd name="connsiteY29" fmla="*/ 78772 h 561022"/>
                <a:gd name="connsiteX30" fmla="*/ 2590895 w 3846385"/>
                <a:gd name="connsiteY30" fmla="*/ 78772 h 561022"/>
                <a:gd name="connsiteX31" fmla="*/ 2792349 w 3846385"/>
                <a:gd name="connsiteY31" fmla="*/ 280130 h 561022"/>
                <a:gd name="connsiteX32" fmla="*/ 2989421 w 3846385"/>
                <a:gd name="connsiteY32" fmla="*/ 280130 h 561022"/>
                <a:gd name="connsiteX33" fmla="*/ 3150680 w 3846385"/>
                <a:gd name="connsiteY33" fmla="*/ 118872 h 561022"/>
                <a:gd name="connsiteX34" fmla="*/ 3273552 w 3846385"/>
                <a:gd name="connsiteY34" fmla="*/ 118872 h 561022"/>
                <a:gd name="connsiteX35" fmla="*/ 3512534 w 3846385"/>
                <a:gd name="connsiteY35" fmla="*/ 357854 h 561022"/>
                <a:gd name="connsiteX36" fmla="*/ 3649504 w 3846385"/>
                <a:gd name="connsiteY36" fmla="*/ 357854 h 561022"/>
                <a:gd name="connsiteX37" fmla="*/ 3846386 w 3846385"/>
                <a:gd name="connsiteY37" fmla="*/ 554641 h 56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46385" h="561022">
                  <a:moveTo>
                    <a:pt x="3840004" y="561023"/>
                  </a:moveTo>
                  <a:lnTo>
                    <a:pt x="3645884" y="366808"/>
                  </a:lnTo>
                  <a:lnTo>
                    <a:pt x="3508820" y="366808"/>
                  </a:lnTo>
                  <a:lnTo>
                    <a:pt x="3269837" y="127825"/>
                  </a:lnTo>
                  <a:lnTo>
                    <a:pt x="3154394" y="127825"/>
                  </a:lnTo>
                  <a:lnTo>
                    <a:pt x="2993136" y="289179"/>
                  </a:lnTo>
                  <a:lnTo>
                    <a:pt x="2788539" y="289179"/>
                  </a:lnTo>
                  <a:lnTo>
                    <a:pt x="2587181" y="87725"/>
                  </a:lnTo>
                  <a:lnTo>
                    <a:pt x="2273046" y="87725"/>
                  </a:lnTo>
                  <a:lnTo>
                    <a:pt x="2118646" y="242125"/>
                  </a:lnTo>
                  <a:lnTo>
                    <a:pt x="1772888" y="242125"/>
                  </a:lnTo>
                  <a:lnTo>
                    <a:pt x="1594676" y="63913"/>
                  </a:lnTo>
                  <a:lnTo>
                    <a:pt x="1260253" y="63913"/>
                  </a:lnTo>
                  <a:lnTo>
                    <a:pt x="1221962" y="102203"/>
                  </a:lnTo>
                  <a:lnTo>
                    <a:pt x="1005173" y="102203"/>
                  </a:lnTo>
                  <a:lnTo>
                    <a:pt x="912019" y="8954"/>
                  </a:lnTo>
                  <a:lnTo>
                    <a:pt x="430530" y="8954"/>
                  </a:lnTo>
                  <a:lnTo>
                    <a:pt x="358521" y="80963"/>
                  </a:lnTo>
                  <a:lnTo>
                    <a:pt x="0" y="80963"/>
                  </a:lnTo>
                  <a:lnTo>
                    <a:pt x="0" y="72009"/>
                  </a:lnTo>
                  <a:lnTo>
                    <a:pt x="354901" y="72009"/>
                  </a:lnTo>
                  <a:lnTo>
                    <a:pt x="426815" y="0"/>
                  </a:lnTo>
                  <a:lnTo>
                    <a:pt x="915734" y="0"/>
                  </a:lnTo>
                  <a:lnTo>
                    <a:pt x="1008888" y="93250"/>
                  </a:lnTo>
                  <a:lnTo>
                    <a:pt x="1218248" y="93250"/>
                  </a:lnTo>
                  <a:lnTo>
                    <a:pt x="1256538" y="54959"/>
                  </a:lnTo>
                  <a:lnTo>
                    <a:pt x="1598295" y="54959"/>
                  </a:lnTo>
                  <a:lnTo>
                    <a:pt x="1776603" y="233172"/>
                  </a:lnTo>
                  <a:lnTo>
                    <a:pt x="2114931" y="233172"/>
                  </a:lnTo>
                  <a:lnTo>
                    <a:pt x="2269331" y="78772"/>
                  </a:lnTo>
                  <a:lnTo>
                    <a:pt x="2590895" y="78772"/>
                  </a:lnTo>
                  <a:lnTo>
                    <a:pt x="2792349" y="280130"/>
                  </a:lnTo>
                  <a:lnTo>
                    <a:pt x="2989421" y="280130"/>
                  </a:lnTo>
                  <a:lnTo>
                    <a:pt x="3150680" y="118872"/>
                  </a:lnTo>
                  <a:lnTo>
                    <a:pt x="3273552" y="118872"/>
                  </a:lnTo>
                  <a:lnTo>
                    <a:pt x="3512534" y="357854"/>
                  </a:lnTo>
                  <a:lnTo>
                    <a:pt x="3649504" y="357854"/>
                  </a:lnTo>
                  <a:lnTo>
                    <a:pt x="3846386" y="554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B36E647-6011-4BE6-B12D-D0A76E255130}"/>
                </a:ext>
              </a:extLst>
            </p:cNvPr>
            <p:cNvSpPr/>
            <p:nvPr/>
          </p:nvSpPr>
          <p:spPr>
            <a:xfrm>
              <a:off x="2711044" y="38216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5AE44D6-3EE2-4576-AAD0-1ADB96834D56}"/>
                </a:ext>
              </a:extLst>
            </p:cNvPr>
            <p:cNvSpPr/>
            <p:nvPr/>
          </p:nvSpPr>
          <p:spPr>
            <a:xfrm>
              <a:off x="6552786" y="430248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406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60C42F8-B4DC-498C-A4FF-14EF2FFE5393}"/>
                </a:ext>
              </a:extLst>
            </p:cNvPr>
            <p:cNvSpPr/>
            <p:nvPr/>
          </p:nvSpPr>
          <p:spPr>
            <a:xfrm>
              <a:off x="2775052" y="3347869"/>
              <a:ext cx="4468558" cy="641508"/>
            </a:xfrm>
            <a:custGeom>
              <a:avLst/>
              <a:gdLst>
                <a:gd name="connsiteX0" fmla="*/ 4462272 w 4468558"/>
                <a:gd name="connsiteY0" fmla="*/ 641509 h 641508"/>
                <a:gd name="connsiteX1" fmla="*/ 4304253 w 4468558"/>
                <a:gd name="connsiteY1" fmla="*/ 483489 h 641508"/>
                <a:gd name="connsiteX2" fmla="*/ 3646742 w 4468558"/>
                <a:gd name="connsiteY2" fmla="*/ 483489 h 641508"/>
                <a:gd name="connsiteX3" fmla="*/ 3458052 w 4468558"/>
                <a:gd name="connsiteY3" fmla="*/ 294704 h 641508"/>
                <a:gd name="connsiteX4" fmla="*/ 3193447 w 4468558"/>
                <a:gd name="connsiteY4" fmla="*/ 294704 h 641508"/>
                <a:gd name="connsiteX5" fmla="*/ 3048381 w 4468558"/>
                <a:gd name="connsiteY5" fmla="*/ 149638 h 641508"/>
                <a:gd name="connsiteX6" fmla="*/ 2839498 w 4468558"/>
                <a:gd name="connsiteY6" fmla="*/ 149638 h 641508"/>
                <a:gd name="connsiteX7" fmla="*/ 2731103 w 4468558"/>
                <a:gd name="connsiteY7" fmla="*/ 258032 h 641508"/>
                <a:gd name="connsiteX8" fmla="*/ 2532793 w 4468558"/>
                <a:gd name="connsiteY8" fmla="*/ 258032 h 641508"/>
                <a:gd name="connsiteX9" fmla="*/ 2432209 w 4468558"/>
                <a:gd name="connsiteY9" fmla="*/ 157448 h 641508"/>
                <a:gd name="connsiteX10" fmla="*/ 2186845 w 4468558"/>
                <a:gd name="connsiteY10" fmla="*/ 157448 h 641508"/>
                <a:gd name="connsiteX11" fmla="*/ 2122265 w 4468558"/>
                <a:gd name="connsiteY11" fmla="*/ 222028 h 641508"/>
                <a:gd name="connsiteX12" fmla="*/ 1841849 w 4468558"/>
                <a:gd name="connsiteY12" fmla="*/ 222028 h 641508"/>
                <a:gd name="connsiteX13" fmla="*/ 1672114 w 4468558"/>
                <a:gd name="connsiteY13" fmla="*/ 52292 h 641508"/>
                <a:gd name="connsiteX14" fmla="*/ 1288352 w 4468558"/>
                <a:gd name="connsiteY14" fmla="*/ 52292 h 641508"/>
                <a:gd name="connsiteX15" fmla="*/ 1135190 w 4468558"/>
                <a:gd name="connsiteY15" fmla="*/ 205454 h 641508"/>
                <a:gd name="connsiteX16" fmla="*/ 871442 w 4468558"/>
                <a:gd name="connsiteY16" fmla="*/ 205454 h 641508"/>
                <a:gd name="connsiteX17" fmla="*/ 674942 w 4468558"/>
                <a:gd name="connsiteY17" fmla="*/ 8954 h 641508"/>
                <a:gd name="connsiteX18" fmla="*/ 0 w 4468558"/>
                <a:gd name="connsiteY18" fmla="*/ 8954 h 641508"/>
                <a:gd name="connsiteX19" fmla="*/ 0 w 4468558"/>
                <a:gd name="connsiteY19" fmla="*/ 0 h 641508"/>
                <a:gd name="connsiteX20" fmla="*/ 678656 w 4468558"/>
                <a:gd name="connsiteY20" fmla="*/ 0 h 641508"/>
                <a:gd name="connsiteX21" fmla="*/ 875062 w 4468558"/>
                <a:gd name="connsiteY21" fmla="*/ 196501 h 641508"/>
                <a:gd name="connsiteX22" fmla="*/ 1131570 w 4468558"/>
                <a:gd name="connsiteY22" fmla="*/ 196501 h 641508"/>
                <a:gd name="connsiteX23" fmla="*/ 1284637 w 4468558"/>
                <a:gd name="connsiteY23" fmla="*/ 43339 h 641508"/>
                <a:gd name="connsiteX24" fmla="*/ 1675829 w 4468558"/>
                <a:gd name="connsiteY24" fmla="*/ 43339 h 641508"/>
                <a:gd name="connsiteX25" fmla="*/ 1845564 w 4468558"/>
                <a:gd name="connsiteY25" fmla="*/ 213074 h 641508"/>
                <a:gd name="connsiteX26" fmla="*/ 2118551 w 4468558"/>
                <a:gd name="connsiteY26" fmla="*/ 213074 h 641508"/>
                <a:gd name="connsiteX27" fmla="*/ 2183130 w 4468558"/>
                <a:gd name="connsiteY27" fmla="*/ 148495 h 641508"/>
                <a:gd name="connsiteX28" fmla="*/ 2435923 w 4468558"/>
                <a:gd name="connsiteY28" fmla="*/ 148495 h 641508"/>
                <a:gd name="connsiteX29" fmla="*/ 2536412 w 4468558"/>
                <a:gd name="connsiteY29" fmla="*/ 249079 h 641508"/>
                <a:gd name="connsiteX30" fmla="*/ 2727389 w 4468558"/>
                <a:gd name="connsiteY30" fmla="*/ 249079 h 641508"/>
                <a:gd name="connsiteX31" fmla="*/ 2835783 w 4468558"/>
                <a:gd name="connsiteY31" fmla="*/ 140684 h 641508"/>
                <a:gd name="connsiteX32" fmla="*/ 3052096 w 4468558"/>
                <a:gd name="connsiteY32" fmla="*/ 140684 h 641508"/>
                <a:gd name="connsiteX33" fmla="*/ 3197257 w 4468558"/>
                <a:gd name="connsiteY33" fmla="*/ 285750 h 641508"/>
                <a:gd name="connsiteX34" fmla="*/ 3461671 w 4468558"/>
                <a:gd name="connsiteY34" fmla="*/ 285750 h 641508"/>
                <a:gd name="connsiteX35" fmla="*/ 3650456 w 4468558"/>
                <a:gd name="connsiteY35" fmla="*/ 474535 h 641508"/>
                <a:gd name="connsiteX36" fmla="*/ 4307967 w 4468558"/>
                <a:gd name="connsiteY36" fmla="*/ 474535 h 641508"/>
                <a:gd name="connsiteX37" fmla="*/ 4468559 w 4468558"/>
                <a:gd name="connsiteY37" fmla="*/ 635127 h 641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68558" h="641508">
                  <a:moveTo>
                    <a:pt x="4462272" y="641509"/>
                  </a:moveTo>
                  <a:lnTo>
                    <a:pt x="4304253" y="483489"/>
                  </a:lnTo>
                  <a:lnTo>
                    <a:pt x="3646742" y="483489"/>
                  </a:lnTo>
                  <a:lnTo>
                    <a:pt x="3458052" y="294704"/>
                  </a:lnTo>
                  <a:lnTo>
                    <a:pt x="3193447" y="294704"/>
                  </a:lnTo>
                  <a:lnTo>
                    <a:pt x="3048381" y="149638"/>
                  </a:lnTo>
                  <a:lnTo>
                    <a:pt x="2839498" y="149638"/>
                  </a:lnTo>
                  <a:lnTo>
                    <a:pt x="2731103" y="258032"/>
                  </a:lnTo>
                  <a:lnTo>
                    <a:pt x="2532793" y="258032"/>
                  </a:lnTo>
                  <a:lnTo>
                    <a:pt x="2432209" y="157448"/>
                  </a:lnTo>
                  <a:lnTo>
                    <a:pt x="2186845" y="157448"/>
                  </a:lnTo>
                  <a:lnTo>
                    <a:pt x="2122265" y="222028"/>
                  </a:lnTo>
                  <a:lnTo>
                    <a:pt x="1841849" y="222028"/>
                  </a:lnTo>
                  <a:lnTo>
                    <a:pt x="1672114" y="52292"/>
                  </a:lnTo>
                  <a:lnTo>
                    <a:pt x="1288352" y="52292"/>
                  </a:lnTo>
                  <a:lnTo>
                    <a:pt x="1135190" y="205454"/>
                  </a:lnTo>
                  <a:lnTo>
                    <a:pt x="871442" y="205454"/>
                  </a:lnTo>
                  <a:lnTo>
                    <a:pt x="674942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678656" y="0"/>
                  </a:lnTo>
                  <a:lnTo>
                    <a:pt x="875062" y="196501"/>
                  </a:lnTo>
                  <a:lnTo>
                    <a:pt x="1131570" y="196501"/>
                  </a:lnTo>
                  <a:lnTo>
                    <a:pt x="1284637" y="43339"/>
                  </a:lnTo>
                  <a:lnTo>
                    <a:pt x="1675829" y="43339"/>
                  </a:lnTo>
                  <a:lnTo>
                    <a:pt x="1845564" y="213074"/>
                  </a:lnTo>
                  <a:lnTo>
                    <a:pt x="2118551" y="213074"/>
                  </a:lnTo>
                  <a:lnTo>
                    <a:pt x="2183130" y="148495"/>
                  </a:lnTo>
                  <a:lnTo>
                    <a:pt x="2435923" y="148495"/>
                  </a:lnTo>
                  <a:lnTo>
                    <a:pt x="2536412" y="249079"/>
                  </a:lnTo>
                  <a:lnTo>
                    <a:pt x="2727389" y="249079"/>
                  </a:lnTo>
                  <a:lnTo>
                    <a:pt x="2835783" y="140684"/>
                  </a:lnTo>
                  <a:lnTo>
                    <a:pt x="3052096" y="140684"/>
                  </a:lnTo>
                  <a:lnTo>
                    <a:pt x="3197257" y="285750"/>
                  </a:lnTo>
                  <a:lnTo>
                    <a:pt x="3461671" y="285750"/>
                  </a:lnTo>
                  <a:lnTo>
                    <a:pt x="3650456" y="474535"/>
                  </a:lnTo>
                  <a:lnTo>
                    <a:pt x="4307967" y="474535"/>
                  </a:lnTo>
                  <a:lnTo>
                    <a:pt x="4468559" y="6351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26B40C4-556F-4D59-A379-158565E290FF}"/>
                </a:ext>
              </a:extLst>
            </p:cNvPr>
            <p:cNvSpPr/>
            <p:nvPr/>
          </p:nvSpPr>
          <p:spPr>
            <a:xfrm>
              <a:off x="2759050" y="333558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764 h 33623"/>
                <a:gd name="connsiteX2" fmla="*/ 16859 w 33718"/>
                <a:gd name="connsiteY2" fmla="*/ 0 h 33623"/>
                <a:gd name="connsiteX3" fmla="*/ 33719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764"/>
                  </a:cubicBezTo>
                  <a:cubicBezTo>
                    <a:pt x="33623" y="26003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CAE1B92-E005-4EA2-B390-790D6D04F472}"/>
                </a:ext>
              </a:extLst>
            </p:cNvPr>
            <p:cNvSpPr/>
            <p:nvPr/>
          </p:nvSpPr>
          <p:spPr>
            <a:xfrm>
              <a:off x="7223037" y="3968733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6ECAF9F-61B5-4C4A-8E97-31458A50C26B}"/>
                </a:ext>
              </a:extLst>
            </p:cNvPr>
            <p:cNvSpPr/>
            <p:nvPr/>
          </p:nvSpPr>
          <p:spPr>
            <a:xfrm>
              <a:off x="2778672" y="3045736"/>
              <a:ext cx="4044410" cy="393668"/>
            </a:xfrm>
            <a:custGeom>
              <a:avLst/>
              <a:gdLst>
                <a:gd name="connsiteX0" fmla="*/ 2085404 w 4044410"/>
                <a:gd name="connsiteY0" fmla="*/ 393668 h 393668"/>
                <a:gd name="connsiteX1" fmla="*/ 1865376 w 4044410"/>
                <a:gd name="connsiteY1" fmla="*/ 393668 h 393668"/>
                <a:gd name="connsiteX2" fmla="*/ 1716500 w 4044410"/>
                <a:gd name="connsiteY2" fmla="*/ 244697 h 393668"/>
                <a:gd name="connsiteX3" fmla="*/ 1219200 w 4044410"/>
                <a:gd name="connsiteY3" fmla="*/ 244697 h 393668"/>
                <a:gd name="connsiteX4" fmla="*/ 1085469 w 4044410"/>
                <a:gd name="connsiteY4" fmla="*/ 378428 h 393668"/>
                <a:gd name="connsiteX5" fmla="*/ 917638 w 4044410"/>
                <a:gd name="connsiteY5" fmla="*/ 378428 h 393668"/>
                <a:gd name="connsiteX6" fmla="*/ 705422 w 4044410"/>
                <a:gd name="connsiteY6" fmla="*/ 166211 h 393668"/>
                <a:gd name="connsiteX7" fmla="*/ 295846 w 4044410"/>
                <a:gd name="connsiteY7" fmla="*/ 166211 h 393668"/>
                <a:gd name="connsiteX8" fmla="*/ 196215 w 4044410"/>
                <a:gd name="connsiteY8" fmla="*/ 66580 h 393668"/>
                <a:gd name="connsiteX9" fmla="*/ 0 w 4044410"/>
                <a:gd name="connsiteY9" fmla="*/ 66580 h 393668"/>
                <a:gd name="connsiteX10" fmla="*/ 0 w 4044410"/>
                <a:gd name="connsiteY10" fmla="*/ 57721 h 393668"/>
                <a:gd name="connsiteX11" fmla="*/ 199930 w 4044410"/>
                <a:gd name="connsiteY11" fmla="*/ 57721 h 393668"/>
                <a:gd name="connsiteX12" fmla="*/ 299561 w 4044410"/>
                <a:gd name="connsiteY12" fmla="*/ 157353 h 393668"/>
                <a:gd name="connsiteX13" fmla="*/ 709136 w 4044410"/>
                <a:gd name="connsiteY13" fmla="*/ 157353 h 393668"/>
                <a:gd name="connsiteX14" fmla="*/ 921258 w 4044410"/>
                <a:gd name="connsiteY14" fmla="*/ 369475 h 393668"/>
                <a:gd name="connsiteX15" fmla="*/ 1081850 w 4044410"/>
                <a:gd name="connsiteY15" fmla="*/ 369475 h 393668"/>
                <a:gd name="connsiteX16" fmla="*/ 1215581 w 4044410"/>
                <a:gd name="connsiteY16" fmla="*/ 235744 h 393668"/>
                <a:gd name="connsiteX17" fmla="*/ 1720120 w 4044410"/>
                <a:gd name="connsiteY17" fmla="*/ 235744 h 393668"/>
                <a:gd name="connsiteX18" fmla="*/ 1869091 w 4044410"/>
                <a:gd name="connsiteY18" fmla="*/ 384715 h 393668"/>
                <a:gd name="connsiteX19" fmla="*/ 2081689 w 4044410"/>
                <a:gd name="connsiteY19" fmla="*/ 384715 h 393668"/>
                <a:gd name="connsiteX20" fmla="*/ 2200942 w 4044410"/>
                <a:gd name="connsiteY20" fmla="*/ 265462 h 393668"/>
                <a:gd name="connsiteX21" fmla="*/ 2579846 w 4044410"/>
                <a:gd name="connsiteY21" fmla="*/ 265462 h 393668"/>
                <a:gd name="connsiteX22" fmla="*/ 2690051 w 4044410"/>
                <a:gd name="connsiteY22" fmla="*/ 375571 h 393668"/>
                <a:gd name="connsiteX23" fmla="*/ 3137059 w 4044410"/>
                <a:gd name="connsiteY23" fmla="*/ 375571 h 393668"/>
                <a:gd name="connsiteX24" fmla="*/ 3401187 w 4044410"/>
                <a:gd name="connsiteY24" fmla="*/ 111442 h 393668"/>
                <a:gd name="connsiteX25" fmla="*/ 3926681 w 4044410"/>
                <a:gd name="connsiteY25" fmla="*/ 111442 h 393668"/>
                <a:gd name="connsiteX26" fmla="*/ 4038124 w 4044410"/>
                <a:gd name="connsiteY26" fmla="*/ 0 h 393668"/>
                <a:gd name="connsiteX27" fmla="*/ 4044410 w 4044410"/>
                <a:gd name="connsiteY27" fmla="*/ 6382 h 393668"/>
                <a:gd name="connsiteX28" fmla="*/ 3930396 w 4044410"/>
                <a:gd name="connsiteY28" fmla="*/ 120396 h 393668"/>
                <a:gd name="connsiteX29" fmla="*/ 3404902 w 4044410"/>
                <a:gd name="connsiteY29" fmla="*/ 120396 h 393668"/>
                <a:gd name="connsiteX30" fmla="*/ 3140774 w 4044410"/>
                <a:gd name="connsiteY30" fmla="*/ 384524 h 393668"/>
                <a:gd name="connsiteX31" fmla="*/ 2686336 w 4044410"/>
                <a:gd name="connsiteY31" fmla="*/ 384524 h 393668"/>
                <a:gd name="connsiteX32" fmla="*/ 2576132 w 4044410"/>
                <a:gd name="connsiteY32" fmla="*/ 274415 h 393668"/>
                <a:gd name="connsiteX33" fmla="*/ 2204657 w 4044410"/>
                <a:gd name="connsiteY33" fmla="*/ 274415 h 393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44410" h="393668">
                  <a:moveTo>
                    <a:pt x="2085404" y="393668"/>
                  </a:moveTo>
                  <a:lnTo>
                    <a:pt x="1865376" y="393668"/>
                  </a:lnTo>
                  <a:lnTo>
                    <a:pt x="1716500" y="244697"/>
                  </a:lnTo>
                  <a:lnTo>
                    <a:pt x="1219200" y="244697"/>
                  </a:lnTo>
                  <a:lnTo>
                    <a:pt x="1085469" y="378428"/>
                  </a:lnTo>
                  <a:lnTo>
                    <a:pt x="917638" y="378428"/>
                  </a:lnTo>
                  <a:lnTo>
                    <a:pt x="705422" y="166211"/>
                  </a:lnTo>
                  <a:lnTo>
                    <a:pt x="295846" y="166211"/>
                  </a:lnTo>
                  <a:lnTo>
                    <a:pt x="196215" y="66580"/>
                  </a:lnTo>
                  <a:lnTo>
                    <a:pt x="0" y="66580"/>
                  </a:lnTo>
                  <a:lnTo>
                    <a:pt x="0" y="57721"/>
                  </a:lnTo>
                  <a:lnTo>
                    <a:pt x="199930" y="57721"/>
                  </a:lnTo>
                  <a:lnTo>
                    <a:pt x="299561" y="157353"/>
                  </a:lnTo>
                  <a:lnTo>
                    <a:pt x="709136" y="157353"/>
                  </a:lnTo>
                  <a:lnTo>
                    <a:pt x="921258" y="369475"/>
                  </a:lnTo>
                  <a:lnTo>
                    <a:pt x="1081850" y="369475"/>
                  </a:lnTo>
                  <a:lnTo>
                    <a:pt x="1215581" y="235744"/>
                  </a:lnTo>
                  <a:lnTo>
                    <a:pt x="1720120" y="235744"/>
                  </a:lnTo>
                  <a:lnTo>
                    <a:pt x="1869091" y="384715"/>
                  </a:lnTo>
                  <a:lnTo>
                    <a:pt x="2081689" y="384715"/>
                  </a:lnTo>
                  <a:lnTo>
                    <a:pt x="2200942" y="265462"/>
                  </a:lnTo>
                  <a:lnTo>
                    <a:pt x="2579846" y="265462"/>
                  </a:lnTo>
                  <a:lnTo>
                    <a:pt x="2690051" y="375571"/>
                  </a:lnTo>
                  <a:lnTo>
                    <a:pt x="3137059" y="375571"/>
                  </a:lnTo>
                  <a:lnTo>
                    <a:pt x="3401187" y="111442"/>
                  </a:lnTo>
                  <a:lnTo>
                    <a:pt x="3926681" y="111442"/>
                  </a:lnTo>
                  <a:lnTo>
                    <a:pt x="4038124" y="0"/>
                  </a:lnTo>
                  <a:lnTo>
                    <a:pt x="4044410" y="6382"/>
                  </a:lnTo>
                  <a:lnTo>
                    <a:pt x="3930396" y="120396"/>
                  </a:lnTo>
                  <a:lnTo>
                    <a:pt x="3404902" y="120396"/>
                  </a:lnTo>
                  <a:lnTo>
                    <a:pt x="3140774" y="384524"/>
                  </a:lnTo>
                  <a:lnTo>
                    <a:pt x="2686336" y="384524"/>
                  </a:lnTo>
                  <a:lnTo>
                    <a:pt x="2576132" y="274415"/>
                  </a:lnTo>
                  <a:lnTo>
                    <a:pt x="2204657" y="2744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C3BC371-4EB1-4D5C-AB06-7CF91030E89A}"/>
                </a:ext>
              </a:extLst>
            </p:cNvPr>
            <p:cNvSpPr/>
            <p:nvPr/>
          </p:nvSpPr>
          <p:spPr>
            <a:xfrm>
              <a:off x="2762765" y="3091075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764 h 33623"/>
                <a:gd name="connsiteX2" fmla="*/ 16859 w 33623"/>
                <a:gd name="connsiteY2" fmla="*/ 0 h 33623"/>
                <a:gd name="connsiteX3" fmla="*/ 33623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764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02D2DBD-77CA-435B-AC84-D78FBF5137B2}"/>
                </a:ext>
              </a:extLst>
            </p:cNvPr>
            <p:cNvSpPr/>
            <p:nvPr/>
          </p:nvSpPr>
          <p:spPr>
            <a:xfrm>
              <a:off x="6802532" y="303271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80706A8-BDA7-4822-AF9D-4A48E18FBA67}"/>
                </a:ext>
              </a:extLst>
            </p:cNvPr>
            <p:cNvSpPr/>
            <p:nvPr/>
          </p:nvSpPr>
          <p:spPr>
            <a:xfrm>
              <a:off x="2789054" y="3179182"/>
              <a:ext cx="884967" cy="302704"/>
            </a:xfrm>
            <a:custGeom>
              <a:avLst/>
              <a:gdLst>
                <a:gd name="connsiteX0" fmla="*/ 878586 w 884967"/>
                <a:gd name="connsiteY0" fmla="*/ 302705 h 302704"/>
                <a:gd name="connsiteX1" fmla="*/ 701516 w 884967"/>
                <a:gd name="connsiteY1" fmla="*/ 125540 h 302704"/>
                <a:gd name="connsiteX2" fmla="*/ 272320 w 884967"/>
                <a:gd name="connsiteY2" fmla="*/ 125540 h 302704"/>
                <a:gd name="connsiteX3" fmla="*/ 155829 w 884967"/>
                <a:gd name="connsiteY3" fmla="*/ 8953 h 302704"/>
                <a:gd name="connsiteX4" fmla="*/ 0 w 884967"/>
                <a:gd name="connsiteY4" fmla="*/ 8953 h 302704"/>
                <a:gd name="connsiteX5" fmla="*/ 0 w 884967"/>
                <a:gd name="connsiteY5" fmla="*/ 0 h 302704"/>
                <a:gd name="connsiteX6" fmla="*/ 159449 w 884967"/>
                <a:gd name="connsiteY6" fmla="*/ 0 h 302704"/>
                <a:gd name="connsiteX7" fmla="*/ 276130 w 884967"/>
                <a:gd name="connsiteY7" fmla="*/ 116586 h 302704"/>
                <a:gd name="connsiteX8" fmla="*/ 705231 w 884967"/>
                <a:gd name="connsiteY8" fmla="*/ 116586 h 302704"/>
                <a:gd name="connsiteX9" fmla="*/ 884968 w 884967"/>
                <a:gd name="connsiteY9" fmla="*/ 296323 h 30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4967" h="302704">
                  <a:moveTo>
                    <a:pt x="878586" y="302705"/>
                  </a:moveTo>
                  <a:lnTo>
                    <a:pt x="701516" y="125540"/>
                  </a:lnTo>
                  <a:lnTo>
                    <a:pt x="272320" y="125540"/>
                  </a:lnTo>
                  <a:lnTo>
                    <a:pt x="155829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159449" y="0"/>
                  </a:lnTo>
                  <a:lnTo>
                    <a:pt x="276130" y="116586"/>
                  </a:lnTo>
                  <a:lnTo>
                    <a:pt x="705231" y="116586"/>
                  </a:lnTo>
                  <a:lnTo>
                    <a:pt x="884968" y="296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942968F-098B-4B2E-8F04-A27CC71DE387}"/>
                </a:ext>
              </a:extLst>
            </p:cNvPr>
            <p:cNvSpPr/>
            <p:nvPr/>
          </p:nvSpPr>
          <p:spPr>
            <a:xfrm>
              <a:off x="2773052" y="316679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381A57D-4003-478B-9BBE-1D05AEC2F496}"/>
                </a:ext>
              </a:extLst>
            </p:cNvPr>
            <p:cNvSpPr/>
            <p:nvPr/>
          </p:nvSpPr>
          <p:spPr>
            <a:xfrm>
              <a:off x="3653471" y="346124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8144FA1-863B-40A4-BAA5-16135E46B819}"/>
                </a:ext>
              </a:extLst>
            </p:cNvPr>
            <p:cNvSpPr/>
            <p:nvPr/>
          </p:nvSpPr>
          <p:spPr>
            <a:xfrm>
              <a:off x="3614681" y="3192802"/>
              <a:ext cx="1776698" cy="160877"/>
            </a:xfrm>
            <a:custGeom>
              <a:avLst/>
              <a:gdLst>
                <a:gd name="connsiteX0" fmla="*/ 1214057 w 1776698"/>
                <a:gd name="connsiteY0" fmla="*/ 160877 h 160877"/>
                <a:gd name="connsiteX1" fmla="*/ 1015079 w 1776698"/>
                <a:gd name="connsiteY1" fmla="*/ 160877 h 160877"/>
                <a:gd name="connsiteX2" fmla="*/ 863060 w 1776698"/>
                <a:gd name="connsiteY2" fmla="*/ 8953 h 160877"/>
                <a:gd name="connsiteX3" fmla="*/ 369475 w 1776698"/>
                <a:gd name="connsiteY3" fmla="*/ 8953 h 160877"/>
                <a:gd name="connsiteX4" fmla="*/ 236792 w 1776698"/>
                <a:gd name="connsiteY4" fmla="*/ 141637 h 160877"/>
                <a:gd name="connsiteX5" fmla="*/ 126397 w 1776698"/>
                <a:gd name="connsiteY5" fmla="*/ 141637 h 160877"/>
                <a:gd name="connsiteX6" fmla="*/ 0 w 1776698"/>
                <a:gd name="connsiteY6" fmla="*/ 15240 h 160877"/>
                <a:gd name="connsiteX7" fmla="*/ 6286 w 1776698"/>
                <a:gd name="connsiteY7" fmla="*/ 8858 h 160877"/>
                <a:gd name="connsiteX8" fmla="*/ 130111 w 1776698"/>
                <a:gd name="connsiteY8" fmla="*/ 132683 h 160877"/>
                <a:gd name="connsiteX9" fmla="*/ 233077 w 1776698"/>
                <a:gd name="connsiteY9" fmla="*/ 132683 h 160877"/>
                <a:gd name="connsiteX10" fmla="*/ 365760 w 1776698"/>
                <a:gd name="connsiteY10" fmla="*/ 0 h 160877"/>
                <a:gd name="connsiteX11" fmla="*/ 866775 w 1776698"/>
                <a:gd name="connsiteY11" fmla="*/ 0 h 160877"/>
                <a:gd name="connsiteX12" fmla="*/ 1018699 w 1776698"/>
                <a:gd name="connsiteY12" fmla="*/ 151924 h 160877"/>
                <a:gd name="connsiteX13" fmla="*/ 1210342 w 1776698"/>
                <a:gd name="connsiteY13" fmla="*/ 151924 h 160877"/>
                <a:gd name="connsiteX14" fmla="*/ 1357598 w 1776698"/>
                <a:gd name="connsiteY14" fmla="*/ 4667 h 160877"/>
                <a:gd name="connsiteX15" fmla="*/ 1776698 w 1776698"/>
                <a:gd name="connsiteY15" fmla="*/ 4667 h 160877"/>
                <a:gd name="connsiteX16" fmla="*/ 1776698 w 1776698"/>
                <a:gd name="connsiteY16" fmla="*/ 13621 h 160877"/>
                <a:gd name="connsiteX17" fmla="*/ 1361408 w 1776698"/>
                <a:gd name="connsiteY17" fmla="*/ 13621 h 16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6698" h="160877">
                  <a:moveTo>
                    <a:pt x="1214057" y="160877"/>
                  </a:moveTo>
                  <a:lnTo>
                    <a:pt x="1015079" y="160877"/>
                  </a:lnTo>
                  <a:lnTo>
                    <a:pt x="863060" y="8953"/>
                  </a:lnTo>
                  <a:lnTo>
                    <a:pt x="369475" y="8953"/>
                  </a:lnTo>
                  <a:lnTo>
                    <a:pt x="236792" y="141637"/>
                  </a:lnTo>
                  <a:lnTo>
                    <a:pt x="126397" y="141637"/>
                  </a:lnTo>
                  <a:lnTo>
                    <a:pt x="0" y="15240"/>
                  </a:lnTo>
                  <a:lnTo>
                    <a:pt x="6286" y="8858"/>
                  </a:lnTo>
                  <a:lnTo>
                    <a:pt x="130111" y="132683"/>
                  </a:lnTo>
                  <a:lnTo>
                    <a:pt x="233077" y="132683"/>
                  </a:lnTo>
                  <a:lnTo>
                    <a:pt x="365760" y="0"/>
                  </a:lnTo>
                  <a:lnTo>
                    <a:pt x="866775" y="0"/>
                  </a:lnTo>
                  <a:lnTo>
                    <a:pt x="1018699" y="151924"/>
                  </a:lnTo>
                  <a:lnTo>
                    <a:pt x="1210342" y="151924"/>
                  </a:lnTo>
                  <a:lnTo>
                    <a:pt x="1357598" y="4667"/>
                  </a:lnTo>
                  <a:lnTo>
                    <a:pt x="1776698" y="4667"/>
                  </a:lnTo>
                  <a:lnTo>
                    <a:pt x="1776698" y="13621"/>
                  </a:lnTo>
                  <a:lnTo>
                    <a:pt x="1361408" y="13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AC824CD-87BC-4E08-B71D-EA491D78F5D6}"/>
                </a:ext>
              </a:extLst>
            </p:cNvPr>
            <p:cNvSpPr/>
            <p:nvPr/>
          </p:nvSpPr>
          <p:spPr>
            <a:xfrm>
              <a:off x="3601560" y="3188635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01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65877FC-156F-4D1F-A0F3-A23D0224A361}"/>
                </a:ext>
              </a:extLst>
            </p:cNvPr>
            <p:cNvSpPr/>
            <p:nvPr/>
          </p:nvSpPr>
          <p:spPr>
            <a:xfrm>
              <a:off x="5373663" y="3185087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3C5C276-0ABB-43E6-8C4B-6DF2D4EC6D90}"/>
                </a:ext>
              </a:extLst>
            </p:cNvPr>
            <p:cNvSpPr/>
            <p:nvPr/>
          </p:nvSpPr>
          <p:spPr>
            <a:xfrm>
              <a:off x="3761366" y="3094790"/>
              <a:ext cx="459200" cy="98297"/>
            </a:xfrm>
            <a:custGeom>
              <a:avLst/>
              <a:gdLst>
                <a:gd name="connsiteX0" fmla="*/ 119825 w 459200"/>
                <a:gd name="connsiteY0" fmla="*/ 98298 h 98297"/>
                <a:gd name="connsiteX1" fmla="*/ 0 w 459200"/>
                <a:gd name="connsiteY1" fmla="*/ 98298 h 98297"/>
                <a:gd name="connsiteX2" fmla="*/ 0 w 459200"/>
                <a:gd name="connsiteY2" fmla="*/ 89344 h 98297"/>
                <a:gd name="connsiteX3" fmla="*/ 116110 w 459200"/>
                <a:gd name="connsiteY3" fmla="*/ 89344 h 98297"/>
                <a:gd name="connsiteX4" fmla="*/ 205454 w 459200"/>
                <a:gd name="connsiteY4" fmla="*/ 0 h 98297"/>
                <a:gd name="connsiteX5" fmla="*/ 459200 w 459200"/>
                <a:gd name="connsiteY5" fmla="*/ 0 h 98297"/>
                <a:gd name="connsiteX6" fmla="*/ 459200 w 459200"/>
                <a:gd name="connsiteY6" fmla="*/ 8953 h 98297"/>
                <a:gd name="connsiteX7" fmla="*/ 209169 w 459200"/>
                <a:gd name="connsiteY7" fmla="*/ 8953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200" h="98297">
                  <a:moveTo>
                    <a:pt x="119825" y="98298"/>
                  </a:moveTo>
                  <a:lnTo>
                    <a:pt x="0" y="98298"/>
                  </a:lnTo>
                  <a:lnTo>
                    <a:pt x="0" y="89344"/>
                  </a:lnTo>
                  <a:lnTo>
                    <a:pt x="116110" y="89344"/>
                  </a:lnTo>
                  <a:lnTo>
                    <a:pt x="205454" y="0"/>
                  </a:lnTo>
                  <a:lnTo>
                    <a:pt x="459200" y="0"/>
                  </a:lnTo>
                  <a:lnTo>
                    <a:pt x="459200" y="8953"/>
                  </a:lnTo>
                  <a:lnTo>
                    <a:pt x="209169" y="8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D6CDD8F-5E85-4722-88F3-5658938C2D3C}"/>
                </a:ext>
              </a:extLst>
            </p:cNvPr>
            <p:cNvSpPr/>
            <p:nvPr/>
          </p:nvSpPr>
          <p:spPr>
            <a:xfrm>
              <a:off x="3745364" y="3171752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098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58E677B-F814-406E-833E-7935CE9D59ED}"/>
                </a:ext>
              </a:extLst>
            </p:cNvPr>
            <p:cNvSpPr/>
            <p:nvPr/>
          </p:nvSpPr>
          <p:spPr>
            <a:xfrm>
              <a:off x="4202850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859 h 33623"/>
                <a:gd name="connsiteX2" fmla="*/ 16859 w 33623"/>
                <a:gd name="connsiteY2" fmla="*/ 0 h 33623"/>
                <a:gd name="connsiteX3" fmla="*/ 0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194" y="33623"/>
                    <a:pt x="33623" y="26098"/>
                    <a:pt x="33623" y="16859"/>
                  </a:cubicBezTo>
                  <a:cubicBezTo>
                    <a:pt x="33623" y="762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8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8B6F622-3B76-42B8-AE13-E7DB376E12F0}"/>
                </a:ext>
              </a:extLst>
            </p:cNvPr>
            <p:cNvSpPr/>
            <p:nvPr/>
          </p:nvSpPr>
          <p:spPr>
            <a:xfrm>
              <a:off x="4715961" y="2444899"/>
              <a:ext cx="2510980" cy="800099"/>
            </a:xfrm>
            <a:custGeom>
              <a:avLst/>
              <a:gdLst>
                <a:gd name="connsiteX0" fmla="*/ 6382 w 2510980"/>
                <a:gd name="connsiteY0" fmla="*/ 800100 h 800099"/>
                <a:gd name="connsiteX1" fmla="*/ 0 w 2510980"/>
                <a:gd name="connsiteY1" fmla="*/ 793718 h 800099"/>
                <a:gd name="connsiteX2" fmla="*/ 242983 w 2510980"/>
                <a:gd name="connsiteY2" fmla="*/ 550736 h 800099"/>
                <a:gd name="connsiteX3" fmla="*/ 1002030 w 2510980"/>
                <a:gd name="connsiteY3" fmla="*/ 550736 h 800099"/>
                <a:gd name="connsiteX4" fmla="*/ 1215390 w 2510980"/>
                <a:gd name="connsiteY4" fmla="*/ 337376 h 800099"/>
                <a:gd name="connsiteX5" fmla="*/ 1646968 w 2510980"/>
                <a:gd name="connsiteY5" fmla="*/ 337376 h 800099"/>
                <a:gd name="connsiteX6" fmla="*/ 1820609 w 2510980"/>
                <a:gd name="connsiteY6" fmla="*/ 163735 h 800099"/>
                <a:gd name="connsiteX7" fmla="*/ 2043875 w 2510980"/>
                <a:gd name="connsiteY7" fmla="*/ 163735 h 800099"/>
                <a:gd name="connsiteX8" fmla="*/ 2207610 w 2510980"/>
                <a:gd name="connsiteY8" fmla="*/ 0 h 800099"/>
                <a:gd name="connsiteX9" fmla="*/ 2510981 w 2510980"/>
                <a:gd name="connsiteY9" fmla="*/ 0 h 800099"/>
                <a:gd name="connsiteX10" fmla="*/ 2510981 w 2510980"/>
                <a:gd name="connsiteY10" fmla="*/ 9049 h 800099"/>
                <a:gd name="connsiteX11" fmla="*/ 2211324 w 2510980"/>
                <a:gd name="connsiteY11" fmla="*/ 9049 h 800099"/>
                <a:gd name="connsiteX12" fmla="*/ 2047589 w 2510980"/>
                <a:gd name="connsiteY12" fmla="*/ 172688 h 800099"/>
                <a:gd name="connsiteX13" fmla="*/ 1824324 w 2510980"/>
                <a:gd name="connsiteY13" fmla="*/ 172688 h 800099"/>
                <a:gd name="connsiteX14" fmla="*/ 1650683 w 2510980"/>
                <a:gd name="connsiteY14" fmla="*/ 346329 h 800099"/>
                <a:gd name="connsiteX15" fmla="*/ 1219105 w 2510980"/>
                <a:gd name="connsiteY15" fmla="*/ 346329 h 800099"/>
                <a:gd name="connsiteX16" fmla="*/ 1005840 w 2510980"/>
                <a:gd name="connsiteY16" fmla="*/ 559689 h 800099"/>
                <a:gd name="connsiteX17" fmla="*/ 246698 w 2510980"/>
                <a:gd name="connsiteY17" fmla="*/ 559689 h 80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0980" h="800099">
                  <a:moveTo>
                    <a:pt x="6382" y="800100"/>
                  </a:moveTo>
                  <a:lnTo>
                    <a:pt x="0" y="793718"/>
                  </a:lnTo>
                  <a:lnTo>
                    <a:pt x="242983" y="550736"/>
                  </a:lnTo>
                  <a:lnTo>
                    <a:pt x="1002030" y="550736"/>
                  </a:lnTo>
                  <a:lnTo>
                    <a:pt x="1215390" y="337376"/>
                  </a:lnTo>
                  <a:lnTo>
                    <a:pt x="1646968" y="337376"/>
                  </a:lnTo>
                  <a:lnTo>
                    <a:pt x="1820609" y="163735"/>
                  </a:lnTo>
                  <a:lnTo>
                    <a:pt x="2043875" y="163735"/>
                  </a:lnTo>
                  <a:lnTo>
                    <a:pt x="2207610" y="0"/>
                  </a:lnTo>
                  <a:lnTo>
                    <a:pt x="2510981" y="0"/>
                  </a:lnTo>
                  <a:lnTo>
                    <a:pt x="2510981" y="9049"/>
                  </a:lnTo>
                  <a:lnTo>
                    <a:pt x="2211324" y="9049"/>
                  </a:lnTo>
                  <a:lnTo>
                    <a:pt x="2047589" y="172688"/>
                  </a:lnTo>
                  <a:lnTo>
                    <a:pt x="1824324" y="172688"/>
                  </a:lnTo>
                  <a:lnTo>
                    <a:pt x="1650683" y="346329"/>
                  </a:lnTo>
                  <a:lnTo>
                    <a:pt x="1219105" y="346329"/>
                  </a:lnTo>
                  <a:lnTo>
                    <a:pt x="1005840" y="559689"/>
                  </a:lnTo>
                  <a:lnTo>
                    <a:pt x="246698" y="5596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13C152D-A1FC-42CD-8E91-CCA375E0292C}"/>
                </a:ext>
              </a:extLst>
            </p:cNvPr>
            <p:cNvSpPr/>
            <p:nvPr/>
          </p:nvSpPr>
          <p:spPr>
            <a:xfrm>
              <a:off x="4702936" y="322435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3957D34-F5CF-4C8B-B38B-03B94D6289DA}"/>
                </a:ext>
              </a:extLst>
            </p:cNvPr>
            <p:cNvSpPr/>
            <p:nvPr/>
          </p:nvSpPr>
          <p:spPr>
            <a:xfrm>
              <a:off x="7209225" y="2432517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098" y="33718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663435C-007C-4325-9348-4CDF7DD8785B}"/>
                </a:ext>
              </a:extLst>
            </p:cNvPr>
            <p:cNvSpPr/>
            <p:nvPr/>
          </p:nvSpPr>
          <p:spPr>
            <a:xfrm>
              <a:off x="4815212" y="2992492"/>
              <a:ext cx="1672590" cy="282225"/>
            </a:xfrm>
            <a:custGeom>
              <a:avLst/>
              <a:gdLst>
                <a:gd name="connsiteX0" fmla="*/ 6287 w 1672590"/>
                <a:gd name="connsiteY0" fmla="*/ 282226 h 282225"/>
                <a:gd name="connsiteX1" fmla="*/ 0 w 1672590"/>
                <a:gd name="connsiteY1" fmla="*/ 275939 h 282225"/>
                <a:gd name="connsiteX2" fmla="*/ 215741 w 1672590"/>
                <a:gd name="connsiteY2" fmla="*/ 60198 h 282225"/>
                <a:gd name="connsiteX3" fmla="*/ 633698 w 1672590"/>
                <a:gd name="connsiteY3" fmla="*/ 60198 h 282225"/>
                <a:gd name="connsiteX4" fmla="*/ 758952 w 1672590"/>
                <a:gd name="connsiteY4" fmla="*/ 185452 h 282225"/>
                <a:gd name="connsiteX5" fmla="*/ 1002030 w 1672590"/>
                <a:gd name="connsiteY5" fmla="*/ 185452 h 282225"/>
                <a:gd name="connsiteX6" fmla="*/ 1187482 w 1672590"/>
                <a:gd name="connsiteY6" fmla="*/ 0 h 282225"/>
                <a:gd name="connsiteX7" fmla="*/ 1672590 w 1672590"/>
                <a:gd name="connsiteY7" fmla="*/ 0 h 282225"/>
                <a:gd name="connsiteX8" fmla="*/ 1672590 w 1672590"/>
                <a:gd name="connsiteY8" fmla="*/ 8953 h 282225"/>
                <a:gd name="connsiteX9" fmla="*/ 1191197 w 1672590"/>
                <a:gd name="connsiteY9" fmla="*/ 8953 h 282225"/>
                <a:gd name="connsiteX10" fmla="*/ 1005745 w 1672590"/>
                <a:gd name="connsiteY10" fmla="*/ 194405 h 282225"/>
                <a:gd name="connsiteX11" fmla="*/ 755237 w 1672590"/>
                <a:gd name="connsiteY11" fmla="*/ 194405 h 282225"/>
                <a:gd name="connsiteX12" fmla="*/ 629984 w 1672590"/>
                <a:gd name="connsiteY12" fmla="*/ 69151 h 282225"/>
                <a:gd name="connsiteX13" fmla="*/ 219456 w 1672590"/>
                <a:gd name="connsiteY13" fmla="*/ 69151 h 2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90" h="282225">
                  <a:moveTo>
                    <a:pt x="6287" y="282226"/>
                  </a:moveTo>
                  <a:lnTo>
                    <a:pt x="0" y="275939"/>
                  </a:lnTo>
                  <a:lnTo>
                    <a:pt x="215741" y="60198"/>
                  </a:lnTo>
                  <a:lnTo>
                    <a:pt x="633698" y="60198"/>
                  </a:lnTo>
                  <a:lnTo>
                    <a:pt x="758952" y="185452"/>
                  </a:lnTo>
                  <a:lnTo>
                    <a:pt x="1002030" y="185452"/>
                  </a:lnTo>
                  <a:lnTo>
                    <a:pt x="1187482" y="0"/>
                  </a:lnTo>
                  <a:lnTo>
                    <a:pt x="1672590" y="0"/>
                  </a:lnTo>
                  <a:lnTo>
                    <a:pt x="1672590" y="8953"/>
                  </a:lnTo>
                  <a:lnTo>
                    <a:pt x="1191197" y="8953"/>
                  </a:lnTo>
                  <a:lnTo>
                    <a:pt x="1005745" y="194405"/>
                  </a:lnTo>
                  <a:lnTo>
                    <a:pt x="755237" y="194405"/>
                  </a:lnTo>
                  <a:lnTo>
                    <a:pt x="629984" y="69151"/>
                  </a:lnTo>
                  <a:lnTo>
                    <a:pt x="219456" y="691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91BD0EB-C516-405D-847E-E1B33C72832D}"/>
                </a:ext>
              </a:extLst>
            </p:cNvPr>
            <p:cNvSpPr/>
            <p:nvPr/>
          </p:nvSpPr>
          <p:spPr>
            <a:xfrm>
              <a:off x="4802091" y="3254167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9A185B5-F076-465C-A8C1-A9443A0B5176}"/>
                </a:ext>
              </a:extLst>
            </p:cNvPr>
            <p:cNvSpPr/>
            <p:nvPr/>
          </p:nvSpPr>
          <p:spPr>
            <a:xfrm>
              <a:off x="6469990" y="298010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194"/>
                    <a:pt x="7620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6C46B88-4671-4C15-90F4-8434D2CA44DF}"/>
                </a:ext>
              </a:extLst>
            </p:cNvPr>
            <p:cNvSpPr/>
            <p:nvPr/>
          </p:nvSpPr>
          <p:spPr>
            <a:xfrm>
              <a:off x="5611883" y="2647305"/>
              <a:ext cx="1366170" cy="456437"/>
            </a:xfrm>
            <a:custGeom>
              <a:avLst/>
              <a:gdLst>
                <a:gd name="connsiteX0" fmla="*/ 144589 w 1366170"/>
                <a:gd name="connsiteY0" fmla="*/ 456438 h 456437"/>
                <a:gd name="connsiteX1" fmla="*/ 0 w 1366170"/>
                <a:gd name="connsiteY1" fmla="*/ 456438 h 456437"/>
                <a:gd name="connsiteX2" fmla="*/ 0 w 1366170"/>
                <a:gd name="connsiteY2" fmla="*/ 447485 h 456437"/>
                <a:gd name="connsiteX3" fmla="*/ 140875 w 1366170"/>
                <a:gd name="connsiteY3" fmla="*/ 447485 h 456437"/>
                <a:gd name="connsiteX4" fmla="*/ 334327 w 1366170"/>
                <a:gd name="connsiteY4" fmla="*/ 254032 h 456437"/>
                <a:gd name="connsiteX5" fmla="*/ 904875 w 1366170"/>
                <a:gd name="connsiteY5" fmla="*/ 254032 h 456437"/>
                <a:gd name="connsiteX6" fmla="*/ 1046226 w 1366170"/>
                <a:gd name="connsiteY6" fmla="*/ 112681 h 456437"/>
                <a:gd name="connsiteX7" fmla="*/ 1247203 w 1366170"/>
                <a:gd name="connsiteY7" fmla="*/ 112681 h 456437"/>
                <a:gd name="connsiteX8" fmla="*/ 1359884 w 1366170"/>
                <a:gd name="connsiteY8" fmla="*/ 0 h 456437"/>
                <a:gd name="connsiteX9" fmla="*/ 1366171 w 1366170"/>
                <a:gd name="connsiteY9" fmla="*/ 6382 h 456437"/>
                <a:gd name="connsiteX10" fmla="*/ 1250918 w 1366170"/>
                <a:gd name="connsiteY10" fmla="*/ 121634 h 456437"/>
                <a:gd name="connsiteX11" fmla="*/ 1049941 w 1366170"/>
                <a:gd name="connsiteY11" fmla="*/ 121634 h 456437"/>
                <a:gd name="connsiteX12" fmla="*/ 908590 w 1366170"/>
                <a:gd name="connsiteY12" fmla="*/ 262985 h 456437"/>
                <a:gd name="connsiteX13" fmla="*/ 338042 w 1366170"/>
                <a:gd name="connsiteY13" fmla="*/ 262985 h 45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6170" h="456437">
                  <a:moveTo>
                    <a:pt x="144589" y="456438"/>
                  </a:moveTo>
                  <a:lnTo>
                    <a:pt x="0" y="456438"/>
                  </a:lnTo>
                  <a:lnTo>
                    <a:pt x="0" y="447485"/>
                  </a:lnTo>
                  <a:lnTo>
                    <a:pt x="140875" y="447485"/>
                  </a:lnTo>
                  <a:lnTo>
                    <a:pt x="334327" y="254032"/>
                  </a:lnTo>
                  <a:lnTo>
                    <a:pt x="904875" y="254032"/>
                  </a:lnTo>
                  <a:lnTo>
                    <a:pt x="1046226" y="112681"/>
                  </a:lnTo>
                  <a:lnTo>
                    <a:pt x="1247203" y="112681"/>
                  </a:lnTo>
                  <a:lnTo>
                    <a:pt x="1359884" y="0"/>
                  </a:lnTo>
                  <a:lnTo>
                    <a:pt x="1366171" y="6382"/>
                  </a:lnTo>
                  <a:lnTo>
                    <a:pt x="1250918" y="121634"/>
                  </a:lnTo>
                  <a:lnTo>
                    <a:pt x="1049941" y="121634"/>
                  </a:lnTo>
                  <a:lnTo>
                    <a:pt x="908590" y="262985"/>
                  </a:lnTo>
                  <a:lnTo>
                    <a:pt x="338042" y="2629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95769AD-CB62-4843-9AEC-F4769DE0C128}"/>
                </a:ext>
              </a:extLst>
            </p:cNvPr>
            <p:cNvSpPr/>
            <p:nvPr/>
          </p:nvSpPr>
          <p:spPr>
            <a:xfrm>
              <a:off x="5595881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859 h 33623"/>
                <a:gd name="connsiteX2" fmla="*/ 16859 w 33623"/>
                <a:gd name="connsiteY2" fmla="*/ 0 h 33623"/>
                <a:gd name="connsiteX3" fmla="*/ 33623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623" y="7525"/>
                    <a:pt x="33623" y="16859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F562C4E-9015-4D92-B4D7-4ACD573C7678}"/>
                </a:ext>
              </a:extLst>
            </p:cNvPr>
            <p:cNvSpPr/>
            <p:nvPr/>
          </p:nvSpPr>
          <p:spPr>
            <a:xfrm>
              <a:off x="6957408" y="2634280"/>
              <a:ext cx="33670" cy="33599"/>
            </a:xfrm>
            <a:custGeom>
              <a:avLst/>
              <a:gdLst>
                <a:gd name="connsiteX0" fmla="*/ 28742 w 33670"/>
                <a:gd name="connsiteY0" fmla="*/ 28742 h 33599"/>
                <a:gd name="connsiteX1" fmla="*/ 28742 w 33670"/>
                <a:gd name="connsiteY1" fmla="*/ 4929 h 33599"/>
                <a:gd name="connsiteX2" fmla="*/ 4929 w 33670"/>
                <a:gd name="connsiteY2" fmla="*/ 4929 h 33599"/>
                <a:gd name="connsiteX3" fmla="*/ 4929 w 33670"/>
                <a:gd name="connsiteY3" fmla="*/ 28742 h 33599"/>
                <a:gd name="connsiteX4" fmla="*/ 28742 w 33670"/>
                <a:gd name="connsiteY4" fmla="*/ 28742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599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219"/>
                    <a:pt x="22169" y="3521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256139F-2C25-4FDA-94E9-AF30A95AA7FE}"/>
                </a:ext>
              </a:extLst>
            </p:cNvPr>
            <p:cNvSpPr/>
            <p:nvPr/>
          </p:nvSpPr>
          <p:spPr>
            <a:xfrm>
              <a:off x="5152968" y="3107268"/>
              <a:ext cx="1401699" cy="247078"/>
            </a:xfrm>
            <a:custGeom>
              <a:avLst/>
              <a:gdLst>
                <a:gd name="connsiteX0" fmla="*/ 744855 w 1401699"/>
                <a:gd name="connsiteY0" fmla="*/ 247079 h 247078"/>
                <a:gd name="connsiteX1" fmla="*/ 379000 w 1401699"/>
                <a:gd name="connsiteY1" fmla="*/ 247079 h 247078"/>
                <a:gd name="connsiteX2" fmla="*/ 279749 w 1401699"/>
                <a:gd name="connsiteY2" fmla="*/ 147828 h 247078"/>
                <a:gd name="connsiteX3" fmla="*/ 0 w 1401699"/>
                <a:gd name="connsiteY3" fmla="*/ 147828 h 247078"/>
                <a:gd name="connsiteX4" fmla="*/ 0 w 1401699"/>
                <a:gd name="connsiteY4" fmla="*/ 138875 h 247078"/>
                <a:gd name="connsiteX5" fmla="*/ 283559 w 1401699"/>
                <a:gd name="connsiteY5" fmla="*/ 138875 h 247078"/>
                <a:gd name="connsiteX6" fmla="*/ 382810 w 1401699"/>
                <a:gd name="connsiteY6" fmla="*/ 238125 h 247078"/>
                <a:gd name="connsiteX7" fmla="*/ 741140 w 1401699"/>
                <a:gd name="connsiteY7" fmla="*/ 238125 h 247078"/>
                <a:gd name="connsiteX8" fmla="*/ 979265 w 1401699"/>
                <a:gd name="connsiteY8" fmla="*/ 0 h 247078"/>
                <a:gd name="connsiteX9" fmla="*/ 1401699 w 1401699"/>
                <a:gd name="connsiteY9" fmla="*/ 0 h 247078"/>
                <a:gd name="connsiteX10" fmla="*/ 1401699 w 1401699"/>
                <a:gd name="connsiteY10" fmla="*/ 8954 h 247078"/>
                <a:gd name="connsiteX11" fmla="*/ 982980 w 1401699"/>
                <a:gd name="connsiteY11" fmla="*/ 8954 h 24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1699" h="247078">
                  <a:moveTo>
                    <a:pt x="744855" y="247079"/>
                  </a:moveTo>
                  <a:lnTo>
                    <a:pt x="379000" y="247079"/>
                  </a:lnTo>
                  <a:lnTo>
                    <a:pt x="279749" y="147828"/>
                  </a:lnTo>
                  <a:lnTo>
                    <a:pt x="0" y="147828"/>
                  </a:lnTo>
                  <a:lnTo>
                    <a:pt x="0" y="138875"/>
                  </a:lnTo>
                  <a:lnTo>
                    <a:pt x="283559" y="138875"/>
                  </a:lnTo>
                  <a:lnTo>
                    <a:pt x="382810" y="238125"/>
                  </a:lnTo>
                  <a:lnTo>
                    <a:pt x="741140" y="238125"/>
                  </a:lnTo>
                  <a:lnTo>
                    <a:pt x="979265" y="0"/>
                  </a:lnTo>
                  <a:lnTo>
                    <a:pt x="1401699" y="0"/>
                  </a:lnTo>
                  <a:lnTo>
                    <a:pt x="1401699" y="8954"/>
                  </a:lnTo>
                  <a:lnTo>
                    <a:pt x="98298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3E3F7F5-EA70-424E-A8BA-4078A3D55C0E}"/>
                </a:ext>
              </a:extLst>
            </p:cNvPr>
            <p:cNvSpPr/>
            <p:nvPr/>
          </p:nvSpPr>
          <p:spPr>
            <a:xfrm>
              <a:off x="5136966" y="323376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623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C912EC9-223E-4094-80C1-CB060F7DEBA5}"/>
                </a:ext>
              </a:extLst>
            </p:cNvPr>
            <p:cNvSpPr/>
            <p:nvPr/>
          </p:nvSpPr>
          <p:spPr>
            <a:xfrm>
              <a:off x="6537046" y="309479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C7911E4-4682-47B2-8D43-C406520509F3}"/>
                </a:ext>
              </a:extLst>
            </p:cNvPr>
            <p:cNvSpPr/>
            <p:nvPr/>
          </p:nvSpPr>
          <p:spPr>
            <a:xfrm>
              <a:off x="5076006" y="2845521"/>
              <a:ext cx="1907857" cy="431863"/>
            </a:xfrm>
            <a:custGeom>
              <a:avLst/>
              <a:gdLst>
                <a:gd name="connsiteX0" fmla="*/ 779716 w 1907857"/>
                <a:gd name="connsiteY0" fmla="*/ 431864 h 431863"/>
                <a:gd name="connsiteX1" fmla="*/ 483298 w 1907857"/>
                <a:gd name="connsiteY1" fmla="*/ 431864 h 431863"/>
                <a:gd name="connsiteX2" fmla="*/ 354235 w 1907857"/>
                <a:gd name="connsiteY2" fmla="*/ 302895 h 431863"/>
                <a:gd name="connsiteX3" fmla="*/ 0 w 1907857"/>
                <a:gd name="connsiteY3" fmla="*/ 302895 h 431863"/>
                <a:gd name="connsiteX4" fmla="*/ 0 w 1907857"/>
                <a:gd name="connsiteY4" fmla="*/ 293941 h 431863"/>
                <a:gd name="connsiteX5" fmla="*/ 358045 w 1907857"/>
                <a:gd name="connsiteY5" fmla="*/ 293941 h 431863"/>
                <a:gd name="connsiteX6" fmla="*/ 487013 w 1907857"/>
                <a:gd name="connsiteY6" fmla="*/ 422910 h 431863"/>
                <a:gd name="connsiteX7" fmla="*/ 776002 w 1907857"/>
                <a:gd name="connsiteY7" fmla="*/ 422910 h 431863"/>
                <a:gd name="connsiteX8" fmla="*/ 991743 w 1907857"/>
                <a:gd name="connsiteY8" fmla="*/ 207169 h 431863"/>
                <a:gd name="connsiteX9" fmla="*/ 1520095 w 1907857"/>
                <a:gd name="connsiteY9" fmla="*/ 207169 h 431863"/>
                <a:gd name="connsiteX10" fmla="*/ 1727264 w 1907857"/>
                <a:gd name="connsiteY10" fmla="*/ 0 h 431863"/>
                <a:gd name="connsiteX11" fmla="*/ 1907857 w 1907857"/>
                <a:gd name="connsiteY11" fmla="*/ 0 h 431863"/>
                <a:gd name="connsiteX12" fmla="*/ 1907857 w 1907857"/>
                <a:gd name="connsiteY12" fmla="*/ 8953 h 431863"/>
                <a:gd name="connsiteX13" fmla="*/ 1730978 w 1907857"/>
                <a:gd name="connsiteY13" fmla="*/ 8953 h 431863"/>
                <a:gd name="connsiteX14" fmla="*/ 1523810 w 1907857"/>
                <a:gd name="connsiteY14" fmla="*/ 216122 h 431863"/>
                <a:gd name="connsiteX15" fmla="*/ 995458 w 1907857"/>
                <a:gd name="connsiteY15" fmla="*/ 216122 h 43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7857" h="431863">
                  <a:moveTo>
                    <a:pt x="779716" y="431864"/>
                  </a:moveTo>
                  <a:lnTo>
                    <a:pt x="483298" y="431864"/>
                  </a:lnTo>
                  <a:lnTo>
                    <a:pt x="354235" y="302895"/>
                  </a:lnTo>
                  <a:lnTo>
                    <a:pt x="0" y="302895"/>
                  </a:lnTo>
                  <a:lnTo>
                    <a:pt x="0" y="293941"/>
                  </a:lnTo>
                  <a:lnTo>
                    <a:pt x="358045" y="293941"/>
                  </a:lnTo>
                  <a:lnTo>
                    <a:pt x="487013" y="422910"/>
                  </a:lnTo>
                  <a:lnTo>
                    <a:pt x="776002" y="422910"/>
                  </a:lnTo>
                  <a:lnTo>
                    <a:pt x="991743" y="207169"/>
                  </a:lnTo>
                  <a:lnTo>
                    <a:pt x="1520095" y="207169"/>
                  </a:lnTo>
                  <a:lnTo>
                    <a:pt x="1727264" y="0"/>
                  </a:lnTo>
                  <a:lnTo>
                    <a:pt x="1907857" y="0"/>
                  </a:lnTo>
                  <a:lnTo>
                    <a:pt x="1907857" y="8953"/>
                  </a:lnTo>
                  <a:lnTo>
                    <a:pt x="1730978" y="8953"/>
                  </a:lnTo>
                  <a:lnTo>
                    <a:pt x="1523810" y="216122"/>
                  </a:lnTo>
                  <a:lnTo>
                    <a:pt x="995458" y="2161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56D6581-D09E-4FA4-8144-D803F5326FC4}"/>
                </a:ext>
              </a:extLst>
            </p:cNvPr>
            <p:cNvSpPr/>
            <p:nvPr/>
          </p:nvSpPr>
          <p:spPr>
            <a:xfrm>
              <a:off x="5060099" y="3127080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EADEED6-01A5-4050-A365-C994E73FA43B}"/>
                </a:ext>
              </a:extLst>
            </p:cNvPr>
            <p:cNvSpPr/>
            <p:nvPr/>
          </p:nvSpPr>
          <p:spPr>
            <a:xfrm>
              <a:off x="6966147" y="283323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764 h 33623"/>
                <a:gd name="connsiteX2" fmla="*/ 16859 w 33623"/>
                <a:gd name="connsiteY2" fmla="*/ 0 h 33623"/>
                <a:gd name="connsiteX3" fmla="*/ 0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098" y="33623"/>
                    <a:pt x="33623" y="26099"/>
                    <a:pt x="33623" y="16764"/>
                  </a:cubicBezTo>
                  <a:cubicBezTo>
                    <a:pt x="33623" y="743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F1BC9FB-E59C-480C-B095-F477D73B6686}"/>
                </a:ext>
              </a:extLst>
            </p:cNvPr>
            <p:cNvSpPr/>
            <p:nvPr/>
          </p:nvSpPr>
          <p:spPr>
            <a:xfrm>
              <a:off x="4976851" y="2296976"/>
              <a:ext cx="1908809" cy="648081"/>
            </a:xfrm>
            <a:custGeom>
              <a:avLst/>
              <a:gdLst>
                <a:gd name="connsiteX0" fmla="*/ 700278 w 1908809"/>
                <a:gd name="connsiteY0" fmla="*/ 648081 h 648081"/>
                <a:gd name="connsiteX1" fmla="*/ 0 w 1908809"/>
                <a:gd name="connsiteY1" fmla="*/ 648081 h 648081"/>
                <a:gd name="connsiteX2" fmla="*/ 0 w 1908809"/>
                <a:gd name="connsiteY2" fmla="*/ 639128 h 648081"/>
                <a:gd name="connsiteX3" fmla="*/ 696563 w 1908809"/>
                <a:gd name="connsiteY3" fmla="*/ 639128 h 648081"/>
                <a:gd name="connsiteX4" fmla="*/ 966883 w 1908809"/>
                <a:gd name="connsiteY4" fmla="*/ 368713 h 648081"/>
                <a:gd name="connsiteX5" fmla="*/ 1247204 w 1908809"/>
                <a:gd name="connsiteY5" fmla="*/ 368713 h 648081"/>
                <a:gd name="connsiteX6" fmla="*/ 1427036 w 1908809"/>
                <a:gd name="connsiteY6" fmla="*/ 188881 h 648081"/>
                <a:gd name="connsiteX7" fmla="*/ 1713548 w 1908809"/>
                <a:gd name="connsiteY7" fmla="*/ 188881 h 648081"/>
                <a:gd name="connsiteX8" fmla="*/ 1902428 w 1908809"/>
                <a:gd name="connsiteY8" fmla="*/ 0 h 648081"/>
                <a:gd name="connsiteX9" fmla="*/ 1908810 w 1908809"/>
                <a:gd name="connsiteY9" fmla="*/ 6286 h 648081"/>
                <a:gd name="connsiteX10" fmla="*/ 1717262 w 1908809"/>
                <a:gd name="connsiteY10" fmla="*/ 197834 h 648081"/>
                <a:gd name="connsiteX11" fmla="*/ 1430750 w 1908809"/>
                <a:gd name="connsiteY11" fmla="*/ 197834 h 648081"/>
                <a:gd name="connsiteX12" fmla="*/ 1250918 w 1908809"/>
                <a:gd name="connsiteY12" fmla="*/ 377666 h 648081"/>
                <a:gd name="connsiteX13" fmla="*/ 970597 w 1908809"/>
                <a:gd name="connsiteY13" fmla="*/ 377666 h 64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8809" h="648081">
                  <a:moveTo>
                    <a:pt x="700278" y="648081"/>
                  </a:moveTo>
                  <a:lnTo>
                    <a:pt x="0" y="648081"/>
                  </a:lnTo>
                  <a:lnTo>
                    <a:pt x="0" y="639128"/>
                  </a:lnTo>
                  <a:lnTo>
                    <a:pt x="696563" y="639128"/>
                  </a:lnTo>
                  <a:lnTo>
                    <a:pt x="966883" y="368713"/>
                  </a:lnTo>
                  <a:lnTo>
                    <a:pt x="1247204" y="368713"/>
                  </a:lnTo>
                  <a:lnTo>
                    <a:pt x="1427036" y="188881"/>
                  </a:lnTo>
                  <a:lnTo>
                    <a:pt x="1713548" y="188881"/>
                  </a:lnTo>
                  <a:lnTo>
                    <a:pt x="1902428" y="0"/>
                  </a:lnTo>
                  <a:lnTo>
                    <a:pt x="1908810" y="6286"/>
                  </a:lnTo>
                  <a:lnTo>
                    <a:pt x="1717262" y="197834"/>
                  </a:lnTo>
                  <a:lnTo>
                    <a:pt x="1430750" y="197834"/>
                  </a:lnTo>
                  <a:lnTo>
                    <a:pt x="1250918" y="377666"/>
                  </a:lnTo>
                  <a:lnTo>
                    <a:pt x="970597" y="3776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24A7527-E6F9-4807-8BF7-415425EBDF0D}"/>
                </a:ext>
              </a:extLst>
            </p:cNvPr>
            <p:cNvSpPr/>
            <p:nvPr/>
          </p:nvSpPr>
          <p:spPr>
            <a:xfrm>
              <a:off x="4960849" y="2923626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36589E7-216D-41CA-B249-49417AB07DCA}"/>
                </a:ext>
              </a:extLst>
            </p:cNvPr>
            <p:cNvSpPr/>
            <p:nvPr/>
          </p:nvSpPr>
          <p:spPr>
            <a:xfrm>
              <a:off x="6865016" y="228385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E69437B-6F5E-472F-AC94-6EF5DACA94D4}"/>
                </a:ext>
              </a:extLst>
            </p:cNvPr>
            <p:cNvSpPr/>
            <p:nvPr/>
          </p:nvSpPr>
          <p:spPr>
            <a:xfrm>
              <a:off x="2754287" y="3645526"/>
              <a:ext cx="856106" cy="113157"/>
            </a:xfrm>
            <a:custGeom>
              <a:avLst/>
              <a:gdLst>
                <a:gd name="connsiteX0" fmla="*/ 288512 w 856106"/>
                <a:gd name="connsiteY0" fmla="*/ 113157 h 113157"/>
                <a:gd name="connsiteX1" fmla="*/ 0 w 856106"/>
                <a:gd name="connsiteY1" fmla="*/ 113157 h 113157"/>
                <a:gd name="connsiteX2" fmla="*/ 0 w 856106"/>
                <a:gd name="connsiteY2" fmla="*/ 104204 h 113157"/>
                <a:gd name="connsiteX3" fmla="*/ 284797 w 856106"/>
                <a:gd name="connsiteY3" fmla="*/ 104204 h 113157"/>
                <a:gd name="connsiteX4" fmla="*/ 389001 w 856106"/>
                <a:gd name="connsiteY4" fmla="*/ 0 h 113157"/>
                <a:gd name="connsiteX5" fmla="*/ 856107 w 856106"/>
                <a:gd name="connsiteY5" fmla="*/ 0 h 113157"/>
                <a:gd name="connsiteX6" fmla="*/ 856107 w 856106"/>
                <a:gd name="connsiteY6" fmla="*/ 8954 h 113157"/>
                <a:gd name="connsiteX7" fmla="*/ 392620 w 856106"/>
                <a:gd name="connsiteY7" fmla="*/ 8954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106" h="113157">
                  <a:moveTo>
                    <a:pt x="288512" y="113157"/>
                  </a:moveTo>
                  <a:lnTo>
                    <a:pt x="0" y="113157"/>
                  </a:lnTo>
                  <a:lnTo>
                    <a:pt x="0" y="104204"/>
                  </a:lnTo>
                  <a:lnTo>
                    <a:pt x="284797" y="104204"/>
                  </a:lnTo>
                  <a:lnTo>
                    <a:pt x="389001" y="0"/>
                  </a:lnTo>
                  <a:lnTo>
                    <a:pt x="856107" y="0"/>
                  </a:lnTo>
                  <a:lnTo>
                    <a:pt x="856107" y="8954"/>
                  </a:lnTo>
                  <a:lnTo>
                    <a:pt x="39262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812707D-0A50-43BA-84D1-5BB1E9812465}"/>
                </a:ext>
              </a:extLst>
            </p:cNvPr>
            <p:cNvSpPr/>
            <p:nvPr/>
          </p:nvSpPr>
          <p:spPr>
            <a:xfrm>
              <a:off x="2738285" y="3737251"/>
              <a:ext cx="33624" cy="33718"/>
            </a:xfrm>
            <a:custGeom>
              <a:avLst/>
              <a:gdLst>
                <a:gd name="connsiteX0" fmla="*/ 16859 w 33624"/>
                <a:gd name="connsiteY0" fmla="*/ 33718 h 33718"/>
                <a:gd name="connsiteX1" fmla="*/ 0 w 33624"/>
                <a:gd name="connsiteY1" fmla="*/ 16859 h 33718"/>
                <a:gd name="connsiteX2" fmla="*/ 16859 w 33624"/>
                <a:gd name="connsiteY2" fmla="*/ 0 h 33718"/>
                <a:gd name="connsiteX3" fmla="*/ 33623 w 33624"/>
                <a:gd name="connsiteY3" fmla="*/ 16859 h 33718"/>
                <a:gd name="connsiteX4" fmla="*/ 16859 w 33624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719" y="26194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E9F084A-ECA9-44D1-B290-EB6715C5DC76}"/>
                </a:ext>
              </a:extLst>
            </p:cNvPr>
            <p:cNvSpPr/>
            <p:nvPr/>
          </p:nvSpPr>
          <p:spPr>
            <a:xfrm>
              <a:off x="3592678" y="36331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10636EB-DDFC-43E7-B5F8-CD65A88EDFB0}"/>
                </a:ext>
              </a:extLst>
            </p:cNvPr>
            <p:cNvSpPr/>
            <p:nvPr/>
          </p:nvSpPr>
          <p:spPr>
            <a:xfrm>
              <a:off x="3305023" y="3700104"/>
              <a:ext cx="3758184" cy="251936"/>
            </a:xfrm>
            <a:custGeom>
              <a:avLst/>
              <a:gdLst>
                <a:gd name="connsiteX0" fmla="*/ 3758184 w 3758184"/>
                <a:gd name="connsiteY0" fmla="*/ 251936 h 251936"/>
                <a:gd name="connsiteX1" fmla="*/ 2909221 w 3758184"/>
                <a:gd name="connsiteY1" fmla="*/ 251936 h 251936"/>
                <a:gd name="connsiteX2" fmla="*/ 2750344 w 3758184"/>
                <a:gd name="connsiteY2" fmla="*/ 93059 h 251936"/>
                <a:gd name="connsiteX3" fmla="*/ 2570321 w 3758184"/>
                <a:gd name="connsiteY3" fmla="*/ 93059 h 251936"/>
                <a:gd name="connsiteX4" fmla="*/ 2446496 w 3758184"/>
                <a:gd name="connsiteY4" fmla="*/ 216979 h 251936"/>
                <a:gd name="connsiteX5" fmla="*/ 2264474 w 3758184"/>
                <a:gd name="connsiteY5" fmla="*/ 216979 h 251936"/>
                <a:gd name="connsiteX6" fmla="*/ 2095500 w 3758184"/>
                <a:gd name="connsiteY6" fmla="*/ 48006 h 251936"/>
                <a:gd name="connsiteX7" fmla="*/ 1681829 w 3758184"/>
                <a:gd name="connsiteY7" fmla="*/ 48006 h 251936"/>
                <a:gd name="connsiteX8" fmla="*/ 1493996 w 3758184"/>
                <a:gd name="connsiteY8" fmla="*/ 235934 h 251936"/>
                <a:gd name="connsiteX9" fmla="*/ 1208723 w 3758184"/>
                <a:gd name="connsiteY9" fmla="*/ 235934 h 251936"/>
                <a:gd name="connsiteX10" fmla="*/ 1058704 w 3758184"/>
                <a:gd name="connsiteY10" fmla="*/ 85820 h 251936"/>
                <a:gd name="connsiteX11" fmla="*/ 470821 w 3758184"/>
                <a:gd name="connsiteY11" fmla="*/ 85820 h 251936"/>
                <a:gd name="connsiteX12" fmla="*/ 393859 w 3758184"/>
                <a:gd name="connsiteY12" fmla="*/ 8954 h 251936"/>
                <a:gd name="connsiteX13" fmla="*/ 0 w 3758184"/>
                <a:gd name="connsiteY13" fmla="*/ 8954 h 251936"/>
                <a:gd name="connsiteX14" fmla="*/ 0 w 3758184"/>
                <a:gd name="connsiteY14" fmla="*/ 0 h 251936"/>
                <a:gd name="connsiteX15" fmla="*/ 397573 w 3758184"/>
                <a:gd name="connsiteY15" fmla="*/ 0 h 251936"/>
                <a:gd name="connsiteX16" fmla="*/ 474440 w 3758184"/>
                <a:gd name="connsiteY16" fmla="*/ 76867 h 251936"/>
                <a:gd name="connsiteX17" fmla="*/ 1062419 w 3758184"/>
                <a:gd name="connsiteY17" fmla="*/ 76867 h 251936"/>
                <a:gd name="connsiteX18" fmla="*/ 1212437 w 3758184"/>
                <a:gd name="connsiteY18" fmla="*/ 226981 h 251936"/>
                <a:gd name="connsiteX19" fmla="*/ 1490282 w 3758184"/>
                <a:gd name="connsiteY19" fmla="*/ 226981 h 251936"/>
                <a:gd name="connsiteX20" fmla="*/ 1678115 w 3758184"/>
                <a:gd name="connsiteY20" fmla="*/ 39053 h 251936"/>
                <a:gd name="connsiteX21" fmla="*/ 2099215 w 3758184"/>
                <a:gd name="connsiteY21" fmla="*/ 39053 h 251936"/>
                <a:gd name="connsiteX22" fmla="*/ 2268188 w 3758184"/>
                <a:gd name="connsiteY22" fmla="*/ 208026 h 251936"/>
                <a:gd name="connsiteX23" fmla="*/ 2442782 w 3758184"/>
                <a:gd name="connsiteY23" fmla="*/ 208026 h 251936"/>
                <a:gd name="connsiteX24" fmla="*/ 2566607 w 3758184"/>
                <a:gd name="connsiteY24" fmla="*/ 84201 h 251936"/>
                <a:gd name="connsiteX25" fmla="*/ 2754059 w 3758184"/>
                <a:gd name="connsiteY25" fmla="*/ 84201 h 251936"/>
                <a:gd name="connsiteX26" fmla="*/ 2912935 w 3758184"/>
                <a:gd name="connsiteY26" fmla="*/ 242983 h 251936"/>
                <a:gd name="connsiteX27" fmla="*/ 3758184 w 3758184"/>
                <a:gd name="connsiteY27" fmla="*/ 242983 h 2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58184" h="251936">
                  <a:moveTo>
                    <a:pt x="3758184" y="251936"/>
                  </a:moveTo>
                  <a:lnTo>
                    <a:pt x="2909221" y="251936"/>
                  </a:lnTo>
                  <a:lnTo>
                    <a:pt x="2750344" y="93059"/>
                  </a:lnTo>
                  <a:lnTo>
                    <a:pt x="2570321" y="93059"/>
                  </a:lnTo>
                  <a:lnTo>
                    <a:pt x="2446496" y="216979"/>
                  </a:lnTo>
                  <a:lnTo>
                    <a:pt x="2264474" y="216979"/>
                  </a:lnTo>
                  <a:lnTo>
                    <a:pt x="2095500" y="48006"/>
                  </a:lnTo>
                  <a:lnTo>
                    <a:pt x="1681829" y="48006"/>
                  </a:lnTo>
                  <a:lnTo>
                    <a:pt x="1493996" y="235934"/>
                  </a:lnTo>
                  <a:lnTo>
                    <a:pt x="1208723" y="235934"/>
                  </a:lnTo>
                  <a:lnTo>
                    <a:pt x="1058704" y="85820"/>
                  </a:lnTo>
                  <a:lnTo>
                    <a:pt x="470821" y="85820"/>
                  </a:lnTo>
                  <a:lnTo>
                    <a:pt x="39385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97573" y="0"/>
                  </a:lnTo>
                  <a:lnTo>
                    <a:pt x="474440" y="76867"/>
                  </a:lnTo>
                  <a:lnTo>
                    <a:pt x="1062419" y="76867"/>
                  </a:lnTo>
                  <a:lnTo>
                    <a:pt x="1212437" y="226981"/>
                  </a:lnTo>
                  <a:lnTo>
                    <a:pt x="1490282" y="226981"/>
                  </a:lnTo>
                  <a:lnTo>
                    <a:pt x="1678115" y="39053"/>
                  </a:lnTo>
                  <a:lnTo>
                    <a:pt x="2099215" y="39053"/>
                  </a:lnTo>
                  <a:lnTo>
                    <a:pt x="2268188" y="208026"/>
                  </a:lnTo>
                  <a:lnTo>
                    <a:pt x="2442782" y="208026"/>
                  </a:lnTo>
                  <a:lnTo>
                    <a:pt x="2566607" y="84201"/>
                  </a:lnTo>
                  <a:lnTo>
                    <a:pt x="2754059" y="84201"/>
                  </a:lnTo>
                  <a:lnTo>
                    <a:pt x="2912935" y="242983"/>
                  </a:lnTo>
                  <a:lnTo>
                    <a:pt x="3758184" y="242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9527A36-EB2D-4F17-BEC6-3333755C5EC2}"/>
                </a:ext>
              </a:extLst>
            </p:cNvPr>
            <p:cNvSpPr/>
            <p:nvPr/>
          </p:nvSpPr>
          <p:spPr>
            <a:xfrm>
              <a:off x="3289021" y="3687626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623" y="26194"/>
                    <a:pt x="26098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D61D398-5BEE-4977-BF81-BF5D6BB62BEE}"/>
                </a:ext>
              </a:extLst>
            </p:cNvPr>
            <p:cNvSpPr/>
            <p:nvPr/>
          </p:nvSpPr>
          <p:spPr>
            <a:xfrm>
              <a:off x="7045490" y="3930799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429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28EB1B7-6CAF-491B-82D4-8B97A70D1078}"/>
                </a:ext>
              </a:extLst>
            </p:cNvPr>
            <p:cNvSpPr/>
            <p:nvPr/>
          </p:nvSpPr>
          <p:spPr>
            <a:xfrm>
              <a:off x="3726695" y="3486744"/>
              <a:ext cx="3311747" cy="416051"/>
            </a:xfrm>
            <a:custGeom>
              <a:avLst/>
              <a:gdLst>
                <a:gd name="connsiteX0" fmla="*/ 3311747 w 3311747"/>
                <a:gd name="connsiteY0" fmla="*/ 416052 h 416051"/>
                <a:gd name="connsiteX1" fmla="*/ 2670810 w 3311747"/>
                <a:gd name="connsiteY1" fmla="*/ 416052 h 416051"/>
                <a:gd name="connsiteX2" fmla="*/ 2462689 w 3311747"/>
                <a:gd name="connsiteY2" fmla="*/ 207835 h 416051"/>
                <a:gd name="connsiteX3" fmla="*/ 2189321 w 3311747"/>
                <a:gd name="connsiteY3" fmla="*/ 207835 h 416051"/>
                <a:gd name="connsiteX4" fmla="*/ 2100453 w 3311747"/>
                <a:gd name="connsiteY4" fmla="*/ 119063 h 416051"/>
                <a:gd name="connsiteX5" fmla="*/ 1931480 w 3311747"/>
                <a:gd name="connsiteY5" fmla="*/ 119063 h 416051"/>
                <a:gd name="connsiteX6" fmla="*/ 1856137 w 3311747"/>
                <a:gd name="connsiteY6" fmla="*/ 194405 h 416051"/>
                <a:gd name="connsiteX7" fmla="*/ 1542955 w 3311747"/>
                <a:gd name="connsiteY7" fmla="*/ 194405 h 416051"/>
                <a:gd name="connsiteX8" fmla="*/ 1460468 w 3311747"/>
                <a:gd name="connsiteY8" fmla="*/ 111919 h 416051"/>
                <a:gd name="connsiteX9" fmla="*/ 1383602 w 3311747"/>
                <a:gd name="connsiteY9" fmla="*/ 111919 h 416051"/>
                <a:gd name="connsiteX10" fmla="*/ 1315403 w 3311747"/>
                <a:gd name="connsiteY10" fmla="*/ 180118 h 416051"/>
                <a:gd name="connsiteX11" fmla="*/ 887539 w 3311747"/>
                <a:gd name="connsiteY11" fmla="*/ 180118 h 416051"/>
                <a:gd name="connsiteX12" fmla="*/ 716375 w 3311747"/>
                <a:gd name="connsiteY12" fmla="*/ 8954 h 416051"/>
                <a:gd name="connsiteX13" fmla="*/ 417481 w 3311747"/>
                <a:gd name="connsiteY13" fmla="*/ 8954 h 416051"/>
                <a:gd name="connsiteX14" fmla="*/ 293465 w 3311747"/>
                <a:gd name="connsiteY14" fmla="*/ 132969 h 416051"/>
                <a:gd name="connsiteX15" fmla="*/ 0 w 3311747"/>
                <a:gd name="connsiteY15" fmla="*/ 132969 h 416051"/>
                <a:gd name="connsiteX16" fmla="*/ 0 w 3311747"/>
                <a:gd name="connsiteY16" fmla="*/ 124016 h 416051"/>
                <a:gd name="connsiteX17" fmla="*/ 289750 w 3311747"/>
                <a:gd name="connsiteY17" fmla="*/ 124016 h 416051"/>
                <a:gd name="connsiteX18" fmla="*/ 413766 w 3311747"/>
                <a:gd name="connsiteY18" fmla="*/ 0 h 416051"/>
                <a:gd name="connsiteX19" fmla="*/ 720090 w 3311747"/>
                <a:gd name="connsiteY19" fmla="*/ 0 h 416051"/>
                <a:gd name="connsiteX20" fmla="*/ 891254 w 3311747"/>
                <a:gd name="connsiteY20" fmla="*/ 171164 h 416051"/>
                <a:gd name="connsiteX21" fmla="*/ 1311688 w 3311747"/>
                <a:gd name="connsiteY21" fmla="*/ 171164 h 416051"/>
                <a:gd name="connsiteX22" fmla="*/ 1379887 w 3311747"/>
                <a:gd name="connsiteY22" fmla="*/ 102965 h 416051"/>
                <a:gd name="connsiteX23" fmla="*/ 1464183 w 3311747"/>
                <a:gd name="connsiteY23" fmla="*/ 102965 h 416051"/>
                <a:gd name="connsiteX24" fmla="*/ 1546670 w 3311747"/>
                <a:gd name="connsiteY24" fmla="*/ 185452 h 416051"/>
                <a:gd name="connsiteX25" fmla="*/ 1852422 w 3311747"/>
                <a:gd name="connsiteY25" fmla="*/ 185452 h 416051"/>
                <a:gd name="connsiteX26" fmla="*/ 1927765 w 3311747"/>
                <a:gd name="connsiteY26" fmla="*/ 110109 h 416051"/>
                <a:gd name="connsiteX27" fmla="*/ 2104168 w 3311747"/>
                <a:gd name="connsiteY27" fmla="*/ 110109 h 416051"/>
                <a:gd name="connsiteX28" fmla="*/ 2193036 w 3311747"/>
                <a:gd name="connsiteY28" fmla="*/ 198882 h 416051"/>
                <a:gd name="connsiteX29" fmla="*/ 2466308 w 3311747"/>
                <a:gd name="connsiteY29" fmla="*/ 198882 h 416051"/>
                <a:gd name="connsiteX30" fmla="*/ 2674430 w 3311747"/>
                <a:gd name="connsiteY30" fmla="*/ 407003 h 416051"/>
                <a:gd name="connsiteX31" fmla="*/ 3311747 w 3311747"/>
                <a:gd name="connsiteY31" fmla="*/ 407003 h 41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11747" h="416051">
                  <a:moveTo>
                    <a:pt x="3311747" y="416052"/>
                  </a:moveTo>
                  <a:lnTo>
                    <a:pt x="2670810" y="416052"/>
                  </a:lnTo>
                  <a:lnTo>
                    <a:pt x="2462689" y="207835"/>
                  </a:lnTo>
                  <a:lnTo>
                    <a:pt x="2189321" y="207835"/>
                  </a:lnTo>
                  <a:lnTo>
                    <a:pt x="2100453" y="119063"/>
                  </a:lnTo>
                  <a:lnTo>
                    <a:pt x="1931480" y="119063"/>
                  </a:lnTo>
                  <a:lnTo>
                    <a:pt x="1856137" y="194405"/>
                  </a:lnTo>
                  <a:lnTo>
                    <a:pt x="1542955" y="194405"/>
                  </a:lnTo>
                  <a:lnTo>
                    <a:pt x="1460468" y="111919"/>
                  </a:lnTo>
                  <a:lnTo>
                    <a:pt x="1383602" y="111919"/>
                  </a:lnTo>
                  <a:lnTo>
                    <a:pt x="1315403" y="180118"/>
                  </a:lnTo>
                  <a:lnTo>
                    <a:pt x="887539" y="180118"/>
                  </a:lnTo>
                  <a:lnTo>
                    <a:pt x="716375" y="8954"/>
                  </a:lnTo>
                  <a:lnTo>
                    <a:pt x="417481" y="8954"/>
                  </a:lnTo>
                  <a:lnTo>
                    <a:pt x="293465" y="132969"/>
                  </a:lnTo>
                  <a:lnTo>
                    <a:pt x="0" y="132969"/>
                  </a:lnTo>
                  <a:lnTo>
                    <a:pt x="0" y="124016"/>
                  </a:lnTo>
                  <a:lnTo>
                    <a:pt x="289750" y="124016"/>
                  </a:lnTo>
                  <a:lnTo>
                    <a:pt x="413766" y="0"/>
                  </a:lnTo>
                  <a:lnTo>
                    <a:pt x="720090" y="0"/>
                  </a:lnTo>
                  <a:lnTo>
                    <a:pt x="891254" y="171164"/>
                  </a:lnTo>
                  <a:lnTo>
                    <a:pt x="1311688" y="171164"/>
                  </a:lnTo>
                  <a:lnTo>
                    <a:pt x="1379887" y="102965"/>
                  </a:lnTo>
                  <a:lnTo>
                    <a:pt x="1464183" y="102965"/>
                  </a:lnTo>
                  <a:lnTo>
                    <a:pt x="1546670" y="185452"/>
                  </a:lnTo>
                  <a:lnTo>
                    <a:pt x="1852422" y="185452"/>
                  </a:lnTo>
                  <a:lnTo>
                    <a:pt x="1927765" y="110109"/>
                  </a:lnTo>
                  <a:lnTo>
                    <a:pt x="2104168" y="110109"/>
                  </a:lnTo>
                  <a:lnTo>
                    <a:pt x="2193036" y="198882"/>
                  </a:lnTo>
                  <a:lnTo>
                    <a:pt x="2466308" y="198882"/>
                  </a:lnTo>
                  <a:lnTo>
                    <a:pt x="2674430" y="407003"/>
                  </a:lnTo>
                  <a:lnTo>
                    <a:pt x="3311747" y="407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17AEEC9-6A1B-46EC-974B-C6C40554A303}"/>
                </a:ext>
              </a:extLst>
            </p:cNvPr>
            <p:cNvSpPr/>
            <p:nvPr/>
          </p:nvSpPr>
          <p:spPr>
            <a:xfrm>
              <a:off x="3710597" y="359847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620" y="33623"/>
                    <a:pt x="0" y="26099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719" y="26099"/>
                    <a:pt x="26194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4CCEC82-7CD6-4673-BF8E-A79034A2F1B7}"/>
                </a:ext>
              </a:extLst>
            </p:cNvPr>
            <p:cNvSpPr/>
            <p:nvPr/>
          </p:nvSpPr>
          <p:spPr>
            <a:xfrm>
              <a:off x="7020725" y="3881364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0F4838F-ECD3-4524-990A-3238B1580E03}"/>
                </a:ext>
              </a:extLst>
            </p:cNvPr>
            <p:cNvSpPr/>
            <p:nvPr/>
          </p:nvSpPr>
          <p:spPr>
            <a:xfrm>
              <a:off x="2789054" y="3501603"/>
              <a:ext cx="766667" cy="98297"/>
            </a:xfrm>
            <a:custGeom>
              <a:avLst/>
              <a:gdLst>
                <a:gd name="connsiteX0" fmla="*/ 766667 w 766667"/>
                <a:gd name="connsiteY0" fmla="*/ 98298 h 98297"/>
                <a:gd name="connsiteX1" fmla="*/ 339376 w 766667"/>
                <a:gd name="connsiteY1" fmla="*/ 98298 h 98297"/>
                <a:gd name="connsiteX2" fmla="*/ 250031 w 766667"/>
                <a:gd name="connsiteY2" fmla="*/ 8954 h 98297"/>
                <a:gd name="connsiteX3" fmla="*/ 0 w 766667"/>
                <a:gd name="connsiteY3" fmla="*/ 8954 h 98297"/>
                <a:gd name="connsiteX4" fmla="*/ 0 w 766667"/>
                <a:gd name="connsiteY4" fmla="*/ 0 h 98297"/>
                <a:gd name="connsiteX5" fmla="*/ 253746 w 766667"/>
                <a:gd name="connsiteY5" fmla="*/ 0 h 98297"/>
                <a:gd name="connsiteX6" fmla="*/ 342995 w 766667"/>
                <a:gd name="connsiteY6" fmla="*/ 89345 h 98297"/>
                <a:gd name="connsiteX7" fmla="*/ 766667 w 766667"/>
                <a:gd name="connsiteY7" fmla="*/ 89345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667" h="98297">
                  <a:moveTo>
                    <a:pt x="766667" y="98298"/>
                  </a:moveTo>
                  <a:lnTo>
                    <a:pt x="339376" y="98298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342995" y="89345"/>
                  </a:lnTo>
                  <a:lnTo>
                    <a:pt x="766667" y="893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EECCA2A-7D3D-4998-9AFE-D7EC80B8F9E2}"/>
                </a:ext>
              </a:extLst>
            </p:cNvPr>
            <p:cNvSpPr/>
            <p:nvPr/>
          </p:nvSpPr>
          <p:spPr>
            <a:xfrm>
              <a:off x="2773052" y="348922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3ED7585-5A30-4E52-BD9D-69BFFFB28560}"/>
                </a:ext>
              </a:extLst>
            </p:cNvPr>
            <p:cNvSpPr/>
            <p:nvPr/>
          </p:nvSpPr>
          <p:spPr>
            <a:xfrm>
              <a:off x="3538100" y="3578565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33623 w 33623"/>
                <a:gd name="connsiteY1" fmla="*/ 16859 h 33718"/>
                <a:gd name="connsiteX2" fmla="*/ 16859 w 33623"/>
                <a:gd name="connsiteY2" fmla="*/ 0 h 33718"/>
                <a:gd name="connsiteX3" fmla="*/ 0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26099" y="33718"/>
                    <a:pt x="33623" y="26194"/>
                    <a:pt x="33623" y="16859"/>
                  </a:cubicBezTo>
                  <a:cubicBezTo>
                    <a:pt x="33623" y="7525"/>
                    <a:pt x="26099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8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59C15DC-687C-4F64-A0B5-85C89ECCDE3E}"/>
                </a:ext>
              </a:extLst>
            </p:cNvPr>
            <p:cNvSpPr/>
            <p:nvPr/>
          </p:nvSpPr>
          <p:spPr>
            <a:xfrm>
              <a:off x="2749334" y="3402447"/>
              <a:ext cx="746950" cy="100679"/>
            </a:xfrm>
            <a:custGeom>
              <a:avLst/>
              <a:gdLst>
                <a:gd name="connsiteX0" fmla="*/ 746951 w 746950"/>
                <a:gd name="connsiteY0" fmla="*/ 100679 h 100679"/>
                <a:gd name="connsiteX1" fmla="*/ 436150 w 746950"/>
                <a:gd name="connsiteY1" fmla="*/ 100679 h 100679"/>
                <a:gd name="connsiteX2" fmla="*/ 344329 w 746950"/>
                <a:gd name="connsiteY2" fmla="*/ 8954 h 100679"/>
                <a:gd name="connsiteX3" fmla="*/ 0 w 746950"/>
                <a:gd name="connsiteY3" fmla="*/ 8954 h 100679"/>
                <a:gd name="connsiteX4" fmla="*/ 0 w 746950"/>
                <a:gd name="connsiteY4" fmla="*/ 0 h 100679"/>
                <a:gd name="connsiteX5" fmla="*/ 348044 w 746950"/>
                <a:gd name="connsiteY5" fmla="*/ 0 h 100679"/>
                <a:gd name="connsiteX6" fmla="*/ 439865 w 746950"/>
                <a:gd name="connsiteY6" fmla="*/ 91726 h 100679"/>
                <a:gd name="connsiteX7" fmla="*/ 746951 w 746950"/>
                <a:gd name="connsiteY7" fmla="*/ 91726 h 10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950" h="100679">
                  <a:moveTo>
                    <a:pt x="746951" y="100679"/>
                  </a:moveTo>
                  <a:lnTo>
                    <a:pt x="436150" y="100679"/>
                  </a:lnTo>
                  <a:lnTo>
                    <a:pt x="34432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48044" y="0"/>
                  </a:lnTo>
                  <a:lnTo>
                    <a:pt x="439865" y="91726"/>
                  </a:lnTo>
                  <a:lnTo>
                    <a:pt x="746951" y="917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B7C33BB-BA6D-4FB6-910F-9F87B8703CA0}"/>
                </a:ext>
              </a:extLst>
            </p:cNvPr>
            <p:cNvSpPr/>
            <p:nvPr/>
          </p:nvSpPr>
          <p:spPr>
            <a:xfrm>
              <a:off x="2733428" y="3390065"/>
              <a:ext cx="33623" cy="33623"/>
            </a:xfrm>
            <a:custGeom>
              <a:avLst/>
              <a:gdLst>
                <a:gd name="connsiteX0" fmla="*/ 16764 w 33623"/>
                <a:gd name="connsiteY0" fmla="*/ 33623 h 33623"/>
                <a:gd name="connsiteX1" fmla="*/ 0 w 33623"/>
                <a:gd name="connsiteY1" fmla="*/ 16859 h 33623"/>
                <a:gd name="connsiteX2" fmla="*/ 16764 w 33623"/>
                <a:gd name="connsiteY2" fmla="*/ 0 h 33623"/>
                <a:gd name="connsiteX3" fmla="*/ 33623 w 33623"/>
                <a:gd name="connsiteY3" fmla="*/ 16859 h 33623"/>
                <a:gd name="connsiteX4" fmla="*/ 16764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764" y="33623"/>
                  </a:moveTo>
                  <a:cubicBezTo>
                    <a:pt x="7429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03" y="33623"/>
                    <a:pt x="16764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E2024C5-3A2E-4729-93C3-A23C84EB06ED}"/>
                </a:ext>
              </a:extLst>
            </p:cNvPr>
            <p:cNvSpPr/>
            <p:nvPr/>
          </p:nvSpPr>
          <p:spPr>
            <a:xfrm>
              <a:off x="3478663" y="3481791"/>
              <a:ext cx="33624" cy="33718"/>
            </a:xfrm>
            <a:custGeom>
              <a:avLst/>
              <a:gdLst>
                <a:gd name="connsiteX0" fmla="*/ 16765 w 33624"/>
                <a:gd name="connsiteY0" fmla="*/ 33719 h 33718"/>
                <a:gd name="connsiteX1" fmla="*/ 33624 w 33624"/>
                <a:gd name="connsiteY1" fmla="*/ 16859 h 33718"/>
                <a:gd name="connsiteX2" fmla="*/ 16765 w 33624"/>
                <a:gd name="connsiteY2" fmla="*/ 0 h 33718"/>
                <a:gd name="connsiteX3" fmla="*/ 1 w 33624"/>
                <a:gd name="connsiteY3" fmla="*/ 16859 h 33718"/>
                <a:gd name="connsiteX4" fmla="*/ 16765 w 33624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765" y="33719"/>
                  </a:moveTo>
                  <a:cubicBezTo>
                    <a:pt x="26099" y="33719"/>
                    <a:pt x="33624" y="26194"/>
                    <a:pt x="33624" y="16859"/>
                  </a:cubicBezTo>
                  <a:cubicBezTo>
                    <a:pt x="33624" y="7620"/>
                    <a:pt x="26099" y="0"/>
                    <a:pt x="16765" y="0"/>
                  </a:cubicBezTo>
                  <a:cubicBezTo>
                    <a:pt x="7430" y="0"/>
                    <a:pt x="1" y="7525"/>
                    <a:pt x="1" y="16859"/>
                  </a:cubicBezTo>
                  <a:cubicBezTo>
                    <a:pt x="-94" y="26194"/>
                    <a:pt x="7430" y="33719"/>
                    <a:pt x="16765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C0F840D-1EFC-4A02-8086-2C2AB17D66A3}"/>
                </a:ext>
              </a:extLst>
            </p:cNvPr>
            <p:cNvSpPr/>
            <p:nvPr/>
          </p:nvSpPr>
          <p:spPr>
            <a:xfrm>
              <a:off x="3781273" y="3578565"/>
              <a:ext cx="1034605" cy="218503"/>
            </a:xfrm>
            <a:custGeom>
              <a:avLst/>
              <a:gdLst>
                <a:gd name="connsiteX0" fmla="*/ 1034606 w 1034605"/>
                <a:gd name="connsiteY0" fmla="*/ 218504 h 218503"/>
                <a:gd name="connsiteX1" fmla="*/ 876300 w 1034605"/>
                <a:gd name="connsiteY1" fmla="*/ 218504 h 218503"/>
                <a:gd name="connsiteX2" fmla="*/ 666750 w 1034605"/>
                <a:gd name="connsiteY2" fmla="*/ 8954 h 218503"/>
                <a:gd name="connsiteX3" fmla="*/ 409956 w 1034605"/>
                <a:gd name="connsiteY3" fmla="*/ 8954 h 218503"/>
                <a:gd name="connsiteX4" fmla="*/ 323183 w 1034605"/>
                <a:gd name="connsiteY4" fmla="*/ 95726 h 218503"/>
                <a:gd name="connsiteX5" fmla="*/ 0 w 1034605"/>
                <a:gd name="connsiteY5" fmla="*/ 95726 h 218503"/>
                <a:gd name="connsiteX6" fmla="*/ 0 w 1034605"/>
                <a:gd name="connsiteY6" fmla="*/ 86773 h 218503"/>
                <a:gd name="connsiteX7" fmla="*/ 319469 w 1034605"/>
                <a:gd name="connsiteY7" fmla="*/ 86773 h 218503"/>
                <a:gd name="connsiteX8" fmla="*/ 406241 w 1034605"/>
                <a:gd name="connsiteY8" fmla="*/ 0 h 218503"/>
                <a:gd name="connsiteX9" fmla="*/ 670465 w 1034605"/>
                <a:gd name="connsiteY9" fmla="*/ 0 h 218503"/>
                <a:gd name="connsiteX10" fmla="*/ 880015 w 1034605"/>
                <a:gd name="connsiteY10" fmla="*/ 209550 h 218503"/>
                <a:gd name="connsiteX11" fmla="*/ 1034606 w 1034605"/>
                <a:gd name="connsiteY11" fmla="*/ 209550 h 2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4605" h="218503">
                  <a:moveTo>
                    <a:pt x="1034606" y="218504"/>
                  </a:moveTo>
                  <a:lnTo>
                    <a:pt x="876300" y="218504"/>
                  </a:lnTo>
                  <a:lnTo>
                    <a:pt x="666750" y="8954"/>
                  </a:lnTo>
                  <a:lnTo>
                    <a:pt x="409956" y="8954"/>
                  </a:lnTo>
                  <a:lnTo>
                    <a:pt x="323183" y="95726"/>
                  </a:lnTo>
                  <a:lnTo>
                    <a:pt x="0" y="95726"/>
                  </a:lnTo>
                  <a:lnTo>
                    <a:pt x="0" y="86773"/>
                  </a:lnTo>
                  <a:lnTo>
                    <a:pt x="319469" y="86773"/>
                  </a:lnTo>
                  <a:lnTo>
                    <a:pt x="406241" y="0"/>
                  </a:lnTo>
                  <a:lnTo>
                    <a:pt x="670465" y="0"/>
                  </a:lnTo>
                  <a:lnTo>
                    <a:pt x="880015" y="209550"/>
                  </a:lnTo>
                  <a:lnTo>
                    <a:pt x="1034606" y="209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4D90844-B212-4DC2-9047-5E452A2C0B43}"/>
                </a:ext>
              </a:extLst>
            </p:cNvPr>
            <p:cNvSpPr/>
            <p:nvPr/>
          </p:nvSpPr>
          <p:spPr>
            <a:xfrm>
              <a:off x="3765271" y="3652955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93C5D22-A04E-4723-9E2F-DC1E41202B59}"/>
                </a:ext>
              </a:extLst>
            </p:cNvPr>
            <p:cNvSpPr/>
            <p:nvPr/>
          </p:nvSpPr>
          <p:spPr>
            <a:xfrm>
              <a:off x="4798162" y="3775827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859 h 33623"/>
                <a:gd name="connsiteX2" fmla="*/ 16859 w 33718"/>
                <a:gd name="connsiteY2" fmla="*/ 0 h 33623"/>
                <a:gd name="connsiteX3" fmla="*/ 0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9"/>
                    <a:pt x="7620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716648A-FAB0-4312-AEF2-8E27C18BCB84}"/>
                </a:ext>
              </a:extLst>
            </p:cNvPr>
            <p:cNvSpPr/>
            <p:nvPr/>
          </p:nvSpPr>
          <p:spPr>
            <a:xfrm>
              <a:off x="3835851" y="3640572"/>
              <a:ext cx="742283" cy="182308"/>
            </a:xfrm>
            <a:custGeom>
              <a:avLst/>
              <a:gdLst>
                <a:gd name="connsiteX0" fmla="*/ 735997 w 742283"/>
                <a:gd name="connsiteY0" fmla="*/ 182309 h 182308"/>
                <a:gd name="connsiteX1" fmla="*/ 562547 w 742283"/>
                <a:gd name="connsiteY1" fmla="*/ 8954 h 182308"/>
                <a:gd name="connsiteX2" fmla="*/ 397573 w 742283"/>
                <a:gd name="connsiteY2" fmla="*/ 8954 h 182308"/>
                <a:gd name="connsiteX3" fmla="*/ 313277 w 742283"/>
                <a:gd name="connsiteY3" fmla="*/ 93250 h 182308"/>
                <a:gd name="connsiteX4" fmla="*/ 0 w 742283"/>
                <a:gd name="connsiteY4" fmla="*/ 93250 h 182308"/>
                <a:gd name="connsiteX5" fmla="*/ 0 w 742283"/>
                <a:gd name="connsiteY5" fmla="*/ 84296 h 182308"/>
                <a:gd name="connsiteX6" fmla="*/ 309563 w 742283"/>
                <a:gd name="connsiteY6" fmla="*/ 84296 h 182308"/>
                <a:gd name="connsiteX7" fmla="*/ 393859 w 742283"/>
                <a:gd name="connsiteY7" fmla="*/ 0 h 182308"/>
                <a:gd name="connsiteX8" fmla="*/ 566261 w 742283"/>
                <a:gd name="connsiteY8" fmla="*/ 0 h 182308"/>
                <a:gd name="connsiteX9" fmla="*/ 742283 w 742283"/>
                <a:gd name="connsiteY9" fmla="*/ 176022 h 18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283" h="182308">
                  <a:moveTo>
                    <a:pt x="735997" y="182309"/>
                  </a:moveTo>
                  <a:lnTo>
                    <a:pt x="562547" y="8954"/>
                  </a:lnTo>
                  <a:lnTo>
                    <a:pt x="397573" y="8954"/>
                  </a:lnTo>
                  <a:lnTo>
                    <a:pt x="313277" y="93250"/>
                  </a:lnTo>
                  <a:lnTo>
                    <a:pt x="0" y="93250"/>
                  </a:lnTo>
                  <a:lnTo>
                    <a:pt x="0" y="84296"/>
                  </a:lnTo>
                  <a:lnTo>
                    <a:pt x="309563" y="84296"/>
                  </a:lnTo>
                  <a:lnTo>
                    <a:pt x="393859" y="0"/>
                  </a:lnTo>
                  <a:lnTo>
                    <a:pt x="566261" y="0"/>
                  </a:lnTo>
                  <a:lnTo>
                    <a:pt x="742283" y="1760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0580C04-3D1A-4D30-9652-B891BA99B6FF}"/>
                </a:ext>
              </a:extLst>
            </p:cNvPr>
            <p:cNvSpPr/>
            <p:nvPr/>
          </p:nvSpPr>
          <p:spPr>
            <a:xfrm>
              <a:off x="3819849" y="371248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EA16C80-D4D7-4A31-A733-2004DDE30223}"/>
                </a:ext>
              </a:extLst>
            </p:cNvPr>
            <p:cNvSpPr/>
            <p:nvPr/>
          </p:nvSpPr>
          <p:spPr>
            <a:xfrm>
              <a:off x="4557584" y="380233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45F9EAE-6008-4C9A-A31A-99C6282FE378}"/>
                </a:ext>
              </a:extLst>
            </p:cNvPr>
            <p:cNvSpPr/>
            <p:nvPr/>
          </p:nvSpPr>
          <p:spPr>
            <a:xfrm>
              <a:off x="5951258" y="3108697"/>
              <a:ext cx="982122" cy="399192"/>
            </a:xfrm>
            <a:custGeom>
              <a:avLst/>
              <a:gdLst>
                <a:gd name="connsiteX0" fmla="*/ 6382 w 982122"/>
                <a:gd name="connsiteY0" fmla="*/ 399193 h 399192"/>
                <a:gd name="connsiteX1" fmla="*/ 0 w 982122"/>
                <a:gd name="connsiteY1" fmla="*/ 392906 h 399192"/>
                <a:gd name="connsiteX2" fmla="*/ 215741 w 982122"/>
                <a:gd name="connsiteY2" fmla="*/ 177165 h 399192"/>
                <a:gd name="connsiteX3" fmla="*/ 798671 w 982122"/>
                <a:gd name="connsiteY3" fmla="*/ 177165 h 399192"/>
                <a:gd name="connsiteX4" fmla="*/ 975836 w 982122"/>
                <a:gd name="connsiteY4" fmla="*/ 0 h 399192"/>
                <a:gd name="connsiteX5" fmla="*/ 982123 w 982122"/>
                <a:gd name="connsiteY5" fmla="*/ 6286 h 399192"/>
                <a:gd name="connsiteX6" fmla="*/ 802386 w 982122"/>
                <a:gd name="connsiteY6" fmla="*/ 186119 h 399192"/>
                <a:gd name="connsiteX7" fmla="*/ 219456 w 982122"/>
                <a:gd name="connsiteY7" fmla="*/ 186119 h 39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2122" h="399192">
                  <a:moveTo>
                    <a:pt x="6382" y="399193"/>
                  </a:moveTo>
                  <a:lnTo>
                    <a:pt x="0" y="392906"/>
                  </a:lnTo>
                  <a:lnTo>
                    <a:pt x="215741" y="177165"/>
                  </a:lnTo>
                  <a:lnTo>
                    <a:pt x="798671" y="177165"/>
                  </a:lnTo>
                  <a:lnTo>
                    <a:pt x="975836" y="0"/>
                  </a:lnTo>
                  <a:lnTo>
                    <a:pt x="982123" y="6286"/>
                  </a:lnTo>
                  <a:lnTo>
                    <a:pt x="802386" y="186119"/>
                  </a:lnTo>
                  <a:lnTo>
                    <a:pt x="219456" y="1861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7CA493C-E030-4CDC-B045-EDEEB5F98529}"/>
                </a:ext>
              </a:extLst>
            </p:cNvPr>
            <p:cNvSpPr/>
            <p:nvPr/>
          </p:nvSpPr>
          <p:spPr>
            <a:xfrm>
              <a:off x="5938233" y="3487339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300F23F-FFD9-4D91-BA12-1AD60C906580}"/>
                </a:ext>
              </a:extLst>
            </p:cNvPr>
            <p:cNvSpPr/>
            <p:nvPr/>
          </p:nvSpPr>
          <p:spPr>
            <a:xfrm>
              <a:off x="6912831" y="3095576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176B6AF-7B51-4C9B-B123-DDF3896667EB}"/>
                </a:ext>
              </a:extLst>
            </p:cNvPr>
            <p:cNvSpPr/>
            <p:nvPr/>
          </p:nvSpPr>
          <p:spPr>
            <a:xfrm>
              <a:off x="6013647" y="3556181"/>
              <a:ext cx="1376172" cy="327469"/>
            </a:xfrm>
            <a:custGeom>
              <a:avLst/>
              <a:gdLst>
                <a:gd name="connsiteX0" fmla="*/ 1369790 w 1376172"/>
                <a:gd name="connsiteY0" fmla="*/ 327470 h 327469"/>
                <a:gd name="connsiteX1" fmla="*/ 1202626 w 1376172"/>
                <a:gd name="connsiteY1" fmla="*/ 160306 h 327469"/>
                <a:gd name="connsiteX2" fmla="*/ 1026509 w 1376172"/>
                <a:gd name="connsiteY2" fmla="*/ 160306 h 327469"/>
                <a:gd name="connsiteX3" fmla="*/ 944594 w 1376172"/>
                <a:gd name="connsiteY3" fmla="*/ 78391 h 327469"/>
                <a:gd name="connsiteX4" fmla="*/ 764762 w 1376172"/>
                <a:gd name="connsiteY4" fmla="*/ 78391 h 327469"/>
                <a:gd name="connsiteX5" fmla="*/ 670560 w 1376172"/>
                <a:gd name="connsiteY5" fmla="*/ 172688 h 327469"/>
                <a:gd name="connsiteX6" fmla="*/ 428720 w 1376172"/>
                <a:gd name="connsiteY6" fmla="*/ 172688 h 327469"/>
                <a:gd name="connsiteX7" fmla="*/ 264986 w 1376172"/>
                <a:gd name="connsiteY7" fmla="*/ 8954 h 327469"/>
                <a:gd name="connsiteX8" fmla="*/ 0 w 1376172"/>
                <a:gd name="connsiteY8" fmla="*/ 8954 h 327469"/>
                <a:gd name="connsiteX9" fmla="*/ 0 w 1376172"/>
                <a:gd name="connsiteY9" fmla="*/ 0 h 327469"/>
                <a:gd name="connsiteX10" fmla="*/ 268700 w 1376172"/>
                <a:gd name="connsiteY10" fmla="*/ 0 h 327469"/>
                <a:gd name="connsiteX11" fmla="*/ 432435 w 1376172"/>
                <a:gd name="connsiteY11" fmla="*/ 163735 h 327469"/>
                <a:gd name="connsiteX12" fmla="*/ 666845 w 1376172"/>
                <a:gd name="connsiteY12" fmla="*/ 163735 h 327469"/>
                <a:gd name="connsiteX13" fmla="*/ 761047 w 1376172"/>
                <a:gd name="connsiteY13" fmla="*/ 69437 h 327469"/>
                <a:gd name="connsiteX14" fmla="*/ 948309 w 1376172"/>
                <a:gd name="connsiteY14" fmla="*/ 69437 h 327469"/>
                <a:gd name="connsiteX15" fmla="*/ 1030224 w 1376172"/>
                <a:gd name="connsiteY15" fmla="*/ 151352 h 327469"/>
                <a:gd name="connsiteX16" fmla="*/ 1206341 w 1376172"/>
                <a:gd name="connsiteY16" fmla="*/ 151352 h 327469"/>
                <a:gd name="connsiteX17" fmla="*/ 1376172 w 1376172"/>
                <a:gd name="connsiteY17" fmla="*/ 321183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6172" h="327469">
                  <a:moveTo>
                    <a:pt x="1369790" y="327470"/>
                  </a:moveTo>
                  <a:lnTo>
                    <a:pt x="1202626" y="160306"/>
                  </a:lnTo>
                  <a:lnTo>
                    <a:pt x="1026509" y="160306"/>
                  </a:lnTo>
                  <a:lnTo>
                    <a:pt x="944594" y="78391"/>
                  </a:lnTo>
                  <a:lnTo>
                    <a:pt x="764762" y="78391"/>
                  </a:lnTo>
                  <a:lnTo>
                    <a:pt x="670560" y="172688"/>
                  </a:lnTo>
                  <a:lnTo>
                    <a:pt x="428720" y="172688"/>
                  </a:lnTo>
                  <a:lnTo>
                    <a:pt x="264986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68700" y="0"/>
                  </a:lnTo>
                  <a:lnTo>
                    <a:pt x="432435" y="163735"/>
                  </a:lnTo>
                  <a:lnTo>
                    <a:pt x="666845" y="163735"/>
                  </a:lnTo>
                  <a:lnTo>
                    <a:pt x="761047" y="69437"/>
                  </a:lnTo>
                  <a:lnTo>
                    <a:pt x="948309" y="69437"/>
                  </a:lnTo>
                  <a:lnTo>
                    <a:pt x="1030224" y="151352"/>
                  </a:lnTo>
                  <a:lnTo>
                    <a:pt x="1206341" y="151352"/>
                  </a:lnTo>
                  <a:lnTo>
                    <a:pt x="1376172" y="3211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4B3C0F5-C486-45C2-B509-EE5CC912B115}"/>
                </a:ext>
              </a:extLst>
            </p:cNvPr>
            <p:cNvSpPr/>
            <p:nvPr/>
          </p:nvSpPr>
          <p:spPr>
            <a:xfrm>
              <a:off x="5997645" y="3543798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194"/>
                    <a:pt x="26194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7A0548A-8BD3-474A-BEBE-19CBE1304CA1}"/>
                </a:ext>
              </a:extLst>
            </p:cNvPr>
            <p:cNvSpPr/>
            <p:nvPr/>
          </p:nvSpPr>
          <p:spPr>
            <a:xfrm>
              <a:off x="7369245" y="3863100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2F5C60B-B555-4240-B1C6-16C6BF0B56E4}"/>
                </a:ext>
              </a:extLst>
            </p:cNvPr>
            <p:cNvSpPr/>
            <p:nvPr/>
          </p:nvSpPr>
          <p:spPr>
            <a:xfrm>
              <a:off x="6100039" y="3298149"/>
              <a:ext cx="963263" cy="216122"/>
            </a:xfrm>
            <a:custGeom>
              <a:avLst/>
              <a:gdLst>
                <a:gd name="connsiteX0" fmla="*/ 589121 w 963263"/>
                <a:gd name="connsiteY0" fmla="*/ 216122 h 216122"/>
                <a:gd name="connsiteX1" fmla="*/ 442722 w 963263"/>
                <a:gd name="connsiteY1" fmla="*/ 216122 h 216122"/>
                <a:gd name="connsiteX2" fmla="*/ 322421 w 963263"/>
                <a:gd name="connsiteY2" fmla="*/ 95821 h 216122"/>
                <a:gd name="connsiteX3" fmla="*/ 105346 w 963263"/>
                <a:gd name="connsiteY3" fmla="*/ 95821 h 216122"/>
                <a:gd name="connsiteX4" fmla="*/ 6382 w 963263"/>
                <a:gd name="connsiteY4" fmla="*/ 194882 h 216122"/>
                <a:gd name="connsiteX5" fmla="*/ 0 w 963263"/>
                <a:gd name="connsiteY5" fmla="*/ 188595 h 216122"/>
                <a:gd name="connsiteX6" fmla="*/ 101632 w 963263"/>
                <a:gd name="connsiteY6" fmla="*/ 86868 h 216122"/>
                <a:gd name="connsiteX7" fmla="*/ 326136 w 963263"/>
                <a:gd name="connsiteY7" fmla="*/ 86868 h 216122"/>
                <a:gd name="connsiteX8" fmla="*/ 446437 w 963263"/>
                <a:gd name="connsiteY8" fmla="*/ 207169 h 216122"/>
                <a:gd name="connsiteX9" fmla="*/ 585406 w 963263"/>
                <a:gd name="connsiteY9" fmla="*/ 207169 h 216122"/>
                <a:gd name="connsiteX10" fmla="*/ 698849 w 963263"/>
                <a:gd name="connsiteY10" fmla="*/ 93726 h 216122"/>
                <a:gd name="connsiteX11" fmla="*/ 863155 w 963263"/>
                <a:gd name="connsiteY11" fmla="*/ 93726 h 216122"/>
                <a:gd name="connsiteX12" fmla="*/ 956881 w 963263"/>
                <a:gd name="connsiteY12" fmla="*/ 0 h 216122"/>
                <a:gd name="connsiteX13" fmla="*/ 963263 w 963263"/>
                <a:gd name="connsiteY13" fmla="*/ 6287 h 216122"/>
                <a:gd name="connsiteX14" fmla="*/ 866870 w 963263"/>
                <a:gd name="connsiteY14" fmla="*/ 102679 h 216122"/>
                <a:gd name="connsiteX15" fmla="*/ 702564 w 963263"/>
                <a:gd name="connsiteY15" fmla="*/ 102679 h 21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3263" h="216122">
                  <a:moveTo>
                    <a:pt x="589121" y="216122"/>
                  </a:moveTo>
                  <a:lnTo>
                    <a:pt x="442722" y="216122"/>
                  </a:lnTo>
                  <a:lnTo>
                    <a:pt x="322421" y="95821"/>
                  </a:lnTo>
                  <a:lnTo>
                    <a:pt x="105346" y="95821"/>
                  </a:lnTo>
                  <a:lnTo>
                    <a:pt x="6382" y="194882"/>
                  </a:lnTo>
                  <a:lnTo>
                    <a:pt x="0" y="188595"/>
                  </a:lnTo>
                  <a:lnTo>
                    <a:pt x="101632" y="86868"/>
                  </a:lnTo>
                  <a:lnTo>
                    <a:pt x="326136" y="86868"/>
                  </a:lnTo>
                  <a:lnTo>
                    <a:pt x="446437" y="207169"/>
                  </a:lnTo>
                  <a:lnTo>
                    <a:pt x="585406" y="207169"/>
                  </a:lnTo>
                  <a:lnTo>
                    <a:pt x="698849" y="93726"/>
                  </a:lnTo>
                  <a:lnTo>
                    <a:pt x="863155" y="93726"/>
                  </a:lnTo>
                  <a:lnTo>
                    <a:pt x="956881" y="0"/>
                  </a:lnTo>
                  <a:lnTo>
                    <a:pt x="963263" y="6287"/>
                  </a:lnTo>
                  <a:lnTo>
                    <a:pt x="866870" y="102679"/>
                  </a:lnTo>
                  <a:lnTo>
                    <a:pt x="702564" y="102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EF3781A-9B2F-44FA-A9DF-EF0AA086B1A2}"/>
                </a:ext>
              </a:extLst>
            </p:cNvPr>
            <p:cNvSpPr/>
            <p:nvPr/>
          </p:nvSpPr>
          <p:spPr>
            <a:xfrm>
              <a:off x="6087014" y="347238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97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8FE2D13-1D30-41EF-8EF1-E8CA05871040}"/>
                </a:ext>
              </a:extLst>
            </p:cNvPr>
            <p:cNvSpPr/>
            <p:nvPr/>
          </p:nvSpPr>
          <p:spPr>
            <a:xfrm>
              <a:off x="7042752" y="3285028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074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37F1EDB-EFA5-4AA8-9EB8-2A1A181DD925}"/>
                </a:ext>
              </a:extLst>
            </p:cNvPr>
            <p:cNvSpPr/>
            <p:nvPr/>
          </p:nvSpPr>
          <p:spPr>
            <a:xfrm>
              <a:off x="6633820" y="3142129"/>
              <a:ext cx="462057" cy="204787"/>
            </a:xfrm>
            <a:custGeom>
              <a:avLst/>
              <a:gdLst>
                <a:gd name="connsiteX0" fmla="*/ 263652 w 462057"/>
                <a:gd name="connsiteY0" fmla="*/ 204788 h 204787"/>
                <a:gd name="connsiteX1" fmla="*/ 0 w 462057"/>
                <a:gd name="connsiteY1" fmla="*/ 204788 h 204787"/>
                <a:gd name="connsiteX2" fmla="*/ 0 w 462057"/>
                <a:gd name="connsiteY2" fmla="*/ 195739 h 204787"/>
                <a:gd name="connsiteX3" fmla="*/ 259937 w 462057"/>
                <a:gd name="connsiteY3" fmla="*/ 195739 h 204787"/>
                <a:gd name="connsiteX4" fmla="*/ 455676 w 462057"/>
                <a:gd name="connsiteY4" fmla="*/ 0 h 204787"/>
                <a:gd name="connsiteX5" fmla="*/ 462058 w 462057"/>
                <a:gd name="connsiteY5" fmla="*/ 6382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057" h="204787">
                  <a:moveTo>
                    <a:pt x="263652" y="204788"/>
                  </a:moveTo>
                  <a:lnTo>
                    <a:pt x="0" y="204788"/>
                  </a:lnTo>
                  <a:lnTo>
                    <a:pt x="0" y="195739"/>
                  </a:lnTo>
                  <a:lnTo>
                    <a:pt x="259937" y="195739"/>
                  </a:lnTo>
                  <a:lnTo>
                    <a:pt x="455676" y="0"/>
                  </a:lnTo>
                  <a:lnTo>
                    <a:pt x="462058" y="63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0AD9119-A9D9-46DC-AA94-AD9F6FF1B7C5}"/>
                </a:ext>
              </a:extLst>
            </p:cNvPr>
            <p:cNvSpPr/>
            <p:nvPr/>
          </p:nvSpPr>
          <p:spPr>
            <a:xfrm>
              <a:off x="6617913" y="3325486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429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03" y="0"/>
                    <a:pt x="33623" y="7525"/>
                    <a:pt x="33623" y="16859"/>
                  </a:cubicBezTo>
                  <a:cubicBezTo>
                    <a:pt x="33528" y="26194"/>
                    <a:pt x="26003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EFB871D-FF29-4B42-87B3-CC90FD614D56}"/>
                </a:ext>
              </a:extLst>
            </p:cNvPr>
            <p:cNvSpPr/>
            <p:nvPr/>
          </p:nvSpPr>
          <p:spPr>
            <a:xfrm>
              <a:off x="7075328" y="3129104"/>
              <a:ext cx="33575" cy="33670"/>
            </a:xfrm>
            <a:custGeom>
              <a:avLst/>
              <a:gdLst>
                <a:gd name="connsiteX0" fmla="*/ 28646 w 33575"/>
                <a:gd name="connsiteY0" fmla="*/ 28742 h 33670"/>
                <a:gd name="connsiteX1" fmla="*/ 28646 w 33575"/>
                <a:gd name="connsiteY1" fmla="*/ 4929 h 33670"/>
                <a:gd name="connsiteX2" fmla="*/ 4929 w 33575"/>
                <a:gd name="connsiteY2" fmla="*/ 4929 h 33670"/>
                <a:gd name="connsiteX3" fmla="*/ 4929 w 33575"/>
                <a:gd name="connsiteY3" fmla="*/ 28742 h 33670"/>
                <a:gd name="connsiteX4" fmla="*/ 28646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28646" y="28742"/>
                  </a:move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074" y="35314"/>
                    <a:pt x="28646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C3D1557-7D4C-49DD-9BCF-ED53B1ABCDC9}"/>
                </a:ext>
              </a:extLst>
            </p:cNvPr>
            <p:cNvSpPr/>
            <p:nvPr/>
          </p:nvSpPr>
          <p:spPr>
            <a:xfrm>
              <a:off x="6197194" y="3214710"/>
              <a:ext cx="1100232" cy="352901"/>
            </a:xfrm>
            <a:custGeom>
              <a:avLst/>
              <a:gdLst>
                <a:gd name="connsiteX0" fmla="*/ 576263 w 1100232"/>
                <a:gd name="connsiteY0" fmla="*/ 352901 h 352901"/>
                <a:gd name="connsiteX1" fmla="*/ 222790 w 1100232"/>
                <a:gd name="connsiteY1" fmla="*/ 352901 h 352901"/>
                <a:gd name="connsiteX2" fmla="*/ 150876 w 1100232"/>
                <a:gd name="connsiteY2" fmla="*/ 280988 h 352901"/>
                <a:gd name="connsiteX3" fmla="*/ 0 w 1100232"/>
                <a:gd name="connsiteY3" fmla="*/ 280988 h 352901"/>
                <a:gd name="connsiteX4" fmla="*/ 0 w 1100232"/>
                <a:gd name="connsiteY4" fmla="*/ 272034 h 352901"/>
                <a:gd name="connsiteX5" fmla="*/ 154591 w 1100232"/>
                <a:gd name="connsiteY5" fmla="*/ 272034 h 352901"/>
                <a:gd name="connsiteX6" fmla="*/ 226504 w 1100232"/>
                <a:gd name="connsiteY6" fmla="*/ 343948 h 352901"/>
                <a:gd name="connsiteX7" fmla="*/ 572548 w 1100232"/>
                <a:gd name="connsiteY7" fmla="*/ 343948 h 352901"/>
                <a:gd name="connsiteX8" fmla="*/ 658082 w 1100232"/>
                <a:gd name="connsiteY8" fmla="*/ 258413 h 352901"/>
                <a:gd name="connsiteX9" fmla="*/ 835438 w 1100232"/>
                <a:gd name="connsiteY9" fmla="*/ 258413 h 352901"/>
                <a:gd name="connsiteX10" fmla="*/ 1093851 w 1100232"/>
                <a:gd name="connsiteY10" fmla="*/ 0 h 352901"/>
                <a:gd name="connsiteX11" fmla="*/ 1100233 w 1100232"/>
                <a:gd name="connsiteY11" fmla="*/ 6382 h 352901"/>
                <a:gd name="connsiteX12" fmla="*/ 839248 w 1100232"/>
                <a:gd name="connsiteY12" fmla="*/ 267367 h 352901"/>
                <a:gd name="connsiteX13" fmla="*/ 661892 w 1100232"/>
                <a:gd name="connsiteY13" fmla="*/ 267367 h 35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0232" h="352901">
                  <a:moveTo>
                    <a:pt x="576263" y="352901"/>
                  </a:moveTo>
                  <a:lnTo>
                    <a:pt x="222790" y="352901"/>
                  </a:lnTo>
                  <a:lnTo>
                    <a:pt x="150876" y="280988"/>
                  </a:lnTo>
                  <a:lnTo>
                    <a:pt x="0" y="280988"/>
                  </a:lnTo>
                  <a:lnTo>
                    <a:pt x="0" y="272034"/>
                  </a:lnTo>
                  <a:lnTo>
                    <a:pt x="154591" y="272034"/>
                  </a:lnTo>
                  <a:lnTo>
                    <a:pt x="226504" y="343948"/>
                  </a:lnTo>
                  <a:lnTo>
                    <a:pt x="572548" y="343948"/>
                  </a:lnTo>
                  <a:lnTo>
                    <a:pt x="658082" y="258413"/>
                  </a:lnTo>
                  <a:lnTo>
                    <a:pt x="835438" y="258413"/>
                  </a:lnTo>
                  <a:lnTo>
                    <a:pt x="1093851" y="0"/>
                  </a:lnTo>
                  <a:lnTo>
                    <a:pt x="1100233" y="6382"/>
                  </a:lnTo>
                  <a:lnTo>
                    <a:pt x="839248" y="267367"/>
                  </a:lnTo>
                  <a:lnTo>
                    <a:pt x="661892" y="2673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5FE6711-3C87-4033-800F-50DF5BA886E8}"/>
                </a:ext>
              </a:extLst>
            </p:cNvPr>
            <p:cNvSpPr/>
            <p:nvPr/>
          </p:nvSpPr>
          <p:spPr>
            <a:xfrm>
              <a:off x="6181287" y="3474361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B8DCC3C-B8A4-4E7B-B9B8-B7B5C92603BA}"/>
                </a:ext>
              </a:extLst>
            </p:cNvPr>
            <p:cNvSpPr/>
            <p:nvPr/>
          </p:nvSpPr>
          <p:spPr>
            <a:xfrm>
              <a:off x="7276781" y="320168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C2CA400-C613-4B80-B71E-BE4A2DDF1341}"/>
                </a:ext>
              </a:extLst>
            </p:cNvPr>
            <p:cNvSpPr/>
            <p:nvPr/>
          </p:nvSpPr>
          <p:spPr>
            <a:xfrm>
              <a:off x="6353118" y="3568849"/>
              <a:ext cx="288416" cy="88106"/>
            </a:xfrm>
            <a:custGeom>
              <a:avLst/>
              <a:gdLst>
                <a:gd name="connsiteX0" fmla="*/ 288417 w 288416"/>
                <a:gd name="connsiteY0" fmla="*/ 88106 h 88106"/>
                <a:gd name="connsiteX1" fmla="*/ 81725 w 288416"/>
                <a:gd name="connsiteY1" fmla="*/ 88106 h 88106"/>
                <a:gd name="connsiteX2" fmla="*/ 0 w 288416"/>
                <a:gd name="connsiteY2" fmla="*/ 6287 h 88106"/>
                <a:gd name="connsiteX3" fmla="*/ 6287 w 288416"/>
                <a:gd name="connsiteY3" fmla="*/ 0 h 88106"/>
                <a:gd name="connsiteX4" fmla="*/ 85439 w 288416"/>
                <a:gd name="connsiteY4" fmla="*/ 79153 h 88106"/>
                <a:gd name="connsiteX5" fmla="*/ 288417 w 288416"/>
                <a:gd name="connsiteY5" fmla="*/ 7915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416" h="88106">
                  <a:moveTo>
                    <a:pt x="288417" y="88106"/>
                  </a:moveTo>
                  <a:lnTo>
                    <a:pt x="81725" y="88106"/>
                  </a:lnTo>
                  <a:lnTo>
                    <a:pt x="0" y="6287"/>
                  </a:lnTo>
                  <a:lnTo>
                    <a:pt x="6287" y="0"/>
                  </a:lnTo>
                  <a:lnTo>
                    <a:pt x="85439" y="79153"/>
                  </a:lnTo>
                  <a:lnTo>
                    <a:pt x="288417" y="791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C364114-55E8-4404-BBCF-EE364200D39A}"/>
                </a:ext>
              </a:extLst>
            </p:cNvPr>
            <p:cNvSpPr/>
            <p:nvPr/>
          </p:nvSpPr>
          <p:spPr>
            <a:xfrm>
              <a:off x="6339998" y="355572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97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9764D82-4315-45FC-AE91-71A8BE907BE4}"/>
                </a:ext>
              </a:extLst>
            </p:cNvPr>
            <p:cNvSpPr/>
            <p:nvPr/>
          </p:nvSpPr>
          <p:spPr>
            <a:xfrm>
              <a:off x="6623819" y="363561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9" y="26194"/>
                    <a:pt x="33719" y="16859"/>
                  </a:cubicBezTo>
                  <a:cubicBezTo>
                    <a:pt x="33719" y="7525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9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9165374-5A06-428B-9190-E2AA2EEF40B5}"/>
                </a:ext>
              </a:extLst>
            </p:cNvPr>
            <p:cNvSpPr/>
            <p:nvPr/>
          </p:nvSpPr>
          <p:spPr>
            <a:xfrm>
              <a:off x="6236913" y="4047385"/>
              <a:ext cx="990028" cy="259460"/>
            </a:xfrm>
            <a:custGeom>
              <a:avLst/>
              <a:gdLst>
                <a:gd name="connsiteX0" fmla="*/ 990028 w 990028"/>
                <a:gd name="connsiteY0" fmla="*/ 259461 h 259460"/>
                <a:gd name="connsiteX1" fmla="*/ 738759 w 990028"/>
                <a:gd name="connsiteY1" fmla="*/ 259461 h 259460"/>
                <a:gd name="connsiteX2" fmla="*/ 691610 w 990028"/>
                <a:gd name="connsiteY2" fmla="*/ 212312 h 259460"/>
                <a:gd name="connsiteX3" fmla="*/ 418719 w 990028"/>
                <a:gd name="connsiteY3" fmla="*/ 212312 h 259460"/>
                <a:gd name="connsiteX4" fmla="*/ 215360 w 990028"/>
                <a:gd name="connsiteY4" fmla="*/ 8858 h 259460"/>
                <a:gd name="connsiteX5" fmla="*/ 0 w 990028"/>
                <a:gd name="connsiteY5" fmla="*/ 8858 h 259460"/>
                <a:gd name="connsiteX6" fmla="*/ 0 w 990028"/>
                <a:gd name="connsiteY6" fmla="*/ 0 h 259460"/>
                <a:gd name="connsiteX7" fmla="*/ 219075 w 990028"/>
                <a:gd name="connsiteY7" fmla="*/ 0 h 259460"/>
                <a:gd name="connsiteX8" fmla="*/ 422434 w 990028"/>
                <a:gd name="connsiteY8" fmla="*/ 203359 h 259460"/>
                <a:gd name="connsiteX9" fmla="*/ 695325 w 990028"/>
                <a:gd name="connsiteY9" fmla="*/ 203359 h 259460"/>
                <a:gd name="connsiteX10" fmla="*/ 742474 w 990028"/>
                <a:gd name="connsiteY10" fmla="*/ 250508 h 259460"/>
                <a:gd name="connsiteX11" fmla="*/ 990028 w 990028"/>
                <a:gd name="connsiteY11" fmla="*/ 250508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0028" h="259460">
                  <a:moveTo>
                    <a:pt x="990028" y="259461"/>
                  </a:moveTo>
                  <a:lnTo>
                    <a:pt x="738759" y="259461"/>
                  </a:lnTo>
                  <a:lnTo>
                    <a:pt x="691610" y="212312"/>
                  </a:lnTo>
                  <a:lnTo>
                    <a:pt x="418719" y="212312"/>
                  </a:lnTo>
                  <a:lnTo>
                    <a:pt x="215360" y="8858"/>
                  </a:lnTo>
                  <a:lnTo>
                    <a:pt x="0" y="8858"/>
                  </a:lnTo>
                  <a:lnTo>
                    <a:pt x="0" y="0"/>
                  </a:lnTo>
                  <a:lnTo>
                    <a:pt x="219075" y="0"/>
                  </a:lnTo>
                  <a:lnTo>
                    <a:pt x="422434" y="203359"/>
                  </a:lnTo>
                  <a:lnTo>
                    <a:pt x="695325" y="203359"/>
                  </a:lnTo>
                  <a:lnTo>
                    <a:pt x="742474" y="250508"/>
                  </a:lnTo>
                  <a:lnTo>
                    <a:pt x="990028" y="2505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43940B6-DAEB-4CAC-AD98-EB46A38308F5}"/>
                </a:ext>
              </a:extLst>
            </p:cNvPr>
            <p:cNvSpPr/>
            <p:nvPr/>
          </p:nvSpPr>
          <p:spPr>
            <a:xfrm>
              <a:off x="6220911" y="4034908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3532A54-0CDA-4BD6-9B1F-0F04AC14E0BA}"/>
                </a:ext>
              </a:extLst>
            </p:cNvPr>
            <p:cNvSpPr/>
            <p:nvPr/>
          </p:nvSpPr>
          <p:spPr>
            <a:xfrm>
              <a:off x="7209225" y="4285415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A0C9C05-3F68-48C1-B4CB-A827DB06C6A5}"/>
                </a:ext>
              </a:extLst>
            </p:cNvPr>
            <p:cNvSpPr/>
            <p:nvPr/>
          </p:nvSpPr>
          <p:spPr>
            <a:xfrm>
              <a:off x="6291491" y="3987854"/>
              <a:ext cx="1089183" cy="225933"/>
            </a:xfrm>
            <a:custGeom>
              <a:avLst/>
              <a:gdLst>
                <a:gd name="connsiteX0" fmla="*/ 1089184 w 1089183"/>
                <a:gd name="connsiteY0" fmla="*/ 225933 h 225933"/>
                <a:gd name="connsiteX1" fmla="*/ 692849 w 1089183"/>
                <a:gd name="connsiteY1" fmla="*/ 225933 h 225933"/>
                <a:gd name="connsiteX2" fmla="*/ 651891 w 1089183"/>
                <a:gd name="connsiteY2" fmla="*/ 185071 h 225933"/>
                <a:gd name="connsiteX3" fmla="*/ 426149 w 1089183"/>
                <a:gd name="connsiteY3" fmla="*/ 185071 h 225933"/>
                <a:gd name="connsiteX4" fmla="*/ 250031 w 1089183"/>
                <a:gd name="connsiteY4" fmla="*/ 8954 h 225933"/>
                <a:gd name="connsiteX5" fmla="*/ 0 w 1089183"/>
                <a:gd name="connsiteY5" fmla="*/ 8954 h 225933"/>
                <a:gd name="connsiteX6" fmla="*/ 0 w 1089183"/>
                <a:gd name="connsiteY6" fmla="*/ 0 h 225933"/>
                <a:gd name="connsiteX7" fmla="*/ 253746 w 1089183"/>
                <a:gd name="connsiteY7" fmla="*/ 0 h 225933"/>
                <a:gd name="connsiteX8" fmla="*/ 429863 w 1089183"/>
                <a:gd name="connsiteY8" fmla="*/ 176117 h 225933"/>
                <a:gd name="connsiteX9" fmla="*/ 655606 w 1089183"/>
                <a:gd name="connsiteY9" fmla="*/ 176117 h 225933"/>
                <a:gd name="connsiteX10" fmla="*/ 696563 w 1089183"/>
                <a:gd name="connsiteY10" fmla="*/ 216979 h 225933"/>
                <a:gd name="connsiteX11" fmla="*/ 1089184 w 1089183"/>
                <a:gd name="connsiteY11" fmla="*/ 216979 h 22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9183" h="225933">
                  <a:moveTo>
                    <a:pt x="1089184" y="225933"/>
                  </a:moveTo>
                  <a:lnTo>
                    <a:pt x="692849" y="225933"/>
                  </a:lnTo>
                  <a:lnTo>
                    <a:pt x="651891" y="185071"/>
                  </a:lnTo>
                  <a:lnTo>
                    <a:pt x="426149" y="185071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429863" y="176117"/>
                  </a:lnTo>
                  <a:lnTo>
                    <a:pt x="655606" y="176117"/>
                  </a:lnTo>
                  <a:lnTo>
                    <a:pt x="696563" y="216979"/>
                  </a:lnTo>
                  <a:lnTo>
                    <a:pt x="1089184" y="2169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A0728E9-1D88-42FF-9FB1-A1EE0585B992}"/>
                </a:ext>
              </a:extLst>
            </p:cNvPr>
            <p:cNvSpPr/>
            <p:nvPr/>
          </p:nvSpPr>
          <p:spPr>
            <a:xfrm>
              <a:off x="6275585" y="3975376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429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8BED46F-1990-45AA-A850-6C8DF3116FDF}"/>
                </a:ext>
              </a:extLst>
            </p:cNvPr>
            <p:cNvSpPr/>
            <p:nvPr/>
          </p:nvSpPr>
          <p:spPr>
            <a:xfrm>
              <a:off x="7363054" y="4192451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194" y="33718"/>
                    <a:pt x="33718" y="26194"/>
                    <a:pt x="33718" y="16859"/>
                  </a:cubicBezTo>
                  <a:cubicBezTo>
                    <a:pt x="33718" y="7620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B029B76-E007-4A50-9173-EB970677C758}"/>
                </a:ext>
              </a:extLst>
            </p:cNvPr>
            <p:cNvSpPr/>
            <p:nvPr/>
          </p:nvSpPr>
          <p:spPr>
            <a:xfrm>
              <a:off x="6728117" y="4027478"/>
              <a:ext cx="402526" cy="125348"/>
            </a:xfrm>
            <a:custGeom>
              <a:avLst/>
              <a:gdLst>
                <a:gd name="connsiteX0" fmla="*/ 396145 w 402526"/>
                <a:gd name="connsiteY0" fmla="*/ 125349 h 125348"/>
                <a:gd name="connsiteX1" fmla="*/ 279750 w 402526"/>
                <a:gd name="connsiteY1" fmla="*/ 8953 h 125348"/>
                <a:gd name="connsiteX2" fmla="*/ 0 w 402526"/>
                <a:gd name="connsiteY2" fmla="*/ 8953 h 125348"/>
                <a:gd name="connsiteX3" fmla="*/ 0 w 402526"/>
                <a:gd name="connsiteY3" fmla="*/ 0 h 125348"/>
                <a:gd name="connsiteX4" fmla="*/ 283464 w 402526"/>
                <a:gd name="connsiteY4" fmla="*/ 0 h 125348"/>
                <a:gd name="connsiteX5" fmla="*/ 402527 w 402526"/>
                <a:gd name="connsiteY5" fmla="*/ 119063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26" h="125348">
                  <a:moveTo>
                    <a:pt x="396145" y="125349"/>
                  </a:moveTo>
                  <a:lnTo>
                    <a:pt x="279750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283464" y="0"/>
                  </a:lnTo>
                  <a:lnTo>
                    <a:pt x="402527" y="1190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D1A5AD2-8239-42B4-A199-AD3B0357F88D}"/>
                </a:ext>
              </a:extLst>
            </p:cNvPr>
            <p:cNvSpPr/>
            <p:nvPr/>
          </p:nvSpPr>
          <p:spPr>
            <a:xfrm>
              <a:off x="6712115" y="401509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A770DD2-DF04-456A-AA55-41BC73ABDF67}"/>
                </a:ext>
              </a:extLst>
            </p:cNvPr>
            <p:cNvSpPr/>
            <p:nvPr/>
          </p:nvSpPr>
          <p:spPr>
            <a:xfrm>
              <a:off x="7109999" y="4132182"/>
              <a:ext cx="33575" cy="33670"/>
            </a:xfrm>
            <a:custGeom>
              <a:avLst/>
              <a:gdLst>
                <a:gd name="connsiteX0" fmla="*/ 4929 w 33575"/>
                <a:gd name="connsiteY0" fmla="*/ 28742 h 33670"/>
                <a:gd name="connsiteX1" fmla="*/ 28646 w 33575"/>
                <a:gd name="connsiteY1" fmla="*/ 28742 h 33670"/>
                <a:gd name="connsiteX2" fmla="*/ 28646 w 33575"/>
                <a:gd name="connsiteY2" fmla="*/ 4929 h 33670"/>
                <a:gd name="connsiteX3" fmla="*/ 4929 w 33575"/>
                <a:gd name="connsiteY3" fmla="*/ 4929 h 33670"/>
                <a:gd name="connsiteX4" fmla="*/ 4929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4929" y="28742"/>
                  </a:moveTo>
                  <a:cubicBezTo>
                    <a:pt x="11501" y="35314"/>
                    <a:pt x="22074" y="35314"/>
                    <a:pt x="28646" y="28742"/>
                  </a:cubicBez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97"/>
                    <a:pt x="-1643" y="22265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CFD0F76-4347-46CF-82FE-F7EABF925E83}"/>
                </a:ext>
              </a:extLst>
            </p:cNvPr>
            <p:cNvSpPr/>
            <p:nvPr/>
          </p:nvSpPr>
          <p:spPr>
            <a:xfrm>
              <a:off x="2760288" y="2681024"/>
              <a:ext cx="2599372" cy="325850"/>
            </a:xfrm>
            <a:custGeom>
              <a:avLst/>
              <a:gdLst>
                <a:gd name="connsiteX0" fmla="*/ 1458087 w 2599372"/>
                <a:gd name="connsiteY0" fmla="*/ 325850 h 325850"/>
                <a:gd name="connsiteX1" fmla="*/ 1035558 w 2599372"/>
                <a:gd name="connsiteY1" fmla="*/ 325850 h 325850"/>
                <a:gd name="connsiteX2" fmla="*/ 715423 w 2599372"/>
                <a:gd name="connsiteY2" fmla="*/ 5715 h 325850"/>
                <a:gd name="connsiteX3" fmla="*/ 514921 w 2599372"/>
                <a:gd name="connsiteY3" fmla="*/ 5715 h 325850"/>
                <a:gd name="connsiteX4" fmla="*/ 411956 w 2599372"/>
                <a:gd name="connsiteY4" fmla="*/ 108680 h 325850"/>
                <a:gd name="connsiteX5" fmla="*/ 0 w 2599372"/>
                <a:gd name="connsiteY5" fmla="*/ 108680 h 325850"/>
                <a:gd name="connsiteX6" fmla="*/ 0 w 2599372"/>
                <a:gd name="connsiteY6" fmla="*/ 102965 h 325850"/>
                <a:gd name="connsiteX7" fmla="*/ 409575 w 2599372"/>
                <a:gd name="connsiteY7" fmla="*/ 102965 h 325850"/>
                <a:gd name="connsiteX8" fmla="*/ 512540 w 2599372"/>
                <a:gd name="connsiteY8" fmla="*/ 0 h 325850"/>
                <a:gd name="connsiteX9" fmla="*/ 717804 w 2599372"/>
                <a:gd name="connsiteY9" fmla="*/ 0 h 325850"/>
                <a:gd name="connsiteX10" fmla="*/ 1037939 w 2599372"/>
                <a:gd name="connsiteY10" fmla="*/ 320135 h 325850"/>
                <a:gd name="connsiteX11" fmla="*/ 1455706 w 2599372"/>
                <a:gd name="connsiteY11" fmla="*/ 320135 h 325850"/>
                <a:gd name="connsiteX12" fmla="*/ 1608677 w 2599372"/>
                <a:gd name="connsiteY12" fmla="*/ 167259 h 325850"/>
                <a:gd name="connsiteX13" fmla="*/ 2058829 w 2599372"/>
                <a:gd name="connsiteY13" fmla="*/ 167259 h 325850"/>
                <a:gd name="connsiteX14" fmla="*/ 2202466 w 2599372"/>
                <a:gd name="connsiteY14" fmla="*/ 23622 h 325850"/>
                <a:gd name="connsiteX15" fmla="*/ 2599373 w 2599372"/>
                <a:gd name="connsiteY15" fmla="*/ 23622 h 325850"/>
                <a:gd name="connsiteX16" fmla="*/ 2599373 w 2599372"/>
                <a:gd name="connsiteY16" fmla="*/ 29337 h 325850"/>
                <a:gd name="connsiteX17" fmla="*/ 2204847 w 2599372"/>
                <a:gd name="connsiteY17" fmla="*/ 29337 h 325850"/>
                <a:gd name="connsiteX18" fmla="*/ 2061115 w 2599372"/>
                <a:gd name="connsiteY18" fmla="*/ 172974 h 325850"/>
                <a:gd name="connsiteX19" fmla="*/ 1610963 w 2599372"/>
                <a:gd name="connsiteY19" fmla="*/ 172974 h 32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99372" h="325850">
                  <a:moveTo>
                    <a:pt x="1458087" y="325850"/>
                  </a:moveTo>
                  <a:lnTo>
                    <a:pt x="1035558" y="325850"/>
                  </a:lnTo>
                  <a:lnTo>
                    <a:pt x="715423" y="5715"/>
                  </a:lnTo>
                  <a:lnTo>
                    <a:pt x="514921" y="5715"/>
                  </a:lnTo>
                  <a:lnTo>
                    <a:pt x="411956" y="108680"/>
                  </a:lnTo>
                  <a:lnTo>
                    <a:pt x="0" y="108680"/>
                  </a:lnTo>
                  <a:lnTo>
                    <a:pt x="0" y="102965"/>
                  </a:lnTo>
                  <a:lnTo>
                    <a:pt x="409575" y="102965"/>
                  </a:lnTo>
                  <a:lnTo>
                    <a:pt x="512540" y="0"/>
                  </a:lnTo>
                  <a:lnTo>
                    <a:pt x="717804" y="0"/>
                  </a:lnTo>
                  <a:lnTo>
                    <a:pt x="1037939" y="320135"/>
                  </a:lnTo>
                  <a:lnTo>
                    <a:pt x="1455706" y="320135"/>
                  </a:lnTo>
                  <a:lnTo>
                    <a:pt x="1608677" y="167259"/>
                  </a:lnTo>
                  <a:lnTo>
                    <a:pt x="2058829" y="167259"/>
                  </a:lnTo>
                  <a:lnTo>
                    <a:pt x="2202466" y="23622"/>
                  </a:lnTo>
                  <a:lnTo>
                    <a:pt x="2599373" y="23622"/>
                  </a:lnTo>
                  <a:lnTo>
                    <a:pt x="2599373" y="29337"/>
                  </a:lnTo>
                  <a:lnTo>
                    <a:pt x="2204847" y="29337"/>
                  </a:lnTo>
                  <a:lnTo>
                    <a:pt x="2061115" y="172974"/>
                  </a:lnTo>
                  <a:lnTo>
                    <a:pt x="1610963" y="172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BA312C2-9B42-4E67-B4DB-7B8415995D49}"/>
                </a:ext>
              </a:extLst>
            </p:cNvPr>
            <p:cNvSpPr/>
            <p:nvPr/>
          </p:nvSpPr>
          <p:spPr>
            <a:xfrm>
              <a:off x="2748001" y="2773893"/>
              <a:ext cx="25812" cy="25812"/>
            </a:xfrm>
            <a:custGeom>
              <a:avLst/>
              <a:gdLst>
                <a:gd name="connsiteX0" fmla="*/ 12954 w 25812"/>
                <a:gd name="connsiteY0" fmla="*/ 25813 h 25812"/>
                <a:gd name="connsiteX1" fmla="*/ 0 w 25812"/>
                <a:gd name="connsiteY1" fmla="*/ 12859 h 25812"/>
                <a:gd name="connsiteX2" fmla="*/ 12954 w 25812"/>
                <a:gd name="connsiteY2" fmla="*/ 0 h 25812"/>
                <a:gd name="connsiteX3" fmla="*/ 25813 w 25812"/>
                <a:gd name="connsiteY3" fmla="*/ 12859 h 25812"/>
                <a:gd name="connsiteX4" fmla="*/ 12954 w 25812"/>
                <a:gd name="connsiteY4" fmla="*/ 25813 h 2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812">
                  <a:moveTo>
                    <a:pt x="12954" y="25813"/>
                  </a:moveTo>
                  <a:cubicBezTo>
                    <a:pt x="5810" y="25813"/>
                    <a:pt x="0" y="20003"/>
                    <a:pt x="0" y="12859"/>
                  </a:cubicBezTo>
                  <a:cubicBezTo>
                    <a:pt x="0" y="5715"/>
                    <a:pt x="5810" y="0"/>
                    <a:pt x="12954" y="0"/>
                  </a:cubicBezTo>
                  <a:cubicBezTo>
                    <a:pt x="20098" y="0"/>
                    <a:pt x="25813" y="5810"/>
                    <a:pt x="25813" y="12859"/>
                  </a:cubicBezTo>
                  <a:cubicBezTo>
                    <a:pt x="25813" y="20003"/>
                    <a:pt x="20098" y="25813"/>
                    <a:pt x="12954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0901860-1BA2-4131-A34C-E74A1E419EA6}"/>
                </a:ext>
              </a:extLst>
            </p:cNvPr>
            <p:cNvSpPr/>
            <p:nvPr/>
          </p:nvSpPr>
          <p:spPr>
            <a:xfrm>
              <a:off x="5346135" y="2694645"/>
              <a:ext cx="25717" cy="25717"/>
            </a:xfrm>
            <a:custGeom>
              <a:avLst/>
              <a:gdLst>
                <a:gd name="connsiteX0" fmla="*/ 12859 w 25717"/>
                <a:gd name="connsiteY0" fmla="*/ 25718 h 25717"/>
                <a:gd name="connsiteX1" fmla="*/ 25718 w 25717"/>
                <a:gd name="connsiteY1" fmla="*/ 12859 h 25717"/>
                <a:gd name="connsiteX2" fmla="*/ 12859 w 25717"/>
                <a:gd name="connsiteY2" fmla="*/ 0 h 25717"/>
                <a:gd name="connsiteX3" fmla="*/ 0 w 25717"/>
                <a:gd name="connsiteY3" fmla="*/ 12859 h 25717"/>
                <a:gd name="connsiteX4" fmla="*/ 12859 w 25717"/>
                <a:gd name="connsiteY4" fmla="*/ 25718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7" h="25717">
                  <a:moveTo>
                    <a:pt x="12859" y="25718"/>
                  </a:moveTo>
                  <a:cubicBezTo>
                    <a:pt x="20003" y="25718"/>
                    <a:pt x="25718" y="19907"/>
                    <a:pt x="25718" y="12859"/>
                  </a:cubicBezTo>
                  <a:cubicBezTo>
                    <a:pt x="25718" y="5715"/>
                    <a:pt x="20003" y="0"/>
                    <a:pt x="12859" y="0"/>
                  </a:cubicBezTo>
                  <a:cubicBezTo>
                    <a:pt x="5715" y="0"/>
                    <a:pt x="0" y="5810"/>
                    <a:pt x="0" y="12859"/>
                  </a:cubicBezTo>
                  <a:cubicBezTo>
                    <a:pt x="0" y="20003"/>
                    <a:pt x="5810" y="25718"/>
                    <a:pt x="12859" y="25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AA59AFD-584D-48D4-AB59-5B014F932B41}"/>
                </a:ext>
              </a:extLst>
            </p:cNvPr>
            <p:cNvSpPr/>
            <p:nvPr/>
          </p:nvSpPr>
          <p:spPr>
            <a:xfrm>
              <a:off x="3403035" y="3710391"/>
              <a:ext cx="3462528" cy="258699"/>
            </a:xfrm>
            <a:custGeom>
              <a:avLst/>
              <a:gdLst>
                <a:gd name="connsiteX0" fmla="*/ 995077 w 3462528"/>
                <a:gd name="connsiteY0" fmla="*/ 258699 h 258699"/>
                <a:gd name="connsiteX1" fmla="*/ 639699 w 3462528"/>
                <a:gd name="connsiteY1" fmla="*/ 258699 h 258699"/>
                <a:gd name="connsiteX2" fmla="*/ 386715 w 3462528"/>
                <a:gd name="connsiteY2" fmla="*/ 5715 h 258699"/>
                <a:gd name="connsiteX3" fmla="*/ 231934 w 3462528"/>
                <a:gd name="connsiteY3" fmla="*/ 5715 h 258699"/>
                <a:gd name="connsiteX4" fmla="*/ 177641 w 3462528"/>
                <a:gd name="connsiteY4" fmla="*/ 60008 h 258699"/>
                <a:gd name="connsiteX5" fmla="*/ 0 w 3462528"/>
                <a:gd name="connsiteY5" fmla="*/ 60008 h 258699"/>
                <a:gd name="connsiteX6" fmla="*/ 0 w 3462528"/>
                <a:gd name="connsiteY6" fmla="*/ 54292 h 258699"/>
                <a:gd name="connsiteX7" fmla="*/ 175260 w 3462528"/>
                <a:gd name="connsiteY7" fmla="*/ 54292 h 258699"/>
                <a:gd name="connsiteX8" fmla="*/ 229552 w 3462528"/>
                <a:gd name="connsiteY8" fmla="*/ 0 h 258699"/>
                <a:gd name="connsiteX9" fmla="*/ 389096 w 3462528"/>
                <a:gd name="connsiteY9" fmla="*/ 0 h 258699"/>
                <a:gd name="connsiteX10" fmla="*/ 642080 w 3462528"/>
                <a:gd name="connsiteY10" fmla="*/ 252984 h 258699"/>
                <a:gd name="connsiteX11" fmla="*/ 992696 w 3462528"/>
                <a:gd name="connsiteY11" fmla="*/ 252984 h 258699"/>
                <a:gd name="connsiteX12" fmla="*/ 1077754 w 3462528"/>
                <a:gd name="connsiteY12" fmla="*/ 167926 h 258699"/>
                <a:gd name="connsiteX13" fmla="*/ 1598676 w 3462528"/>
                <a:gd name="connsiteY13" fmla="*/ 167926 h 258699"/>
                <a:gd name="connsiteX14" fmla="*/ 1755458 w 3462528"/>
                <a:gd name="connsiteY14" fmla="*/ 11144 h 258699"/>
                <a:gd name="connsiteX15" fmla="*/ 2206943 w 3462528"/>
                <a:gd name="connsiteY15" fmla="*/ 11144 h 258699"/>
                <a:gd name="connsiteX16" fmla="*/ 2362962 w 3462528"/>
                <a:gd name="connsiteY16" fmla="*/ 167069 h 258699"/>
                <a:gd name="connsiteX17" fmla="*/ 3462528 w 3462528"/>
                <a:gd name="connsiteY17" fmla="*/ 167069 h 258699"/>
                <a:gd name="connsiteX18" fmla="*/ 3462528 w 3462528"/>
                <a:gd name="connsiteY18" fmla="*/ 172784 h 258699"/>
                <a:gd name="connsiteX19" fmla="*/ 2360581 w 3462528"/>
                <a:gd name="connsiteY19" fmla="*/ 172784 h 258699"/>
                <a:gd name="connsiteX20" fmla="*/ 2204561 w 3462528"/>
                <a:gd name="connsiteY20" fmla="*/ 16764 h 258699"/>
                <a:gd name="connsiteX21" fmla="*/ 1757839 w 3462528"/>
                <a:gd name="connsiteY21" fmla="*/ 16764 h 258699"/>
                <a:gd name="connsiteX22" fmla="*/ 1600962 w 3462528"/>
                <a:gd name="connsiteY22" fmla="*/ 173641 h 258699"/>
                <a:gd name="connsiteX23" fmla="*/ 1080135 w 3462528"/>
                <a:gd name="connsiteY23" fmla="*/ 173641 h 2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62528" h="258699">
                  <a:moveTo>
                    <a:pt x="995077" y="258699"/>
                  </a:moveTo>
                  <a:lnTo>
                    <a:pt x="639699" y="258699"/>
                  </a:lnTo>
                  <a:lnTo>
                    <a:pt x="386715" y="5715"/>
                  </a:lnTo>
                  <a:lnTo>
                    <a:pt x="231934" y="5715"/>
                  </a:lnTo>
                  <a:lnTo>
                    <a:pt x="177641" y="60008"/>
                  </a:lnTo>
                  <a:lnTo>
                    <a:pt x="0" y="60008"/>
                  </a:lnTo>
                  <a:lnTo>
                    <a:pt x="0" y="54292"/>
                  </a:lnTo>
                  <a:lnTo>
                    <a:pt x="175260" y="54292"/>
                  </a:lnTo>
                  <a:lnTo>
                    <a:pt x="229552" y="0"/>
                  </a:lnTo>
                  <a:lnTo>
                    <a:pt x="389096" y="0"/>
                  </a:lnTo>
                  <a:lnTo>
                    <a:pt x="642080" y="252984"/>
                  </a:lnTo>
                  <a:lnTo>
                    <a:pt x="992696" y="252984"/>
                  </a:lnTo>
                  <a:lnTo>
                    <a:pt x="1077754" y="167926"/>
                  </a:lnTo>
                  <a:lnTo>
                    <a:pt x="1598676" y="167926"/>
                  </a:lnTo>
                  <a:lnTo>
                    <a:pt x="1755458" y="11144"/>
                  </a:lnTo>
                  <a:lnTo>
                    <a:pt x="2206943" y="11144"/>
                  </a:lnTo>
                  <a:lnTo>
                    <a:pt x="2362962" y="167069"/>
                  </a:lnTo>
                  <a:lnTo>
                    <a:pt x="3462528" y="167069"/>
                  </a:lnTo>
                  <a:lnTo>
                    <a:pt x="3462528" y="172784"/>
                  </a:lnTo>
                  <a:lnTo>
                    <a:pt x="2360581" y="172784"/>
                  </a:lnTo>
                  <a:lnTo>
                    <a:pt x="2204561" y="16764"/>
                  </a:lnTo>
                  <a:lnTo>
                    <a:pt x="1757839" y="16764"/>
                  </a:lnTo>
                  <a:lnTo>
                    <a:pt x="1600962" y="173641"/>
                  </a:lnTo>
                  <a:lnTo>
                    <a:pt x="1080135" y="173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EF8751C-CD6E-40FE-8670-A3B59B627B66}"/>
                </a:ext>
              </a:extLst>
            </p:cNvPr>
            <p:cNvSpPr/>
            <p:nvPr/>
          </p:nvSpPr>
          <p:spPr>
            <a:xfrm>
              <a:off x="3390843" y="3754777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810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813" y="19907"/>
                    <a:pt x="20002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5DB220E-C43B-47B5-9199-C72D7061A202}"/>
                </a:ext>
              </a:extLst>
            </p:cNvPr>
            <p:cNvSpPr/>
            <p:nvPr/>
          </p:nvSpPr>
          <p:spPr>
            <a:xfrm>
              <a:off x="6852038" y="3867458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03" y="0"/>
                    <a:pt x="12954" y="0"/>
                  </a:cubicBezTo>
                  <a:cubicBezTo>
                    <a:pt x="5810" y="0"/>
                    <a:pt x="0" y="5810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254B056-09AE-4320-B5C6-E1182BEBC495}"/>
                </a:ext>
              </a:extLst>
            </p:cNvPr>
            <p:cNvSpPr/>
            <p:nvPr/>
          </p:nvSpPr>
          <p:spPr>
            <a:xfrm>
              <a:off x="5119821" y="3965947"/>
              <a:ext cx="1444656" cy="245745"/>
            </a:xfrm>
            <a:custGeom>
              <a:avLst/>
              <a:gdLst>
                <a:gd name="connsiteX0" fmla="*/ 1444657 w 1444656"/>
                <a:gd name="connsiteY0" fmla="*/ 245745 h 245745"/>
                <a:gd name="connsiteX1" fmla="*/ 804005 w 1444656"/>
                <a:gd name="connsiteY1" fmla="*/ 245745 h 245745"/>
                <a:gd name="connsiteX2" fmla="*/ 563880 w 1444656"/>
                <a:gd name="connsiteY2" fmla="*/ 5715 h 245745"/>
                <a:gd name="connsiteX3" fmla="*/ 0 w 1444656"/>
                <a:gd name="connsiteY3" fmla="*/ 5715 h 245745"/>
                <a:gd name="connsiteX4" fmla="*/ 0 w 1444656"/>
                <a:gd name="connsiteY4" fmla="*/ 0 h 245745"/>
                <a:gd name="connsiteX5" fmla="*/ 566261 w 1444656"/>
                <a:gd name="connsiteY5" fmla="*/ 0 h 245745"/>
                <a:gd name="connsiteX6" fmla="*/ 806387 w 1444656"/>
                <a:gd name="connsiteY6" fmla="*/ 240030 h 245745"/>
                <a:gd name="connsiteX7" fmla="*/ 1444657 w 1444656"/>
                <a:gd name="connsiteY7" fmla="*/ 240030 h 24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4656" h="245745">
                  <a:moveTo>
                    <a:pt x="1444657" y="245745"/>
                  </a:moveTo>
                  <a:lnTo>
                    <a:pt x="804005" y="245745"/>
                  </a:lnTo>
                  <a:lnTo>
                    <a:pt x="563880" y="5715"/>
                  </a:lnTo>
                  <a:lnTo>
                    <a:pt x="0" y="5715"/>
                  </a:lnTo>
                  <a:lnTo>
                    <a:pt x="0" y="0"/>
                  </a:lnTo>
                  <a:lnTo>
                    <a:pt x="566261" y="0"/>
                  </a:lnTo>
                  <a:lnTo>
                    <a:pt x="806387" y="240030"/>
                  </a:lnTo>
                  <a:lnTo>
                    <a:pt x="1444657" y="2400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F948E8E-172F-4734-A303-C051DD92B8E4}"/>
                </a:ext>
              </a:extLst>
            </p:cNvPr>
            <p:cNvSpPr/>
            <p:nvPr/>
          </p:nvSpPr>
          <p:spPr>
            <a:xfrm>
              <a:off x="5107629" y="3955945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715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717" y="20003"/>
                    <a:pt x="19907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B944B50-5DCD-4B1C-8070-F9369324CF70}"/>
                </a:ext>
              </a:extLst>
            </p:cNvPr>
            <p:cNvSpPr/>
            <p:nvPr/>
          </p:nvSpPr>
          <p:spPr>
            <a:xfrm>
              <a:off x="6550857" y="4196071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98" y="0"/>
                    <a:pt x="12954" y="0"/>
                  </a:cubicBezTo>
                  <a:cubicBezTo>
                    <a:pt x="5810" y="0"/>
                    <a:pt x="0" y="5715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18ACED1-4C01-42E7-8FEB-0897E6D7F1F8}"/>
                </a:ext>
              </a:extLst>
            </p:cNvPr>
            <p:cNvSpPr/>
            <p:nvPr/>
          </p:nvSpPr>
          <p:spPr>
            <a:xfrm>
              <a:off x="2321662" y="3097457"/>
              <a:ext cx="2073021" cy="490347"/>
            </a:xfrm>
            <a:custGeom>
              <a:avLst/>
              <a:gdLst>
                <a:gd name="connsiteX0" fmla="*/ 499015 w 2073021"/>
                <a:gd name="connsiteY0" fmla="*/ 490347 h 490347"/>
                <a:gd name="connsiteX1" fmla="*/ 0 w 2073021"/>
                <a:gd name="connsiteY1" fmla="*/ 490347 h 490347"/>
                <a:gd name="connsiteX2" fmla="*/ 0 w 2073021"/>
                <a:gd name="connsiteY2" fmla="*/ 479679 h 490347"/>
                <a:gd name="connsiteX3" fmla="*/ 494633 w 2073021"/>
                <a:gd name="connsiteY3" fmla="*/ 479679 h 490347"/>
                <a:gd name="connsiteX4" fmla="*/ 552164 w 2073021"/>
                <a:gd name="connsiteY4" fmla="*/ 422053 h 490347"/>
                <a:gd name="connsiteX5" fmla="*/ 730091 w 2073021"/>
                <a:gd name="connsiteY5" fmla="*/ 422053 h 490347"/>
                <a:gd name="connsiteX6" fmla="*/ 919258 w 2073021"/>
                <a:gd name="connsiteY6" fmla="*/ 232886 h 490347"/>
                <a:gd name="connsiteX7" fmla="*/ 1832610 w 2073021"/>
                <a:gd name="connsiteY7" fmla="*/ 232886 h 490347"/>
                <a:gd name="connsiteX8" fmla="*/ 2065496 w 2073021"/>
                <a:gd name="connsiteY8" fmla="*/ 0 h 490347"/>
                <a:gd name="connsiteX9" fmla="*/ 2073021 w 2073021"/>
                <a:gd name="connsiteY9" fmla="*/ 7620 h 490347"/>
                <a:gd name="connsiteX10" fmla="*/ 1837087 w 2073021"/>
                <a:gd name="connsiteY10" fmla="*/ 243554 h 490347"/>
                <a:gd name="connsiteX11" fmla="*/ 923639 w 2073021"/>
                <a:gd name="connsiteY11" fmla="*/ 243554 h 490347"/>
                <a:gd name="connsiteX12" fmla="*/ 734473 w 2073021"/>
                <a:gd name="connsiteY12" fmla="*/ 432816 h 490347"/>
                <a:gd name="connsiteX13" fmla="*/ 556641 w 2073021"/>
                <a:gd name="connsiteY13" fmla="*/ 432816 h 49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3021" h="490347">
                  <a:moveTo>
                    <a:pt x="499015" y="490347"/>
                  </a:moveTo>
                  <a:lnTo>
                    <a:pt x="0" y="490347"/>
                  </a:lnTo>
                  <a:lnTo>
                    <a:pt x="0" y="479679"/>
                  </a:lnTo>
                  <a:lnTo>
                    <a:pt x="494633" y="479679"/>
                  </a:lnTo>
                  <a:lnTo>
                    <a:pt x="552164" y="422053"/>
                  </a:lnTo>
                  <a:lnTo>
                    <a:pt x="730091" y="422053"/>
                  </a:lnTo>
                  <a:lnTo>
                    <a:pt x="919258" y="232886"/>
                  </a:lnTo>
                  <a:lnTo>
                    <a:pt x="1832610" y="232886"/>
                  </a:lnTo>
                  <a:lnTo>
                    <a:pt x="2065496" y="0"/>
                  </a:lnTo>
                  <a:lnTo>
                    <a:pt x="2073021" y="7620"/>
                  </a:lnTo>
                  <a:lnTo>
                    <a:pt x="1837087" y="243554"/>
                  </a:lnTo>
                  <a:lnTo>
                    <a:pt x="923639" y="243554"/>
                  </a:lnTo>
                  <a:lnTo>
                    <a:pt x="734473" y="432816"/>
                  </a:lnTo>
                  <a:lnTo>
                    <a:pt x="556641" y="432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3599EC0-DFD1-4199-AB50-85372B1FF3CE}"/>
                </a:ext>
              </a:extLst>
            </p:cNvPr>
            <p:cNvSpPr/>
            <p:nvPr/>
          </p:nvSpPr>
          <p:spPr>
            <a:xfrm>
              <a:off x="4370085" y="3081979"/>
              <a:ext cx="40171" cy="40100"/>
            </a:xfrm>
            <a:custGeom>
              <a:avLst/>
              <a:gdLst>
                <a:gd name="connsiteX0" fmla="*/ 5929 w 40171"/>
                <a:gd name="connsiteY0" fmla="*/ 5858 h 40100"/>
                <a:gd name="connsiteX1" fmla="*/ 34314 w 40171"/>
                <a:gd name="connsiteY1" fmla="*/ 5858 h 40100"/>
                <a:gd name="connsiteX2" fmla="*/ 34314 w 40171"/>
                <a:gd name="connsiteY2" fmla="*/ 34242 h 40100"/>
                <a:gd name="connsiteX3" fmla="*/ 5929 w 40171"/>
                <a:gd name="connsiteY3" fmla="*/ 34242 h 40100"/>
                <a:gd name="connsiteX4" fmla="*/ 5929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5858"/>
                  </a:moveTo>
                  <a:cubicBezTo>
                    <a:pt x="13740" y="-1953"/>
                    <a:pt x="26503" y="-1953"/>
                    <a:pt x="34314" y="5858"/>
                  </a:cubicBezTo>
                  <a:cubicBezTo>
                    <a:pt x="42124" y="13668"/>
                    <a:pt x="42124" y="26432"/>
                    <a:pt x="34314" y="34242"/>
                  </a:cubicBezTo>
                  <a:cubicBezTo>
                    <a:pt x="26503" y="42053"/>
                    <a:pt x="13740" y="42053"/>
                    <a:pt x="5929" y="34242"/>
                  </a:cubicBezTo>
                  <a:cubicBezTo>
                    <a:pt x="-1976" y="26337"/>
                    <a:pt x="-1976" y="13668"/>
                    <a:pt x="5929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BB31F3C-1E57-467A-AFFB-6833A22F094B}"/>
                </a:ext>
              </a:extLst>
            </p:cNvPr>
            <p:cNvSpPr/>
            <p:nvPr/>
          </p:nvSpPr>
          <p:spPr>
            <a:xfrm>
              <a:off x="2302517" y="3562372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0 w 40195"/>
                <a:gd name="connsiteY1" fmla="*/ 20098 h 40195"/>
                <a:gd name="connsiteX2" fmla="*/ 20098 w 40195"/>
                <a:gd name="connsiteY2" fmla="*/ 40196 h 40195"/>
                <a:gd name="connsiteX3" fmla="*/ 40195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9049" y="0"/>
                    <a:pt x="0" y="8953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ubicBezTo>
                    <a:pt x="31242" y="40196"/>
                    <a:pt x="40195" y="31147"/>
                    <a:pt x="40195" y="20098"/>
                  </a:cubicBezTo>
                  <a:cubicBezTo>
                    <a:pt x="40195" y="9049"/>
                    <a:pt x="31147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B9A66BA-3F35-42D2-914C-955300ED6D55}"/>
                </a:ext>
              </a:extLst>
            </p:cNvPr>
            <p:cNvSpPr/>
            <p:nvPr/>
          </p:nvSpPr>
          <p:spPr>
            <a:xfrm>
              <a:off x="2947359" y="3223759"/>
              <a:ext cx="3321176" cy="595693"/>
            </a:xfrm>
            <a:custGeom>
              <a:avLst/>
              <a:gdLst>
                <a:gd name="connsiteX0" fmla="*/ 532829 w 3321176"/>
                <a:gd name="connsiteY0" fmla="*/ 595693 h 595693"/>
                <a:gd name="connsiteX1" fmla="*/ 0 w 3321176"/>
                <a:gd name="connsiteY1" fmla="*/ 595693 h 595693"/>
                <a:gd name="connsiteX2" fmla="*/ 0 w 3321176"/>
                <a:gd name="connsiteY2" fmla="*/ 585026 h 595693"/>
                <a:gd name="connsiteX3" fmla="*/ 528447 w 3321176"/>
                <a:gd name="connsiteY3" fmla="*/ 585026 h 595693"/>
                <a:gd name="connsiteX4" fmla="*/ 767620 w 3321176"/>
                <a:gd name="connsiteY4" fmla="*/ 345758 h 595693"/>
                <a:gd name="connsiteX5" fmla="*/ 1676591 w 3321176"/>
                <a:gd name="connsiteY5" fmla="*/ 345758 h 595693"/>
                <a:gd name="connsiteX6" fmla="*/ 2022443 w 3321176"/>
                <a:gd name="connsiteY6" fmla="*/ 0 h 595693"/>
                <a:gd name="connsiteX7" fmla="*/ 3321177 w 3321176"/>
                <a:gd name="connsiteY7" fmla="*/ 0 h 595693"/>
                <a:gd name="connsiteX8" fmla="*/ 3321177 w 3321176"/>
                <a:gd name="connsiteY8" fmla="*/ 10668 h 595693"/>
                <a:gd name="connsiteX9" fmla="*/ 2026825 w 3321176"/>
                <a:gd name="connsiteY9" fmla="*/ 10668 h 595693"/>
                <a:gd name="connsiteX10" fmla="*/ 1681067 w 3321176"/>
                <a:gd name="connsiteY10" fmla="*/ 356521 h 595693"/>
                <a:gd name="connsiteX11" fmla="*/ 772097 w 3321176"/>
                <a:gd name="connsiteY11" fmla="*/ 356521 h 59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1176" h="595693">
                  <a:moveTo>
                    <a:pt x="532829" y="595693"/>
                  </a:moveTo>
                  <a:lnTo>
                    <a:pt x="0" y="595693"/>
                  </a:lnTo>
                  <a:lnTo>
                    <a:pt x="0" y="585026"/>
                  </a:lnTo>
                  <a:lnTo>
                    <a:pt x="528447" y="585026"/>
                  </a:lnTo>
                  <a:lnTo>
                    <a:pt x="767620" y="345758"/>
                  </a:lnTo>
                  <a:lnTo>
                    <a:pt x="1676591" y="345758"/>
                  </a:lnTo>
                  <a:lnTo>
                    <a:pt x="2022443" y="0"/>
                  </a:lnTo>
                  <a:lnTo>
                    <a:pt x="3321177" y="0"/>
                  </a:lnTo>
                  <a:lnTo>
                    <a:pt x="3321177" y="10668"/>
                  </a:lnTo>
                  <a:lnTo>
                    <a:pt x="2026825" y="10668"/>
                  </a:lnTo>
                  <a:lnTo>
                    <a:pt x="1681067" y="356521"/>
                  </a:lnTo>
                  <a:lnTo>
                    <a:pt x="772097" y="3565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75EA2FB-B3D1-4C56-AAB5-F07C05BCC2BB}"/>
                </a:ext>
              </a:extLst>
            </p:cNvPr>
            <p:cNvSpPr/>
            <p:nvPr/>
          </p:nvSpPr>
          <p:spPr>
            <a:xfrm>
              <a:off x="6247486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A37E5C4-1E9F-4035-AC6B-AC6F725790A4}"/>
                </a:ext>
              </a:extLst>
            </p:cNvPr>
            <p:cNvSpPr/>
            <p:nvPr/>
          </p:nvSpPr>
          <p:spPr>
            <a:xfrm>
              <a:off x="3511334" y="2920387"/>
              <a:ext cx="2143982" cy="421100"/>
            </a:xfrm>
            <a:custGeom>
              <a:avLst/>
              <a:gdLst>
                <a:gd name="connsiteX0" fmla="*/ 7525 w 2143982"/>
                <a:gd name="connsiteY0" fmla="*/ 421100 h 421100"/>
                <a:gd name="connsiteX1" fmla="*/ 0 w 2143982"/>
                <a:gd name="connsiteY1" fmla="*/ 413576 h 421100"/>
                <a:gd name="connsiteX2" fmla="*/ 258032 w 2143982"/>
                <a:gd name="connsiteY2" fmla="*/ 155543 h 421100"/>
                <a:gd name="connsiteX3" fmla="*/ 708184 w 2143982"/>
                <a:gd name="connsiteY3" fmla="*/ 155543 h 421100"/>
                <a:gd name="connsiteX4" fmla="*/ 863632 w 2143982"/>
                <a:gd name="connsiteY4" fmla="*/ 0 h 421100"/>
                <a:gd name="connsiteX5" fmla="*/ 2143982 w 2143982"/>
                <a:gd name="connsiteY5" fmla="*/ 0 h 421100"/>
                <a:gd name="connsiteX6" fmla="*/ 2143982 w 2143982"/>
                <a:gd name="connsiteY6" fmla="*/ 10668 h 421100"/>
                <a:gd name="connsiteX7" fmla="*/ 868109 w 2143982"/>
                <a:gd name="connsiteY7" fmla="*/ 10668 h 421100"/>
                <a:gd name="connsiteX8" fmla="*/ 712661 w 2143982"/>
                <a:gd name="connsiteY8" fmla="*/ 166211 h 421100"/>
                <a:gd name="connsiteX9" fmla="*/ 262509 w 2143982"/>
                <a:gd name="connsiteY9" fmla="*/ 166211 h 42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982" h="421100">
                  <a:moveTo>
                    <a:pt x="7525" y="421100"/>
                  </a:moveTo>
                  <a:lnTo>
                    <a:pt x="0" y="413576"/>
                  </a:lnTo>
                  <a:lnTo>
                    <a:pt x="258032" y="155543"/>
                  </a:lnTo>
                  <a:lnTo>
                    <a:pt x="708184" y="155543"/>
                  </a:lnTo>
                  <a:lnTo>
                    <a:pt x="863632" y="0"/>
                  </a:lnTo>
                  <a:lnTo>
                    <a:pt x="2143982" y="0"/>
                  </a:lnTo>
                  <a:lnTo>
                    <a:pt x="2143982" y="10668"/>
                  </a:lnTo>
                  <a:lnTo>
                    <a:pt x="868109" y="10668"/>
                  </a:lnTo>
                  <a:lnTo>
                    <a:pt x="712661" y="166211"/>
                  </a:lnTo>
                  <a:lnTo>
                    <a:pt x="262509" y="166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8224C18-91CA-440F-8CBF-5D2A3967DB59}"/>
                </a:ext>
              </a:extLst>
            </p:cNvPr>
            <p:cNvSpPr/>
            <p:nvPr/>
          </p:nvSpPr>
          <p:spPr>
            <a:xfrm>
              <a:off x="5634171" y="2905624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147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793C984-E1AF-4238-AAFF-9D26681D77F9}"/>
                </a:ext>
              </a:extLst>
            </p:cNvPr>
            <p:cNvSpPr/>
            <p:nvPr/>
          </p:nvSpPr>
          <p:spPr>
            <a:xfrm>
              <a:off x="3783559" y="3223759"/>
              <a:ext cx="279939" cy="115157"/>
            </a:xfrm>
            <a:custGeom>
              <a:avLst/>
              <a:gdLst>
                <a:gd name="connsiteX0" fmla="*/ 7525 w 279939"/>
                <a:gd name="connsiteY0" fmla="*/ 115157 h 115157"/>
                <a:gd name="connsiteX1" fmla="*/ 0 w 279939"/>
                <a:gd name="connsiteY1" fmla="*/ 107632 h 115157"/>
                <a:gd name="connsiteX2" fmla="*/ 107537 w 279939"/>
                <a:gd name="connsiteY2" fmla="*/ 0 h 115157"/>
                <a:gd name="connsiteX3" fmla="*/ 279940 w 279939"/>
                <a:gd name="connsiteY3" fmla="*/ 0 h 115157"/>
                <a:gd name="connsiteX4" fmla="*/ 279940 w 279939"/>
                <a:gd name="connsiteY4" fmla="*/ 10668 h 115157"/>
                <a:gd name="connsiteX5" fmla="*/ 112014 w 279939"/>
                <a:gd name="connsiteY5" fmla="*/ 10668 h 11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939" h="115157">
                  <a:moveTo>
                    <a:pt x="7525" y="115157"/>
                  </a:moveTo>
                  <a:lnTo>
                    <a:pt x="0" y="107632"/>
                  </a:lnTo>
                  <a:lnTo>
                    <a:pt x="107537" y="0"/>
                  </a:lnTo>
                  <a:lnTo>
                    <a:pt x="279940" y="0"/>
                  </a:lnTo>
                  <a:lnTo>
                    <a:pt x="279940" y="10668"/>
                  </a:lnTo>
                  <a:lnTo>
                    <a:pt x="112014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DB1283B-1395-47F4-8062-AEFE38364A9F}"/>
                </a:ext>
              </a:extLst>
            </p:cNvPr>
            <p:cNvSpPr/>
            <p:nvPr/>
          </p:nvSpPr>
          <p:spPr>
            <a:xfrm>
              <a:off x="4042353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9D3228A-1CE7-4029-A0CE-CCECEA255988}"/>
                </a:ext>
              </a:extLst>
            </p:cNvPr>
            <p:cNvSpPr/>
            <p:nvPr/>
          </p:nvSpPr>
          <p:spPr>
            <a:xfrm>
              <a:off x="4424972" y="3304054"/>
              <a:ext cx="362997" cy="115252"/>
            </a:xfrm>
            <a:custGeom>
              <a:avLst/>
              <a:gdLst>
                <a:gd name="connsiteX0" fmla="*/ 362998 w 362997"/>
                <a:gd name="connsiteY0" fmla="*/ 115252 h 115252"/>
                <a:gd name="connsiteX1" fmla="*/ 107728 w 362997"/>
                <a:gd name="connsiteY1" fmla="*/ 115252 h 115252"/>
                <a:gd name="connsiteX2" fmla="*/ 0 w 362997"/>
                <a:gd name="connsiteY2" fmla="*/ 7620 h 115252"/>
                <a:gd name="connsiteX3" fmla="*/ 7620 w 362997"/>
                <a:gd name="connsiteY3" fmla="*/ 0 h 115252"/>
                <a:gd name="connsiteX4" fmla="*/ 112109 w 362997"/>
                <a:gd name="connsiteY4" fmla="*/ 104584 h 115252"/>
                <a:gd name="connsiteX5" fmla="*/ 362998 w 362997"/>
                <a:gd name="connsiteY5" fmla="*/ 104584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997" h="115252">
                  <a:moveTo>
                    <a:pt x="362998" y="115252"/>
                  </a:moveTo>
                  <a:lnTo>
                    <a:pt x="107728" y="115252"/>
                  </a:lnTo>
                  <a:lnTo>
                    <a:pt x="0" y="7620"/>
                  </a:lnTo>
                  <a:lnTo>
                    <a:pt x="7620" y="0"/>
                  </a:lnTo>
                  <a:lnTo>
                    <a:pt x="112109" y="104584"/>
                  </a:lnTo>
                  <a:lnTo>
                    <a:pt x="362998" y="104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45809A9C-6946-41C6-BEB4-09302B0182C5}"/>
                </a:ext>
              </a:extLst>
            </p:cNvPr>
            <p:cNvSpPr/>
            <p:nvPr/>
          </p:nvSpPr>
          <p:spPr>
            <a:xfrm>
              <a:off x="4409399" y="3288481"/>
              <a:ext cx="40171" cy="40100"/>
            </a:xfrm>
            <a:custGeom>
              <a:avLst/>
              <a:gdLst>
                <a:gd name="connsiteX0" fmla="*/ 34242 w 40171"/>
                <a:gd name="connsiteY0" fmla="*/ 5858 h 40100"/>
                <a:gd name="connsiteX1" fmla="*/ 5858 w 40171"/>
                <a:gd name="connsiteY1" fmla="*/ 5858 h 40100"/>
                <a:gd name="connsiteX2" fmla="*/ 5858 w 40171"/>
                <a:gd name="connsiteY2" fmla="*/ 34242 h 40100"/>
                <a:gd name="connsiteX3" fmla="*/ 34242 w 40171"/>
                <a:gd name="connsiteY3" fmla="*/ 34242 h 40100"/>
                <a:gd name="connsiteX4" fmla="*/ 34242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148" y="26432"/>
                    <a:pt x="42148" y="13764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5967080-24CA-4400-B3FC-B2AA63C74DE7}"/>
                </a:ext>
              </a:extLst>
            </p:cNvPr>
            <p:cNvSpPr/>
            <p:nvPr/>
          </p:nvSpPr>
          <p:spPr>
            <a:xfrm>
              <a:off x="4128364" y="3339011"/>
              <a:ext cx="1439989" cy="341280"/>
            </a:xfrm>
            <a:custGeom>
              <a:avLst/>
              <a:gdLst>
                <a:gd name="connsiteX0" fmla="*/ 630555 w 1439989"/>
                <a:gd name="connsiteY0" fmla="*/ 341281 h 341280"/>
                <a:gd name="connsiteX1" fmla="*/ 99822 w 1439989"/>
                <a:gd name="connsiteY1" fmla="*/ 341281 h 341280"/>
                <a:gd name="connsiteX2" fmla="*/ 0 w 1439989"/>
                <a:gd name="connsiteY2" fmla="*/ 241459 h 341280"/>
                <a:gd name="connsiteX3" fmla="*/ 7525 w 1439989"/>
                <a:gd name="connsiteY3" fmla="*/ 233839 h 341280"/>
                <a:gd name="connsiteX4" fmla="*/ 104299 w 1439989"/>
                <a:gd name="connsiteY4" fmla="*/ 330613 h 341280"/>
                <a:gd name="connsiteX5" fmla="*/ 626078 w 1439989"/>
                <a:gd name="connsiteY5" fmla="*/ 330613 h 341280"/>
                <a:gd name="connsiteX6" fmla="*/ 956691 w 1439989"/>
                <a:gd name="connsiteY6" fmla="*/ 0 h 341280"/>
                <a:gd name="connsiteX7" fmla="*/ 1439990 w 1439989"/>
                <a:gd name="connsiteY7" fmla="*/ 0 h 341280"/>
                <a:gd name="connsiteX8" fmla="*/ 1439990 w 1439989"/>
                <a:gd name="connsiteY8" fmla="*/ 10668 h 341280"/>
                <a:gd name="connsiteX9" fmla="*/ 961073 w 1439989"/>
                <a:gd name="connsiteY9" fmla="*/ 10668 h 34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9989" h="341280">
                  <a:moveTo>
                    <a:pt x="630555" y="341281"/>
                  </a:moveTo>
                  <a:lnTo>
                    <a:pt x="99822" y="341281"/>
                  </a:lnTo>
                  <a:lnTo>
                    <a:pt x="0" y="241459"/>
                  </a:lnTo>
                  <a:lnTo>
                    <a:pt x="7525" y="233839"/>
                  </a:lnTo>
                  <a:lnTo>
                    <a:pt x="104299" y="330613"/>
                  </a:lnTo>
                  <a:lnTo>
                    <a:pt x="626078" y="330613"/>
                  </a:lnTo>
                  <a:lnTo>
                    <a:pt x="956691" y="0"/>
                  </a:lnTo>
                  <a:lnTo>
                    <a:pt x="1439990" y="0"/>
                  </a:lnTo>
                  <a:lnTo>
                    <a:pt x="1439990" y="10668"/>
                  </a:lnTo>
                  <a:lnTo>
                    <a:pt x="96107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51712C4-35B5-42DF-A386-EAD4E3B7EA16}"/>
                </a:ext>
              </a:extLst>
            </p:cNvPr>
            <p:cNvSpPr/>
            <p:nvPr/>
          </p:nvSpPr>
          <p:spPr>
            <a:xfrm>
              <a:off x="5547208" y="332424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7589FD-EB2B-437D-B406-CB97DC7E40F2}"/>
                </a:ext>
              </a:extLst>
            </p:cNvPr>
            <p:cNvSpPr/>
            <p:nvPr/>
          </p:nvSpPr>
          <p:spPr>
            <a:xfrm>
              <a:off x="4535463" y="2923054"/>
              <a:ext cx="824102" cy="148304"/>
            </a:xfrm>
            <a:custGeom>
              <a:avLst/>
              <a:gdLst>
                <a:gd name="connsiteX0" fmla="*/ 824103 w 824102"/>
                <a:gd name="connsiteY0" fmla="*/ 148304 h 148304"/>
                <a:gd name="connsiteX1" fmla="*/ 140684 w 824102"/>
                <a:gd name="connsiteY1" fmla="*/ 148304 h 148304"/>
                <a:gd name="connsiteX2" fmla="*/ 0 w 824102"/>
                <a:gd name="connsiteY2" fmla="*/ 7525 h 148304"/>
                <a:gd name="connsiteX3" fmla="*/ 7525 w 824102"/>
                <a:gd name="connsiteY3" fmla="*/ 0 h 148304"/>
                <a:gd name="connsiteX4" fmla="*/ 145161 w 824102"/>
                <a:gd name="connsiteY4" fmla="*/ 137636 h 148304"/>
                <a:gd name="connsiteX5" fmla="*/ 824103 w 824102"/>
                <a:gd name="connsiteY5" fmla="*/ 137636 h 14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4102" h="148304">
                  <a:moveTo>
                    <a:pt x="824103" y="148304"/>
                  </a:moveTo>
                  <a:lnTo>
                    <a:pt x="140684" y="148304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45161" y="137636"/>
                  </a:lnTo>
                  <a:lnTo>
                    <a:pt x="824103" y="1376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F720BD6-BB44-4457-A730-C1AF235A74C7}"/>
                </a:ext>
              </a:extLst>
            </p:cNvPr>
            <p:cNvSpPr/>
            <p:nvPr/>
          </p:nvSpPr>
          <p:spPr>
            <a:xfrm>
              <a:off x="5338515" y="3045927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4"/>
                    <a:pt x="1" y="20098"/>
                  </a:cubicBezTo>
                  <a:cubicBezTo>
                    <a:pt x="-95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7760B5A-55AF-4F5D-AE1D-9EDBE20A280C}"/>
                </a:ext>
              </a:extLst>
            </p:cNvPr>
            <p:cNvSpPr/>
            <p:nvPr/>
          </p:nvSpPr>
          <p:spPr>
            <a:xfrm>
              <a:off x="5422716" y="3125937"/>
              <a:ext cx="623982" cy="104775"/>
            </a:xfrm>
            <a:custGeom>
              <a:avLst/>
              <a:gdLst>
                <a:gd name="connsiteX0" fmla="*/ 7525 w 623982"/>
                <a:gd name="connsiteY0" fmla="*/ 104775 h 104775"/>
                <a:gd name="connsiteX1" fmla="*/ 0 w 623982"/>
                <a:gd name="connsiteY1" fmla="*/ 97250 h 104775"/>
                <a:gd name="connsiteX2" fmla="*/ 97250 w 623982"/>
                <a:gd name="connsiteY2" fmla="*/ 0 h 104775"/>
                <a:gd name="connsiteX3" fmla="*/ 623983 w 623982"/>
                <a:gd name="connsiteY3" fmla="*/ 0 h 104775"/>
                <a:gd name="connsiteX4" fmla="*/ 623983 w 623982"/>
                <a:gd name="connsiteY4" fmla="*/ 10668 h 104775"/>
                <a:gd name="connsiteX5" fmla="*/ 101632 w 623982"/>
                <a:gd name="connsiteY5" fmla="*/ 1066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982" h="104775">
                  <a:moveTo>
                    <a:pt x="7525" y="104775"/>
                  </a:moveTo>
                  <a:lnTo>
                    <a:pt x="0" y="97250"/>
                  </a:lnTo>
                  <a:lnTo>
                    <a:pt x="97250" y="0"/>
                  </a:lnTo>
                  <a:lnTo>
                    <a:pt x="623983" y="0"/>
                  </a:lnTo>
                  <a:lnTo>
                    <a:pt x="623983" y="10668"/>
                  </a:lnTo>
                  <a:lnTo>
                    <a:pt x="101632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3B044D3-92C8-40BB-B8F0-A429C93400B7}"/>
                </a:ext>
              </a:extLst>
            </p:cNvPr>
            <p:cNvSpPr/>
            <p:nvPr/>
          </p:nvSpPr>
          <p:spPr>
            <a:xfrm>
              <a:off x="6025649" y="3111173"/>
              <a:ext cx="40195" cy="40195"/>
            </a:xfrm>
            <a:custGeom>
              <a:avLst/>
              <a:gdLst>
                <a:gd name="connsiteX0" fmla="*/ 20098 w 40195"/>
                <a:gd name="connsiteY0" fmla="*/ 40195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5"/>
                  </a:moveTo>
                  <a:cubicBezTo>
                    <a:pt x="31147" y="40195"/>
                    <a:pt x="40196" y="31242"/>
                    <a:pt x="40196" y="20098"/>
                  </a:cubicBezTo>
                  <a:cubicBezTo>
                    <a:pt x="40196" y="9049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5"/>
                    <a:pt x="20098" y="40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D07C973-A920-4848-A85A-8ACACB649264}"/>
                </a:ext>
              </a:extLst>
            </p:cNvPr>
            <p:cNvSpPr/>
            <p:nvPr/>
          </p:nvSpPr>
          <p:spPr>
            <a:xfrm>
              <a:off x="5205261" y="3340630"/>
              <a:ext cx="1015079" cy="247364"/>
            </a:xfrm>
            <a:custGeom>
              <a:avLst/>
              <a:gdLst>
                <a:gd name="connsiteX0" fmla="*/ 1007459 w 1015079"/>
                <a:gd name="connsiteY0" fmla="*/ 247364 h 247364"/>
                <a:gd name="connsiteX1" fmla="*/ 888778 w 1015079"/>
                <a:gd name="connsiteY1" fmla="*/ 128683 h 247364"/>
                <a:gd name="connsiteX2" fmla="*/ 121158 w 1015079"/>
                <a:gd name="connsiteY2" fmla="*/ 128683 h 247364"/>
                <a:gd name="connsiteX3" fmla="*/ 0 w 1015079"/>
                <a:gd name="connsiteY3" fmla="*/ 7525 h 247364"/>
                <a:gd name="connsiteX4" fmla="*/ 7525 w 1015079"/>
                <a:gd name="connsiteY4" fmla="*/ 0 h 247364"/>
                <a:gd name="connsiteX5" fmla="*/ 125539 w 1015079"/>
                <a:gd name="connsiteY5" fmla="*/ 118015 h 247364"/>
                <a:gd name="connsiteX6" fmla="*/ 893255 w 1015079"/>
                <a:gd name="connsiteY6" fmla="*/ 118015 h 247364"/>
                <a:gd name="connsiteX7" fmla="*/ 1015079 w 1015079"/>
                <a:gd name="connsiteY7" fmla="*/ 239840 h 24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079" h="247364">
                  <a:moveTo>
                    <a:pt x="1007459" y="247364"/>
                  </a:moveTo>
                  <a:lnTo>
                    <a:pt x="888778" y="128683"/>
                  </a:lnTo>
                  <a:lnTo>
                    <a:pt x="121158" y="128683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25539" y="118015"/>
                  </a:lnTo>
                  <a:lnTo>
                    <a:pt x="893255" y="118015"/>
                  </a:lnTo>
                  <a:lnTo>
                    <a:pt x="1015079" y="2398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27A0AFA-F0E1-41D7-BA69-85152DD8DC1B}"/>
                </a:ext>
              </a:extLst>
            </p:cNvPr>
            <p:cNvSpPr/>
            <p:nvPr/>
          </p:nvSpPr>
          <p:spPr>
            <a:xfrm>
              <a:off x="6195718" y="3563468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AD68449-846C-4921-9673-B678827386C3}"/>
                </a:ext>
              </a:extLst>
            </p:cNvPr>
            <p:cNvSpPr/>
            <p:nvPr/>
          </p:nvSpPr>
          <p:spPr>
            <a:xfrm>
              <a:off x="2282609" y="2788847"/>
              <a:ext cx="1772221" cy="741425"/>
            </a:xfrm>
            <a:custGeom>
              <a:avLst/>
              <a:gdLst>
                <a:gd name="connsiteX0" fmla="*/ 321183 w 1772221"/>
                <a:gd name="connsiteY0" fmla="*/ 741426 h 741425"/>
                <a:gd name="connsiteX1" fmla="*/ 110300 w 1772221"/>
                <a:gd name="connsiteY1" fmla="*/ 741426 h 741425"/>
                <a:gd name="connsiteX2" fmla="*/ 0 w 1772221"/>
                <a:gd name="connsiteY2" fmla="*/ 631031 h 741425"/>
                <a:gd name="connsiteX3" fmla="*/ 7525 w 1772221"/>
                <a:gd name="connsiteY3" fmla="*/ 623507 h 741425"/>
                <a:gd name="connsiteX4" fmla="*/ 114776 w 1772221"/>
                <a:gd name="connsiteY4" fmla="*/ 730663 h 741425"/>
                <a:gd name="connsiteX5" fmla="*/ 316802 w 1772221"/>
                <a:gd name="connsiteY5" fmla="*/ 730663 h 741425"/>
                <a:gd name="connsiteX6" fmla="*/ 727805 w 1772221"/>
                <a:gd name="connsiteY6" fmla="*/ 319659 h 741425"/>
                <a:gd name="connsiteX7" fmla="*/ 1027938 w 1772221"/>
                <a:gd name="connsiteY7" fmla="*/ 319659 h 741425"/>
                <a:gd name="connsiteX8" fmla="*/ 1347597 w 1772221"/>
                <a:gd name="connsiteY8" fmla="*/ 0 h 741425"/>
                <a:gd name="connsiteX9" fmla="*/ 1772222 w 1772221"/>
                <a:gd name="connsiteY9" fmla="*/ 0 h 741425"/>
                <a:gd name="connsiteX10" fmla="*/ 1772222 w 1772221"/>
                <a:gd name="connsiteY10" fmla="*/ 10668 h 741425"/>
                <a:gd name="connsiteX11" fmla="*/ 1351979 w 1772221"/>
                <a:gd name="connsiteY11" fmla="*/ 10668 h 741425"/>
                <a:gd name="connsiteX12" fmla="*/ 1032319 w 1772221"/>
                <a:gd name="connsiteY12" fmla="*/ 330327 h 741425"/>
                <a:gd name="connsiteX13" fmla="*/ 732282 w 1772221"/>
                <a:gd name="connsiteY13" fmla="*/ 330327 h 7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2221" h="741425">
                  <a:moveTo>
                    <a:pt x="321183" y="741426"/>
                  </a:moveTo>
                  <a:lnTo>
                    <a:pt x="110300" y="741426"/>
                  </a:lnTo>
                  <a:lnTo>
                    <a:pt x="0" y="631031"/>
                  </a:lnTo>
                  <a:lnTo>
                    <a:pt x="7525" y="623507"/>
                  </a:lnTo>
                  <a:lnTo>
                    <a:pt x="114776" y="730663"/>
                  </a:lnTo>
                  <a:lnTo>
                    <a:pt x="316802" y="730663"/>
                  </a:lnTo>
                  <a:lnTo>
                    <a:pt x="727805" y="319659"/>
                  </a:lnTo>
                  <a:lnTo>
                    <a:pt x="1027938" y="319659"/>
                  </a:lnTo>
                  <a:lnTo>
                    <a:pt x="1347597" y="0"/>
                  </a:lnTo>
                  <a:lnTo>
                    <a:pt x="1772222" y="0"/>
                  </a:lnTo>
                  <a:lnTo>
                    <a:pt x="1772222" y="10668"/>
                  </a:lnTo>
                  <a:lnTo>
                    <a:pt x="1351979" y="10668"/>
                  </a:lnTo>
                  <a:lnTo>
                    <a:pt x="1032319" y="330327"/>
                  </a:lnTo>
                  <a:lnTo>
                    <a:pt x="732282" y="3303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DB52371-D18B-4707-B223-07CACC0BFD66}"/>
                </a:ext>
              </a:extLst>
            </p:cNvPr>
            <p:cNvSpPr/>
            <p:nvPr/>
          </p:nvSpPr>
          <p:spPr>
            <a:xfrm>
              <a:off x="4033685" y="2774083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40196 w 40195"/>
                <a:gd name="connsiteY1" fmla="*/ 20098 h 40195"/>
                <a:gd name="connsiteX2" fmla="*/ 20098 w 40195"/>
                <a:gd name="connsiteY2" fmla="*/ 40196 h 40195"/>
                <a:gd name="connsiteX3" fmla="*/ 0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31147" y="0"/>
                    <a:pt x="40196" y="8953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ubicBezTo>
                    <a:pt x="8954" y="40196"/>
                    <a:pt x="0" y="31242"/>
                    <a:pt x="0" y="20098"/>
                  </a:cubicBezTo>
                  <a:cubicBezTo>
                    <a:pt x="0" y="9049"/>
                    <a:pt x="8954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E67F134-F7CA-44AC-8365-E05D924D5E72}"/>
                </a:ext>
              </a:extLst>
            </p:cNvPr>
            <p:cNvSpPr/>
            <p:nvPr/>
          </p:nvSpPr>
          <p:spPr>
            <a:xfrm>
              <a:off x="2266965" y="3396780"/>
              <a:ext cx="40243" cy="40100"/>
            </a:xfrm>
            <a:custGeom>
              <a:avLst/>
              <a:gdLst>
                <a:gd name="connsiteX0" fmla="*/ 34314 w 40243"/>
                <a:gd name="connsiteY0" fmla="*/ 5858 h 40100"/>
                <a:gd name="connsiteX1" fmla="*/ 5929 w 40243"/>
                <a:gd name="connsiteY1" fmla="*/ 5858 h 40100"/>
                <a:gd name="connsiteX2" fmla="*/ 5929 w 40243"/>
                <a:gd name="connsiteY2" fmla="*/ 34242 h 40100"/>
                <a:gd name="connsiteX3" fmla="*/ 34314 w 40243"/>
                <a:gd name="connsiteY3" fmla="*/ 34242 h 40100"/>
                <a:gd name="connsiteX4" fmla="*/ 34314 w 40243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43" h="40100">
                  <a:moveTo>
                    <a:pt x="34314" y="5858"/>
                  </a:moveTo>
                  <a:cubicBezTo>
                    <a:pt x="26503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ubicBezTo>
                    <a:pt x="13740" y="42053"/>
                    <a:pt x="26408" y="42053"/>
                    <a:pt x="34314" y="34242"/>
                  </a:cubicBezTo>
                  <a:cubicBezTo>
                    <a:pt x="42220" y="26432"/>
                    <a:pt x="42220" y="13668"/>
                    <a:pt x="34314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6C0863A-E00D-46CB-9E5C-65EE0617395B}"/>
                </a:ext>
              </a:extLst>
            </p:cNvPr>
            <p:cNvSpPr/>
            <p:nvPr/>
          </p:nvSpPr>
          <p:spPr>
            <a:xfrm>
              <a:off x="2710377" y="3230331"/>
              <a:ext cx="561498" cy="191166"/>
            </a:xfrm>
            <a:custGeom>
              <a:avLst/>
              <a:gdLst>
                <a:gd name="connsiteX0" fmla="*/ 204407 w 561498"/>
                <a:gd name="connsiteY0" fmla="*/ 191167 h 191166"/>
                <a:gd name="connsiteX1" fmla="*/ 0 w 561498"/>
                <a:gd name="connsiteY1" fmla="*/ 191167 h 191166"/>
                <a:gd name="connsiteX2" fmla="*/ 0 w 561498"/>
                <a:gd name="connsiteY2" fmla="*/ 180499 h 191166"/>
                <a:gd name="connsiteX3" fmla="*/ 200025 w 561498"/>
                <a:gd name="connsiteY3" fmla="*/ 180499 h 191166"/>
                <a:gd name="connsiteX4" fmla="*/ 380524 w 561498"/>
                <a:gd name="connsiteY4" fmla="*/ 0 h 191166"/>
                <a:gd name="connsiteX5" fmla="*/ 561499 w 561498"/>
                <a:gd name="connsiteY5" fmla="*/ 0 h 191166"/>
                <a:gd name="connsiteX6" fmla="*/ 561499 w 561498"/>
                <a:gd name="connsiteY6" fmla="*/ 10668 h 191166"/>
                <a:gd name="connsiteX7" fmla="*/ 384905 w 561498"/>
                <a:gd name="connsiteY7" fmla="*/ 10668 h 19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498" h="191166">
                  <a:moveTo>
                    <a:pt x="204407" y="191167"/>
                  </a:moveTo>
                  <a:lnTo>
                    <a:pt x="0" y="191167"/>
                  </a:lnTo>
                  <a:lnTo>
                    <a:pt x="0" y="180499"/>
                  </a:lnTo>
                  <a:lnTo>
                    <a:pt x="200025" y="180499"/>
                  </a:lnTo>
                  <a:lnTo>
                    <a:pt x="380524" y="0"/>
                  </a:lnTo>
                  <a:lnTo>
                    <a:pt x="561499" y="0"/>
                  </a:lnTo>
                  <a:lnTo>
                    <a:pt x="561499" y="10668"/>
                  </a:lnTo>
                  <a:lnTo>
                    <a:pt x="384905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EA9129B-222F-4AED-BA2C-51627B3AB6D6}"/>
                </a:ext>
              </a:extLst>
            </p:cNvPr>
            <p:cNvSpPr/>
            <p:nvPr/>
          </p:nvSpPr>
          <p:spPr>
            <a:xfrm>
              <a:off x="3250826" y="321556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3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740E866-E14B-43A5-801D-436C0BB6634E}"/>
                </a:ext>
              </a:extLst>
            </p:cNvPr>
            <p:cNvSpPr/>
            <p:nvPr/>
          </p:nvSpPr>
          <p:spPr>
            <a:xfrm>
              <a:off x="3438849" y="2843616"/>
              <a:ext cx="858583" cy="149447"/>
            </a:xfrm>
            <a:custGeom>
              <a:avLst/>
              <a:gdLst>
                <a:gd name="connsiteX0" fmla="*/ 456724 w 858583"/>
                <a:gd name="connsiteY0" fmla="*/ 149447 h 149447"/>
                <a:gd name="connsiteX1" fmla="*/ 0 w 858583"/>
                <a:gd name="connsiteY1" fmla="*/ 149447 h 149447"/>
                <a:gd name="connsiteX2" fmla="*/ 0 w 858583"/>
                <a:gd name="connsiteY2" fmla="*/ 138779 h 149447"/>
                <a:gd name="connsiteX3" fmla="*/ 452247 w 858583"/>
                <a:gd name="connsiteY3" fmla="*/ 138779 h 149447"/>
                <a:gd name="connsiteX4" fmla="*/ 546926 w 858583"/>
                <a:gd name="connsiteY4" fmla="*/ 44196 h 149447"/>
                <a:gd name="connsiteX5" fmla="*/ 806768 w 858583"/>
                <a:gd name="connsiteY5" fmla="*/ 44196 h 149447"/>
                <a:gd name="connsiteX6" fmla="*/ 850963 w 858583"/>
                <a:gd name="connsiteY6" fmla="*/ 0 h 149447"/>
                <a:gd name="connsiteX7" fmla="*/ 858584 w 858583"/>
                <a:gd name="connsiteY7" fmla="*/ 7525 h 149447"/>
                <a:gd name="connsiteX8" fmla="*/ 811149 w 858583"/>
                <a:gd name="connsiteY8" fmla="*/ 54864 h 149447"/>
                <a:gd name="connsiteX9" fmla="*/ 551307 w 858583"/>
                <a:gd name="connsiteY9" fmla="*/ 54864 h 14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8583" h="149447">
                  <a:moveTo>
                    <a:pt x="456724" y="149447"/>
                  </a:moveTo>
                  <a:lnTo>
                    <a:pt x="0" y="149447"/>
                  </a:lnTo>
                  <a:lnTo>
                    <a:pt x="0" y="138779"/>
                  </a:lnTo>
                  <a:lnTo>
                    <a:pt x="452247" y="138779"/>
                  </a:lnTo>
                  <a:lnTo>
                    <a:pt x="546926" y="44196"/>
                  </a:lnTo>
                  <a:lnTo>
                    <a:pt x="806768" y="44196"/>
                  </a:lnTo>
                  <a:lnTo>
                    <a:pt x="850963" y="0"/>
                  </a:lnTo>
                  <a:lnTo>
                    <a:pt x="858584" y="7525"/>
                  </a:lnTo>
                  <a:lnTo>
                    <a:pt x="811149" y="54864"/>
                  </a:lnTo>
                  <a:lnTo>
                    <a:pt x="551307" y="548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9844170-E35C-4600-A840-F01029728307}"/>
                </a:ext>
              </a:extLst>
            </p:cNvPr>
            <p:cNvSpPr/>
            <p:nvPr/>
          </p:nvSpPr>
          <p:spPr>
            <a:xfrm>
              <a:off x="4272811" y="2828042"/>
              <a:ext cx="40100" cy="40171"/>
            </a:xfrm>
            <a:custGeom>
              <a:avLst/>
              <a:gdLst>
                <a:gd name="connsiteX0" fmla="*/ 34242 w 40100"/>
                <a:gd name="connsiteY0" fmla="*/ 34242 h 40171"/>
                <a:gd name="connsiteX1" fmla="*/ 34242 w 40100"/>
                <a:gd name="connsiteY1" fmla="*/ 5858 h 40171"/>
                <a:gd name="connsiteX2" fmla="*/ 5858 w 40100"/>
                <a:gd name="connsiteY2" fmla="*/ 5858 h 40171"/>
                <a:gd name="connsiteX3" fmla="*/ 5858 w 40100"/>
                <a:gd name="connsiteY3" fmla="*/ 34242 h 40171"/>
                <a:gd name="connsiteX4" fmla="*/ 34242 w 40100"/>
                <a:gd name="connsiteY4" fmla="*/ 34242 h 4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71">
                  <a:moveTo>
                    <a:pt x="34242" y="34242"/>
                  </a:move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148"/>
                    <a:pt x="26432" y="42148"/>
                    <a:pt x="34242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A7D6170-0B65-4C16-A58D-02E6BD73CFE7}"/>
                </a:ext>
              </a:extLst>
            </p:cNvPr>
            <p:cNvSpPr/>
            <p:nvPr/>
          </p:nvSpPr>
          <p:spPr>
            <a:xfrm>
              <a:off x="3415989" y="3145368"/>
              <a:ext cx="218598" cy="78200"/>
            </a:xfrm>
            <a:custGeom>
              <a:avLst/>
              <a:gdLst>
                <a:gd name="connsiteX0" fmla="*/ 218599 w 218598"/>
                <a:gd name="connsiteY0" fmla="*/ 78200 h 78200"/>
                <a:gd name="connsiteX1" fmla="*/ 70676 w 218598"/>
                <a:gd name="connsiteY1" fmla="*/ 78200 h 78200"/>
                <a:gd name="connsiteX2" fmla="*/ 0 w 218598"/>
                <a:gd name="connsiteY2" fmla="*/ 7525 h 78200"/>
                <a:gd name="connsiteX3" fmla="*/ 7525 w 218598"/>
                <a:gd name="connsiteY3" fmla="*/ 0 h 78200"/>
                <a:gd name="connsiteX4" fmla="*/ 75057 w 218598"/>
                <a:gd name="connsiteY4" fmla="*/ 67532 h 78200"/>
                <a:gd name="connsiteX5" fmla="*/ 218599 w 218598"/>
                <a:gd name="connsiteY5" fmla="*/ 67532 h 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598" h="78200">
                  <a:moveTo>
                    <a:pt x="218599" y="78200"/>
                  </a:moveTo>
                  <a:lnTo>
                    <a:pt x="70676" y="78200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75057" y="67532"/>
                  </a:lnTo>
                  <a:lnTo>
                    <a:pt x="218599" y="67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A6933A5B-0009-49DB-91C6-BFBB942DCE76}"/>
                </a:ext>
              </a:extLst>
            </p:cNvPr>
            <p:cNvSpPr/>
            <p:nvPr/>
          </p:nvSpPr>
          <p:spPr>
            <a:xfrm>
              <a:off x="3400416" y="3129794"/>
              <a:ext cx="40100" cy="40100"/>
            </a:xfrm>
            <a:custGeom>
              <a:avLst/>
              <a:gdLst>
                <a:gd name="connsiteX0" fmla="*/ 34242 w 40100"/>
                <a:gd name="connsiteY0" fmla="*/ 5858 h 40100"/>
                <a:gd name="connsiteX1" fmla="*/ 5858 w 40100"/>
                <a:gd name="connsiteY1" fmla="*/ 5858 h 40100"/>
                <a:gd name="connsiteX2" fmla="*/ 5858 w 40100"/>
                <a:gd name="connsiteY2" fmla="*/ 34242 h 40100"/>
                <a:gd name="connsiteX3" fmla="*/ 34242 w 40100"/>
                <a:gd name="connsiteY3" fmla="*/ 34242 h 40100"/>
                <a:gd name="connsiteX4" fmla="*/ 34242 w 40100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E3DD7CF-5590-4E10-8065-79276C448976}"/>
                </a:ext>
              </a:extLst>
            </p:cNvPr>
            <p:cNvSpPr/>
            <p:nvPr/>
          </p:nvSpPr>
          <p:spPr>
            <a:xfrm>
              <a:off x="4091788" y="2693216"/>
              <a:ext cx="1739836" cy="204882"/>
            </a:xfrm>
            <a:custGeom>
              <a:avLst/>
              <a:gdLst>
                <a:gd name="connsiteX0" fmla="*/ 1732217 w 1739836"/>
                <a:gd name="connsiteY0" fmla="*/ 204883 h 204882"/>
                <a:gd name="connsiteX1" fmla="*/ 1654302 w 1739836"/>
                <a:gd name="connsiteY1" fmla="*/ 126968 h 204882"/>
                <a:gd name="connsiteX2" fmla="*/ 813816 w 1739836"/>
                <a:gd name="connsiteY2" fmla="*/ 126968 h 204882"/>
                <a:gd name="connsiteX3" fmla="*/ 697516 w 1739836"/>
                <a:gd name="connsiteY3" fmla="*/ 10668 h 204882"/>
                <a:gd name="connsiteX4" fmla="*/ 199549 w 1739836"/>
                <a:gd name="connsiteY4" fmla="*/ 10668 h 204882"/>
                <a:gd name="connsiteX5" fmla="*/ 7620 w 1739836"/>
                <a:gd name="connsiteY5" fmla="*/ 202597 h 204882"/>
                <a:gd name="connsiteX6" fmla="*/ 0 w 1739836"/>
                <a:gd name="connsiteY6" fmla="*/ 195072 h 204882"/>
                <a:gd name="connsiteX7" fmla="*/ 195167 w 1739836"/>
                <a:gd name="connsiteY7" fmla="*/ 0 h 204882"/>
                <a:gd name="connsiteX8" fmla="*/ 701897 w 1739836"/>
                <a:gd name="connsiteY8" fmla="*/ 0 h 204882"/>
                <a:gd name="connsiteX9" fmla="*/ 818293 w 1739836"/>
                <a:gd name="connsiteY9" fmla="*/ 116300 h 204882"/>
                <a:gd name="connsiteX10" fmla="*/ 1658779 w 1739836"/>
                <a:gd name="connsiteY10" fmla="*/ 116300 h 204882"/>
                <a:gd name="connsiteX11" fmla="*/ 1739836 w 1739836"/>
                <a:gd name="connsiteY11" fmla="*/ 197358 h 20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9836" h="204882">
                  <a:moveTo>
                    <a:pt x="1732217" y="204883"/>
                  </a:moveTo>
                  <a:lnTo>
                    <a:pt x="1654302" y="126968"/>
                  </a:lnTo>
                  <a:lnTo>
                    <a:pt x="813816" y="126968"/>
                  </a:lnTo>
                  <a:lnTo>
                    <a:pt x="697516" y="10668"/>
                  </a:lnTo>
                  <a:lnTo>
                    <a:pt x="199549" y="10668"/>
                  </a:lnTo>
                  <a:lnTo>
                    <a:pt x="7620" y="202597"/>
                  </a:lnTo>
                  <a:lnTo>
                    <a:pt x="0" y="195072"/>
                  </a:lnTo>
                  <a:lnTo>
                    <a:pt x="195167" y="0"/>
                  </a:lnTo>
                  <a:lnTo>
                    <a:pt x="701897" y="0"/>
                  </a:lnTo>
                  <a:lnTo>
                    <a:pt x="818293" y="116300"/>
                  </a:lnTo>
                  <a:lnTo>
                    <a:pt x="1658779" y="116300"/>
                  </a:lnTo>
                  <a:lnTo>
                    <a:pt x="1739836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94143FB-22D9-42E1-A549-4A2030358673}"/>
                </a:ext>
              </a:extLst>
            </p:cNvPr>
            <p:cNvSpPr/>
            <p:nvPr/>
          </p:nvSpPr>
          <p:spPr>
            <a:xfrm>
              <a:off x="5807026" y="2873572"/>
              <a:ext cx="40171" cy="40100"/>
            </a:xfrm>
            <a:custGeom>
              <a:avLst/>
              <a:gdLst>
                <a:gd name="connsiteX0" fmla="*/ 5929 w 40171"/>
                <a:gd name="connsiteY0" fmla="*/ 34242 h 40100"/>
                <a:gd name="connsiteX1" fmla="*/ 34314 w 40171"/>
                <a:gd name="connsiteY1" fmla="*/ 34242 h 40100"/>
                <a:gd name="connsiteX2" fmla="*/ 34314 w 40171"/>
                <a:gd name="connsiteY2" fmla="*/ 5858 h 40100"/>
                <a:gd name="connsiteX3" fmla="*/ 5929 w 40171"/>
                <a:gd name="connsiteY3" fmla="*/ 5858 h 40100"/>
                <a:gd name="connsiteX4" fmla="*/ 5929 w 40171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34242"/>
                  </a:moveTo>
                  <a:cubicBezTo>
                    <a:pt x="13740" y="42053"/>
                    <a:pt x="26408" y="42053"/>
                    <a:pt x="34314" y="34242"/>
                  </a:cubicBezTo>
                  <a:cubicBezTo>
                    <a:pt x="42124" y="26432"/>
                    <a:pt x="42124" y="13668"/>
                    <a:pt x="34314" y="5858"/>
                  </a:cubicBezTo>
                  <a:cubicBezTo>
                    <a:pt x="26408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AA2553F-2582-477D-B6B1-D5F91EF68081}"/>
                </a:ext>
              </a:extLst>
            </p:cNvPr>
            <p:cNvSpPr/>
            <p:nvPr/>
          </p:nvSpPr>
          <p:spPr>
            <a:xfrm>
              <a:off x="4291337" y="3195565"/>
              <a:ext cx="475202" cy="58673"/>
            </a:xfrm>
            <a:custGeom>
              <a:avLst/>
              <a:gdLst>
                <a:gd name="connsiteX0" fmla="*/ 467678 w 475202"/>
                <a:gd name="connsiteY0" fmla="*/ 58674 h 58673"/>
                <a:gd name="connsiteX1" fmla="*/ 419671 w 475202"/>
                <a:gd name="connsiteY1" fmla="*/ 10668 h 58673"/>
                <a:gd name="connsiteX2" fmla="*/ 0 w 475202"/>
                <a:gd name="connsiteY2" fmla="*/ 10668 h 58673"/>
                <a:gd name="connsiteX3" fmla="*/ 0 w 475202"/>
                <a:gd name="connsiteY3" fmla="*/ 0 h 58673"/>
                <a:gd name="connsiteX4" fmla="*/ 424053 w 475202"/>
                <a:gd name="connsiteY4" fmla="*/ 0 h 58673"/>
                <a:gd name="connsiteX5" fmla="*/ 475202 w 475202"/>
                <a:gd name="connsiteY5" fmla="*/ 51054 h 5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202" h="58673">
                  <a:moveTo>
                    <a:pt x="467678" y="58674"/>
                  </a:moveTo>
                  <a:lnTo>
                    <a:pt x="419671" y="10668"/>
                  </a:lnTo>
                  <a:lnTo>
                    <a:pt x="0" y="10668"/>
                  </a:lnTo>
                  <a:lnTo>
                    <a:pt x="0" y="0"/>
                  </a:lnTo>
                  <a:lnTo>
                    <a:pt x="424053" y="0"/>
                  </a:lnTo>
                  <a:lnTo>
                    <a:pt x="475202" y="510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E3F01A5-7619-4C62-8AB2-535114ADC773}"/>
                </a:ext>
              </a:extLst>
            </p:cNvPr>
            <p:cNvSpPr/>
            <p:nvPr/>
          </p:nvSpPr>
          <p:spPr>
            <a:xfrm>
              <a:off x="4742012" y="3229712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337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EF730B34-04B3-41EA-99AA-F1B0ADF397A5}"/>
                </a:ext>
              </a:extLst>
            </p:cNvPr>
            <p:cNvSpPr/>
            <p:nvPr/>
          </p:nvSpPr>
          <p:spPr>
            <a:xfrm>
              <a:off x="4421163" y="2695121"/>
              <a:ext cx="359473" cy="122110"/>
            </a:xfrm>
            <a:custGeom>
              <a:avLst/>
              <a:gdLst>
                <a:gd name="connsiteX0" fmla="*/ 359473 w 359473"/>
                <a:gd name="connsiteY0" fmla="*/ 122111 h 122110"/>
                <a:gd name="connsiteX1" fmla="*/ 114490 w 359473"/>
                <a:gd name="connsiteY1" fmla="*/ 122111 h 122110"/>
                <a:gd name="connsiteX2" fmla="*/ 0 w 359473"/>
                <a:gd name="connsiteY2" fmla="*/ 7525 h 122110"/>
                <a:gd name="connsiteX3" fmla="*/ 7525 w 359473"/>
                <a:gd name="connsiteY3" fmla="*/ 0 h 122110"/>
                <a:gd name="connsiteX4" fmla="*/ 118967 w 359473"/>
                <a:gd name="connsiteY4" fmla="*/ 111443 h 122110"/>
                <a:gd name="connsiteX5" fmla="*/ 359473 w 359473"/>
                <a:gd name="connsiteY5" fmla="*/ 111443 h 12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473" h="122110">
                  <a:moveTo>
                    <a:pt x="359473" y="122111"/>
                  </a:moveTo>
                  <a:lnTo>
                    <a:pt x="114490" y="122111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18967" y="111443"/>
                  </a:lnTo>
                  <a:lnTo>
                    <a:pt x="359473" y="111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C7B0FD2-1925-4B67-8EE5-D051573C2802}"/>
                </a:ext>
              </a:extLst>
            </p:cNvPr>
            <p:cNvSpPr/>
            <p:nvPr/>
          </p:nvSpPr>
          <p:spPr>
            <a:xfrm>
              <a:off x="4759585" y="2791800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3"/>
                    <a:pt x="1" y="20098"/>
                  </a:cubicBezTo>
                  <a:cubicBezTo>
                    <a:pt x="-95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7B552FE-3D39-4F4F-8939-34DA6700957C}"/>
                </a:ext>
              </a:extLst>
            </p:cNvPr>
            <p:cNvSpPr/>
            <p:nvPr/>
          </p:nvSpPr>
          <p:spPr>
            <a:xfrm>
              <a:off x="4890555" y="3063929"/>
              <a:ext cx="380809" cy="81914"/>
            </a:xfrm>
            <a:custGeom>
              <a:avLst/>
              <a:gdLst>
                <a:gd name="connsiteX0" fmla="*/ 380810 w 380809"/>
                <a:gd name="connsiteY0" fmla="*/ 81915 h 81914"/>
                <a:gd name="connsiteX1" fmla="*/ 74390 w 380809"/>
                <a:gd name="connsiteY1" fmla="*/ 81915 h 81914"/>
                <a:gd name="connsiteX2" fmla="*/ 0 w 380809"/>
                <a:gd name="connsiteY2" fmla="*/ 7525 h 81914"/>
                <a:gd name="connsiteX3" fmla="*/ 7620 w 380809"/>
                <a:gd name="connsiteY3" fmla="*/ 0 h 81914"/>
                <a:gd name="connsiteX4" fmla="*/ 78867 w 380809"/>
                <a:gd name="connsiteY4" fmla="*/ 71247 h 81914"/>
                <a:gd name="connsiteX5" fmla="*/ 380810 w 380809"/>
                <a:gd name="connsiteY5" fmla="*/ 71247 h 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809" h="81914">
                  <a:moveTo>
                    <a:pt x="380810" y="81915"/>
                  </a:moveTo>
                  <a:lnTo>
                    <a:pt x="74390" y="81915"/>
                  </a:lnTo>
                  <a:lnTo>
                    <a:pt x="0" y="7525"/>
                  </a:lnTo>
                  <a:lnTo>
                    <a:pt x="7620" y="0"/>
                  </a:lnTo>
                  <a:lnTo>
                    <a:pt x="78867" y="71247"/>
                  </a:lnTo>
                  <a:lnTo>
                    <a:pt x="380810" y="71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515839A-D78F-4542-9AFA-319D6A26EBF8}"/>
                </a:ext>
              </a:extLst>
            </p:cNvPr>
            <p:cNvSpPr/>
            <p:nvPr/>
          </p:nvSpPr>
          <p:spPr>
            <a:xfrm>
              <a:off x="5250219" y="3120412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242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147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E67127E-39AA-4DEC-8088-C7E3DB0B5F5F}"/>
                </a:ext>
              </a:extLst>
            </p:cNvPr>
            <p:cNvSpPr/>
            <p:nvPr/>
          </p:nvSpPr>
          <p:spPr>
            <a:xfrm>
              <a:off x="5094961" y="2479570"/>
              <a:ext cx="1125378" cy="338042"/>
            </a:xfrm>
            <a:custGeom>
              <a:avLst/>
              <a:gdLst>
                <a:gd name="connsiteX0" fmla="*/ 7525 w 1125378"/>
                <a:gd name="connsiteY0" fmla="*/ 338042 h 338042"/>
                <a:gd name="connsiteX1" fmla="*/ 0 w 1125378"/>
                <a:gd name="connsiteY1" fmla="*/ 330518 h 338042"/>
                <a:gd name="connsiteX2" fmla="*/ 186976 w 1125378"/>
                <a:gd name="connsiteY2" fmla="*/ 143542 h 338042"/>
                <a:gd name="connsiteX3" fmla="*/ 974312 w 1125378"/>
                <a:gd name="connsiteY3" fmla="*/ 143542 h 338042"/>
                <a:gd name="connsiteX4" fmla="*/ 1117759 w 1125378"/>
                <a:gd name="connsiteY4" fmla="*/ 0 h 338042"/>
                <a:gd name="connsiteX5" fmla="*/ 1125379 w 1125378"/>
                <a:gd name="connsiteY5" fmla="*/ 7620 h 338042"/>
                <a:gd name="connsiteX6" fmla="*/ 978789 w 1125378"/>
                <a:gd name="connsiteY6" fmla="*/ 154210 h 338042"/>
                <a:gd name="connsiteX7" fmla="*/ 191453 w 1125378"/>
                <a:gd name="connsiteY7" fmla="*/ 154210 h 33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5378" h="338042">
                  <a:moveTo>
                    <a:pt x="7525" y="338042"/>
                  </a:moveTo>
                  <a:lnTo>
                    <a:pt x="0" y="330518"/>
                  </a:lnTo>
                  <a:lnTo>
                    <a:pt x="186976" y="143542"/>
                  </a:lnTo>
                  <a:lnTo>
                    <a:pt x="974312" y="143542"/>
                  </a:lnTo>
                  <a:lnTo>
                    <a:pt x="1117759" y="0"/>
                  </a:lnTo>
                  <a:lnTo>
                    <a:pt x="1125379" y="7620"/>
                  </a:lnTo>
                  <a:lnTo>
                    <a:pt x="978789" y="154210"/>
                  </a:lnTo>
                  <a:lnTo>
                    <a:pt x="191453" y="1542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586B8BA-D24E-42DD-929B-3F7E85666B8C}"/>
                </a:ext>
              </a:extLst>
            </p:cNvPr>
            <p:cNvSpPr/>
            <p:nvPr/>
          </p:nvSpPr>
          <p:spPr>
            <a:xfrm>
              <a:off x="6195813" y="2464092"/>
              <a:ext cx="40100" cy="40100"/>
            </a:xfrm>
            <a:custGeom>
              <a:avLst/>
              <a:gdLst>
                <a:gd name="connsiteX0" fmla="*/ 34243 w 40100"/>
                <a:gd name="connsiteY0" fmla="*/ 34242 h 40100"/>
                <a:gd name="connsiteX1" fmla="*/ 34243 w 40100"/>
                <a:gd name="connsiteY1" fmla="*/ 5858 h 40100"/>
                <a:gd name="connsiteX2" fmla="*/ 5858 w 40100"/>
                <a:gd name="connsiteY2" fmla="*/ 5858 h 40100"/>
                <a:gd name="connsiteX3" fmla="*/ 5858 w 40100"/>
                <a:gd name="connsiteY3" fmla="*/ 34242 h 40100"/>
                <a:gd name="connsiteX4" fmla="*/ 34243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3" y="34242"/>
                  </a:moveTo>
                  <a:cubicBezTo>
                    <a:pt x="42053" y="26432"/>
                    <a:pt x="42053" y="13668"/>
                    <a:pt x="34243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337" y="42053"/>
                    <a:pt x="34243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63" name="图片 162">
            <a:extLst>
              <a:ext uri="{FF2B5EF4-FFF2-40B4-BE49-F238E27FC236}">
                <a16:creationId xmlns:a16="http://schemas.microsoft.com/office/drawing/2014/main" id="{AD515802-BB97-48DE-A628-F2B9F7E84A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6638" y="1494161"/>
            <a:ext cx="5143500" cy="365643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CE7C328-6AC6-45F7-94E2-EDC8342F5CBA}"/>
              </a:ext>
            </a:extLst>
          </p:cNvPr>
          <p:cNvGrpSpPr/>
          <p:nvPr/>
        </p:nvGrpSpPr>
        <p:grpSpPr>
          <a:xfrm>
            <a:off x="2545182" y="2268630"/>
            <a:ext cx="4053635" cy="451412"/>
            <a:chOff x="2004330" y="4030869"/>
            <a:chExt cx="4053635" cy="45141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8C270CA-70A5-46E8-A134-DCB3A68E6382}"/>
                </a:ext>
              </a:extLst>
            </p:cNvPr>
            <p:cNvSpPr/>
            <p:nvPr/>
          </p:nvSpPr>
          <p:spPr>
            <a:xfrm>
              <a:off x="3160610" y="4030869"/>
              <a:ext cx="2897355" cy="451412"/>
            </a:xfrm>
            <a:custGeom>
              <a:avLst/>
              <a:gdLst>
                <a:gd name="connsiteX0" fmla="*/ 0 w 2897355"/>
                <a:gd name="connsiteY0" fmla="*/ 0 h 451412"/>
                <a:gd name="connsiteX1" fmla="*/ 2831643 w 2897355"/>
                <a:gd name="connsiteY1" fmla="*/ 0 h 451412"/>
                <a:gd name="connsiteX2" fmla="*/ 2897355 w 2897355"/>
                <a:gd name="connsiteY2" fmla="*/ 65712 h 451412"/>
                <a:gd name="connsiteX3" fmla="*/ 2897355 w 2897355"/>
                <a:gd name="connsiteY3" fmla="*/ 385700 h 451412"/>
                <a:gd name="connsiteX4" fmla="*/ 2831643 w 2897355"/>
                <a:gd name="connsiteY4" fmla="*/ 451412 h 451412"/>
                <a:gd name="connsiteX5" fmla="*/ 0 w 2897355"/>
                <a:gd name="connsiteY5" fmla="*/ 451412 h 451412"/>
                <a:gd name="connsiteX6" fmla="*/ 0 w 2897355"/>
                <a:gd name="connsiteY6" fmla="*/ 0 h 4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7355" h="451412">
                  <a:moveTo>
                    <a:pt x="0" y="0"/>
                  </a:moveTo>
                  <a:lnTo>
                    <a:pt x="2831643" y="0"/>
                  </a:lnTo>
                  <a:cubicBezTo>
                    <a:pt x="2867935" y="0"/>
                    <a:pt x="2897355" y="29420"/>
                    <a:pt x="2897355" y="65712"/>
                  </a:cubicBezTo>
                  <a:lnTo>
                    <a:pt x="2897355" y="385700"/>
                  </a:lnTo>
                  <a:cubicBezTo>
                    <a:pt x="2897355" y="421992"/>
                    <a:pt x="2867935" y="451412"/>
                    <a:pt x="2831643" y="451412"/>
                  </a:cubicBezTo>
                  <a:lnTo>
                    <a:pt x="0" y="451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6806AEB-7458-41AD-B62E-26F720AAE9FA}"/>
                </a:ext>
              </a:extLst>
            </p:cNvPr>
            <p:cNvSpPr/>
            <p:nvPr/>
          </p:nvSpPr>
          <p:spPr>
            <a:xfrm rot="10800000">
              <a:off x="2004330" y="4030869"/>
              <a:ext cx="2897355" cy="451412"/>
            </a:xfrm>
            <a:custGeom>
              <a:avLst/>
              <a:gdLst>
                <a:gd name="connsiteX0" fmla="*/ 0 w 2897355"/>
                <a:gd name="connsiteY0" fmla="*/ 0 h 451412"/>
                <a:gd name="connsiteX1" fmla="*/ 2831643 w 2897355"/>
                <a:gd name="connsiteY1" fmla="*/ 0 h 451412"/>
                <a:gd name="connsiteX2" fmla="*/ 2897355 w 2897355"/>
                <a:gd name="connsiteY2" fmla="*/ 65712 h 451412"/>
                <a:gd name="connsiteX3" fmla="*/ 2897355 w 2897355"/>
                <a:gd name="connsiteY3" fmla="*/ 385700 h 451412"/>
                <a:gd name="connsiteX4" fmla="*/ 2831643 w 2897355"/>
                <a:gd name="connsiteY4" fmla="*/ 451412 h 451412"/>
                <a:gd name="connsiteX5" fmla="*/ 0 w 2897355"/>
                <a:gd name="connsiteY5" fmla="*/ 451412 h 451412"/>
                <a:gd name="connsiteX6" fmla="*/ 0 w 2897355"/>
                <a:gd name="connsiteY6" fmla="*/ 0 h 4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7355" h="451412">
                  <a:moveTo>
                    <a:pt x="0" y="0"/>
                  </a:moveTo>
                  <a:lnTo>
                    <a:pt x="2831643" y="0"/>
                  </a:lnTo>
                  <a:cubicBezTo>
                    <a:pt x="2867935" y="0"/>
                    <a:pt x="2897355" y="29420"/>
                    <a:pt x="2897355" y="65712"/>
                  </a:cubicBezTo>
                  <a:lnTo>
                    <a:pt x="2897355" y="385700"/>
                  </a:lnTo>
                  <a:cubicBezTo>
                    <a:pt x="2897355" y="421992"/>
                    <a:pt x="2867935" y="451412"/>
                    <a:pt x="2831643" y="451412"/>
                  </a:cubicBezTo>
                  <a:lnTo>
                    <a:pt x="0" y="451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39">
              <a:extLst>
                <a:ext uri="{FF2B5EF4-FFF2-40B4-BE49-F238E27FC236}">
                  <a16:creationId xmlns:a16="http://schemas.microsoft.com/office/drawing/2014/main" id="{E5E1D420-606D-48FB-8B13-B71DFC7D3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1068" y="4084570"/>
              <a:ext cx="1818016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单击输入标题</a:t>
              </a:r>
            </a:p>
          </p:txBody>
        </p:sp>
      </p:grpSp>
      <p:sp>
        <p:nvSpPr>
          <p:cNvPr id="26" name="矩形 259">
            <a:extLst>
              <a:ext uri="{FF2B5EF4-FFF2-40B4-BE49-F238E27FC236}">
                <a16:creationId xmlns:a16="http://schemas.microsoft.com/office/drawing/2014/main" id="{BAEE950A-2D60-4CFB-AB7D-5B24DC0894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7508" y="1091224"/>
            <a:ext cx="3168352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990CCBE-E32E-4EC7-8694-6A8510CCA860}"/>
              </a:ext>
            </a:extLst>
          </p:cNvPr>
          <p:cNvSpPr txBox="1"/>
          <p:nvPr/>
        </p:nvSpPr>
        <p:spPr>
          <a:xfrm>
            <a:off x="2987824" y="2804039"/>
            <a:ext cx="2897355" cy="822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98302201"/>
      </p:ext>
    </p:extLst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4"/>
          <p:cNvSpPr>
            <a:spLocks/>
          </p:cNvSpPr>
          <p:nvPr/>
        </p:nvSpPr>
        <p:spPr bwMode="auto">
          <a:xfrm rot="10800000">
            <a:off x="1168872" y="1491218"/>
            <a:ext cx="1038057" cy="1408278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400" kern="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24"/>
          <p:cNvSpPr>
            <a:spLocks/>
          </p:cNvSpPr>
          <p:nvPr/>
        </p:nvSpPr>
        <p:spPr bwMode="auto">
          <a:xfrm rot="5400000" flipH="1">
            <a:off x="1353915" y="2714453"/>
            <a:ext cx="1038115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400" kern="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24"/>
          <p:cNvSpPr>
            <a:spLocks/>
          </p:cNvSpPr>
          <p:nvPr/>
        </p:nvSpPr>
        <p:spPr bwMode="auto">
          <a:xfrm flipH="1">
            <a:off x="2577073" y="2529334"/>
            <a:ext cx="1038058" cy="1408278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400" kern="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 rot="5400000">
            <a:off x="2762117" y="1306174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400" kern="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 rot="10800000">
            <a:off x="3985275" y="1491218"/>
            <a:ext cx="1038057" cy="1408278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5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400" kern="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24"/>
          <p:cNvSpPr>
            <a:spLocks/>
          </p:cNvSpPr>
          <p:nvPr/>
        </p:nvSpPr>
        <p:spPr bwMode="auto">
          <a:xfrm rot="5400000" flipH="1">
            <a:off x="4170318" y="2714452"/>
            <a:ext cx="1038115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6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400" kern="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Group 33"/>
          <p:cNvGrpSpPr>
            <a:grpSpLocks noChangeAspect="1"/>
          </p:cNvGrpSpPr>
          <p:nvPr/>
        </p:nvGrpSpPr>
        <p:grpSpPr>
          <a:xfrm>
            <a:off x="1350755" y="1930050"/>
            <a:ext cx="188260" cy="164134"/>
            <a:chOff x="7540014" y="4306907"/>
            <a:chExt cx="389342" cy="339426"/>
          </a:xfrm>
          <a:solidFill>
            <a:schemeClr val="accent1"/>
          </a:solidFill>
        </p:grpSpPr>
        <p:sp>
          <p:nvSpPr>
            <p:cNvPr id="35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36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37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38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39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40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41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42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43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44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45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</p:grpSp>
      <p:grpSp>
        <p:nvGrpSpPr>
          <p:cNvPr id="4" name="Group 45"/>
          <p:cNvGrpSpPr>
            <a:grpSpLocks noChangeAspect="1"/>
          </p:cNvGrpSpPr>
          <p:nvPr/>
        </p:nvGrpSpPr>
        <p:grpSpPr>
          <a:xfrm>
            <a:off x="2755594" y="3336486"/>
            <a:ext cx="160948" cy="164134"/>
            <a:chOff x="7160655" y="2178006"/>
            <a:chExt cx="379359" cy="386846"/>
          </a:xfrm>
          <a:solidFill>
            <a:schemeClr val="accent3"/>
          </a:solidFill>
        </p:grpSpPr>
        <p:sp>
          <p:nvSpPr>
            <p:cNvPr id="47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49"/>
          <p:cNvGrpSpPr>
            <a:grpSpLocks noChangeAspect="1"/>
          </p:cNvGrpSpPr>
          <p:nvPr/>
        </p:nvGrpSpPr>
        <p:grpSpPr>
          <a:xfrm>
            <a:off x="1594799" y="3069339"/>
            <a:ext cx="186424" cy="164134"/>
            <a:chOff x="6040049" y="4182118"/>
            <a:chExt cx="521619" cy="459224"/>
          </a:xfrm>
          <a:solidFill>
            <a:schemeClr val="accent2"/>
          </a:solidFill>
        </p:grpSpPr>
        <p:sp>
          <p:nvSpPr>
            <p:cNvPr id="51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52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53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54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  <p:sp>
          <p:nvSpPr>
            <p:cNvPr id="55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00" dirty="0">
                <a:cs typeface="+mn-ea"/>
                <a:sym typeface="+mn-lt"/>
              </a:endParaRPr>
            </a:p>
          </p:txBody>
        </p:sp>
      </p:grpSp>
      <p:sp>
        <p:nvSpPr>
          <p:cNvPr id="56" name="Freeform 21"/>
          <p:cNvSpPr>
            <a:spLocks noChangeAspect="1" noEditPoints="1"/>
          </p:cNvSpPr>
          <p:nvPr/>
        </p:nvSpPr>
        <p:spPr bwMode="auto">
          <a:xfrm>
            <a:off x="3000733" y="2182130"/>
            <a:ext cx="184372" cy="164134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400" dirty="0">
              <a:cs typeface="+mn-ea"/>
              <a:sym typeface="+mn-lt"/>
            </a:endParaRPr>
          </a:p>
        </p:txBody>
      </p:sp>
      <p:sp>
        <p:nvSpPr>
          <p:cNvPr id="57" name="Freeform 49"/>
          <p:cNvSpPr>
            <a:spLocks noChangeAspect="1" noEditPoints="1"/>
          </p:cNvSpPr>
          <p:nvPr/>
        </p:nvSpPr>
        <p:spPr bwMode="auto">
          <a:xfrm>
            <a:off x="4407952" y="3066493"/>
            <a:ext cx="192703" cy="164134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400" dirty="0">
              <a:cs typeface="+mn-ea"/>
              <a:sym typeface="+mn-lt"/>
            </a:endParaRPr>
          </a:p>
        </p:txBody>
      </p:sp>
      <p:sp>
        <p:nvSpPr>
          <p:cNvPr id="58" name="Freeform 16"/>
          <p:cNvSpPr>
            <a:spLocks noChangeAspect="1" noEditPoints="1"/>
          </p:cNvSpPr>
          <p:nvPr/>
        </p:nvSpPr>
        <p:spPr bwMode="auto">
          <a:xfrm>
            <a:off x="4152763" y="1931257"/>
            <a:ext cx="163740" cy="164134"/>
          </a:xfrm>
          <a:custGeom>
            <a:avLst/>
            <a:gdLst>
              <a:gd name="T0" fmla="*/ 136 w 360"/>
              <a:gd name="T1" fmla="*/ 226 h 361"/>
              <a:gd name="T2" fmla="*/ 56 w 360"/>
              <a:gd name="T3" fmla="*/ 194 h 361"/>
              <a:gd name="T4" fmla="*/ 56 w 360"/>
              <a:gd name="T5" fmla="*/ 221 h 361"/>
              <a:gd name="T6" fmla="*/ 136 w 360"/>
              <a:gd name="T7" fmla="*/ 253 h 361"/>
              <a:gd name="T8" fmla="*/ 136 w 360"/>
              <a:gd name="T9" fmla="*/ 226 h 361"/>
              <a:gd name="T10" fmla="*/ 136 w 360"/>
              <a:gd name="T11" fmla="*/ 143 h 361"/>
              <a:gd name="T12" fmla="*/ 56 w 360"/>
              <a:gd name="T13" fmla="*/ 111 h 361"/>
              <a:gd name="T14" fmla="*/ 56 w 360"/>
              <a:gd name="T15" fmla="*/ 138 h 361"/>
              <a:gd name="T16" fmla="*/ 136 w 360"/>
              <a:gd name="T17" fmla="*/ 170 h 361"/>
              <a:gd name="T18" fmla="*/ 136 w 360"/>
              <a:gd name="T19" fmla="*/ 143 h 361"/>
              <a:gd name="T20" fmla="*/ 351 w 360"/>
              <a:gd name="T21" fmla="*/ 4 h 361"/>
              <a:gd name="T22" fmla="*/ 332 w 360"/>
              <a:gd name="T23" fmla="*/ 2 h 361"/>
              <a:gd name="T24" fmla="*/ 180 w 360"/>
              <a:gd name="T25" fmla="*/ 63 h 361"/>
              <a:gd name="T26" fmla="*/ 27 w 360"/>
              <a:gd name="T27" fmla="*/ 2 h 361"/>
              <a:gd name="T28" fmla="*/ 8 w 360"/>
              <a:gd name="T29" fmla="*/ 4 h 361"/>
              <a:gd name="T30" fmla="*/ 0 w 360"/>
              <a:gd name="T31" fmla="*/ 21 h 361"/>
              <a:gd name="T32" fmla="*/ 0 w 360"/>
              <a:gd name="T33" fmla="*/ 277 h 361"/>
              <a:gd name="T34" fmla="*/ 12 w 360"/>
              <a:gd name="T35" fmla="*/ 295 h 361"/>
              <a:gd name="T36" fmla="*/ 172 w 360"/>
              <a:gd name="T37" fmla="*/ 359 h 361"/>
              <a:gd name="T38" fmla="*/ 176 w 360"/>
              <a:gd name="T39" fmla="*/ 361 h 361"/>
              <a:gd name="T40" fmla="*/ 180 w 360"/>
              <a:gd name="T41" fmla="*/ 361 h 361"/>
              <a:gd name="T42" fmla="*/ 184 w 360"/>
              <a:gd name="T43" fmla="*/ 361 h 361"/>
              <a:gd name="T44" fmla="*/ 187 w 360"/>
              <a:gd name="T45" fmla="*/ 359 h 361"/>
              <a:gd name="T46" fmla="*/ 347 w 360"/>
              <a:gd name="T47" fmla="*/ 295 h 361"/>
              <a:gd name="T48" fmla="*/ 360 w 360"/>
              <a:gd name="T49" fmla="*/ 277 h 361"/>
              <a:gd name="T50" fmla="*/ 360 w 360"/>
              <a:gd name="T51" fmla="*/ 21 h 361"/>
              <a:gd name="T52" fmla="*/ 351 w 360"/>
              <a:gd name="T53" fmla="*/ 4 h 361"/>
              <a:gd name="T54" fmla="*/ 160 w 360"/>
              <a:gd name="T55" fmla="*/ 320 h 361"/>
              <a:gd name="T56" fmla="*/ 32 w 360"/>
              <a:gd name="T57" fmla="*/ 269 h 361"/>
              <a:gd name="T58" fmla="*/ 32 w 360"/>
              <a:gd name="T59" fmla="*/ 45 h 361"/>
              <a:gd name="T60" fmla="*/ 160 w 360"/>
              <a:gd name="T61" fmla="*/ 96 h 361"/>
              <a:gd name="T62" fmla="*/ 160 w 360"/>
              <a:gd name="T63" fmla="*/ 320 h 361"/>
              <a:gd name="T64" fmla="*/ 328 w 360"/>
              <a:gd name="T65" fmla="*/ 269 h 361"/>
              <a:gd name="T66" fmla="*/ 200 w 360"/>
              <a:gd name="T67" fmla="*/ 320 h 361"/>
              <a:gd name="T68" fmla="*/ 200 w 360"/>
              <a:gd name="T69" fmla="*/ 96 h 361"/>
              <a:gd name="T70" fmla="*/ 328 w 360"/>
              <a:gd name="T71" fmla="*/ 45 h 361"/>
              <a:gd name="T72" fmla="*/ 328 w 360"/>
              <a:gd name="T73" fmla="*/ 269 h 361"/>
              <a:gd name="T74" fmla="*/ 304 w 360"/>
              <a:gd name="T75" fmla="*/ 194 h 361"/>
              <a:gd name="T76" fmla="*/ 224 w 360"/>
              <a:gd name="T77" fmla="*/ 226 h 361"/>
              <a:gd name="T78" fmla="*/ 224 w 360"/>
              <a:gd name="T79" fmla="*/ 253 h 361"/>
              <a:gd name="T80" fmla="*/ 304 w 360"/>
              <a:gd name="T81" fmla="*/ 221 h 361"/>
              <a:gd name="T82" fmla="*/ 304 w 360"/>
              <a:gd name="T83" fmla="*/ 194 h 361"/>
              <a:gd name="T84" fmla="*/ 304 w 360"/>
              <a:gd name="T85" fmla="*/ 111 h 361"/>
              <a:gd name="T86" fmla="*/ 224 w 360"/>
              <a:gd name="T87" fmla="*/ 143 h 361"/>
              <a:gd name="T88" fmla="*/ 224 w 360"/>
              <a:gd name="T89" fmla="*/ 170 h 361"/>
              <a:gd name="T90" fmla="*/ 304 w 360"/>
              <a:gd name="T91" fmla="*/ 138 h 361"/>
              <a:gd name="T92" fmla="*/ 304 w 360"/>
              <a:gd name="T93" fmla="*/ 11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361">
                <a:moveTo>
                  <a:pt x="136" y="226"/>
                </a:moveTo>
                <a:cubicBezTo>
                  <a:pt x="56" y="194"/>
                  <a:pt x="56" y="194"/>
                  <a:pt x="56" y="19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136" y="253"/>
                  <a:pt x="136" y="253"/>
                  <a:pt x="136" y="253"/>
                </a:cubicBezTo>
                <a:lnTo>
                  <a:pt x="136" y="226"/>
                </a:lnTo>
                <a:close/>
                <a:moveTo>
                  <a:pt x="136" y="143"/>
                </a:moveTo>
                <a:cubicBezTo>
                  <a:pt x="56" y="111"/>
                  <a:pt x="56" y="111"/>
                  <a:pt x="56" y="11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136" y="170"/>
                  <a:pt x="136" y="170"/>
                  <a:pt x="136" y="170"/>
                </a:cubicBezTo>
                <a:lnTo>
                  <a:pt x="136" y="143"/>
                </a:lnTo>
                <a:close/>
                <a:moveTo>
                  <a:pt x="351" y="4"/>
                </a:moveTo>
                <a:cubicBezTo>
                  <a:pt x="345" y="1"/>
                  <a:pt x="338" y="0"/>
                  <a:pt x="332" y="2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27" y="2"/>
                  <a:pt x="27" y="2"/>
                  <a:pt x="27" y="2"/>
                </a:cubicBezTo>
                <a:cubicBezTo>
                  <a:pt x="21" y="0"/>
                  <a:pt x="14" y="1"/>
                  <a:pt x="8" y="4"/>
                </a:cubicBezTo>
                <a:cubicBezTo>
                  <a:pt x="3" y="8"/>
                  <a:pt x="0" y="14"/>
                  <a:pt x="0" y="2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85"/>
                  <a:pt x="5" y="292"/>
                  <a:pt x="12" y="295"/>
                </a:cubicBezTo>
                <a:cubicBezTo>
                  <a:pt x="172" y="359"/>
                  <a:pt x="172" y="359"/>
                  <a:pt x="172" y="359"/>
                </a:cubicBezTo>
                <a:cubicBezTo>
                  <a:pt x="172" y="359"/>
                  <a:pt x="175" y="360"/>
                  <a:pt x="176" y="361"/>
                </a:cubicBezTo>
                <a:cubicBezTo>
                  <a:pt x="177" y="361"/>
                  <a:pt x="178" y="361"/>
                  <a:pt x="180" y="361"/>
                </a:cubicBezTo>
                <a:cubicBezTo>
                  <a:pt x="181" y="361"/>
                  <a:pt x="182" y="361"/>
                  <a:pt x="184" y="361"/>
                </a:cubicBezTo>
                <a:cubicBezTo>
                  <a:pt x="184" y="360"/>
                  <a:pt x="187" y="359"/>
                  <a:pt x="187" y="359"/>
                </a:cubicBezTo>
                <a:cubicBezTo>
                  <a:pt x="347" y="295"/>
                  <a:pt x="347" y="295"/>
                  <a:pt x="347" y="295"/>
                </a:cubicBezTo>
                <a:cubicBezTo>
                  <a:pt x="355" y="292"/>
                  <a:pt x="360" y="285"/>
                  <a:pt x="360" y="277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0" y="14"/>
                  <a:pt x="356" y="8"/>
                  <a:pt x="351" y="4"/>
                </a:cubicBezTo>
                <a:close/>
                <a:moveTo>
                  <a:pt x="160" y="320"/>
                </a:moveTo>
                <a:cubicBezTo>
                  <a:pt x="32" y="269"/>
                  <a:pt x="32" y="269"/>
                  <a:pt x="32" y="269"/>
                </a:cubicBezTo>
                <a:cubicBezTo>
                  <a:pt x="32" y="45"/>
                  <a:pt x="32" y="45"/>
                  <a:pt x="32" y="45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320"/>
                </a:lnTo>
                <a:close/>
                <a:moveTo>
                  <a:pt x="328" y="269"/>
                </a:moveTo>
                <a:cubicBezTo>
                  <a:pt x="200" y="320"/>
                  <a:pt x="200" y="320"/>
                  <a:pt x="200" y="320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328" y="45"/>
                  <a:pt x="328" y="45"/>
                  <a:pt x="328" y="45"/>
                </a:cubicBezTo>
                <a:lnTo>
                  <a:pt x="328" y="269"/>
                </a:lnTo>
                <a:close/>
                <a:moveTo>
                  <a:pt x="304" y="194"/>
                </a:moveTo>
                <a:cubicBezTo>
                  <a:pt x="224" y="226"/>
                  <a:pt x="224" y="226"/>
                  <a:pt x="224" y="226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304" y="221"/>
                  <a:pt x="304" y="221"/>
                  <a:pt x="304" y="221"/>
                </a:cubicBezTo>
                <a:lnTo>
                  <a:pt x="304" y="194"/>
                </a:lnTo>
                <a:close/>
                <a:moveTo>
                  <a:pt x="304" y="111"/>
                </a:moveTo>
                <a:cubicBezTo>
                  <a:pt x="224" y="143"/>
                  <a:pt x="224" y="143"/>
                  <a:pt x="224" y="143"/>
                </a:cubicBezTo>
                <a:cubicBezTo>
                  <a:pt x="224" y="170"/>
                  <a:pt x="224" y="170"/>
                  <a:pt x="224" y="170"/>
                </a:cubicBezTo>
                <a:cubicBezTo>
                  <a:pt x="304" y="138"/>
                  <a:pt x="304" y="138"/>
                  <a:pt x="304" y="138"/>
                </a:cubicBezTo>
                <a:lnTo>
                  <a:pt x="304" y="11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400" dirty="0">
              <a:cs typeface="+mn-ea"/>
              <a:sym typeface="+mn-lt"/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1576500" y="1919795"/>
            <a:ext cx="630430" cy="19139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1372686" y="3332789"/>
            <a:ext cx="630430" cy="19139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2945709" y="3332789"/>
            <a:ext cx="630430" cy="19139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2737603" y="1923446"/>
            <a:ext cx="756758" cy="19139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4348086" y="1921402"/>
            <a:ext cx="630430" cy="19139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4189088" y="3332789"/>
            <a:ext cx="630430" cy="19139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5361054" y="1452390"/>
            <a:ext cx="1133365" cy="17395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5361055" y="1641165"/>
            <a:ext cx="2546099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61053" y="2211710"/>
            <a:ext cx="2546100" cy="180853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A3314AD6-0CFE-4A4C-A595-E9B8B0F11F8C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4E2DA672-0A34-4318-9EDB-A935177292DB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80">
            <a:extLst>
              <a:ext uri="{FF2B5EF4-FFF2-40B4-BE49-F238E27FC236}">
                <a16:creationId xmlns:a16="http://schemas.microsoft.com/office/drawing/2014/main" id="{FA8E0CD4-735A-40E1-ABE5-747C897F8EF3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矩形 39">
            <a:extLst>
              <a:ext uri="{FF2B5EF4-FFF2-40B4-BE49-F238E27FC236}">
                <a16:creationId xmlns:a16="http://schemas.microsoft.com/office/drawing/2014/main" id="{A64ACB8F-E748-4737-AA60-6A55A23CD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4038846793"/>
      </p:ext>
    </p:extLst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id="{05332870-000A-42AB-ADA3-DA89871D3A4F}"/>
              </a:ext>
            </a:extLst>
          </p:cNvPr>
          <p:cNvSpPr/>
          <p:nvPr/>
        </p:nvSpPr>
        <p:spPr>
          <a:xfrm>
            <a:off x="3995937" y="1256042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3" name="任意多边形: 形状 302">
            <a:extLst>
              <a:ext uri="{FF2B5EF4-FFF2-40B4-BE49-F238E27FC236}">
                <a16:creationId xmlns:a16="http://schemas.microsoft.com/office/drawing/2014/main" id="{41B0092D-2066-4E16-8D6B-DFCC0EAB79C3}"/>
              </a:ext>
            </a:extLst>
          </p:cNvPr>
          <p:cNvSpPr/>
          <p:nvPr/>
        </p:nvSpPr>
        <p:spPr>
          <a:xfrm>
            <a:off x="4698981" y="1256042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7128691-52DE-485E-98E9-CBEB106E60E3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2245" y="-238289"/>
            <a:ext cx="3465282" cy="3465282"/>
          </a:xfrm>
          <a:prstGeom prst="rect">
            <a:avLst/>
          </a:prstGeom>
        </p:spPr>
      </p:pic>
      <p:pic>
        <p:nvPicPr>
          <p:cNvPr id="167" name="图片 166">
            <a:extLst>
              <a:ext uri="{FF2B5EF4-FFF2-40B4-BE49-F238E27FC236}">
                <a16:creationId xmlns:a16="http://schemas.microsoft.com/office/drawing/2014/main" id="{28919081-787F-41EF-A31C-5A7C7823DF0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5497"/>
            <a:ext cx="3890556" cy="3656436"/>
          </a:xfrm>
          <a:prstGeom prst="rect">
            <a:avLst/>
          </a:prstGeom>
        </p:spPr>
      </p:pic>
      <p:grpSp>
        <p:nvGrpSpPr>
          <p:cNvPr id="168" name="图形 4">
            <a:extLst>
              <a:ext uri="{FF2B5EF4-FFF2-40B4-BE49-F238E27FC236}">
                <a16:creationId xmlns:a16="http://schemas.microsoft.com/office/drawing/2014/main" id="{12A7571A-2BD1-4CE3-A0EE-556C831D83F9}"/>
              </a:ext>
            </a:extLst>
          </p:cNvPr>
          <p:cNvGrpSpPr/>
          <p:nvPr/>
        </p:nvGrpSpPr>
        <p:grpSpPr>
          <a:xfrm rot="5400000">
            <a:off x="-1790025" y="3864089"/>
            <a:ext cx="6588968" cy="2654468"/>
            <a:chOff x="2266965" y="2267091"/>
            <a:chExt cx="5135879" cy="2069068"/>
          </a:xfrm>
          <a:gradFill flip="none" rotWithShape="1">
            <a:gsLst>
              <a:gs pos="100000">
                <a:srgbClr val="012A6F"/>
              </a:gs>
              <a:gs pos="47000">
                <a:srgbClr val="01BCD6"/>
              </a:gs>
              <a:gs pos="7000">
                <a:srgbClr val="01F6FE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79124EF9-CC14-4EA7-AE60-9D89E21096FF}"/>
                </a:ext>
              </a:extLst>
            </p:cNvPr>
            <p:cNvSpPr/>
            <p:nvPr/>
          </p:nvSpPr>
          <p:spPr>
            <a:xfrm>
              <a:off x="2756574" y="2280117"/>
              <a:ext cx="3720369" cy="860393"/>
            </a:xfrm>
            <a:custGeom>
              <a:avLst/>
              <a:gdLst>
                <a:gd name="connsiteX0" fmla="*/ 1908334 w 3720369"/>
                <a:gd name="connsiteY0" fmla="*/ 860393 h 860393"/>
                <a:gd name="connsiteX1" fmla="*/ 1618107 w 3720369"/>
                <a:gd name="connsiteY1" fmla="*/ 860393 h 860393"/>
                <a:gd name="connsiteX2" fmla="*/ 1447038 w 3720369"/>
                <a:gd name="connsiteY2" fmla="*/ 689229 h 860393"/>
                <a:gd name="connsiteX3" fmla="*/ 1197102 w 3720369"/>
                <a:gd name="connsiteY3" fmla="*/ 689229 h 860393"/>
                <a:gd name="connsiteX4" fmla="*/ 1055941 w 3720369"/>
                <a:gd name="connsiteY4" fmla="*/ 830390 h 860393"/>
                <a:gd name="connsiteX5" fmla="*/ 316135 w 3720369"/>
                <a:gd name="connsiteY5" fmla="*/ 830390 h 860393"/>
                <a:gd name="connsiteX6" fmla="*/ 229362 w 3720369"/>
                <a:gd name="connsiteY6" fmla="*/ 743712 h 860393"/>
                <a:gd name="connsiteX7" fmla="*/ 0 w 3720369"/>
                <a:gd name="connsiteY7" fmla="*/ 743712 h 860393"/>
                <a:gd name="connsiteX8" fmla="*/ 0 w 3720369"/>
                <a:gd name="connsiteY8" fmla="*/ 734759 h 860393"/>
                <a:gd name="connsiteX9" fmla="*/ 233077 w 3720369"/>
                <a:gd name="connsiteY9" fmla="*/ 734759 h 860393"/>
                <a:gd name="connsiteX10" fmla="*/ 319850 w 3720369"/>
                <a:gd name="connsiteY10" fmla="*/ 821436 h 860393"/>
                <a:gd name="connsiteX11" fmla="*/ 1052227 w 3720369"/>
                <a:gd name="connsiteY11" fmla="*/ 821436 h 860393"/>
                <a:gd name="connsiteX12" fmla="*/ 1193387 w 3720369"/>
                <a:gd name="connsiteY12" fmla="*/ 680276 h 860393"/>
                <a:gd name="connsiteX13" fmla="*/ 1450753 w 3720369"/>
                <a:gd name="connsiteY13" fmla="*/ 680276 h 860393"/>
                <a:gd name="connsiteX14" fmla="*/ 1621917 w 3720369"/>
                <a:gd name="connsiteY14" fmla="*/ 851440 h 860393"/>
                <a:gd name="connsiteX15" fmla="*/ 1904619 w 3720369"/>
                <a:gd name="connsiteY15" fmla="*/ 851440 h 860393"/>
                <a:gd name="connsiteX16" fmla="*/ 2158460 w 3720369"/>
                <a:gd name="connsiteY16" fmla="*/ 597503 h 860393"/>
                <a:gd name="connsiteX17" fmla="*/ 2812352 w 3720369"/>
                <a:gd name="connsiteY17" fmla="*/ 597503 h 860393"/>
                <a:gd name="connsiteX18" fmla="*/ 2996470 w 3720369"/>
                <a:gd name="connsiteY18" fmla="*/ 413385 h 860393"/>
                <a:gd name="connsiteX19" fmla="*/ 3070574 w 3720369"/>
                <a:gd name="connsiteY19" fmla="*/ 413385 h 860393"/>
                <a:gd name="connsiteX20" fmla="*/ 3197733 w 3720369"/>
                <a:gd name="connsiteY20" fmla="*/ 286226 h 860393"/>
                <a:gd name="connsiteX21" fmla="*/ 3427762 w 3720369"/>
                <a:gd name="connsiteY21" fmla="*/ 286226 h 860393"/>
                <a:gd name="connsiteX22" fmla="*/ 3713988 w 3720369"/>
                <a:gd name="connsiteY22" fmla="*/ 0 h 860393"/>
                <a:gd name="connsiteX23" fmla="*/ 3720370 w 3720369"/>
                <a:gd name="connsiteY23" fmla="*/ 6382 h 860393"/>
                <a:gd name="connsiteX24" fmla="*/ 3431477 w 3720369"/>
                <a:gd name="connsiteY24" fmla="*/ 295180 h 860393"/>
                <a:gd name="connsiteX25" fmla="*/ 3201448 w 3720369"/>
                <a:gd name="connsiteY25" fmla="*/ 295180 h 860393"/>
                <a:gd name="connsiteX26" fmla="*/ 3074289 w 3720369"/>
                <a:gd name="connsiteY26" fmla="*/ 422339 h 860393"/>
                <a:gd name="connsiteX27" fmla="*/ 3000185 w 3720369"/>
                <a:gd name="connsiteY27" fmla="*/ 422339 h 860393"/>
                <a:gd name="connsiteX28" fmla="*/ 2815971 w 3720369"/>
                <a:gd name="connsiteY28" fmla="*/ 606457 h 860393"/>
                <a:gd name="connsiteX29" fmla="*/ 2162175 w 3720369"/>
                <a:gd name="connsiteY29" fmla="*/ 606457 h 86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20369" h="860393">
                  <a:moveTo>
                    <a:pt x="1908334" y="860393"/>
                  </a:moveTo>
                  <a:lnTo>
                    <a:pt x="1618107" y="860393"/>
                  </a:lnTo>
                  <a:lnTo>
                    <a:pt x="1447038" y="689229"/>
                  </a:lnTo>
                  <a:lnTo>
                    <a:pt x="1197102" y="689229"/>
                  </a:lnTo>
                  <a:lnTo>
                    <a:pt x="1055941" y="830390"/>
                  </a:lnTo>
                  <a:lnTo>
                    <a:pt x="316135" y="830390"/>
                  </a:lnTo>
                  <a:lnTo>
                    <a:pt x="229362" y="743712"/>
                  </a:lnTo>
                  <a:lnTo>
                    <a:pt x="0" y="743712"/>
                  </a:lnTo>
                  <a:lnTo>
                    <a:pt x="0" y="734759"/>
                  </a:lnTo>
                  <a:lnTo>
                    <a:pt x="233077" y="734759"/>
                  </a:lnTo>
                  <a:lnTo>
                    <a:pt x="319850" y="821436"/>
                  </a:lnTo>
                  <a:lnTo>
                    <a:pt x="1052227" y="821436"/>
                  </a:lnTo>
                  <a:lnTo>
                    <a:pt x="1193387" y="680276"/>
                  </a:lnTo>
                  <a:lnTo>
                    <a:pt x="1450753" y="680276"/>
                  </a:lnTo>
                  <a:lnTo>
                    <a:pt x="1621917" y="851440"/>
                  </a:lnTo>
                  <a:lnTo>
                    <a:pt x="1904619" y="851440"/>
                  </a:lnTo>
                  <a:lnTo>
                    <a:pt x="2158460" y="597503"/>
                  </a:lnTo>
                  <a:lnTo>
                    <a:pt x="2812352" y="597503"/>
                  </a:lnTo>
                  <a:lnTo>
                    <a:pt x="2996470" y="413385"/>
                  </a:lnTo>
                  <a:lnTo>
                    <a:pt x="3070574" y="413385"/>
                  </a:lnTo>
                  <a:lnTo>
                    <a:pt x="3197733" y="286226"/>
                  </a:lnTo>
                  <a:lnTo>
                    <a:pt x="3427762" y="286226"/>
                  </a:lnTo>
                  <a:lnTo>
                    <a:pt x="3713988" y="0"/>
                  </a:lnTo>
                  <a:lnTo>
                    <a:pt x="3720370" y="6382"/>
                  </a:lnTo>
                  <a:lnTo>
                    <a:pt x="3431477" y="295180"/>
                  </a:lnTo>
                  <a:lnTo>
                    <a:pt x="3201448" y="295180"/>
                  </a:lnTo>
                  <a:lnTo>
                    <a:pt x="3074289" y="422339"/>
                  </a:lnTo>
                  <a:lnTo>
                    <a:pt x="3000185" y="422339"/>
                  </a:lnTo>
                  <a:lnTo>
                    <a:pt x="2815971" y="606457"/>
                  </a:lnTo>
                  <a:lnTo>
                    <a:pt x="2162175" y="6064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54DFD34-C8A0-49F7-8CA9-C6B534C9F110}"/>
                </a:ext>
              </a:extLst>
            </p:cNvPr>
            <p:cNvSpPr/>
            <p:nvPr/>
          </p:nvSpPr>
          <p:spPr>
            <a:xfrm>
              <a:off x="2740572" y="3002493"/>
              <a:ext cx="33623" cy="33718"/>
            </a:xfrm>
            <a:custGeom>
              <a:avLst/>
              <a:gdLst>
                <a:gd name="connsiteX0" fmla="*/ 16859 w 33623"/>
                <a:gd name="connsiteY0" fmla="*/ 33719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72A3D075-C2DA-45ED-AD00-3314B820F2A7}"/>
                </a:ext>
              </a:extLst>
            </p:cNvPr>
            <p:cNvSpPr/>
            <p:nvPr/>
          </p:nvSpPr>
          <p:spPr>
            <a:xfrm>
              <a:off x="6456298" y="226709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5984E925-CF66-4E4D-854D-5B2F9345C61D}"/>
                </a:ext>
              </a:extLst>
            </p:cNvPr>
            <p:cNvSpPr/>
            <p:nvPr/>
          </p:nvSpPr>
          <p:spPr>
            <a:xfrm>
              <a:off x="2727046" y="3762016"/>
              <a:ext cx="3846385" cy="561022"/>
            </a:xfrm>
            <a:custGeom>
              <a:avLst/>
              <a:gdLst>
                <a:gd name="connsiteX0" fmla="*/ 3840004 w 3846385"/>
                <a:gd name="connsiteY0" fmla="*/ 561023 h 561022"/>
                <a:gd name="connsiteX1" fmla="*/ 3645884 w 3846385"/>
                <a:gd name="connsiteY1" fmla="*/ 366808 h 561022"/>
                <a:gd name="connsiteX2" fmla="*/ 3508820 w 3846385"/>
                <a:gd name="connsiteY2" fmla="*/ 366808 h 561022"/>
                <a:gd name="connsiteX3" fmla="*/ 3269837 w 3846385"/>
                <a:gd name="connsiteY3" fmla="*/ 127825 h 561022"/>
                <a:gd name="connsiteX4" fmla="*/ 3154394 w 3846385"/>
                <a:gd name="connsiteY4" fmla="*/ 127825 h 561022"/>
                <a:gd name="connsiteX5" fmla="*/ 2993136 w 3846385"/>
                <a:gd name="connsiteY5" fmla="*/ 289179 h 561022"/>
                <a:gd name="connsiteX6" fmla="*/ 2788539 w 3846385"/>
                <a:gd name="connsiteY6" fmla="*/ 289179 h 561022"/>
                <a:gd name="connsiteX7" fmla="*/ 2587181 w 3846385"/>
                <a:gd name="connsiteY7" fmla="*/ 87725 h 561022"/>
                <a:gd name="connsiteX8" fmla="*/ 2273046 w 3846385"/>
                <a:gd name="connsiteY8" fmla="*/ 87725 h 561022"/>
                <a:gd name="connsiteX9" fmla="*/ 2118646 w 3846385"/>
                <a:gd name="connsiteY9" fmla="*/ 242125 h 561022"/>
                <a:gd name="connsiteX10" fmla="*/ 1772888 w 3846385"/>
                <a:gd name="connsiteY10" fmla="*/ 242125 h 561022"/>
                <a:gd name="connsiteX11" fmla="*/ 1594676 w 3846385"/>
                <a:gd name="connsiteY11" fmla="*/ 63913 h 561022"/>
                <a:gd name="connsiteX12" fmla="*/ 1260253 w 3846385"/>
                <a:gd name="connsiteY12" fmla="*/ 63913 h 561022"/>
                <a:gd name="connsiteX13" fmla="*/ 1221962 w 3846385"/>
                <a:gd name="connsiteY13" fmla="*/ 102203 h 561022"/>
                <a:gd name="connsiteX14" fmla="*/ 1005173 w 3846385"/>
                <a:gd name="connsiteY14" fmla="*/ 102203 h 561022"/>
                <a:gd name="connsiteX15" fmla="*/ 912019 w 3846385"/>
                <a:gd name="connsiteY15" fmla="*/ 8954 h 561022"/>
                <a:gd name="connsiteX16" fmla="*/ 430530 w 3846385"/>
                <a:gd name="connsiteY16" fmla="*/ 8954 h 561022"/>
                <a:gd name="connsiteX17" fmla="*/ 358521 w 3846385"/>
                <a:gd name="connsiteY17" fmla="*/ 80963 h 561022"/>
                <a:gd name="connsiteX18" fmla="*/ 0 w 3846385"/>
                <a:gd name="connsiteY18" fmla="*/ 80963 h 561022"/>
                <a:gd name="connsiteX19" fmla="*/ 0 w 3846385"/>
                <a:gd name="connsiteY19" fmla="*/ 72009 h 561022"/>
                <a:gd name="connsiteX20" fmla="*/ 354901 w 3846385"/>
                <a:gd name="connsiteY20" fmla="*/ 72009 h 561022"/>
                <a:gd name="connsiteX21" fmla="*/ 426815 w 3846385"/>
                <a:gd name="connsiteY21" fmla="*/ 0 h 561022"/>
                <a:gd name="connsiteX22" fmla="*/ 915734 w 3846385"/>
                <a:gd name="connsiteY22" fmla="*/ 0 h 561022"/>
                <a:gd name="connsiteX23" fmla="*/ 1008888 w 3846385"/>
                <a:gd name="connsiteY23" fmla="*/ 93250 h 561022"/>
                <a:gd name="connsiteX24" fmla="*/ 1218248 w 3846385"/>
                <a:gd name="connsiteY24" fmla="*/ 93250 h 561022"/>
                <a:gd name="connsiteX25" fmla="*/ 1256538 w 3846385"/>
                <a:gd name="connsiteY25" fmla="*/ 54959 h 561022"/>
                <a:gd name="connsiteX26" fmla="*/ 1598295 w 3846385"/>
                <a:gd name="connsiteY26" fmla="*/ 54959 h 561022"/>
                <a:gd name="connsiteX27" fmla="*/ 1776603 w 3846385"/>
                <a:gd name="connsiteY27" fmla="*/ 233172 h 561022"/>
                <a:gd name="connsiteX28" fmla="*/ 2114931 w 3846385"/>
                <a:gd name="connsiteY28" fmla="*/ 233172 h 561022"/>
                <a:gd name="connsiteX29" fmla="*/ 2269331 w 3846385"/>
                <a:gd name="connsiteY29" fmla="*/ 78772 h 561022"/>
                <a:gd name="connsiteX30" fmla="*/ 2590895 w 3846385"/>
                <a:gd name="connsiteY30" fmla="*/ 78772 h 561022"/>
                <a:gd name="connsiteX31" fmla="*/ 2792349 w 3846385"/>
                <a:gd name="connsiteY31" fmla="*/ 280130 h 561022"/>
                <a:gd name="connsiteX32" fmla="*/ 2989421 w 3846385"/>
                <a:gd name="connsiteY32" fmla="*/ 280130 h 561022"/>
                <a:gd name="connsiteX33" fmla="*/ 3150680 w 3846385"/>
                <a:gd name="connsiteY33" fmla="*/ 118872 h 561022"/>
                <a:gd name="connsiteX34" fmla="*/ 3273552 w 3846385"/>
                <a:gd name="connsiteY34" fmla="*/ 118872 h 561022"/>
                <a:gd name="connsiteX35" fmla="*/ 3512534 w 3846385"/>
                <a:gd name="connsiteY35" fmla="*/ 357854 h 561022"/>
                <a:gd name="connsiteX36" fmla="*/ 3649504 w 3846385"/>
                <a:gd name="connsiteY36" fmla="*/ 357854 h 561022"/>
                <a:gd name="connsiteX37" fmla="*/ 3846386 w 3846385"/>
                <a:gd name="connsiteY37" fmla="*/ 554641 h 56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46385" h="561022">
                  <a:moveTo>
                    <a:pt x="3840004" y="561023"/>
                  </a:moveTo>
                  <a:lnTo>
                    <a:pt x="3645884" y="366808"/>
                  </a:lnTo>
                  <a:lnTo>
                    <a:pt x="3508820" y="366808"/>
                  </a:lnTo>
                  <a:lnTo>
                    <a:pt x="3269837" y="127825"/>
                  </a:lnTo>
                  <a:lnTo>
                    <a:pt x="3154394" y="127825"/>
                  </a:lnTo>
                  <a:lnTo>
                    <a:pt x="2993136" y="289179"/>
                  </a:lnTo>
                  <a:lnTo>
                    <a:pt x="2788539" y="289179"/>
                  </a:lnTo>
                  <a:lnTo>
                    <a:pt x="2587181" y="87725"/>
                  </a:lnTo>
                  <a:lnTo>
                    <a:pt x="2273046" y="87725"/>
                  </a:lnTo>
                  <a:lnTo>
                    <a:pt x="2118646" y="242125"/>
                  </a:lnTo>
                  <a:lnTo>
                    <a:pt x="1772888" y="242125"/>
                  </a:lnTo>
                  <a:lnTo>
                    <a:pt x="1594676" y="63913"/>
                  </a:lnTo>
                  <a:lnTo>
                    <a:pt x="1260253" y="63913"/>
                  </a:lnTo>
                  <a:lnTo>
                    <a:pt x="1221962" y="102203"/>
                  </a:lnTo>
                  <a:lnTo>
                    <a:pt x="1005173" y="102203"/>
                  </a:lnTo>
                  <a:lnTo>
                    <a:pt x="912019" y="8954"/>
                  </a:lnTo>
                  <a:lnTo>
                    <a:pt x="430530" y="8954"/>
                  </a:lnTo>
                  <a:lnTo>
                    <a:pt x="358521" y="80963"/>
                  </a:lnTo>
                  <a:lnTo>
                    <a:pt x="0" y="80963"/>
                  </a:lnTo>
                  <a:lnTo>
                    <a:pt x="0" y="72009"/>
                  </a:lnTo>
                  <a:lnTo>
                    <a:pt x="354901" y="72009"/>
                  </a:lnTo>
                  <a:lnTo>
                    <a:pt x="426815" y="0"/>
                  </a:lnTo>
                  <a:lnTo>
                    <a:pt x="915734" y="0"/>
                  </a:lnTo>
                  <a:lnTo>
                    <a:pt x="1008888" y="93250"/>
                  </a:lnTo>
                  <a:lnTo>
                    <a:pt x="1218248" y="93250"/>
                  </a:lnTo>
                  <a:lnTo>
                    <a:pt x="1256538" y="54959"/>
                  </a:lnTo>
                  <a:lnTo>
                    <a:pt x="1598295" y="54959"/>
                  </a:lnTo>
                  <a:lnTo>
                    <a:pt x="1776603" y="233172"/>
                  </a:lnTo>
                  <a:lnTo>
                    <a:pt x="2114931" y="233172"/>
                  </a:lnTo>
                  <a:lnTo>
                    <a:pt x="2269331" y="78772"/>
                  </a:lnTo>
                  <a:lnTo>
                    <a:pt x="2590895" y="78772"/>
                  </a:lnTo>
                  <a:lnTo>
                    <a:pt x="2792349" y="280130"/>
                  </a:lnTo>
                  <a:lnTo>
                    <a:pt x="2989421" y="280130"/>
                  </a:lnTo>
                  <a:lnTo>
                    <a:pt x="3150680" y="118872"/>
                  </a:lnTo>
                  <a:lnTo>
                    <a:pt x="3273552" y="118872"/>
                  </a:lnTo>
                  <a:lnTo>
                    <a:pt x="3512534" y="357854"/>
                  </a:lnTo>
                  <a:lnTo>
                    <a:pt x="3649504" y="357854"/>
                  </a:lnTo>
                  <a:lnTo>
                    <a:pt x="3846386" y="554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0FEB26E-B805-4781-825B-ABE5EB18883C}"/>
                </a:ext>
              </a:extLst>
            </p:cNvPr>
            <p:cNvSpPr/>
            <p:nvPr/>
          </p:nvSpPr>
          <p:spPr>
            <a:xfrm>
              <a:off x="2711044" y="38216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A31067B-554B-4C1A-AE6A-CF46B6B8DC5B}"/>
                </a:ext>
              </a:extLst>
            </p:cNvPr>
            <p:cNvSpPr/>
            <p:nvPr/>
          </p:nvSpPr>
          <p:spPr>
            <a:xfrm>
              <a:off x="6552786" y="430248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406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B0661303-9FA9-4B80-94A7-87D1AC3C70E0}"/>
                </a:ext>
              </a:extLst>
            </p:cNvPr>
            <p:cNvSpPr/>
            <p:nvPr/>
          </p:nvSpPr>
          <p:spPr>
            <a:xfrm>
              <a:off x="2775052" y="3347869"/>
              <a:ext cx="4468558" cy="641508"/>
            </a:xfrm>
            <a:custGeom>
              <a:avLst/>
              <a:gdLst>
                <a:gd name="connsiteX0" fmla="*/ 4462272 w 4468558"/>
                <a:gd name="connsiteY0" fmla="*/ 641509 h 641508"/>
                <a:gd name="connsiteX1" fmla="*/ 4304253 w 4468558"/>
                <a:gd name="connsiteY1" fmla="*/ 483489 h 641508"/>
                <a:gd name="connsiteX2" fmla="*/ 3646742 w 4468558"/>
                <a:gd name="connsiteY2" fmla="*/ 483489 h 641508"/>
                <a:gd name="connsiteX3" fmla="*/ 3458052 w 4468558"/>
                <a:gd name="connsiteY3" fmla="*/ 294704 h 641508"/>
                <a:gd name="connsiteX4" fmla="*/ 3193447 w 4468558"/>
                <a:gd name="connsiteY4" fmla="*/ 294704 h 641508"/>
                <a:gd name="connsiteX5" fmla="*/ 3048381 w 4468558"/>
                <a:gd name="connsiteY5" fmla="*/ 149638 h 641508"/>
                <a:gd name="connsiteX6" fmla="*/ 2839498 w 4468558"/>
                <a:gd name="connsiteY6" fmla="*/ 149638 h 641508"/>
                <a:gd name="connsiteX7" fmla="*/ 2731103 w 4468558"/>
                <a:gd name="connsiteY7" fmla="*/ 258032 h 641508"/>
                <a:gd name="connsiteX8" fmla="*/ 2532793 w 4468558"/>
                <a:gd name="connsiteY8" fmla="*/ 258032 h 641508"/>
                <a:gd name="connsiteX9" fmla="*/ 2432209 w 4468558"/>
                <a:gd name="connsiteY9" fmla="*/ 157448 h 641508"/>
                <a:gd name="connsiteX10" fmla="*/ 2186845 w 4468558"/>
                <a:gd name="connsiteY10" fmla="*/ 157448 h 641508"/>
                <a:gd name="connsiteX11" fmla="*/ 2122265 w 4468558"/>
                <a:gd name="connsiteY11" fmla="*/ 222028 h 641508"/>
                <a:gd name="connsiteX12" fmla="*/ 1841849 w 4468558"/>
                <a:gd name="connsiteY12" fmla="*/ 222028 h 641508"/>
                <a:gd name="connsiteX13" fmla="*/ 1672114 w 4468558"/>
                <a:gd name="connsiteY13" fmla="*/ 52292 h 641508"/>
                <a:gd name="connsiteX14" fmla="*/ 1288352 w 4468558"/>
                <a:gd name="connsiteY14" fmla="*/ 52292 h 641508"/>
                <a:gd name="connsiteX15" fmla="*/ 1135190 w 4468558"/>
                <a:gd name="connsiteY15" fmla="*/ 205454 h 641508"/>
                <a:gd name="connsiteX16" fmla="*/ 871442 w 4468558"/>
                <a:gd name="connsiteY16" fmla="*/ 205454 h 641508"/>
                <a:gd name="connsiteX17" fmla="*/ 674942 w 4468558"/>
                <a:gd name="connsiteY17" fmla="*/ 8954 h 641508"/>
                <a:gd name="connsiteX18" fmla="*/ 0 w 4468558"/>
                <a:gd name="connsiteY18" fmla="*/ 8954 h 641508"/>
                <a:gd name="connsiteX19" fmla="*/ 0 w 4468558"/>
                <a:gd name="connsiteY19" fmla="*/ 0 h 641508"/>
                <a:gd name="connsiteX20" fmla="*/ 678656 w 4468558"/>
                <a:gd name="connsiteY20" fmla="*/ 0 h 641508"/>
                <a:gd name="connsiteX21" fmla="*/ 875062 w 4468558"/>
                <a:gd name="connsiteY21" fmla="*/ 196501 h 641508"/>
                <a:gd name="connsiteX22" fmla="*/ 1131570 w 4468558"/>
                <a:gd name="connsiteY22" fmla="*/ 196501 h 641508"/>
                <a:gd name="connsiteX23" fmla="*/ 1284637 w 4468558"/>
                <a:gd name="connsiteY23" fmla="*/ 43339 h 641508"/>
                <a:gd name="connsiteX24" fmla="*/ 1675829 w 4468558"/>
                <a:gd name="connsiteY24" fmla="*/ 43339 h 641508"/>
                <a:gd name="connsiteX25" fmla="*/ 1845564 w 4468558"/>
                <a:gd name="connsiteY25" fmla="*/ 213074 h 641508"/>
                <a:gd name="connsiteX26" fmla="*/ 2118551 w 4468558"/>
                <a:gd name="connsiteY26" fmla="*/ 213074 h 641508"/>
                <a:gd name="connsiteX27" fmla="*/ 2183130 w 4468558"/>
                <a:gd name="connsiteY27" fmla="*/ 148495 h 641508"/>
                <a:gd name="connsiteX28" fmla="*/ 2435923 w 4468558"/>
                <a:gd name="connsiteY28" fmla="*/ 148495 h 641508"/>
                <a:gd name="connsiteX29" fmla="*/ 2536412 w 4468558"/>
                <a:gd name="connsiteY29" fmla="*/ 249079 h 641508"/>
                <a:gd name="connsiteX30" fmla="*/ 2727389 w 4468558"/>
                <a:gd name="connsiteY30" fmla="*/ 249079 h 641508"/>
                <a:gd name="connsiteX31" fmla="*/ 2835783 w 4468558"/>
                <a:gd name="connsiteY31" fmla="*/ 140684 h 641508"/>
                <a:gd name="connsiteX32" fmla="*/ 3052096 w 4468558"/>
                <a:gd name="connsiteY32" fmla="*/ 140684 h 641508"/>
                <a:gd name="connsiteX33" fmla="*/ 3197257 w 4468558"/>
                <a:gd name="connsiteY33" fmla="*/ 285750 h 641508"/>
                <a:gd name="connsiteX34" fmla="*/ 3461671 w 4468558"/>
                <a:gd name="connsiteY34" fmla="*/ 285750 h 641508"/>
                <a:gd name="connsiteX35" fmla="*/ 3650456 w 4468558"/>
                <a:gd name="connsiteY35" fmla="*/ 474535 h 641508"/>
                <a:gd name="connsiteX36" fmla="*/ 4307967 w 4468558"/>
                <a:gd name="connsiteY36" fmla="*/ 474535 h 641508"/>
                <a:gd name="connsiteX37" fmla="*/ 4468559 w 4468558"/>
                <a:gd name="connsiteY37" fmla="*/ 635127 h 641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68558" h="641508">
                  <a:moveTo>
                    <a:pt x="4462272" y="641509"/>
                  </a:moveTo>
                  <a:lnTo>
                    <a:pt x="4304253" y="483489"/>
                  </a:lnTo>
                  <a:lnTo>
                    <a:pt x="3646742" y="483489"/>
                  </a:lnTo>
                  <a:lnTo>
                    <a:pt x="3458052" y="294704"/>
                  </a:lnTo>
                  <a:lnTo>
                    <a:pt x="3193447" y="294704"/>
                  </a:lnTo>
                  <a:lnTo>
                    <a:pt x="3048381" y="149638"/>
                  </a:lnTo>
                  <a:lnTo>
                    <a:pt x="2839498" y="149638"/>
                  </a:lnTo>
                  <a:lnTo>
                    <a:pt x="2731103" y="258032"/>
                  </a:lnTo>
                  <a:lnTo>
                    <a:pt x="2532793" y="258032"/>
                  </a:lnTo>
                  <a:lnTo>
                    <a:pt x="2432209" y="157448"/>
                  </a:lnTo>
                  <a:lnTo>
                    <a:pt x="2186845" y="157448"/>
                  </a:lnTo>
                  <a:lnTo>
                    <a:pt x="2122265" y="222028"/>
                  </a:lnTo>
                  <a:lnTo>
                    <a:pt x="1841849" y="222028"/>
                  </a:lnTo>
                  <a:lnTo>
                    <a:pt x="1672114" y="52292"/>
                  </a:lnTo>
                  <a:lnTo>
                    <a:pt x="1288352" y="52292"/>
                  </a:lnTo>
                  <a:lnTo>
                    <a:pt x="1135190" y="205454"/>
                  </a:lnTo>
                  <a:lnTo>
                    <a:pt x="871442" y="205454"/>
                  </a:lnTo>
                  <a:lnTo>
                    <a:pt x="674942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678656" y="0"/>
                  </a:lnTo>
                  <a:lnTo>
                    <a:pt x="875062" y="196501"/>
                  </a:lnTo>
                  <a:lnTo>
                    <a:pt x="1131570" y="196501"/>
                  </a:lnTo>
                  <a:lnTo>
                    <a:pt x="1284637" y="43339"/>
                  </a:lnTo>
                  <a:lnTo>
                    <a:pt x="1675829" y="43339"/>
                  </a:lnTo>
                  <a:lnTo>
                    <a:pt x="1845564" y="213074"/>
                  </a:lnTo>
                  <a:lnTo>
                    <a:pt x="2118551" y="213074"/>
                  </a:lnTo>
                  <a:lnTo>
                    <a:pt x="2183130" y="148495"/>
                  </a:lnTo>
                  <a:lnTo>
                    <a:pt x="2435923" y="148495"/>
                  </a:lnTo>
                  <a:lnTo>
                    <a:pt x="2536412" y="249079"/>
                  </a:lnTo>
                  <a:lnTo>
                    <a:pt x="2727389" y="249079"/>
                  </a:lnTo>
                  <a:lnTo>
                    <a:pt x="2835783" y="140684"/>
                  </a:lnTo>
                  <a:lnTo>
                    <a:pt x="3052096" y="140684"/>
                  </a:lnTo>
                  <a:lnTo>
                    <a:pt x="3197257" y="285750"/>
                  </a:lnTo>
                  <a:lnTo>
                    <a:pt x="3461671" y="285750"/>
                  </a:lnTo>
                  <a:lnTo>
                    <a:pt x="3650456" y="474535"/>
                  </a:lnTo>
                  <a:lnTo>
                    <a:pt x="4307967" y="474535"/>
                  </a:lnTo>
                  <a:lnTo>
                    <a:pt x="4468559" y="6351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1D640FA3-1E13-4279-B09C-21CDEC656D39}"/>
                </a:ext>
              </a:extLst>
            </p:cNvPr>
            <p:cNvSpPr/>
            <p:nvPr/>
          </p:nvSpPr>
          <p:spPr>
            <a:xfrm>
              <a:off x="2759050" y="333558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764 h 33623"/>
                <a:gd name="connsiteX2" fmla="*/ 16859 w 33718"/>
                <a:gd name="connsiteY2" fmla="*/ 0 h 33623"/>
                <a:gd name="connsiteX3" fmla="*/ 33719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764"/>
                  </a:cubicBezTo>
                  <a:cubicBezTo>
                    <a:pt x="33623" y="26003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F75584D5-E871-45CF-9A01-2402D115E9C7}"/>
                </a:ext>
              </a:extLst>
            </p:cNvPr>
            <p:cNvSpPr/>
            <p:nvPr/>
          </p:nvSpPr>
          <p:spPr>
            <a:xfrm>
              <a:off x="7223037" y="3968733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7A6E34A9-F59D-486B-B0C0-8C525C1C294D}"/>
                </a:ext>
              </a:extLst>
            </p:cNvPr>
            <p:cNvSpPr/>
            <p:nvPr/>
          </p:nvSpPr>
          <p:spPr>
            <a:xfrm>
              <a:off x="2778672" y="3045736"/>
              <a:ext cx="4044410" cy="393668"/>
            </a:xfrm>
            <a:custGeom>
              <a:avLst/>
              <a:gdLst>
                <a:gd name="connsiteX0" fmla="*/ 2085404 w 4044410"/>
                <a:gd name="connsiteY0" fmla="*/ 393668 h 393668"/>
                <a:gd name="connsiteX1" fmla="*/ 1865376 w 4044410"/>
                <a:gd name="connsiteY1" fmla="*/ 393668 h 393668"/>
                <a:gd name="connsiteX2" fmla="*/ 1716500 w 4044410"/>
                <a:gd name="connsiteY2" fmla="*/ 244697 h 393668"/>
                <a:gd name="connsiteX3" fmla="*/ 1219200 w 4044410"/>
                <a:gd name="connsiteY3" fmla="*/ 244697 h 393668"/>
                <a:gd name="connsiteX4" fmla="*/ 1085469 w 4044410"/>
                <a:gd name="connsiteY4" fmla="*/ 378428 h 393668"/>
                <a:gd name="connsiteX5" fmla="*/ 917638 w 4044410"/>
                <a:gd name="connsiteY5" fmla="*/ 378428 h 393668"/>
                <a:gd name="connsiteX6" fmla="*/ 705422 w 4044410"/>
                <a:gd name="connsiteY6" fmla="*/ 166211 h 393668"/>
                <a:gd name="connsiteX7" fmla="*/ 295846 w 4044410"/>
                <a:gd name="connsiteY7" fmla="*/ 166211 h 393668"/>
                <a:gd name="connsiteX8" fmla="*/ 196215 w 4044410"/>
                <a:gd name="connsiteY8" fmla="*/ 66580 h 393668"/>
                <a:gd name="connsiteX9" fmla="*/ 0 w 4044410"/>
                <a:gd name="connsiteY9" fmla="*/ 66580 h 393668"/>
                <a:gd name="connsiteX10" fmla="*/ 0 w 4044410"/>
                <a:gd name="connsiteY10" fmla="*/ 57721 h 393668"/>
                <a:gd name="connsiteX11" fmla="*/ 199930 w 4044410"/>
                <a:gd name="connsiteY11" fmla="*/ 57721 h 393668"/>
                <a:gd name="connsiteX12" fmla="*/ 299561 w 4044410"/>
                <a:gd name="connsiteY12" fmla="*/ 157353 h 393668"/>
                <a:gd name="connsiteX13" fmla="*/ 709136 w 4044410"/>
                <a:gd name="connsiteY13" fmla="*/ 157353 h 393668"/>
                <a:gd name="connsiteX14" fmla="*/ 921258 w 4044410"/>
                <a:gd name="connsiteY14" fmla="*/ 369475 h 393668"/>
                <a:gd name="connsiteX15" fmla="*/ 1081850 w 4044410"/>
                <a:gd name="connsiteY15" fmla="*/ 369475 h 393668"/>
                <a:gd name="connsiteX16" fmla="*/ 1215581 w 4044410"/>
                <a:gd name="connsiteY16" fmla="*/ 235744 h 393668"/>
                <a:gd name="connsiteX17" fmla="*/ 1720120 w 4044410"/>
                <a:gd name="connsiteY17" fmla="*/ 235744 h 393668"/>
                <a:gd name="connsiteX18" fmla="*/ 1869091 w 4044410"/>
                <a:gd name="connsiteY18" fmla="*/ 384715 h 393668"/>
                <a:gd name="connsiteX19" fmla="*/ 2081689 w 4044410"/>
                <a:gd name="connsiteY19" fmla="*/ 384715 h 393668"/>
                <a:gd name="connsiteX20" fmla="*/ 2200942 w 4044410"/>
                <a:gd name="connsiteY20" fmla="*/ 265462 h 393668"/>
                <a:gd name="connsiteX21" fmla="*/ 2579846 w 4044410"/>
                <a:gd name="connsiteY21" fmla="*/ 265462 h 393668"/>
                <a:gd name="connsiteX22" fmla="*/ 2690051 w 4044410"/>
                <a:gd name="connsiteY22" fmla="*/ 375571 h 393668"/>
                <a:gd name="connsiteX23" fmla="*/ 3137059 w 4044410"/>
                <a:gd name="connsiteY23" fmla="*/ 375571 h 393668"/>
                <a:gd name="connsiteX24" fmla="*/ 3401187 w 4044410"/>
                <a:gd name="connsiteY24" fmla="*/ 111442 h 393668"/>
                <a:gd name="connsiteX25" fmla="*/ 3926681 w 4044410"/>
                <a:gd name="connsiteY25" fmla="*/ 111442 h 393668"/>
                <a:gd name="connsiteX26" fmla="*/ 4038124 w 4044410"/>
                <a:gd name="connsiteY26" fmla="*/ 0 h 393668"/>
                <a:gd name="connsiteX27" fmla="*/ 4044410 w 4044410"/>
                <a:gd name="connsiteY27" fmla="*/ 6382 h 393668"/>
                <a:gd name="connsiteX28" fmla="*/ 3930396 w 4044410"/>
                <a:gd name="connsiteY28" fmla="*/ 120396 h 393668"/>
                <a:gd name="connsiteX29" fmla="*/ 3404902 w 4044410"/>
                <a:gd name="connsiteY29" fmla="*/ 120396 h 393668"/>
                <a:gd name="connsiteX30" fmla="*/ 3140774 w 4044410"/>
                <a:gd name="connsiteY30" fmla="*/ 384524 h 393668"/>
                <a:gd name="connsiteX31" fmla="*/ 2686336 w 4044410"/>
                <a:gd name="connsiteY31" fmla="*/ 384524 h 393668"/>
                <a:gd name="connsiteX32" fmla="*/ 2576132 w 4044410"/>
                <a:gd name="connsiteY32" fmla="*/ 274415 h 393668"/>
                <a:gd name="connsiteX33" fmla="*/ 2204657 w 4044410"/>
                <a:gd name="connsiteY33" fmla="*/ 274415 h 393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44410" h="393668">
                  <a:moveTo>
                    <a:pt x="2085404" y="393668"/>
                  </a:moveTo>
                  <a:lnTo>
                    <a:pt x="1865376" y="393668"/>
                  </a:lnTo>
                  <a:lnTo>
                    <a:pt x="1716500" y="244697"/>
                  </a:lnTo>
                  <a:lnTo>
                    <a:pt x="1219200" y="244697"/>
                  </a:lnTo>
                  <a:lnTo>
                    <a:pt x="1085469" y="378428"/>
                  </a:lnTo>
                  <a:lnTo>
                    <a:pt x="917638" y="378428"/>
                  </a:lnTo>
                  <a:lnTo>
                    <a:pt x="705422" y="166211"/>
                  </a:lnTo>
                  <a:lnTo>
                    <a:pt x="295846" y="166211"/>
                  </a:lnTo>
                  <a:lnTo>
                    <a:pt x="196215" y="66580"/>
                  </a:lnTo>
                  <a:lnTo>
                    <a:pt x="0" y="66580"/>
                  </a:lnTo>
                  <a:lnTo>
                    <a:pt x="0" y="57721"/>
                  </a:lnTo>
                  <a:lnTo>
                    <a:pt x="199930" y="57721"/>
                  </a:lnTo>
                  <a:lnTo>
                    <a:pt x="299561" y="157353"/>
                  </a:lnTo>
                  <a:lnTo>
                    <a:pt x="709136" y="157353"/>
                  </a:lnTo>
                  <a:lnTo>
                    <a:pt x="921258" y="369475"/>
                  </a:lnTo>
                  <a:lnTo>
                    <a:pt x="1081850" y="369475"/>
                  </a:lnTo>
                  <a:lnTo>
                    <a:pt x="1215581" y="235744"/>
                  </a:lnTo>
                  <a:lnTo>
                    <a:pt x="1720120" y="235744"/>
                  </a:lnTo>
                  <a:lnTo>
                    <a:pt x="1869091" y="384715"/>
                  </a:lnTo>
                  <a:lnTo>
                    <a:pt x="2081689" y="384715"/>
                  </a:lnTo>
                  <a:lnTo>
                    <a:pt x="2200942" y="265462"/>
                  </a:lnTo>
                  <a:lnTo>
                    <a:pt x="2579846" y="265462"/>
                  </a:lnTo>
                  <a:lnTo>
                    <a:pt x="2690051" y="375571"/>
                  </a:lnTo>
                  <a:lnTo>
                    <a:pt x="3137059" y="375571"/>
                  </a:lnTo>
                  <a:lnTo>
                    <a:pt x="3401187" y="111442"/>
                  </a:lnTo>
                  <a:lnTo>
                    <a:pt x="3926681" y="111442"/>
                  </a:lnTo>
                  <a:lnTo>
                    <a:pt x="4038124" y="0"/>
                  </a:lnTo>
                  <a:lnTo>
                    <a:pt x="4044410" y="6382"/>
                  </a:lnTo>
                  <a:lnTo>
                    <a:pt x="3930396" y="120396"/>
                  </a:lnTo>
                  <a:lnTo>
                    <a:pt x="3404902" y="120396"/>
                  </a:lnTo>
                  <a:lnTo>
                    <a:pt x="3140774" y="384524"/>
                  </a:lnTo>
                  <a:lnTo>
                    <a:pt x="2686336" y="384524"/>
                  </a:lnTo>
                  <a:lnTo>
                    <a:pt x="2576132" y="274415"/>
                  </a:lnTo>
                  <a:lnTo>
                    <a:pt x="2204657" y="2744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0E920E39-BA5C-4686-B4F9-A50E15DB9705}"/>
                </a:ext>
              </a:extLst>
            </p:cNvPr>
            <p:cNvSpPr/>
            <p:nvPr/>
          </p:nvSpPr>
          <p:spPr>
            <a:xfrm>
              <a:off x="2762765" y="3091075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764 h 33623"/>
                <a:gd name="connsiteX2" fmla="*/ 16859 w 33623"/>
                <a:gd name="connsiteY2" fmla="*/ 0 h 33623"/>
                <a:gd name="connsiteX3" fmla="*/ 33623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764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9EDDB64F-CA08-4263-8836-46146DB0CB3B}"/>
                </a:ext>
              </a:extLst>
            </p:cNvPr>
            <p:cNvSpPr/>
            <p:nvPr/>
          </p:nvSpPr>
          <p:spPr>
            <a:xfrm>
              <a:off x="6802532" y="303271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A53DF82F-60D5-487B-A866-E881F0E8C015}"/>
                </a:ext>
              </a:extLst>
            </p:cNvPr>
            <p:cNvSpPr/>
            <p:nvPr/>
          </p:nvSpPr>
          <p:spPr>
            <a:xfrm>
              <a:off x="2789054" y="3179182"/>
              <a:ext cx="884967" cy="302704"/>
            </a:xfrm>
            <a:custGeom>
              <a:avLst/>
              <a:gdLst>
                <a:gd name="connsiteX0" fmla="*/ 878586 w 884967"/>
                <a:gd name="connsiteY0" fmla="*/ 302705 h 302704"/>
                <a:gd name="connsiteX1" fmla="*/ 701516 w 884967"/>
                <a:gd name="connsiteY1" fmla="*/ 125540 h 302704"/>
                <a:gd name="connsiteX2" fmla="*/ 272320 w 884967"/>
                <a:gd name="connsiteY2" fmla="*/ 125540 h 302704"/>
                <a:gd name="connsiteX3" fmla="*/ 155829 w 884967"/>
                <a:gd name="connsiteY3" fmla="*/ 8953 h 302704"/>
                <a:gd name="connsiteX4" fmla="*/ 0 w 884967"/>
                <a:gd name="connsiteY4" fmla="*/ 8953 h 302704"/>
                <a:gd name="connsiteX5" fmla="*/ 0 w 884967"/>
                <a:gd name="connsiteY5" fmla="*/ 0 h 302704"/>
                <a:gd name="connsiteX6" fmla="*/ 159449 w 884967"/>
                <a:gd name="connsiteY6" fmla="*/ 0 h 302704"/>
                <a:gd name="connsiteX7" fmla="*/ 276130 w 884967"/>
                <a:gd name="connsiteY7" fmla="*/ 116586 h 302704"/>
                <a:gd name="connsiteX8" fmla="*/ 705231 w 884967"/>
                <a:gd name="connsiteY8" fmla="*/ 116586 h 302704"/>
                <a:gd name="connsiteX9" fmla="*/ 884968 w 884967"/>
                <a:gd name="connsiteY9" fmla="*/ 296323 h 30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4967" h="302704">
                  <a:moveTo>
                    <a:pt x="878586" y="302705"/>
                  </a:moveTo>
                  <a:lnTo>
                    <a:pt x="701516" y="125540"/>
                  </a:lnTo>
                  <a:lnTo>
                    <a:pt x="272320" y="125540"/>
                  </a:lnTo>
                  <a:lnTo>
                    <a:pt x="155829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159449" y="0"/>
                  </a:lnTo>
                  <a:lnTo>
                    <a:pt x="276130" y="116586"/>
                  </a:lnTo>
                  <a:lnTo>
                    <a:pt x="705231" y="116586"/>
                  </a:lnTo>
                  <a:lnTo>
                    <a:pt x="884968" y="296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8A21BB45-9B36-4BAF-AA66-557C98230786}"/>
                </a:ext>
              </a:extLst>
            </p:cNvPr>
            <p:cNvSpPr/>
            <p:nvPr/>
          </p:nvSpPr>
          <p:spPr>
            <a:xfrm>
              <a:off x="2773052" y="316679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0A6F24CA-A0C4-4B61-A621-3DC9352EC34D}"/>
                </a:ext>
              </a:extLst>
            </p:cNvPr>
            <p:cNvSpPr/>
            <p:nvPr/>
          </p:nvSpPr>
          <p:spPr>
            <a:xfrm>
              <a:off x="3653471" y="346124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F784AD14-8C0A-4FE4-9886-2F89E0BADC5D}"/>
                </a:ext>
              </a:extLst>
            </p:cNvPr>
            <p:cNvSpPr/>
            <p:nvPr/>
          </p:nvSpPr>
          <p:spPr>
            <a:xfrm>
              <a:off x="3614681" y="3192802"/>
              <a:ext cx="1776698" cy="160877"/>
            </a:xfrm>
            <a:custGeom>
              <a:avLst/>
              <a:gdLst>
                <a:gd name="connsiteX0" fmla="*/ 1214057 w 1776698"/>
                <a:gd name="connsiteY0" fmla="*/ 160877 h 160877"/>
                <a:gd name="connsiteX1" fmla="*/ 1015079 w 1776698"/>
                <a:gd name="connsiteY1" fmla="*/ 160877 h 160877"/>
                <a:gd name="connsiteX2" fmla="*/ 863060 w 1776698"/>
                <a:gd name="connsiteY2" fmla="*/ 8953 h 160877"/>
                <a:gd name="connsiteX3" fmla="*/ 369475 w 1776698"/>
                <a:gd name="connsiteY3" fmla="*/ 8953 h 160877"/>
                <a:gd name="connsiteX4" fmla="*/ 236792 w 1776698"/>
                <a:gd name="connsiteY4" fmla="*/ 141637 h 160877"/>
                <a:gd name="connsiteX5" fmla="*/ 126397 w 1776698"/>
                <a:gd name="connsiteY5" fmla="*/ 141637 h 160877"/>
                <a:gd name="connsiteX6" fmla="*/ 0 w 1776698"/>
                <a:gd name="connsiteY6" fmla="*/ 15240 h 160877"/>
                <a:gd name="connsiteX7" fmla="*/ 6286 w 1776698"/>
                <a:gd name="connsiteY7" fmla="*/ 8858 h 160877"/>
                <a:gd name="connsiteX8" fmla="*/ 130111 w 1776698"/>
                <a:gd name="connsiteY8" fmla="*/ 132683 h 160877"/>
                <a:gd name="connsiteX9" fmla="*/ 233077 w 1776698"/>
                <a:gd name="connsiteY9" fmla="*/ 132683 h 160877"/>
                <a:gd name="connsiteX10" fmla="*/ 365760 w 1776698"/>
                <a:gd name="connsiteY10" fmla="*/ 0 h 160877"/>
                <a:gd name="connsiteX11" fmla="*/ 866775 w 1776698"/>
                <a:gd name="connsiteY11" fmla="*/ 0 h 160877"/>
                <a:gd name="connsiteX12" fmla="*/ 1018699 w 1776698"/>
                <a:gd name="connsiteY12" fmla="*/ 151924 h 160877"/>
                <a:gd name="connsiteX13" fmla="*/ 1210342 w 1776698"/>
                <a:gd name="connsiteY13" fmla="*/ 151924 h 160877"/>
                <a:gd name="connsiteX14" fmla="*/ 1357598 w 1776698"/>
                <a:gd name="connsiteY14" fmla="*/ 4667 h 160877"/>
                <a:gd name="connsiteX15" fmla="*/ 1776698 w 1776698"/>
                <a:gd name="connsiteY15" fmla="*/ 4667 h 160877"/>
                <a:gd name="connsiteX16" fmla="*/ 1776698 w 1776698"/>
                <a:gd name="connsiteY16" fmla="*/ 13621 h 160877"/>
                <a:gd name="connsiteX17" fmla="*/ 1361408 w 1776698"/>
                <a:gd name="connsiteY17" fmla="*/ 13621 h 16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6698" h="160877">
                  <a:moveTo>
                    <a:pt x="1214057" y="160877"/>
                  </a:moveTo>
                  <a:lnTo>
                    <a:pt x="1015079" y="160877"/>
                  </a:lnTo>
                  <a:lnTo>
                    <a:pt x="863060" y="8953"/>
                  </a:lnTo>
                  <a:lnTo>
                    <a:pt x="369475" y="8953"/>
                  </a:lnTo>
                  <a:lnTo>
                    <a:pt x="236792" y="141637"/>
                  </a:lnTo>
                  <a:lnTo>
                    <a:pt x="126397" y="141637"/>
                  </a:lnTo>
                  <a:lnTo>
                    <a:pt x="0" y="15240"/>
                  </a:lnTo>
                  <a:lnTo>
                    <a:pt x="6286" y="8858"/>
                  </a:lnTo>
                  <a:lnTo>
                    <a:pt x="130111" y="132683"/>
                  </a:lnTo>
                  <a:lnTo>
                    <a:pt x="233077" y="132683"/>
                  </a:lnTo>
                  <a:lnTo>
                    <a:pt x="365760" y="0"/>
                  </a:lnTo>
                  <a:lnTo>
                    <a:pt x="866775" y="0"/>
                  </a:lnTo>
                  <a:lnTo>
                    <a:pt x="1018699" y="151924"/>
                  </a:lnTo>
                  <a:lnTo>
                    <a:pt x="1210342" y="151924"/>
                  </a:lnTo>
                  <a:lnTo>
                    <a:pt x="1357598" y="4667"/>
                  </a:lnTo>
                  <a:lnTo>
                    <a:pt x="1776698" y="4667"/>
                  </a:lnTo>
                  <a:lnTo>
                    <a:pt x="1776698" y="13621"/>
                  </a:lnTo>
                  <a:lnTo>
                    <a:pt x="1361408" y="13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72ED2614-AF09-409F-B085-DB95A0AED98E}"/>
                </a:ext>
              </a:extLst>
            </p:cNvPr>
            <p:cNvSpPr/>
            <p:nvPr/>
          </p:nvSpPr>
          <p:spPr>
            <a:xfrm>
              <a:off x="3601560" y="3188635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01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B7A133A-7643-4635-B832-428EB48AB22D}"/>
                </a:ext>
              </a:extLst>
            </p:cNvPr>
            <p:cNvSpPr/>
            <p:nvPr/>
          </p:nvSpPr>
          <p:spPr>
            <a:xfrm>
              <a:off x="5373663" y="3185087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27B112FB-A53E-4546-A9CC-01E250FB7FDB}"/>
                </a:ext>
              </a:extLst>
            </p:cNvPr>
            <p:cNvSpPr/>
            <p:nvPr/>
          </p:nvSpPr>
          <p:spPr>
            <a:xfrm>
              <a:off x="3761366" y="3094790"/>
              <a:ext cx="459200" cy="98297"/>
            </a:xfrm>
            <a:custGeom>
              <a:avLst/>
              <a:gdLst>
                <a:gd name="connsiteX0" fmla="*/ 119825 w 459200"/>
                <a:gd name="connsiteY0" fmla="*/ 98298 h 98297"/>
                <a:gd name="connsiteX1" fmla="*/ 0 w 459200"/>
                <a:gd name="connsiteY1" fmla="*/ 98298 h 98297"/>
                <a:gd name="connsiteX2" fmla="*/ 0 w 459200"/>
                <a:gd name="connsiteY2" fmla="*/ 89344 h 98297"/>
                <a:gd name="connsiteX3" fmla="*/ 116110 w 459200"/>
                <a:gd name="connsiteY3" fmla="*/ 89344 h 98297"/>
                <a:gd name="connsiteX4" fmla="*/ 205454 w 459200"/>
                <a:gd name="connsiteY4" fmla="*/ 0 h 98297"/>
                <a:gd name="connsiteX5" fmla="*/ 459200 w 459200"/>
                <a:gd name="connsiteY5" fmla="*/ 0 h 98297"/>
                <a:gd name="connsiteX6" fmla="*/ 459200 w 459200"/>
                <a:gd name="connsiteY6" fmla="*/ 8953 h 98297"/>
                <a:gd name="connsiteX7" fmla="*/ 209169 w 459200"/>
                <a:gd name="connsiteY7" fmla="*/ 8953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200" h="98297">
                  <a:moveTo>
                    <a:pt x="119825" y="98298"/>
                  </a:moveTo>
                  <a:lnTo>
                    <a:pt x="0" y="98298"/>
                  </a:lnTo>
                  <a:lnTo>
                    <a:pt x="0" y="89344"/>
                  </a:lnTo>
                  <a:lnTo>
                    <a:pt x="116110" y="89344"/>
                  </a:lnTo>
                  <a:lnTo>
                    <a:pt x="205454" y="0"/>
                  </a:lnTo>
                  <a:lnTo>
                    <a:pt x="459200" y="0"/>
                  </a:lnTo>
                  <a:lnTo>
                    <a:pt x="459200" y="8953"/>
                  </a:lnTo>
                  <a:lnTo>
                    <a:pt x="209169" y="8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EE54455E-5C1E-45E5-BA36-06B0F36DED76}"/>
                </a:ext>
              </a:extLst>
            </p:cNvPr>
            <p:cNvSpPr/>
            <p:nvPr/>
          </p:nvSpPr>
          <p:spPr>
            <a:xfrm>
              <a:off x="3745364" y="3171752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098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02001C9-1A6A-4F2F-B818-1C4B5263A327}"/>
                </a:ext>
              </a:extLst>
            </p:cNvPr>
            <p:cNvSpPr/>
            <p:nvPr/>
          </p:nvSpPr>
          <p:spPr>
            <a:xfrm>
              <a:off x="4202850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859 h 33623"/>
                <a:gd name="connsiteX2" fmla="*/ 16859 w 33623"/>
                <a:gd name="connsiteY2" fmla="*/ 0 h 33623"/>
                <a:gd name="connsiteX3" fmla="*/ 0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194" y="33623"/>
                    <a:pt x="33623" y="26098"/>
                    <a:pt x="33623" y="16859"/>
                  </a:cubicBezTo>
                  <a:cubicBezTo>
                    <a:pt x="33623" y="762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8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D3CD2A92-2BB9-4CA1-8453-69B59F175B0F}"/>
                </a:ext>
              </a:extLst>
            </p:cNvPr>
            <p:cNvSpPr/>
            <p:nvPr/>
          </p:nvSpPr>
          <p:spPr>
            <a:xfrm>
              <a:off x="4715961" y="2444899"/>
              <a:ext cx="2510980" cy="800099"/>
            </a:xfrm>
            <a:custGeom>
              <a:avLst/>
              <a:gdLst>
                <a:gd name="connsiteX0" fmla="*/ 6382 w 2510980"/>
                <a:gd name="connsiteY0" fmla="*/ 800100 h 800099"/>
                <a:gd name="connsiteX1" fmla="*/ 0 w 2510980"/>
                <a:gd name="connsiteY1" fmla="*/ 793718 h 800099"/>
                <a:gd name="connsiteX2" fmla="*/ 242983 w 2510980"/>
                <a:gd name="connsiteY2" fmla="*/ 550736 h 800099"/>
                <a:gd name="connsiteX3" fmla="*/ 1002030 w 2510980"/>
                <a:gd name="connsiteY3" fmla="*/ 550736 h 800099"/>
                <a:gd name="connsiteX4" fmla="*/ 1215390 w 2510980"/>
                <a:gd name="connsiteY4" fmla="*/ 337376 h 800099"/>
                <a:gd name="connsiteX5" fmla="*/ 1646968 w 2510980"/>
                <a:gd name="connsiteY5" fmla="*/ 337376 h 800099"/>
                <a:gd name="connsiteX6" fmla="*/ 1820609 w 2510980"/>
                <a:gd name="connsiteY6" fmla="*/ 163735 h 800099"/>
                <a:gd name="connsiteX7" fmla="*/ 2043875 w 2510980"/>
                <a:gd name="connsiteY7" fmla="*/ 163735 h 800099"/>
                <a:gd name="connsiteX8" fmla="*/ 2207610 w 2510980"/>
                <a:gd name="connsiteY8" fmla="*/ 0 h 800099"/>
                <a:gd name="connsiteX9" fmla="*/ 2510981 w 2510980"/>
                <a:gd name="connsiteY9" fmla="*/ 0 h 800099"/>
                <a:gd name="connsiteX10" fmla="*/ 2510981 w 2510980"/>
                <a:gd name="connsiteY10" fmla="*/ 9049 h 800099"/>
                <a:gd name="connsiteX11" fmla="*/ 2211324 w 2510980"/>
                <a:gd name="connsiteY11" fmla="*/ 9049 h 800099"/>
                <a:gd name="connsiteX12" fmla="*/ 2047589 w 2510980"/>
                <a:gd name="connsiteY12" fmla="*/ 172688 h 800099"/>
                <a:gd name="connsiteX13" fmla="*/ 1824324 w 2510980"/>
                <a:gd name="connsiteY13" fmla="*/ 172688 h 800099"/>
                <a:gd name="connsiteX14" fmla="*/ 1650683 w 2510980"/>
                <a:gd name="connsiteY14" fmla="*/ 346329 h 800099"/>
                <a:gd name="connsiteX15" fmla="*/ 1219105 w 2510980"/>
                <a:gd name="connsiteY15" fmla="*/ 346329 h 800099"/>
                <a:gd name="connsiteX16" fmla="*/ 1005840 w 2510980"/>
                <a:gd name="connsiteY16" fmla="*/ 559689 h 800099"/>
                <a:gd name="connsiteX17" fmla="*/ 246698 w 2510980"/>
                <a:gd name="connsiteY17" fmla="*/ 559689 h 80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0980" h="800099">
                  <a:moveTo>
                    <a:pt x="6382" y="800100"/>
                  </a:moveTo>
                  <a:lnTo>
                    <a:pt x="0" y="793718"/>
                  </a:lnTo>
                  <a:lnTo>
                    <a:pt x="242983" y="550736"/>
                  </a:lnTo>
                  <a:lnTo>
                    <a:pt x="1002030" y="550736"/>
                  </a:lnTo>
                  <a:lnTo>
                    <a:pt x="1215390" y="337376"/>
                  </a:lnTo>
                  <a:lnTo>
                    <a:pt x="1646968" y="337376"/>
                  </a:lnTo>
                  <a:lnTo>
                    <a:pt x="1820609" y="163735"/>
                  </a:lnTo>
                  <a:lnTo>
                    <a:pt x="2043875" y="163735"/>
                  </a:lnTo>
                  <a:lnTo>
                    <a:pt x="2207610" y="0"/>
                  </a:lnTo>
                  <a:lnTo>
                    <a:pt x="2510981" y="0"/>
                  </a:lnTo>
                  <a:lnTo>
                    <a:pt x="2510981" y="9049"/>
                  </a:lnTo>
                  <a:lnTo>
                    <a:pt x="2211324" y="9049"/>
                  </a:lnTo>
                  <a:lnTo>
                    <a:pt x="2047589" y="172688"/>
                  </a:lnTo>
                  <a:lnTo>
                    <a:pt x="1824324" y="172688"/>
                  </a:lnTo>
                  <a:lnTo>
                    <a:pt x="1650683" y="346329"/>
                  </a:lnTo>
                  <a:lnTo>
                    <a:pt x="1219105" y="346329"/>
                  </a:lnTo>
                  <a:lnTo>
                    <a:pt x="1005840" y="559689"/>
                  </a:lnTo>
                  <a:lnTo>
                    <a:pt x="246698" y="5596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92D673BB-B0F7-40D5-AA29-BD7C86CD7D46}"/>
                </a:ext>
              </a:extLst>
            </p:cNvPr>
            <p:cNvSpPr/>
            <p:nvPr/>
          </p:nvSpPr>
          <p:spPr>
            <a:xfrm>
              <a:off x="4702936" y="322435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D8DB326A-6552-485C-B691-0141EFCC5846}"/>
                </a:ext>
              </a:extLst>
            </p:cNvPr>
            <p:cNvSpPr/>
            <p:nvPr/>
          </p:nvSpPr>
          <p:spPr>
            <a:xfrm>
              <a:off x="7209225" y="2432517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098" y="33718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848C490C-4132-4926-81C1-7A2021B3D873}"/>
                </a:ext>
              </a:extLst>
            </p:cNvPr>
            <p:cNvSpPr/>
            <p:nvPr/>
          </p:nvSpPr>
          <p:spPr>
            <a:xfrm>
              <a:off x="4815212" y="2992492"/>
              <a:ext cx="1672590" cy="282225"/>
            </a:xfrm>
            <a:custGeom>
              <a:avLst/>
              <a:gdLst>
                <a:gd name="connsiteX0" fmla="*/ 6287 w 1672590"/>
                <a:gd name="connsiteY0" fmla="*/ 282226 h 282225"/>
                <a:gd name="connsiteX1" fmla="*/ 0 w 1672590"/>
                <a:gd name="connsiteY1" fmla="*/ 275939 h 282225"/>
                <a:gd name="connsiteX2" fmla="*/ 215741 w 1672590"/>
                <a:gd name="connsiteY2" fmla="*/ 60198 h 282225"/>
                <a:gd name="connsiteX3" fmla="*/ 633698 w 1672590"/>
                <a:gd name="connsiteY3" fmla="*/ 60198 h 282225"/>
                <a:gd name="connsiteX4" fmla="*/ 758952 w 1672590"/>
                <a:gd name="connsiteY4" fmla="*/ 185452 h 282225"/>
                <a:gd name="connsiteX5" fmla="*/ 1002030 w 1672590"/>
                <a:gd name="connsiteY5" fmla="*/ 185452 h 282225"/>
                <a:gd name="connsiteX6" fmla="*/ 1187482 w 1672590"/>
                <a:gd name="connsiteY6" fmla="*/ 0 h 282225"/>
                <a:gd name="connsiteX7" fmla="*/ 1672590 w 1672590"/>
                <a:gd name="connsiteY7" fmla="*/ 0 h 282225"/>
                <a:gd name="connsiteX8" fmla="*/ 1672590 w 1672590"/>
                <a:gd name="connsiteY8" fmla="*/ 8953 h 282225"/>
                <a:gd name="connsiteX9" fmla="*/ 1191197 w 1672590"/>
                <a:gd name="connsiteY9" fmla="*/ 8953 h 282225"/>
                <a:gd name="connsiteX10" fmla="*/ 1005745 w 1672590"/>
                <a:gd name="connsiteY10" fmla="*/ 194405 h 282225"/>
                <a:gd name="connsiteX11" fmla="*/ 755237 w 1672590"/>
                <a:gd name="connsiteY11" fmla="*/ 194405 h 282225"/>
                <a:gd name="connsiteX12" fmla="*/ 629984 w 1672590"/>
                <a:gd name="connsiteY12" fmla="*/ 69151 h 282225"/>
                <a:gd name="connsiteX13" fmla="*/ 219456 w 1672590"/>
                <a:gd name="connsiteY13" fmla="*/ 69151 h 2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90" h="282225">
                  <a:moveTo>
                    <a:pt x="6287" y="282226"/>
                  </a:moveTo>
                  <a:lnTo>
                    <a:pt x="0" y="275939"/>
                  </a:lnTo>
                  <a:lnTo>
                    <a:pt x="215741" y="60198"/>
                  </a:lnTo>
                  <a:lnTo>
                    <a:pt x="633698" y="60198"/>
                  </a:lnTo>
                  <a:lnTo>
                    <a:pt x="758952" y="185452"/>
                  </a:lnTo>
                  <a:lnTo>
                    <a:pt x="1002030" y="185452"/>
                  </a:lnTo>
                  <a:lnTo>
                    <a:pt x="1187482" y="0"/>
                  </a:lnTo>
                  <a:lnTo>
                    <a:pt x="1672590" y="0"/>
                  </a:lnTo>
                  <a:lnTo>
                    <a:pt x="1672590" y="8953"/>
                  </a:lnTo>
                  <a:lnTo>
                    <a:pt x="1191197" y="8953"/>
                  </a:lnTo>
                  <a:lnTo>
                    <a:pt x="1005745" y="194405"/>
                  </a:lnTo>
                  <a:lnTo>
                    <a:pt x="755237" y="194405"/>
                  </a:lnTo>
                  <a:lnTo>
                    <a:pt x="629984" y="69151"/>
                  </a:lnTo>
                  <a:lnTo>
                    <a:pt x="219456" y="691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94211888-828A-4D4E-8188-D701DDFDC674}"/>
                </a:ext>
              </a:extLst>
            </p:cNvPr>
            <p:cNvSpPr/>
            <p:nvPr/>
          </p:nvSpPr>
          <p:spPr>
            <a:xfrm>
              <a:off x="4802091" y="3254167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F1C1AEF-C087-4E66-A3A4-C1452268C82C}"/>
                </a:ext>
              </a:extLst>
            </p:cNvPr>
            <p:cNvSpPr/>
            <p:nvPr/>
          </p:nvSpPr>
          <p:spPr>
            <a:xfrm>
              <a:off x="6469990" y="298010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194"/>
                    <a:pt x="7620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B388895-C796-45F1-8143-EE5D7CF11B5D}"/>
                </a:ext>
              </a:extLst>
            </p:cNvPr>
            <p:cNvSpPr/>
            <p:nvPr/>
          </p:nvSpPr>
          <p:spPr>
            <a:xfrm>
              <a:off x="5611883" y="2647305"/>
              <a:ext cx="1366170" cy="456437"/>
            </a:xfrm>
            <a:custGeom>
              <a:avLst/>
              <a:gdLst>
                <a:gd name="connsiteX0" fmla="*/ 144589 w 1366170"/>
                <a:gd name="connsiteY0" fmla="*/ 456438 h 456437"/>
                <a:gd name="connsiteX1" fmla="*/ 0 w 1366170"/>
                <a:gd name="connsiteY1" fmla="*/ 456438 h 456437"/>
                <a:gd name="connsiteX2" fmla="*/ 0 w 1366170"/>
                <a:gd name="connsiteY2" fmla="*/ 447485 h 456437"/>
                <a:gd name="connsiteX3" fmla="*/ 140875 w 1366170"/>
                <a:gd name="connsiteY3" fmla="*/ 447485 h 456437"/>
                <a:gd name="connsiteX4" fmla="*/ 334327 w 1366170"/>
                <a:gd name="connsiteY4" fmla="*/ 254032 h 456437"/>
                <a:gd name="connsiteX5" fmla="*/ 904875 w 1366170"/>
                <a:gd name="connsiteY5" fmla="*/ 254032 h 456437"/>
                <a:gd name="connsiteX6" fmla="*/ 1046226 w 1366170"/>
                <a:gd name="connsiteY6" fmla="*/ 112681 h 456437"/>
                <a:gd name="connsiteX7" fmla="*/ 1247203 w 1366170"/>
                <a:gd name="connsiteY7" fmla="*/ 112681 h 456437"/>
                <a:gd name="connsiteX8" fmla="*/ 1359884 w 1366170"/>
                <a:gd name="connsiteY8" fmla="*/ 0 h 456437"/>
                <a:gd name="connsiteX9" fmla="*/ 1366171 w 1366170"/>
                <a:gd name="connsiteY9" fmla="*/ 6382 h 456437"/>
                <a:gd name="connsiteX10" fmla="*/ 1250918 w 1366170"/>
                <a:gd name="connsiteY10" fmla="*/ 121634 h 456437"/>
                <a:gd name="connsiteX11" fmla="*/ 1049941 w 1366170"/>
                <a:gd name="connsiteY11" fmla="*/ 121634 h 456437"/>
                <a:gd name="connsiteX12" fmla="*/ 908590 w 1366170"/>
                <a:gd name="connsiteY12" fmla="*/ 262985 h 456437"/>
                <a:gd name="connsiteX13" fmla="*/ 338042 w 1366170"/>
                <a:gd name="connsiteY13" fmla="*/ 262985 h 45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6170" h="456437">
                  <a:moveTo>
                    <a:pt x="144589" y="456438"/>
                  </a:moveTo>
                  <a:lnTo>
                    <a:pt x="0" y="456438"/>
                  </a:lnTo>
                  <a:lnTo>
                    <a:pt x="0" y="447485"/>
                  </a:lnTo>
                  <a:lnTo>
                    <a:pt x="140875" y="447485"/>
                  </a:lnTo>
                  <a:lnTo>
                    <a:pt x="334327" y="254032"/>
                  </a:lnTo>
                  <a:lnTo>
                    <a:pt x="904875" y="254032"/>
                  </a:lnTo>
                  <a:lnTo>
                    <a:pt x="1046226" y="112681"/>
                  </a:lnTo>
                  <a:lnTo>
                    <a:pt x="1247203" y="112681"/>
                  </a:lnTo>
                  <a:lnTo>
                    <a:pt x="1359884" y="0"/>
                  </a:lnTo>
                  <a:lnTo>
                    <a:pt x="1366171" y="6382"/>
                  </a:lnTo>
                  <a:lnTo>
                    <a:pt x="1250918" y="121634"/>
                  </a:lnTo>
                  <a:lnTo>
                    <a:pt x="1049941" y="121634"/>
                  </a:lnTo>
                  <a:lnTo>
                    <a:pt x="908590" y="262985"/>
                  </a:lnTo>
                  <a:lnTo>
                    <a:pt x="338042" y="2629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AE422DF3-A6DB-42EB-812F-FEC1D4CF864A}"/>
                </a:ext>
              </a:extLst>
            </p:cNvPr>
            <p:cNvSpPr/>
            <p:nvPr/>
          </p:nvSpPr>
          <p:spPr>
            <a:xfrm>
              <a:off x="5595881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859 h 33623"/>
                <a:gd name="connsiteX2" fmla="*/ 16859 w 33623"/>
                <a:gd name="connsiteY2" fmla="*/ 0 h 33623"/>
                <a:gd name="connsiteX3" fmla="*/ 33623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623" y="7525"/>
                    <a:pt x="33623" y="16859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A0EF2B3D-9EFA-4705-BDBD-6E1C3F672230}"/>
                </a:ext>
              </a:extLst>
            </p:cNvPr>
            <p:cNvSpPr/>
            <p:nvPr/>
          </p:nvSpPr>
          <p:spPr>
            <a:xfrm>
              <a:off x="6957408" y="2634280"/>
              <a:ext cx="33670" cy="33599"/>
            </a:xfrm>
            <a:custGeom>
              <a:avLst/>
              <a:gdLst>
                <a:gd name="connsiteX0" fmla="*/ 28742 w 33670"/>
                <a:gd name="connsiteY0" fmla="*/ 28742 h 33599"/>
                <a:gd name="connsiteX1" fmla="*/ 28742 w 33670"/>
                <a:gd name="connsiteY1" fmla="*/ 4929 h 33599"/>
                <a:gd name="connsiteX2" fmla="*/ 4929 w 33670"/>
                <a:gd name="connsiteY2" fmla="*/ 4929 h 33599"/>
                <a:gd name="connsiteX3" fmla="*/ 4929 w 33670"/>
                <a:gd name="connsiteY3" fmla="*/ 28742 h 33599"/>
                <a:gd name="connsiteX4" fmla="*/ 28742 w 33670"/>
                <a:gd name="connsiteY4" fmla="*/ 28742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599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219"/>
                    <a:pt x="22169" y="3521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BE732B1-8778-419D-A629-E97B9D0F9769}"/>
                </a:ext>
              </a:extLst>
            </p:cNvPr>
            <p:cNvSpPr/>
            <p:nvPr/>
          </p:nvSpPr>
          <p:spPr>
            <a:xfrm>
              <a:off x="5152968" y="3107268"/>
              <a:ext cx="1401699" cy="247078"/>
            </a:xfrm>
            <a:custGeom>
              <a:avLst/>
              <a:gdLst>
                <a:gd name="connsiteX0" fmla="*/ 744855 w 1401699"/>
                <a:gd name="connsiteY0" fmla="*/ 247079 h 247078"/>
                <a:gd name="connsiteX1" fmla="*/ 379000 w 1401699"/>
                <a:gd name="connsiteY1" fmla="*/ 247079 h 247078"/>
                <a:gd name="connsiteX2" fmla="*/ 279749 w 1401699"/>
                <a:gd name="connsiteY2" fmla="*/ 147828 h 247078"/>
                <a:gd name="connsiteX3" fmla="*/ 0 w 1401699"/>
                <a:gd name="connsiteY3" fmla="*/ 147828 h 247078"/>
                <a:gd name="connsiteX4" fmla="*/ 0 w 1401699"/>
                <a:gd name="connsiteY4" fmla="*/ 138875 h 247078"/>
                <a:gd name="connsiteX5" fmla="*/ 283559 w 1401699"/>
                <a:gd name="connsiteY5" fmla="*/ 138875 h 247078"/>
                <a:gd name="connsiteX6" fmla="*/ 382810 w 1401699"/>
                <a:gd name="connsiteY6" fmla="*/ 238125 h 247078"/>
                <a:gd name="connsiteX7" fmla="*/ 741140 w 1401699"/>
                <a:gd name="connsiteY7" fmla="*/ 238125 h 247078"/>
                <a:gd name="connsiteX8" fmla="*/ 979265 w 1401699"/>
                <a:gd name="connsiteY8" fmla="*/ 0 h 247078"/>
                <a:gd name="connsiteX9" fmla="*/ 1401699 w 1401699"/>
                <a:gd name="connsiteY9" fmla="*/ 0 h 247078"/>
                <a:gd name="connsiteX10" fmla="*/ 1401699 w 1401699"/>
                <a:gd name="connsiteY10" fmla="*/ 8954 h 247078"/>
                <a:gd name="connsiteX11" fmla="*/ 982980 w 1401699"/>
                <a:gd name="connsiteY11" fmla="*/ 8954 h 24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1699" h="247078">
                  <a:moveTo>
                    <a:pt x="744855" y="247079"/>
                  </a:moveTo>
                  <a:lnTo>
                    <a:pt x="379000" y="247079"/>
                  </a:lnTo>
                  <a:lnTo>
                    <a:pt x="279749" y="147828"/>
                  </a:lnTo>
                  <a:lnTo>
                    <a:pt x="0" y="147828"/>
                  </a:lnTo>
                  <a:lnTo>
                    <a:pt x="0" y="138875"/>
                  </a:lnTo>
                  <a:lnTo>
                    <a:pt x="283559" y="138875"/>
                  </a:lnTo>
                  <a:lnTo>
                    <a:pt x="382810" y="238125"/>
                  </a:lnTo>
                  <a:lnTo>
                    <a:pt x="741140" y="238125"/>
                  </a:lnTo>
                  <a:lnTo>
                    <a:pt x="979265" y="0"/>
                  </a:lnTo>
                  <a:lnTo>
                    <a:pt x="1401699" y="0"/>
                  </a:lnTo>
                  <a:lnTo>
                    <a:pt x="1401699" y="8954"/>
                  </a:lnTo>
                  <a:lnTo>
                    <a:pt x="98298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42430187-9ED4-4D62-B30A-6CCC79DDD624}"/>
                </a:ext>
              </a:extLst>
            </p:cNvPr>
            <p:cNvSpPr/>
            <p:nvPr/>
          </p:nvSpPr>
          <p:spPr>
            <a:xfrm>
              <a:off x="5136966" y="323376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623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BEFA28DD-0176-40A8-AAEF-CCE4894A350F}"/>
                </a:ext>
              </a:extLst>
            </p:cNvPr>
            <p:cNvSpPr/>
            <p:nvPr/>
          </p:nvSpPr>
          <p:spPr>
            <a:xfrm>
              <a:off x="6537046" y="309479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DF2D98D-C163-4B9C-B37D-7E41A30A8A8F}"/>
                </a:ext>
              </a:extLst>
            </p:cNvPr>
            <p:cNvSpPr/>
            <p:nvPr/>
          </p:nvSpPr>
          <p:spPr>
            <a:xfrm>
              <a:off x="5076006" y="2845521"/>
              <a:ext cx="1907857" cy="431863"/>
            </a:xfrm>
            <a:custGeom>
              <a:avLst/>
              <a:gdLst>
                <a:gd name="connsiteX0" fmla="*/ 779716 w 1907857"/>
                <a:gd name="connsiteY0" fmla="*/ 431864 h 431863"/>
                <a:gd name="connsiteX1" fmla="*/ 483298 w 1907857"/>
                <a:gd name="connsiteY1" fmla="*/ 431864 h 431863"/>
                <a:gd name="connsiteX2" fmla="*/ 354235 w 1907857"/>
                <a:gd name="connsiteY2" fmla="*/ 302895 h 431863"/>
                <a:gd name="connsiteX3" fmla="*/ 0 w 1907857"/>
                <a:gd name="connsiteY3" fmla="*/ 302895 h 431863"/>
                <a:gd name="connsiteX4" fmla="*/ 0 w 1907857"/>
                <a:gd name="connsiteY4" fmla="*/ 293941 h 431863"/>
                <a:gd name="connsiteX5" fmla="*/ 358045 w 1907857"/>
                <a:gd name="connsiteY5" fmla="*/ 293941 h 431863"/>
                <a:gd name="connsiteX6" fmla="*/ 487013 w 1907857"/>
                <a:gd name="connsiteY6" fmla="*/ 422910 h 431863"/>
                <a:gd name="connsiteX7" fmla="*/ 776002 w 1907857"/>
                <a:gd name="connsiteY7" fmla="*/ 422910 h 431863"/>
                <a:gd name="connsiteX8" fmla="*/ 991743 w 1907857"/>
                <a:gd name="connsiteY8" fmla="*/ 207169 h 431863"/>
                <a:gd name="connsiteX9" fmla="*/ 1520095 w 1907857"/>
                <a:gd name="connsiteY9" fmla="*/ 207169 h 431863"/>
                <a:gd name="connsiteX10" fmla="*/ 1727264 w 1907857"/>
                <a:gd name="connsiteY10" fmla="*/ 0 h 431863"/>
                <a:gd name="connsiteX11" fmla="*/ 1907857 w 1907857"/>
                <a:gd name="connsiteY11" fmla="*/ 0 h 431863"/>
                <a:gd name="connsiteX12" fmla="*/ 1907857 w 1907857"/>
                <a:gd name="connsiteY12" fmla="*/ 8953 h 431863"/>
                <a:gd name="connsiteX13" fmla="*/ 1730978 w 1907857"/>
                <a:gd name="connsiteY13" fmla="*/ 8953 h 431863"/>
                <a:gd name="connsiteX14" fmla="*/ 1523810 w 1907857"/>
                <a:gd name="connsiteY14" fmla="*/ 216122 h 431863"/>
                <a:gd name="connsiteX15" fmla="*/ 995458 w 1907857"/>
                <a:gd name="connsiteY15" fmla="*/ 216122 h 43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7857" h="431863">
                  <a:moveTo>
                    <a:pt x="779716" y="431864"/>
                  </a:moveTo>
                  <a:lnTo>
                    <a:pt x="483298" y="431864"/>
                  </a:lnTo>
                  <a:lnTo>
                    <a:pt x="354235" y="302895"/>
                  </a:lnTo>
                  <a:lnTo>
                    <a:pt x="0" y="302895"/>
                  </a:lnTo>
                  <a:lnTo>
                    <a:pt x="0" y="293941"/>
                  </a:lnTo>
                  <a:lnTo>
                    <a:pt x="358045" y="293941"/>
                  </a:lnTo>
                  <a:lnTo>
                    <a:pt x="487013" y="422910"/>
                  </a:lnTo>
                  <a:lnTo>
                    <a:pt x="776002" y="422910"/>
                  </a:lnTo>
                  <a:lnTo>
                    <a:pt x="991743" y="207169"/>
                  </a:lnTo>
                  <a:lnTo>
                    <a:pt x="1520095" y="207169"/>
                  </a:lnTo>
                  <a:lnTo>
                    <a:pt x="1727264" y="0"/>
                  </a:lnTo>
                  <a:lnTo>
                    <a:pt x="1907857" y="0"/>
                  </a:lnTo>
                  <a:lnTo>
                    <a:pt x="1907857" y="8953"/>
                  </a:lnTo>
                  <a:lnTo>
                    <a:pt x="1730978" y="8953"/>
                  </a:lnTo>
                  <a:lnTo>
                    <a:pt x="1523810" y="216122"/>
                  </a:lnTo>
                  <a:lnTo>
                    <a:pt x="995458" y="2161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A1F2CBAD-34B7-4D82-B229-E615C7B8435D}"/>
                </a:ext>
              </a:extLst>
            </p:cNvPr>
            <p:cNvSpPr/>
            <p:nvPr/>
          </p:nvSpPr>
          <p:spPr>
            <a:xfrm>
              <a:off x="5060099" y="3127080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C763372-8545-47FC-AA35-44B13462B68A}"/>
                </a:ext>
              </a:extLst>
            </p:cNvPr>
            <p:cNvSpPr/>
            <p:nvPr/>
          </p:nvSpPr>
          <p:spPr>
            <a:xfrm>
              <a:off x="6966147" y="283323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764 h 33623"/>
                <a:gd name="connsiteX2" fmla="*/ 16859 w 33623"/>
                <a:gd name="connsiteY2" fmla="*/ 0 h 33623"/>
                <a:gd name="connsiteX3" fmla="*/ 0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098" y="33623"/>
                    <a:pt x="33623" y="26099"/>
                    <a:pt x="33623" y="16764"/>
                  </a:cubicBezTo>
                  <a:cubicBezTo>
                    <a:pt x="33623" y="743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9351A9B7-3FBD-42EC-B2A4-54E77330B4F2}"/>
                </a:ext>
              </a:extLst>
            </p:cNvPr>
            <p:cNvSpPr/>
            <p:nvPr/>
          </p:nvSpPr>
          <p:spPr>
            <a:xfrm>
              <a:off x="4976851" y="2296976"/>
              <a:ext cx="1908809" cy="648081"/>
            </a:xfrm>
            <a:custGeom>
              <a:avLst/>
              <a:gdLst>
                <a:gd name="connsiteX0" fmla="*/ 700278 w 1908809"/>
                <a:gd name="connsiteY0" fmla="*/ 648081 h 648081"/>
                <a:gd name="connsiteX1" fmla="*/ 0 w 1908809"/>
                <a:gd name="connsiteY1" fmla="*/ 648081 h 648081"/>
                <a:gd name="connsiteX2" fmla="*/ 0 w 1908809"/>
                <a:gd name="connsiteY2" fmla="*/ 639128 h 648081"/>
                <a:gd name="connsiteX3" fmla="*/ 696563 w 1908809"/>
                <a:gd name="connsiteY3" fmla="*/ 639128 h 648081"/>
                <a:gd name="connsiteX4" fmla="*/ 966883 w 1908809"/>
                <a:gd name="connsiteY4" fmla="*/ 368713 h 648081"/>
                <a:gd name="connsiteX5" fmla="*/ 1247204 w 1908809"/>
                <a:gd name="connsiteY5" fmla="*/ 368713 h 648081"/>
                <a:gd name="connsiteX6" fmla="*/ 1427036 w 1908809"/>
                <a:gd name="connsiteY6" fmla="*/ 188881 h 648081"/>
                <a:gd name="connsiteX7" fmla="*/ 1713548 w 1908809"/>
                <a:gd name="connsiteY7" fmla="*/ 188881 h 648081"/>
                <a:gd name="connsiteX8" fmla="*/ 1902428 w 1908809"/>
                <a:gd name="connsiteY8" fmla="*/ 0 h 648081"/>
                <a:gd name="connsiteX9" fmla="*/ 1908810 w 1908809"/>
                <a:gd name="connsiteY9" fmla="*/ 6286 h 648081"/>
                <a:gd name="connsiteX10" fmla="*/ 1717262 w 1908809"/>
                <a:gd name="connsiteY10" fmla="*/ 197834 h 648081"/>
                <a:gd name="connsiteX11" fmla="*/ 1430750 w 1908809"/>
                <a:gd name="connsiteY11" fmla="*/ 197834 h 648081"/>
                <a:gd name="connsiteX12" fmla="*/ 1250918 w 1908809"/>
                <a:gd name="connsiteY12" fmla="*/ 377666 h 648081"/>
                <a:gd name="connsiteX13" fmla="*/ 970597 w 1908809"/>
                <a:gd name="connsiteY13" fmla="*/ 377666 h 64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8809" h="648081">
                  <a:moveTo>
                    <a:pt x="700278" y="648081"/>
                  </a:moveTo>
                  <a:lnTo>
                    <a:pt x="0" y="648081"/>
                  </a:lnTo>
                  <a:lnTo>
                    <a:pt x="0" y="639128"/>
                  </a:lnTo>
                  <a:lnTo>
                    <a:pt x="696563" y="639128"/>
                  </a:lnTo>
                  <a:lnTo>
                    <a:pt x="966883" y="368713"/>
                  </a:lnTo>
                  <a:lnTo>
                    <a:pt x="1247204" y="368713"/>
                  </a:lnTo>
                  <a:lnTo>
                    <a:pt x="1427036" y="188881"/>
                  </a:lnTo>
                  <a:lnTo>
                    <a:pt x="1713548" y="188881"/>
                  </a:lnTo>
                  <a:lnTo>
                    <a:pt x="1902428" y="0"/>
                  </a:lnTo>
                  <a:lnTo>
                    <a:pt x="1908810" y="6286"/>
                  </a:lnTo>
                  <a:lnTo>
                    <a:pt x="1717262" y="197834"/>
                  </a:lnTo>
                  <a:lnTo>
                    <a:pt x="1430750" y="197834"/>
                  </a:lnTo>
                  <a:lnTo>
                    <a:pt x="1250918" y="377666"/>
                  </a:lnTo>
                  <a:lnTo>
                    <a:pt x="970597" y="3776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EEF174A5-FA1B-4CFB-BF16-C36C7DC15B94}"/>
                </a:ext>
              </a:extLst>
            </p:cNvPr>
            <p:cNvSpPr/>
            <p:nvPr/>
          </p:nvSpPr>
          <p:spPr>
            <a:xfrm>
              <a:off x="4960849" y="2923626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5EC46229-5838-437E-9D63-A13FA4B09B3F}"/>
                </a:ext>
              </a:extLst>
            </p:cNvPr>
            <p:cNvSpPr/>
            <p:nvPr/>
          </p:nvSpPr>
          <p:spPr>
            <a:xfrm>
              <a:off x="6865016" y="228385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46834E38-F6FC-48F5-A29C-DD79AE34A37A}"/>
                </a:ext>
              </a:extLst>
            </p:cNvPr>
            <p:cNvSpPr/>
            <p:nvPr/>
          </p:nvSpPr>
          <p:spPr>
            <a:xfrm>
              <a:off x="2754287" y="3645526"/>
              <a:ext cx="856106" cy="113157"/>
            </a:xfrm>
            <a:custGeom>
              <a:avLst/>
              <a:gdLst>
                <a:gd name="connsiteX0" fmla="*/ 288512 w 856106"/>
                <a:gd name="connsiteY0" fmla="*/ 113157 h 113157"/>
                <a:gd name="connsiteX1" fmla="*/ 0 w 856106"/>
                <a:gd name="connsiteY1" fmla="*/ 113157 h 113157"/>
                <a:gd name="connsiteX2" fmla="*/ 0 w 856106"/>
                <a:gd name="connsiteY2" fmla="*/ 104204 h 113157"/>
                <a:gd name="connsiteX3" fmla="*/ 284797 w 856106"/>
                <a:gd name="connsiteY3" fmla="*/ 104204 h 113157"/>
                <a:gd name="connsiteX4" fmla="*/ 389001 w 856106"/>
                <a:gd name="connsiteY4" fmla="*/ 0 h 113157"/>
                <a:gd name="connsiteX5" fmla="*/ 856107 w 856106"/>
                <a:gd name="connsiteY5" fmla="*/ 0 h 113157"/>
                <a:gd name="connsiteX6" fmla="*/ 856107 w 856106"/>
                <a:gd name="connsiteY6" fmla="*/ 8954 h 113157"/>
                <a:gd name="connsiteX7" fmla="*/ 392620 w 856106"/>
                <a:gd name="connsiteY7" fmla="*/ 8954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106" h="113157">
                  <a:moveTo>
                    <a:pt x="288512" y="113157"/>
                  </a:moveTo>
                  <a:lnTo>
                    <a:pt x="0" y="113157"/>
                  </a:lnTo>
                  <a:lnTo>
                    <a:pt x="0" y="104204"/>
                  </a:lnTo>
                  <a:lnTo>
                    <a:pt x="284797" y="104204"/>
                  </a:lnTo>
                  <a:lnTo>
                    <a:pt x="389001" y="0"/>
                  </a:lnTo>
                  <a:lnTo>
                    <a:pt x="856107" y="0"/>
                  </a:lnTo>
                  <a:lnTo>
                    <a:pt x="856107" y="8954"/>
                  </a:lnTo>
                  <a:lnTo>
                    <a:pt x="39262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25CBD29F-AE37-4E6E-9F2B-DDB993D4584A}"/>
                </a:ext>
              </a:extLst>
            </p:cNvPr>
            <p:cNvSpPr/>
            <p:nvPr/>
          </p:nvSpPr>
          <p:spPr>
            <a:xfrm>
              <a:off x="2738285" y="3737251"/>
              <a:ext cx="33624" cy="33718"/>
            </a:xfrm>
            <a:custGeom>
              <a:avLst/>
              <a:gdLst>
                <a:gd name="connsiteX0" fmla="*/ 16859 w 33624"/>
                <a:gd name="connsiteY0" fmla="*/ 33718 h 33718"/>
                <a:gd name="connsiteX1" fmla="*/ 0 w 33624"/>
                <a:gd name="connsiteY1" fmla="*/ 16859 h 33718"/>
                <a:gd name="connsiteX2" fmla="*/ 16859 w 33624"/>
                <a:gd name="connsiteY2" fmla="*/ 0 h 33718"/>
                <a:gd name="connsiteX3" fmla="*/ 33623 w 33624"/>
                <a:gd name="connsiteY3" fmla="*/ 16859 h 33718"/>
                <a:gd name="connsiteX4" fmla="*/ 16859 w 33624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719" y="26194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86F99221-769A-4E28-8C8B-1EB3853251B8}"/>
                </a:ext>
              </a:extLst>
            </p:cNvPr>
            <p:cNvSpPr/>
            <p:nvPr/>
          </p:nvSpPr>
          <p:spPr>
            <a:xfrm>
              <a:off x="3592678" y="36331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1B80FBF-291C-48B7-9D5D-01DC27F1607F}"/>
                </a:ext>
              </a:extLst>
            </p:cNvPr>
            <p:cNvSpPr/>
            <p:nvPr/>
          </p:nvSpPr>
          <p:spPr>
            <a:xfrm>
              <a:off x="3305023" y="3700104"/>
              <a:ext cx="3758184" cy="251936"/>
            </a:xfrm>
            <a:custGeom>
              <a:avLst/>
              <a:gdLst>
                <a:gd name="connsiteX0" fmla="*/ 3758184 w 3758184"/>
                <a:gd name="connsiteY0" fmla="*/ 251936 h 251936"/>
                <a:gd name="connsiteX1" fmla="*/ 2909221 w 3758184"/>
                <a:gd name="connsiteY1" fmla="*/ 251936 h 251936"/>
                <a:gd name="connsiteX2" fmla="*/ 2750344 w 3758184"/>
                <a:gd name="connsiteY2" fmla="*/ 93059 h 251936"/>
                <a:gd name="connsiteX3" fmla="*/ 2570321 w 3758184"/>
                <a:gd name="connsiteY3" fmla="*/ 93059 h 251936"/>
                <a:gd name="connsiteX4" fmla="*/ 2446496 w 3758184"/>
                <a:gd name="connsiteY4" fmla="*/ 216979 h 251936"/>
                <a:gd name="connsiteX5" fmla="*/ 2264474 w 3758184"/>
                <a:gd name="connsiteY5" fmla="*/ 216979 h 251936"/>
                <a:gd name="connsiteX6" fmla="*/ 2095500 w 3758184"/>
                <a:gd name="connsiteY6" fmla="*/ 48006 h 251936"/>
                <a:gd name="connsiteX7" fmla="*/ 1681829 w 3758184"/>
                <a:gd name="connsiteY7" fmla="*/ 48006 h 251936"/>
                <a:gd name="connsiteX8" fmla="*/ 1493996 w 3758184"/>
                <a:gd name="connsiteY8" fmla="*/ 235934 h 251936"/>
                <a:gd name="connsiteX9" fmla="*/ 1208723 w 3758184"/>
                <a:gd name="connsiteY9" fmla="*/ 235934 h 251936"/>
                <a:gd name="connsiteX10" fmla="*/ 1058704 w 3758184"/>
                <a:gd name="connsiteY10" fmla="*/ 85820 h 251936"/>
                <a:gd name="connsiteX11" fmla="*/ 470821 w 3758184"/>
                <a:gd name="connsiteY11" fmla="*/ 85820 h 251936"/>
                <a:gd name="connsiteX12" fmla="*/ 393859 w 3758184"/>
                <a:gd name="connsiteY12" fmla="*/ 8954 h 251936"/>
                <a:gd name="connsiteX13" fmla="*/ 0 w 3758184"/>
                <a:gd name="connsiteY13" fmla="*/ 8954 h 251936"/>
                <a:gd name="connsiteX14" fmla="*/ 0 w 3758184"/>
                <a:gd name="connsiteY14" fmla="*/ 0 h 251936"/>
                <a:gd name="connsiteX15" fmla="*/ 397573 w 3758184"/>
                <a:gd name="connsiteY15" fmla="*/ 0 h 251936"/>
                <a:gd name="connsiteX16" fmla="*/ 474440 w 3758184"/>
                <a:gd name="connsiteY16" fmla="*/ 76867 h 251936"/>
                <a:gd name="connsiteX17" fmla="*/ 1062419 w 3758184"/>
                <a:gd name="connsiteY17" fmla="*/ 76867 h 251936"/>
                <a:gd name="connsiteX18" fmla="*/ 1212437 w 3758184"/>
                <a:gd name="connsiteY18" fmla="*/ 226981 h 251936"/>
                <a:gd name="connsiteX19" fmla="*/ 1490282 w 3758184"/>
                <a:gd name="connsiteY19" fmla="*/ 226981 h 251936"/>
                <a:gd name="connsiteX20" fmla="*/ 1678115 w 3758184"/>
                <a:gd name="connsiteY20" fmla="*/ 39053 h 251936"/>
                <a:gd name="connsiteX21" fmla="*/ 2099215 w 3758184"/>
                <a:gd name="connsiteY21" fmla="*/ 39053 h 251936"/>
                <a:gd name="connsiteX22" fmla="*/ 2268188 w 3758184"/>
                <a:gd name="connsiteY22" fmla="*/ 208026 h 251936"/>
                <a:gd name="connsiteX23" fmla="*/ 2442782 w 3758184"/>
                <a:gd name="connsiteY23" fmla="*/ 208026 h 251936"/>
                <a:gd name="connsiteX24" fmla="*/ 2566607 w 3758184"/>
                <a:gd name="connsiteY24" fmla="*/ 84201 h 251936"/>
                <a:gd name="connsiteX25" fmla="*/ 2754059 w 3758184"/>
                <a:gd name="connsiteY25" fmla="*/ 84201 h 251936"/>
                <a:gd name="connsiteX26" fmla="*/ 2912935 w 3758184"/>
                <a:gd name="connsiteY26" fmla="*/ 242983 h 251936"/>
                <a:gd name="connsiteX27" fmla="*/ 3758184 w 3758184"/>
                <a:gd name="connsiteY27" fmla="*/ 242983 h 2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58184" h="251936">
                  <a:moveTo>
                    <a:pt x="3758184" y="251936"/>
                  </a:moveTo>
                  <a:lnTo>
                    <a:pt x="2909221" y="251936"/>
                  </a:lnTo>
                  <a:lnTo>
                    <a:pt x="2750344" y="93059"/>
                  </a:lnTo>
                  <a:lnTo>
                    <a:pt x="2570321" y="93059"/>
                  </a:lnTo>
                  <a:lnTo>
                    <a:pt x="2446496" y="216979"/>
                  </a:lnTo>
                  <a:lnTo>
                    <a:pt x="2264474" y="216979"/>
                  </a:lnTo>
                  <a:lnTo>
                    <a:pt x="2095500" y="48006"/>
                  </a:lnTo>
                  <a:lnTo>
                    <a:pt x="1681829" y="48006"/>
                  </a:lnTo>
                  <a:lnTo>
                    <a:pt x="1493996" y="235934"/>
                  </a:lnTo>
                  <a:lnTo>
                    <a:pt x="1208723" y="235934"/>
                  </a:lnTo>
                  <a:lnTo>
                    <a:pt x="1058704" y="85820"/>
                  </a:lnTo>
                  <a:lnTo>
                    <a:pt x="470821" y="85820"/>
                  </a:lnTo>
                  <a:lnTo>
                    <a:pt x="39385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97573" y="0"/>
                  </a:lnTo>
                  <a:lnTo>
                    <a:pt x="474440" y="76867"/>
                  </a:lnTo>
                  <a:lnTo>
                    <a:pt x="1062419" y="76867"/>
                  </a:lnTo>
                  <a:lnTo>
                    <a:pt x="1212437" y="226981"/>
                  </a:lnTo>
                  <a:lnTo>
                    <a:pt x="1490282" y="226981"/>
                  </a:lnTo>
                  <a:lnTo>
                    <a:pt x="1678115" y="39053"/>
                  </a:lnTo>
                  <a:lnTo>
                    <a:pt x="2099215" y="39053"/>
                  </a:lnTo>
                  <a:lnTo>
                    <a:pt x="2268188" y="208026"/>
                  </a:lnTo>
                  <a:lnTo>
                    <a:pt x="2442782" y="208026"/>
                  </a:lnTo>
                  <a:lnTo>
                    <a:pt x="2566607" y="84201"/>
                  </a:lnTo>
                  <a:lnTo>
                    <a:pt x="2754059" y="84201"/>
                  </a:lnTo>
                  <a:lnTo>
                    <a:pt x="2912935" y="242983"/>
                  </a:lnTo>
                  <a:lnTo>
                    <a:pt x="3758184" y="242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ED0D6B1-D601-491E-B3DB-3EB9C4246452}"/>
                </a:ext>
              </a:extLst>
            </p:cNvPr>
            <p:cNvSpPr/>
            <p:nvPr/>
          </p:nvSpPr>
          <p:spPr>
            <a:xfrm>
              <a:off x="3289021" y="3687626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623" y="26194"/>
                    <a:pt x="26098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A1043108-B0F8-4BA1-A185-60066F898346}"/>
                </a:ext>
              </a:extLst>
            </p:cNvPr>
            <p:cNvSpPr/>
            <p:nvPr/>
          </p:nvSpPr>
          <p:spPr>
            <a:xfrm>
              <a:off x="7045490" y="3930799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429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C5FCF89D-38FB-4846-9135-2E4FAE9F973F}"/>
                </a:ext>
              </a:extLst>
            </p:cNvPr>
            <p:cNvSpPr/>
            <p:nvPr/>
          </p:nvSpPr>
          <p:spPr>
            <a:xfrm>
              <a:off x="3726695" y="3486744"/>
              <a:ext cx="3311747" cy="416051"/>
            </a:xfrm>
            <a:custGeom>
              <a:avLst/>
              <a:gdLst>
                <a:gd name="connsiteX0" fmla="*/ 3311747 w 3311747"/>
                <a:gd name="connsiteY0" fmla="*/ 416052 h 416051"/>
                <a:gd name="connsiteX1" fmla="*/ 2670810 w 3311747"/>
                <a:gd name="connsiteY1" fmla="*/ 416052 h 416051"/>
                <a:gd name="connsiteX2" fmla="*/ 2462689 w 3311747"/>
                <a:gd name="connsiteY2" fmla="*/ 207835 h 416051"/>
                <a:gd name="connsiteX3" fmla="*/ 2189321 w 3311747"/>
                <a:gd name="connsiteY3" fmla="*/ 207835 h 416051"/>
                <a:gd name="connsiteX4" fmla="*/ 2100453 w 3311747"/>
                <a:gd name="connsiteY4" fmla="*/ 119063 h 416051"/>
                <a:gd name="connsiteX5" fmla="*/ 1931480 w 3311747"/>
                <a:gd name="connsiteY5" fmla="*/ 119063 h 416051"/>
                <a:gd name="connsiteX6" fmla="*/ 1856137 w 3311747"/>
                <a:gd name="connsiteY6" fmla="*/ 194405 h 416051"/>
                <a:gd name="connsiteX7" fmla="*/ 1542955 w 3311747"/>
                <a:gd name="connsiteY7" fmla="*/ 194405 h 416051"/>
                <a:gd name="connsiteX8" fmla="*/ 1460468 w 3311747"/>
                <a:gd name="connsiteY8" fmla="*/ 111919 h 416051"/>
                <a:gd name="connsiteX9" fmla="*/ 1383602 w 3311747"/>
                <a:gd name="connsiteY9" fmla="*/ 111919 h 416051"/>
                <a:gd name="connsiteX10" fmla="*/ 1315403 w 3311747"/>
                <a:gd name="connsiteY10" fmla="*/ 180118 h 416051"/>
                <a:gd name="connsiteX11" fmla="*/ 887539 w 3311747"/>
                <a:gd name="connsiteY11" fmla="*/ 180118 h 416051"/>
                <a:gd name="connsiteX12" fmla="*/ 716375 w 3311747"/>
                <a:gd name="connsiteY12" fmla="*/ 8954 h 416051"/>
                <a:gd name="connsiteX13" fmla="*/ 417481 w 3311747"/>
                <a:gd name="connsiteY13" fmla="*/ 8954 h 416051"/>
                <a:gd name="connsiteX14" fmla="*/ 293465 w 3311747"/>
                <a:gd name="connsiteY14" fmla="*/ 132969 h 416051"/>
                <a:gd name="connsiteX15" fmla="*/ 0 w 3311747"/>
                <a:gd name="connsiteY15" fmla="*/ 132969 h 416051"/>
                <a:gd name="connsiteX16" fmla="*/ 0 w 3311747"/>
                <a:gd name="connsiteY16" fmla="*/ 124016 h 416051"/>
                <a:gd name="connsiteX17" fmla="*/ 289750 w 3311747"/>
                <a:gd name="connsiteY17" fmla="*/ 124016 h 416051"/>
                <a:gd name="connsiteX18" fmla="*/ 413766 w 3311747"/>
                <a:gd name="connsiteY18" fmla="*/ 0 h 416051"/>
                <a:gd name="connsiteX19" fmla="*/ 720090 w 3311747"/>
                <a:gd name="connsiteY19" fmla="*/ 0 h 416051"/>
                <a:gd name="connsiteX20" fmla="*/ 891254 w 3311747"/>
                <a:gd name="connsiteY20" fmla="*/ 171164 h 416051"/>
                <a:gd name="connsiteX21" fmla="*/ 1311688 w 3311747"/>
                <a:gd name="connsiteY21" fmla="*/ 171164 h 416051"/>
                <a:gd name="connsiteX22" fmla="*/ 1379887 w 3311747"/>
                <a:gd name="connsiteY22" fmla="*/ 102965 h 416051"/>
                <a:gd name="connsiteX23" fmla="*/ 1464183 w 3311747"/>
                <a:gd name="connsiteY23" fmla="*/ 102965 h 416051"/>
                <a:gd name="connsiteX24" fmla="*/ 1546670 w 3311747"/>
                <a:gd name="connsiteY24" fmla="*/ 185452 h 416051"/>
                <a:gd name="connsiteX25" fmla="*/ 1852422 w 3311747"/>
                <a:gd name="connsiteY25" fmla="*/ 185452 h 416051"/>
                <a:gd name="connsiteX26" fmla="*/ 1927765 w 3311747"/>
                <a:gd name="connsiteY26" fmla="*/ 110109 h 416051"/>
                <a:gd name="connsiteX27" fmla="*/ 2104168 w 3311747"/>
                <a:gd name="connsiteY27" fmla="*/ 110109 h 416051"/>
                <a:gd name="connsiteX28" fmla="*/ 2193036 w 3311747"/>
                <a:gd name="connsiteY28" fmla="*/ 198882 h 416051"/>
                <a:gd name="connsiteX29" fmla="*/ 2466308 w 3311747"/>
                <a:gd name="connsiteY29" fmla="*/ 198882 h 416051"/>
                <a:gd name="connsiteX30" fmla="*/ 2674430 w 3311747"/>
                <a:gd name="connsiteY30" fmla="*/ 407003 h 416051"/>
                <a:gd name="connsiteX31" fmla="*/ 3311747 w 3311747"/>
                <a:gd name="connsiteY31" fmla="*/ 407003 h 41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11747" h="416051">
                  <a:moveTo>
                    <a:pt x="3311747" y="416052"/>
                  </a:moveTo>
                  <a:lnTo>
                    <a:pt x="2670810" y="416052"/>
                  </a:lnTo>
                  <a:lnTo>
                    <a:pt x="2462689" y="207835"/>
                  </a:lnTo>
                  <a:lnTo>
                    <a:pt x="2189321" y="207835"/>
                  </a:lnTo>
                  <a:lnTo>
                    <a:pt x="2100453" y="119063"/>
                  </a:lnTo>
                  <a:lnTo>
                    <a:pt x="1931480" y="119063"/>
                  </a:lnTo>
                  <a:lnTo>
                    <a:pt x="1856137" y="194405"/>
                  </a:lnTo>
                  <a:lnTo>
                    <a:pt x="1542955" y="194405"/>
                  </a:lnTo>
                  <a:lnTo>
                    <a:pt x="1460468" y="111919"/>
                  </a:lnTo>
                  <a:lnTo>
                    <a:pt x="1383602" y="111919"/>
                  </a:lnTo>
                  <a:lnTo>
                    <a:pt x="1315403" y="180118"/>
                  </a:lnTo>
                  <a:lnTo>
                    <a:pt x="887539" y="180118"/>
                  </a:lnTo>
                  <a:lnTo>
                    <a:pt x="716375" y="8954"/>
                  </a:lnTo>
                  <a:lnTo>
                    <a:pt x="417481" y="8954"/>
                  </a:lnTo>
                  <a:lnTo>
                    <a:pt x="293465" y="132969"/>
                  </a:lnTo>
                  <a:lnTo>
                    <a:pt x="0" y="132969"/>
                  </a:lnTo>
                  <a:lnTo>
                    <a:pt x="0" y="124016"/>
                  </a:lnTo>
                  <a:lnTo>
                    <a:pt x="289750" y="124016"/>
                  </a:lnTo>
                  <a:lnTo>
                    <a:pt x="413766" y="0"/>
                  </a:lnTo>
                  <a:lnTo>
                    <a:pt x="720090" y="0"/>
                  </a:lnTo>
                  <a:lnTo>
                    <a:pt x="891254" y="171164"/>
                  </a:lnTo>
                  <a:lnTo>
                    <a:pt x="1311688" y="171164"/>
                  </a:lnTo>
                  <a:lnTo>
                    <a:pt x="1379887" y="102965"/>
                  </a:lnTo>
                  <a:lnTo>
                    <a:pt x="1464183" y="102965"/>
                  </a:lnTo>
                  <a:lnTo>
                    <a:pt x="1546670" y="185452"/>
                  </a:lnTo>
                  <a:lnTo>
                    <a:pt x="1852422" y="185452"/>
                  </a:lnTo>
                  <a:lnTo>
                    <a:pt x="1927765" y="110109"/>
                  </a:lnTo>
                  <a:lnTo>
                    <a:pt x="2104168" y="110109"/>
                  </a:lnTo>
                  <a:lnTo>
                    <a:pt x="2193036" y="198882"/>
                  </a:lnTo>
                  <a:lnTo>
                    <a:pt x="2466308" y="198882"/>
                  </a:lnTo>
                  <a:lnTo>
                    <a:pt x="2674430" y="407003"/>
                  </a:lnTo>
                  <a:lnTo>
                    <a:pt x="3311747" y="407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AB98D1C5-196D-4459-9546-DB645AC7DBE8}"/>
                </a:ext>
              </a:extLst>
            </p:cNvPr>
            <p:cNvSpPr/>
            <p:nvPr/>
          </p:nvSpPr>
          <p:spPr>
            <a:xfrm>
              <a:off x="3710597" y="359847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620" y="33623"/>
                    <a:pt x="0" y="26099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719" y="26099"/>
                    <a:pt x="26194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ABDBE738-85FD-41E3-9C5C-884C574D7AEE}"/>
                </a:ext>
              </a:extLst>
            </p:cNvPr>
            <p:cNvSpPr/>
            <p:nvPr/>
          </p:nvSpPr>
          <p:spPr>
            <a:xfrm>
              <a:off x="7020725" y="3881364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5579484-6784-47E8-B350-355993552742}"/>
                </a:ext>
              </a:extLst>
            </p:cNvPr>
            <p:cNvSpPr/>
            <p:nvPr/>
          </p:nvSpPr>
          <p:spPr>
            <a:xfrm>
              <a:off x="2789054" y="3501603"/>
              <a:ext cx="766667" cy="98297"/>
            </a:xfrm>
            <a:custGeom>
              <a:avLst/>
              <a:gdLst>
                <a:gd name="connsiteX0" fmla="*/ 766667 w 766667"/>
                <a:gd name="connsiteY0" fmla="*/ 98298 h 98297"/>
                <a:gd name="connsiteX1" fmla="*/ 339376 w 766667"/>
                <a:gd name="connsiteY1" fmla="*/ 98298 h 98297"/>
                <a:gd name="connsiteX2" fmla="*/ 250031 w 766667"/>
                <a:gd name="connsiteY2" fmla="*/ 8954 h 98297"/>
                <a:gd name="connsiteX3" fmla="*/ 0 w 766667"/>
                <a:gd name="connsiteY3" fmla="*/ 8954 h 98297"/>
                <a:gd name="connsiteX4" fmla="*/ 0 w 766667"/>
                <a:gd name="connsiteY4" fmla="*/ 0 h 98297"/>
                <a:gd name="connsiteX5" fmla="*/ 253746 w 766667"/>
                <a:gd name="connsiteY5" fmla="*/ 0 h 98297"/>
                <a:gd name="connsiteX6" fmla="*/ 342995 w 766667"/>
                <a:gd name="connsiteY6" fmla="*/ 89345 h 98297"/>
                <a:gd name="connsiteX7" fmla="*/ 766667 w 766667"/>
                <a:gd name="connsiteY7" fmla="*/ 89345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667" h="98297">
                  <a:moveTo>
                    <a:pt x="766667" y="98298"/>
                  </a:moveTo>
                  <a:lnTo>
                    <a:pt x="339376" y="98298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342995" y="89345"/>
                  </a:lnTo>
                  <a:lnTo>
                    <a:pt x="766667" y="893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9C8DA46A-94FE-4048-9DD0-6CD04C377DE3}"/>
                </a:ext>
              </a:extLst>
            </p:cNvPr>
            <p:cNvSpPr/>
            <p:nvPr/>
          </p:nvSpPr>
          <p:spPr>
            <a:xfrm>
              <a:off x="2773052" y="348922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023DA02C-61D9-4208-8346-3EF9BC54F9D1}"/>
                </a:ext>
              </a:extLst>
            </p:cNvPr>
            <p:cNvSpPr/>
            <p:nvPr/>
          </p:nvSpPr>
          <p:spPr>
            <a:xfrm>
              <a:off x="3538100" y="3578565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33623 w 33623"/>
                <a:gd name="connsiteY1" fmla="*/ 16859 h 33718"/>
                <a:gd name="connsiteX2" fmla="*/ 16859 w 33623"/>
                <a:gd name="connsiteY2" fmla="*/ 0 h 33718"/>
                <a:gd name="connsiteX3" fmla="*/ 0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26099" y="33718"/>
                    <a:pt x="33623" y="26194"/>
                    <a:pt x="33623" y="16859"/>
                  </a:cubicBezTo>
                  <a:cubicBezTo>
                    <a:pt x="33623" y="7525"/>
                    <a:pt x="26099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8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F624F2B2-F5C8-46CD-9638-51536AE06EB4}"/>
                </a:ext>
              </a:extLst>
            </p:cNvPr>
            <p:cNvSpPr/>
            <p:nvPr/>
          </p:nvSpPr>
          <p:spPr>
            <a:xfrm>
              <a:off x="2749334" y="3402447"/>
              <a:ext cx="746950" cy="100679"/>
            </a:xfrm>
            <a:custGeom>
              <a:avLst/>
              <a:gdLst>
                <a:gd name="connsiteX0" fmla="*/ 746951 w 746950"/>
                <a:gd name="connsiteY0" fmla="*/ 100679 h 100679"/>
                <a:gd name="connsiteX1" fmla="*/ 436150 w 746950"/>
                <a:gd name="connsiteY1" fmla="*/ 100679 h 100679"/>
                <a:gd name="connsiteX2" fmla="*/ 344329 w 746950"/>
                <a:gd name="connsiteY2" fmla="*/ 8954 h 100679"/>
                <a:gd name="connsiteX3" fmla="*/ 0 w 746950"/>
                <a:gd name="connsiteY3" fmla="*/ 8954 h 100679"/>
                <a:gd name="connsiteX4" fmla="*/ 0 w 746950"/>
                <a:gd name="connsiteY4" fmla="*/ 0 h 100679"/>
                <a:gd name="connsiteX5" fmla="*/ 348044 w 746950"/>
                <a:gd name="connsiteY5" fmla="*/ 0 h 100679"/>
                <a:gd name="connsiteX6" fmla="*/ 439865 w 746950"/>
                <a:gd name="connsiteY6" fmla="*/ 91726 h 100679"/>
                <a:gd name="connsiteX7" fmla="*/ 746951 w 746950"/>
                <a:gd name="connsiteY7" fmla="*/ 91726 h 10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950" h="100679">
                  <a:moveTo>
                    <a:pt x="746951" y="100679"/>
                  </a:moveTo>
                  <a:lnTo>
                    <a:pt x="436150" y="100679"/>
                  </a:lnTo>
                  <a:lnTo>
                    <a:pt x="34432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48044" y="0"/>
                  </a:lnTo>
                  <a:lnTo>
                    <a:pt x="439865" y="91726"/>
                  </a:lnTo>
                  <a:lnTo>
                    <a:pt x="746951" y="917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A5617D1-D29A-48A7-8999-62836DB6BA8C}"/>
                </a:ext>
              </a:extLst>
            </p:cNvPr>
            <p:cNvSpPr/>
            <p:nvPr/>
          </p:nvSpPr>
          <p:spPr>
            <a:xfrm>
              <a:off x="2733428" y="3390065"/>
              <a:ext cx="33623" cy="33623"/>
            </a:xfrm>
            <a:custGeom>
              <a:avLst/>
              <a:gdLst>
                <a:gd name="connsiteX0" fmla="*/ 16764 w 33623"/>
                <a:gd name="connsiteY0" fmla="*/ 33623 h 33623"/>
                <a:gd name="connsiteX1" fmla="*/ 0 w 33623"/>
                <a:gd name="connsiteY1" fmla="*/ 16859 h 33623"/>
                <a:gd name="connsiteX2" fmla="*/ 16764 w 33623"/>
                <a:gd name="connsiteY2" fmla="*/ 0 h 33623"/>
                <a:gd name="connsiteX3" fmla="*/ 33623 w 33623"/>
                <a:gd name="connsiteY3" fmla="*/ 16859 h 33623"/>
                <a:gd name="connsiteX4" fmla="*/ 16764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764" y="33623"/>
                  </a:moveTo>
                  <a:cubicBezTo>
                    <a:pt x="7429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03" y="33623"/>
                    <a:pt x="16764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FE43F486-33F2-4070-A471-74C9697689B1}"/>
                </a:ext>
              </a:extLst>
            </p:cNvPr>
            <p:cNvSpPr/>
            <p:nvPr/>
          </p:nvSpPr>
          <p:spPr>
            <a:xfrm>
              <a:off x="3478663" y="3481791"/>
              <a:ext cx="33624" cy="33718"/>
            </a:xfrm>
            <a:custGeom>
              <a:avLst/>
              <a:gdLst>
                <a:gd name="connsiteX0" fmla="*/ 16765 w 33624"/>
                <a:gd name="connsiteY0" fmla="*/ 33719 h 33718"/>
                <a:gd name="connsiteX1" fmla="*/ 33624 w 33624"/>
                <a:gd name="connsiteY1" fmla="*/ 16859 h 33718"/>
                <a:gd name="connsiteX2" fmla="*/ 16765 w 33624"/>
                <a:gd name="connsiteY2" fmla="*/ 0 h 33718"/>
                <a:gd name="connsiteX3" fmla="*/ 1 w 33624"/>
                <a:gd name="connsiteY3" fmla="*/ 16859 h 33718"/>
                <a:gd name="connsiteX4" fmla="*/ 16765 w 33624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765" y="33719"/>
                  </a:moveTo>
                  <a:cubicBezTo>
                    <a:pt x="26099" y="33719"/>
                    <a:pt x="33624" y="26194"/>
                    <a:pt x="33624" y="16859"/>
                  </a:cubicBezTo>
                  <a:cubicBezTo>
                    <a:pt x="33624" y="7620"/>
                    <a:pt x="26099" y="0"/>
                    <a:pt x="16765" y="0"/>
                  </a:cubicBezTo>
                  <a:cubicBezTo>
                    <a:pt x="7430" y="0"/>
                    <a:pt x="1" y="7525"/>
                    <a:pt x="1" y="16859"/>
                  </a:cubicBezTo>
                  <a:cubicBezTo>
                    <a:pt x="-94" y="26194"/>
                    <a:pt x="7430" y="33719"/>
                    <a:pt x="16765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874E1D5B-8AFB-4614-8A04-0276DCB97275}"/>
                </a:ext>
              </a:extLst>
            </p:cNvPr>
            <p:cNvSpPr/>
            <p:nvPr/>
          </p:nvSpPr>
          <p:spPr>
            <a:xfrm>
              <a:off x="3781273" y="3578565"/>
              <a:ext cx="1034605" cy="218503"/>
            </a:xfrm>
            <a:custGeom>
              <a:avLst/>
              <a:gdLst>
                <a:gd name="connsiteX0" fmla="*/ 1034606 w 1034605"/>
                <a:gd name="connsiteY0" fmla="*/ 218504 h 218503"/>
                <a:gd name="connsiteX1" fmla="*/ 876300 w 1034605"/>
                <a:gd name="connsiteY1" fmla="*/ 218504 h 218503"/>
                <a:gd name="connsiteX2" fmla="*/ 666750 w 1034605"/>
                <a:gd name="connsiteY2" fmla="*/ 8954 h 218503"/>
                <a:gd name="connsiteX3" fmla="*/ 409956 w 1034605"/>
                <a:gd name="connsiteY3" fmla="*/ 8954 h 218503"/>
                <a:gd name="connsiteX4" fmla="*/ 323183 w 1034605"/>
                <a:gd name="connsiteY4" fmla="*/ 95726 h 218503"/>
                <a:gd name="connsiteX5" fmla="*/ 0 w 1034605"/>
                <a:gd name="connsiteY5" fmla="*/ 95726 h 218503"/>
                <a:gd name="connsiteX6" fmla="*/ 0 w 1034605"/>
                <a:gd name="connsiteY6" fmla="*/ 86773 h 218503"/>
                <a:gd name="connsiteX7" fmla="*/ 319469 w 1034605"/>
                <a:gd name="connsiteY7" fmla="*/ 86773 h 218503"/>
                <a:gd name="connsiteX8" fmla="*/ 406241 w 1034605"/>
                <a:gd name="connsiteY8" fmla="*/ 0 h 218503"/>
                <a:gd name="connsiteX9" fmla="*/ 670465 w 1034605"/>
                <a:gd name="connsiteY9" fmla="*/ 0 h 218503"/>
                <a:gd name="connsiteX10" fmla="*/ 880015 w 1034605"/>
                <a:gd name="connsiteY10" fmla="*/ 209550 h 218503"/>
                <a:gd name="connsiteX11" fmla="*/ 1034606 w 1034605"/>
                <a:gd name="connsiteY11" fmla="*/ 209550 h 2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4605" h="218503">
                  <a:moveTo>
                    <a:pt x="1034606" y="218504"/>
                  </a:moveTo>
                  <a:lnTo>
                    <a:pt x="876300" y="218504"/>
                  </a:lnTo>
                  <a:lnTo>
                    <a:pt x="666750" y="8954"/>
                  </a:lnTo>
                  <a:lnTo>
                    <a:pt x="409956" y="8954"/>
                  </a:lnTo>
                  <a:lnTo>
                    <a:pt x="323183" y="95726"/>
                  </a:lnTo>
                  <a:lnTo>
                    <a:pt x="0" y="95726"/>
                  </a:lnTo>
                  <a:lnTo>
                    <a:pt x="0" y="86773"/>
                  </a:lnTo>
                  <a:lnTo>
                    <a:pt x="319469" y="86773"/>
                  </a:lnTo>
                  <a:lnTo>
                    <a:pt x="406241" y="0"/>
                  </a:lnTo>
                  <a:lnTo>
                    <a:pt x="670465" y="0"/>
                  </a:lnTo>
                  <a:lnTo>
                    <a:pt x="880015" y="209550"/>
                  </a:lnTo>
                  <a:lnTo>
                    <a:pt x="1034606" y="209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719FF93-C482-4A4D-986E-D2191444F888}"/>
                </a:ext>
              </a:extLst>
            </p:cNvPr>
            <p:cNvSpPr/>
            <p:nvPr/>
          </p:nvSpPr>
          <p:spPr>
            <a:xfrm>
              <a:off x="3765271" y="3652955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A1F516D-9A51-461E-B34D-B1AB082B3AB0}"/>
                </a:ext>
              </a:extLst>
            </p:cNvPr>
            <p:cNvSpPr/>
            <p:nvPr/>
          </p:nvSpPr>
          <p:spPr>
            <a:xfrm>
              <a:off x="4798162" y="3775827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859 h 33623"/>
                <a:gd name="connsiteX2" fmla="*/ 16859 w 33718"/>
                <a:gd name="connsiteY2" fmla="*/ 0 h 33623"/>
                <a:gd name="connsiteX3" fmla="*/ 0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9"/>
                    <a:pt x="7620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644B88B8-AA3F-459E-AFA4-A5047E40EB05}"/>
                </a:ext>
              </a:extLst>
            </p:cNvPr>
            <p:cNvSpPr/>
            <p:nvPr/>
          </p:nvSpPr>
          <p:spPr>
            <a:xfrm>
              <a:off x="3835851" y="3640572"/>
              <a:ext cx="742283" cy="182308"/>
            </a:xfrm>
            <a:custGeom>
              <a:avLst/>
              <a:gdLst>
                <a:gd name="connsiteX0" fmla="*/ 735997 w 742283"/>
                <a:gd name="connsiteY0" fmla="*/ 182309 h 182308"/>
                <a:gd name="connsiteX1" fmla="*/ 562547 w 742283"/>
                <a:gd name="connsiteY1" fmla="*/ 8954 h 182308"/>
                <a:gd name="connsiteX2" fmla="*/ 397573 w 742283"/>
                <a:gd name="connsiteY2" fmla="*/ 8954 h 182308"/>
                <a:gd name="connsiteX3" fmla="*/ 313277 w 742283"/>
                <a:gd name="connsiteY3" fmla="*/ 93250 h 182308"/>
                <a:gd name="connsiteX4" fmla="*/ 0 w 742283"/>
                <a:gd name="connsiteY4" fmla="*/ 93250 h 182308"/>
                <a:gd name="connsiteX5" fmla="*/ 0 w 742283"/>
                <a:gd name="connsiteY5" fmla="*/ 84296 h 182308"/>
                <a:gd name="connsiteX6" fmla="*/ 309563 w 742283"/>
                <a:gd name="connsiteY6" fmla="*/ 84296 h 182308"/>
                <a:gd name="connsiteX7" fmla="*/ 393859 w 742283"/>
                <a:gd name="connsiteY7" fmla="*/ 0 h 182308"/>
                <a:gd name="connsiteX8" fmla="*/ 566261 w 742283"/>
                <a:gd name="connsiteY8" fmla="*/ 0 h 182308"/>
                <a:gd name="connsiteX9" fmla="*/ 742283 w 742283"/>
                <a:gd name="connsiteY9" fmla="*/ 176022 h 18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283" h="182308">
                  <a:moveTo>
                    <a:pt x="735997" y="182309"/>
                  </a:moveTo>
                  <a:lnTo>
                    <a:pt x="562547" y="8954"/>
                  </a:lnTo>
                  <a:lnTo>
                    <a:pt x="397573" y="8954"/>
                  </a:lnTo>
                  <a:lnTo>
                    <a:pt x="313277" y="93250"/>
                  </a:lnTo>
                  <a:lnTo>
                    <a:pt x="0" y="93250"/>
                  </a:lnTo>
                  <a:lnTo>
                    <a:pt x="0" y="84296"/>
                  </a:lnTo>
                  <a:lnTo>
                    <a:pt x="309563" y="84296"/>
                  </a:lnTo>
                  <a:lnTo>
                    <a:pt x="393859" y="0"/>
                  </a:lnTo>
                  <a:lnTo>
                    <a:pt x="566261" y="0"/>
                  </a:lnTo>
                  <a:lnTo>
                    <a:pt x="742283" y="1760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A43A2C2D-90E9-429C-97F3-746BFABBA0C1}"/>
                </a:ext>
              </a:extLst>
            </p:cNvPr>
            <p:cNvSpPr/>
            <p:nvPr/>
          </p:nvSpPr>
          <p:spPr>
            <a:xfrm>
              <a:off x="3819849" y="371248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03166BD0-785F-4512-8FD9-2367FE83A187}"/>
                </a:ext>
              </a:extLst>
            </p:cNvPr>
            <p:cNvSpPr/>
            <p:nvPr/>
          </p:nvSpPr>
          <p:spPr>
            <a:xfrm>
              <a:off x="4557584" y="380233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46C444CA-BDE5-4842-8234-7C2DBDE1494D}"/>
                </a:ext>
              </a:extLst>
            </p:cNvPr>
            <p:cNvSpPr/>
            <p:nvPr/>
          </p:nvSpPr>
          <p:spPr>
            <a:xfrm>
              <a:off x="5951258" y="3108697"/>
              <a:ext cx="982122" cy="399192"/>
            </a:xfrm>
            <a:custGeom>
              <a:avLst/>
              <a:gdLst>
                <a:gd name="connsiteX0" fmla="*/ 6382 w 982122"/>
                <a:gd name="connsiteY0" fmla="*/ 399193 h 399192"/>
                <a:gd name="connsiteX1" fmla="*/ 0 w 982122"/>
                <a:gd name="connsiteY1" fmla="*/ 392906 h 399192"/>
                <a:gd name="connsiteX2" fmla="*/ 215741 w 982122"/>
                <a:gd name="connsiteY2" fmla="*/ 177165 h 399192"/>
                <a:gd name="connsiteX3" fmla="*/ 798671 w 982122"/>
                <a:gd name="connsiteY3" fmla="*/ 177165 h 399192"/>
                <a:gd name="connsiteX4" fmla="*/ 975836 w 982122"/>
                <a:gd name="connsiteY4" fmla="*/ 0 h 399192"/>
                <a:gd name="connsiteX5" fmla="*/ 982123 w 982122"/>
                <a:gd name="connsiteY5" fmla="*/ 6286 h 399192"/>
                <a:gd name="connsiteX6" fmla="*/ 802386 w 982122"/>
                <a:gd name="connsiteY6" fmla="*/ 186119 h 399192"/>
                <a:gd name="connsiteX7" fmla="*/ 219456 w 982122"/>
                <a:gd name="connsiteY7" fmla="*/ 186119 h 39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2122" h="399192">
                  <a:moveTo>
                    <a:pt x="6382" y="399193"/>
                  </a:moveTo>
                  <a:lnTo>
                    <a:pt x="0" y="392906"/>
                  </a:lnTo>
                  <a:lnTo>
                    <a:pt x="215741" y="177165"/>
                  </a:lnTo>
                  <a:lnTo>
                    <a:pt x="798671" y="177165"/>
                  </a:lnTo>
                  <a:lnTo>
                    <a:pt x="975836" y="0"/>
                  </a:lnTo>
                  <a:lnTo>
                    <a:pt x="982123" y="6286"/>
                  </a:lnTo>
                  <a:lnTo>
                    <a:pt x="802386" y="186119"/>
                  </a:lnTo>
                  <a:lnTo>
                    <a:pt x="219456" y="1861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10BBDC51-0AA7-4EA6-939D-E302851493C4}"/>
                </a:ext>
              </a:extLst>
            </p:cNvPr>
            <p:cNvSpPr/>
            <p:nvPr/>
          </p:nvSpPr>
          <p:spPr>
            <a:xfrm>
              <a:off x="5938233" y="3487339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8EB3CE3E-8F95-4259-BC86-098C4C094F1B}"/>
                </a:ext>
              </a:extLst>
            </p:cNvPr>
            <p:cNvSpPr/>
            <p:nvPr/>
          </p:nvSpPr>
          <p:spPr>
            <a:xfrm>
              <a:off x="6912831" y="3095576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310322B8-079B-4994-94F4-855F5338AC52}"/>
                </a:ext>
              </a:extLst>
            </p:cNvPr>
            <p:cNvSpPr/>
            <p:nvPr/>
          </p:nvSpPr>
          <p:spPr>
            <a:xfrm>
              <a:off x="6013647" y="3556181"/>
              <a:ext cx="1376172" cy="327469"/>
            </a:xfrm>
            <a:custGeom>
              <a:avLst/>
              <a:gdLst>
                <a:gd name="connsiteX0" fmla="*/ 1369790 w 1376172"/>
                <a:gd name="connsiteY0" fmla="*/ 327470 h 327469"/>
                <a:gd name="connsiteX1" fmla="*/ 1202626 w 1376172"/>
                <a:gd name="connsiteY1" fmla="*/ 160306 h 327469"/>
                <a:gd name="connsiteX2" fmla="*/ 1026509 w 1376172"/>
                <a:gd name="connsiteY2" fmla="*/ 160306 h 327469"/>
                <a:gd name="connsiteX3" fmla="*/ 944594 w 1376172"/>
                <a:gd name="connsiteY3" fmla="*/ 78391 h 327469"/>
                <a:gd name="connsiteX4" fmla="*/ 764762 w 1376172"/>
                <a:gd name="connsiteY4" fmla="*/ 78391 h 327469"/>
                <a:gd name="connsiteX5" fmla="*/ 670560 w 1376172"/>
                <a:gd name="connsiteY5" fmla="*/ 172688 h 327469"/>
                <a:gd name="connsiteX6" fmla="*/ 428720 w 1376172"/>
                <a:gd name="connsiteY6" fmla="*/ 172688 h 327469"/>
                <a:gd name="connsiteX7" fmla="*/ 264986 w 1376172"/>
                <a:gd name="connsiteY7" fmla="*/ 8954 h 327469"/>
                <a:gd name="connsiteX8" fmla="*/ 0 w 1376172"/>
                <a:gd name="connsiteY8" fmla="*/ 8954 h 327469"/>
                <a:gd name="connsiteX9" fmla="*/ 0 w 1376172"/>
                <a:gd name="connsiteY9" fmla="*/ 0 h 327469"/>
                <a:gd name="connsiteX10" fmla="*/ 268700 w 1376172"/>
                <a:gd name="connsiteY10" fmla="*/ 0 h 327469"/>
                <a:gd name="connsiteX11" fmla="*/ 432435 w 1376172"/>
                <a:gd name="connsiteY11" fmla="*/ 163735 h 327469"/>
                <a:gd name="connsiteX12" fmla="*/ 666845 w 1376172"/>
                <a:gd name="connsiteY12" fmla="*/ 163735 h 327469"/>
                <a:gd name="connsiteX13" fmla="*/ 761047 w 1376172"/>
                <a:gd name="connsiteY13" fmla="*/ 69437 h 327469"/>
                <a:gd name="connsiteX14" fmla="*/ 948309 w 1376172"/>
                <a:gd name="connsiteY14" fmla="*/ 69437 h 327469"/>
                <a:gd name="connsiteX15" fmla="*/ 1030224 w 1376172"/>
                <a:gd name="connsiteY15" fmla="*/ 151352 h 327469"/>
                <a:gd name="connsiteX16" fmla="*/ 1206341 w 1376172"/>
                <a:gd name="connsiteY16" fmla="*/ 151352 h 327469"/>
                <a:gd name="connsiteX17" fmla="*/ 1376172 w 1376172"/>
                <a:gd name="connsiteY17" fmla="*/ 321183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6172" h="327469">
                  <a:moveTo>
                    <a:pt x="1369790" y="327470"/>
                  </a:moveTo>
                  <a:lnTo>
                    <a:pt x="1202626" y="160306"/>
                  </a:lnTo>
                  <a:lnTo>
                    <a:pt x="1026509" y="160306"/>
                  </a:lnTo>
                  <a:lnTo>
                    <a:pt x="944594" y="78391"/>
                  </a:lnTo>
                  <a:lnTo>
                    <a:pt x="764762" y="78391"/>
                  </a:lnTo>
                  <a:lnTo>
                    <a:pt x="670560" y="172688"/>
                  </a:lnTo>
                  <a:lnTo>
                    <a:pt x="428720" y="172688"/>
                  </a:lnTo>
                  <a:lnTo>
                    <a:pt x="264986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68700" y="0"/>
                  </a:lnTo>
                  <a:lnTo>
                    <a:pt x="432435" y="163735"/>
                  </a:lnTo>
                  <a:lnTo>
                    <a:pt x="666845" y="163735"/>
                  </a:lnTo>
                  <a:lnTo>
                    <a:pt x="761047" y="69437"/>
                  </a:lnTo>
                  <a:lnTo>
                    <a:pt x="948309" y="69437"/>
                  </a:lnTo>
                  <a:lnTo>
                    <a:pt x="1030224" y="151352"/>
                  </a:lnTo>
                  <a:lnTo>
                    <a:pt x="1206341" y="151352"/>
                  </a:lnTo>
                  <a:lnTo>
                    <a:pt x="1376172" y="3211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6C88D3D4-49DC-4E7A-848B-1E4450F682F4}"/>
                </a:ext>
              </a:extLst>
            </p:cNvPr>
            <p:cNvSpPr/>
            <p:nvPr/>
          </p:nvSpPr>
          <p:spPr>
            <a:xfrm>
              <a:off x="5997645" y="3543798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194"/>
                    <a:pt x="26194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A940D016-FCF5-4165-8387-32C844CA2604}"/>
                </a:ext>
              </a:extLst>
            </p:cNvPr>
            <p:cNvSpPr/>
            <p:nvPr/>
          </p:nvSpPr>
          <p:spPr>
            <a:xfrm>
              <a:off x="7369245" y="3863100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65F077CB-5B6F-4576-ACD1-5AA8434A0D1D}"/>
                </a:ext>
              </a:extLst>
            </p:cNvPr>
            <p:cNvSpPr/>
            <p:nvPr/>
          </p:nvSpPr>
          <p:spPr>
            <a:xfrm>
              <a:off x="6100039" y="3298149"/>
              <a:ext cx="963263" cy="216122"/>
            </a:xfrm>
            <a:custGeom>
              <a:avLst/>
              <a:gdLst>
                <a:gd name="connsiteX0" fmla="*/ 589121 w 963263"/>
                <a:gd name="connsiteY0" fmla="*/ 216122 h 216122"/>
                <a:gd name="connsiteX1" fmla="*/ 442722 w 963263"/>
                <a:gd name="connsiteY1" fmla="*/ 216122 h 216122"/>
                <a:gd name="connsiteX2" fmla="*/ 322421 w 963263"/>
                <a:gd name="connsiteY2" fmla="*/ 95821 h 216122"/>
                <a:gd name="connsiteX3" fmla="*/ 105346 w 963263"/>
                <a:gd name="connsiteY3" fmla="*/ 95821 h 216122"/>
                <a:gd name="connsiteX4" fmla="*/ 6382 w 963263"/>
                <a:gd name="connsiteY4" fmla="*/ 194882 h 216122"/>
                <a:gd name="connsiteX5" fmla="*/ 0 w 963263"/>
                <a:gd name="connsiteY5" fmla="*/ 188595 h 216122"/>
                <a:gd name="connsiteX6" fmla="*/ 101632 w 963263"/>
                <a:gd name="connsiteY6" fmla="*/ 86868 h 216122"/>
                <a:gd name="connsiteX7" fmla="*/ 326136 w 963263"/>
                <a:gd name="connsiteY7" fmla="*/ 86868 h 216122"/>
                <a:gd name="connsiteX8" fmla="*/ 446437 w 963263"/>
                <a:gd name="connsiteY8" fmla="*/ 207169 h 216122"/>
                <a:gd name="connsiteX9" fmla="*/ 585406 w 963263"/>
                <a:gd name="connsiteY9" fmla="*/ 207169 h 216122"/>
                <a:gd name="connsiteX10" fmla="*/ 698849 w 963263"/>
                <a:gd name="connsiteY10" fmla="*/ 93726 h 216122"/>
                <a:gd name="connsiteX11" fmla="*/ 863155 w 963263"/>
                <a:gd name="connsiteY11" fmla="*/ 93726 h 216122"/>
                <a:gd name="connsiteX12" fmla="*/ 956881 w 963263"/>
                <a:gd name="connsiteY12" fmla="*/ 0 h 216122"/>
                <a:gd name="connsiteX13" fmla="*/ 963263 w 963263"/>
                <a:gd name="connsiteY13" fmla="*/ 6287 h 216122"/>
                <a:gd name="connsiteX14" fmla="*/ 866870 w 963263"/>
                <a:gd name="connsiteY14" fmla="*/ 102679 h 216122"/>
                <a:gd name="connsiteX15" fmla="*/ 702564 w 963263"/>
                <a:gd name="connsiteY15" fmla="*/ 102679 h 21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3263" h="216122">
                  <a:moveTo>
                    <a:pt x="589121" y="216122"/>
                  </a:moveTo>
                  <a:lnTo>
                    <a:pt x="442722" y="216122"/>
                  </a:lnTo>
                  <a:lnTo>
                    <a:pt x="322421" y="95821"/>
                  </a:lnTo>
                  <a:lnTo>
                    <a:pt x="105346" y="95821"/>
                  </a:lnTo>
                  <a:lnTo>
                    <a:pt x="6382" y="194882"/>
                  </a:lnTo>
                  <a:lnTo>
                    <a:pt x="0" y="188595"/>
                  </a:lnTo>
                  <a:lnTo>
                    <a:pt x="101632" y="86868"/>
                  </a:lnTo>
                  <a:lnTo>
                    <a:pt x="326136" y="86868"/>
                  </a:lnTo>
                  <a:lnTo>
                    <a:pt x="446437" y="207169"/>
                  </a:lnTo>
                  <a:lnTo>
                    <a:pt x="585406" y="207169"/>
                  </a:lnTo>
                  <a:lnTo>
                    <a:pt x="698849" y="93726"/>
                  </a:lnTo>
                  <a:lnTo>
                    <a:pt x="863155" y="93726"/>
                  </a:lnTo>
                  <a:lnTo>
                    <a:pt x="956881" y="0"/>
                  </a:lnTo>
                  <a:lnTo>
                    <a:pt x="963263" y="6287"/>
                  </a:lnTo>
                  <a:lnTo>
                    <a:pt x="866870" y="102679"/>
                  </a:lnTo>
                  <a:lnTo>
                    <a:pt x="702564" y="102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C1A8C68-4EFC-473A-8825-C3BCF5F37D9C}"/>
                </a:ext>
              </a:extLst>
            </p:cNvPr>
            <p:cNvSpPr/>
            <p:nvPr/>
          </p:nvSpPr>
          <p:spPr>
            <a:xfrm>
              <a:off x="6087014" y="347238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97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8A9CF18-C49E-4AD3-A1E3-4C883590D1E7}"/>
                </a:ext>
              </a:extLst>
            </p:cNvPr>
            <p:cNvSpPr/>
            <p:nvPr/>
          </p:nvSpPr>
          <p:spPr>
            <a:xfrm>
              <a:off x="7042752" y="3285028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074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F5BC49F5-5789-4A94-AA0C-87FC475E8551}"/>
                </a:ext>
              </a:extLst>
            </p:cNvPr>
            <p:cNvSpPr/>
            <p:nvPr/>
          </p:nvSpPr>
          <p:spPr>
            <a:xfrm>
              <a:off x="6633820" y="3142129"/>
              <a:ext cx="462057" cy="204787"/>
            </a:xfrm>
            <a:custGeom>
              <a:avLst/>
              <a:gdLst>
                <a:gd name="connsiteX0" fmla="*/ 263652 w 462057"/>
                <a:gd name="connsiteY0" fmla="*/ 204788 h 204787"/>
                <a:gd name="connsiteX1" fmla="*/ 0 w 462057"/>
                <a:gd name="connsiteY1" fmla="*/ 204788 h 204787"/>
                <a:gd name="connsiteX2" fmla="*/ 0 w 462057"/>
                <a:gd name="connsiteY2" fmla="*/ 195739 h 204787"/>
                <a:gd name="connsiteX3" fmla="*/ 259937 w 462057"/>
                <a:gd name="connsiteY3" fmla="*/ 195739 h 204787"/>
                <a:gd name="connsiteX4" fmla="*/ 455676 w 462057"/>
                <a:gd name="connsiteY4" fmla="*/ 0 h 204787"/>
                <a:gd name="connsiteX5" fmla="*/ 462058 w 462057"/>
                <a:gd name="connsiteY5" fmla="*/ 6382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057" h="204787">
                  <a:moveTo>
                    <a:pt x="263652" y="204788"/>
                  </a:moveTo>
                  <a:lnTo>
                    <a:pt x="0" y="204788"/>
                  </a:lnTo>
                  <a:lnTo>
                    <a:pt x="0" y="195739"/>
                  </a:lnTo>
                  <a:lnTo>
                    <a:pt x="259937" y="195739"/>
                  </a:lnTo>
                  <a:lnTo>
                    <a:pt x="455676" y="0"/>
                  </a:lnTo>
                  <a:lnTo>
                    <a:pt x="462058" y="63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15DF9B1D-51F1-4CC9-810A-3521ED7B1C0B}"/>
                </a:ext>
              </a:extLst>
            </p:cNvPr>
            <p:cNvSpPr/>
            <p:nvPr/>
          </p:nvSpPr>
          <p:spPr>
            <a:xfrm>
              <a:off x="6617913" y="3325486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429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03" y="0"/>
                    <a:pt x="33623" y="7525"/>
                    <a:pt x="33623" y="16859"/>
                  </a:cubicBezTo>
                  <a:cubicBezTo>
                    <a:pt x="33528" y="26194"/>
                    <a:pt x="26003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C405EE06-148E-43F2-B00F-31F45CD22AFA}"/>
                </a:ext>
              </a:extLst>
            </p:cNvPr>
            <p:cNvSpPr/>
            <p:nvPr/>
          </p:nvSpPr>
          <p:spPr>
            <a:xfrm>
              <a:off x="7075328" y="3129104"/>
              <a:ext cx="33575" cy="33670"/>
            </a:xfrm>
            <a:custGeom>
              <a:avLst/>
              <a:gdLst>
                <a:gd name="connsiteX0" fmla="*/ 28646 w 33575"/>
                <a:gd name="connsiteY0" fmla="*/ 28742 h 33670"/>
                <a:gd name="connsiteX1" fmla="*/ 28646 w 33575"/>
                <a:gd name="connsiteY1" fmla="*/ 4929 h 33670"/>
                <a:gd name="connsiteX2" fmla="*/ 4929 w 33575"/>
                <a:gd name="connsiteY2" fmla="*/ 4929 h 33670"/>
                <a:gd name="connsiteX3" fmla="*/ 4929 w 33575"/>
                <a:gd name="connsiteY3" fmla="*/ 28742 h 33670"/>
                <a:gd name="connsiteX4" fmla="*/ 28646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28646" y="28742"/>
                  </a:move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074" y="35314"/>
                    <a:pt x="28646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A50DB6D-E3A5-4E95-ABDE-5FC9B122BFD3}"/>
                </a:ext>
              </a:extLst>
            </p:cNvPr>
            <p:cNvSpPr/>
            <p:nvPr/>
          </p:nvSpPr>
          <p:spPr>
            <a:xfrm>
              <a:off x="6197194" y="3214710"/>
              <a:ext cx="1100232" cy="352901"/>
            </a:xfrm>
            <a:custGeom>
              <a:avLst/>
              <a:gdLst>
                <a:gd name="connsiteX0" fmla="*/ 576263 w 1100232"/>
                <a:gd name="connsiteY0" fmla="*/ 352901 h 352901"/>
                <a:gd name="connsiteX1" fmla="*/ 222790 w 1100232"/>
                <a:gd name="connsiteY1" fmla="*/ 352901 h 352901"/>
                <a:gd name="connsiteX2" fmla="*/ 150876 w 1100232"/>
                <a:gd name="connsiteY2" fmla="*/ 280988 h 352901"/>
                <a:gd name="connsiteX3" fmla="*/ 0 w 1100232"/>
                <a:gd name="connsiteY3" fmla="*/ 280988 h 352901"/>
                <a:gd name="connsiteX4" fmla="*/ 0 w 1100232"/>
                <a:gd name="connsiteY4" fmla="*/ 272034 h 352901"/>
                <a:gd name="connsiteX5" fmla="*/ 154591 w 1100232"/>
                <a:gd name="connsiteY5" fmla="*/ 272034 h 352901"/>
                <a:gd name="connsiteX6" fmla="*/ 226504 w 1100232"/>
                <a:gd name="connsiteY6" fmla="*/ 343948 h 352901"/>
                <a:gd name="connsiteX7" fmla="*/ 572548 w 1100232"/>
                <a:gd name="connsiteY7" fmla="*/ 343948 h 352901"/>
                <a:gd name="connsiteX8" fmla="*/ 658082 w 1100232"/>
                <a:gd name="connsiteY8" fmla="*/ 258413 h 352901"/>
                <a:gd name="connsiteX9" fmla="*/ 835438 w 1100232"/>
                <a:gd name="connsiteY9" fmla="*/ 258413 h 352901"/>
                <a:gd name="connsiteX10" fmla="*/ 1093851 w 1100232"/>
                <a:gd name="connsiteY10" fmla="*/ 0 h 352901"/>
                <a:gd name="connsiteX11" fmla="*/ 1100233 w 1100232"/>
                <a:gd name="connsiteY11" fmla="*/ 6382 h 352901"/>
                <a:gd name="connsiteX12" fmla="*/ 839248 w 1100232"/>
                <a:gd name="connsiteY12" fmla="*/ 267367 h 352901"/>
                <a:gd name="connsiteX13" fmla="*/ 661892 w 1100232"/>
                <a:gd name="connsiteY13" fmla="*/ 267367 h 35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0232" h="352901">
                  <a:moveTo>
                    <a:pt x="576263" y="352901"/>
                  </a:moveTo>
                  <a:lnTo>
                    <a:pt x="222790" y="352901"/>
                  </a:lnTo>
                  <a:lnTo>
                    <a:pt x="150876" y="280988"/>
                  </a:lnTo>
                  <a:lnTo>
                    <a:pt x="0" y="280988"/>
                  </a:lnTo>
                  <a:lnTo>
                    <a:pt x="0" y="272034"/>
                  </a:lnTo>
                  <a:lnTo>
                    <a:pt x="154591" y="272034"/>
                  </a:lnTo>
                  <a:lnTo>
                    <a:pt x="226504" y="343948"/>
                  </a:lnTo>
                  <a:lnTo>
                    <a:pt x="572548" y="343948"/>
                  </a:lnTo>
                  <a:lnTo>
                    <a:pt x="658082" y="258413"/>
                  </a:lnTo>
                  <a:lnTo>
                    <a:pt x="835438" y="258413"/>
                  </a:lnTo>
                  <a:lnTo>
                    <a:pt x="1093851" y="0"/>
                  </a:lnTo>
                  <a:lnTo>
                    <a:pt x="1100233" y="6382"/>
                  </a:lnTo>
                  <a:lnTo>
                    <a:pt x="839248" y="267367"/>
                  </a:lnTo>
                  <a:lnTo>
                    <a:pt x="661892" y="2673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AB93DC61-2088-4A96-9E34-2A1CFCADAF0F}"/>
                </a:ext>
              </a:extLst>
            </p:cNvPr>
            <p:cNvSpPr/>
            <p:nvPr/>
          </p:nvSpPr>
          <p:spPr>
            <a:xfrm>
              <a:off x="6181287" y="3474361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86011366-BAFE-4CF8-802C-66C958873238}"/>
                </a:ext>
              </a:extLst>
            </p:cNvPr>
            <p:cNvSpPr/>
            <p:nvPr/>
          </p:nvSpPr>
          <p:spPr>
            <a:xfrm>
              <a:off x="7276781" y="320168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B0087DD8-4F0C-4A4B-8A86-6A343DB2231A}"/>
                </a:ext>
              </a:extLst>
            </p:cNvPr>
            <p:cNvSpPr/>
            <p:nvPr/>
          </p:nvSpPr>
          <p:spPr>
            <a:xfrm>
              <a:off x="6353118" y="3568849"/>
              <a:ext cx="288416" cy="88106"/>
            </a:xfrm>
            <a:custGeom>
              <a:avLst/>
              <a:gdLst>
                <a:gd name="connsiteX0" fmla="*/ 288417 w 288416"/>
                <a:gd name="connsiteY0" fmla="*/ 88106 h 88106"/>
                <a:gd name="connsiteX1" fmla="*/ 81725 w 288416"/>
                <a:gd name="connsiteY1" fmla="*/ 88106 h 88106"/>
                <a:gd name="connsiteX2" fmla="*/ 0 w 288416"/>
                <a:gd name="connsiteY2" fmla="*/ 6287 h 88106"/>
                <a:gd name="connsiteX3" fmla="*/ 6287 w 288416"/>
                <a:gd name="connsiteY3" fmla="*/ 0 h 88106"/>
                <a:gd name="connsiteX4" fmla="*/ 85439 w 288416"/>
                <a:gd name="connsiteY4" fmla="*/ 79153 h 88106"/>
                <a:gd name="connsiteX5" fmla="*/ 288417 w 288416"/>
                <a:gd name="connsiteY5" fmla="*/ 7915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416" h="88106">
                  <a:moveTo>
                    <a:pt x="288417" y="88106"/>
                  </a:moveTo>
                  <a:lnTo>
                    <a:pt x="81725" y="88106"/>
                  </a:lnTo>
                  <a:lnTo>
                    <a:pt x="0" y="6287"/>
                  </a:lnTo>
                  <a:lnTo>
                    <a:pt x="6287" y="0"/>
                  </a:lnTo>
                  <a:lnTo>
                    <a:pt x="85439" y="79153"/>
                  </a:lnTo>
                  <a:lnTo>
                    <a:pt x="288417" y="791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6E0C4EB6-B9DF-455B-BCEA-B462B04F9119}"/>
                </a:ext>
              </a:extLst>
            </p:cNvPr>
            <p:cNvSpPr/>
            <p:nvPr/>
          </p:nvSpPr>
          <p:spPr>
            <a:xfrm>
              <a:off x="6339998" y="355572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97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F6F3CF42-F331-47D2-95DC-3F205F87D1D1}"/>
                </a:ext>
              </a:extLst>
            </p:cNvPr>
            <p:cNvSpPr/>
            <p:nvPr/>
          </p:nvSpPr>
          <p:spPr>
            <a:xfrm>
              <a:off x="6623819" y="363561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9" y="26194"/>
                    <a:pt x="33719" y="16859"/>
                  </a:cubicBezTo>
                  <a:cubicBezTo>
                    <a:pt x="33719" y="7525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9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A178A8E-DB42-4DD9-8003-918C8BCDF3BE}"/>
                </a:ext>
              </a:extLst>
            </p:cNvPr>
            <p:cNvSpPr/>
            <p:nvPr/>
          </p:nvSpPr>
          <p:spPr>
            <a:xfrm>
              <a:off x="6236913" y="4047385"/>
              <a:ext cx="990028" cy="259460"/>
            </a:xfrm>
            <a:custGeom>
              <a:avLst/>
              <a:gdLst>
                <a:gd name="connsiteX0" fmla="*/ 990028 w 990028"/>
                <a:gd name="connsiteY0" fmla="*/ 259461 h 259460"/>
                <a:gd name="connsiteX1" fmla="*/ 738759 w 990028"/>
                <a:gd name="connsiteY1" fmla="*/ 259461 h 259460"/>
                <a:gd name="connsiteX2" fmla="*/ 691610 w 990028"/>
                <a:gd name="connsiteY2" fmla="*/ 212312 h 259460"/>
                <a:gd name="connsiteX3" fmla="*/ 418719 w 990028"/>
                <a:gd name="connsiteY3" fmla="*/ 212312 h 259460"/>
                <a:gd name="connsiteX4" fmla="*/ 215360 w 990028"/>
                <a:gd name="connsiteY4" fmla="*/ 8858 h 259460"/>
                <a:gd name="connsiteX5" fmla="*/ 0 w 990028"/>
                <a:gd name="connsiteY5" fmla="*/ 8858 h 259460"/>
                <a:gd name="connsiteX6" fmla="*/ 0 w 990028"/>
                <a:gd name="connsiteY6" fmla="*/ 0 h 259460"/>
                <a:gd name="connsiteX7" fmla="*/ 219075 w 990028"/>
                <a:gd name="connsiteY7" fmla="*/ 0 h 259460"/>
                <a:gd name="connsiteX8" fmla="*/ 422434 w 990028"/>
                <a:gd name="connsiteY8" fmla="*/ 203359 h 259460"/>
                <a:gd name="connsiteX9" fmla="*/ 695325 w 990028"/>
                <a:gd name="connsiteY9" fmla="*/ 203359 h 259460"/>
                <a:gd name="connsiteX10" fmla="*/ 742474 w 990028"/>
                <a:gd name="connsiteY10" fmla="*/ 250508 h 259460"/>
                <a:gd name="connsiteX11" fmla="*/ 990028 w 990028"/>
                <a:gd name="connsiteY11" fmla="*/ 250508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0028" h="259460">
                  <a:moveTo>
                    <a:pt x="990028" y="259461"/>
                  </a:moveTo>
                  <a:lnTo>
                    <a:pt x="738759" y="259461"/>
                  </a:lnTo>
                  <a:lnTo>
                    <a:pt x="691610" y="212312"/>
                  </a:lnTo>
                  <a:lnTo>
                    <a:pt x="418719" y="212312"/>
                  </a:lnTo>
                  <a:lnTo>
                    <a:pt x="215360" y="8858"/>
                  </a:lnTo>
                  <a:lnTo>
                    <a:pt x="0" y="8858"/>
                  </a:lnTo>
                  <a:lnTo>
                    <a:pt x="0" y="0"/>
                  </a:lnTo>
                  <a:lnTo>
                    <a:pt x="219075" y="0"/>
                  </a:lnTo>
                  <a:lnTo>
                    <a:pt x="422434" y="203359"/>
                  </a:lnTo>
                  <a:lnTo>
                    <a:pt x="695325" y="203359"/>
                  </a:lnTo>
                  <a:lnTo>
                    <a:pt x="742474" y="250508"/>
                  </a:lnTo>
                  <a:lnTo>
                    <a:pt x="990028" y="2505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53A5F96D-9173-490F-AD1A-8EC3EABE959E}"/>
                </a:ext>
              </a:extLst>
            </p:cNvPr>
            <p:cNvSpPr/>
            <p:nvPr/>
          </p:nvSpPr>
          <p:spPr>
            <a:xfrm>
              <a:off x="6220911" y="4034908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812AE68-029A-4051-A8AB-A624B97DA38C}"/>
                </a:ext>
              </a:extLst>
            </p:cNvPr>
            <p:cNvSpPr/>
            <p:nvPr/>
          </p:nvSpPr>
          <p:spPr>
            <a:xfrm>
              <a:off x="7209225" y="4285415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26DCE86-7C45-4042-9BD5-DE0E9C2BA0BA}"/>
                </a:ext>
              </a:extLst>
            </p:cNvPr>
            <p:cNvSpPr/>
            <p:nvPr/>
          </p:nvSpPr>
          <p:spPr>
            <a:xfrm>
              <a:off x="6291491" y="3987854"/>
              <a:ext cx="1089183" cy="225933"/>
            </a:xfrm>
            <a:custGeom>
              <a:avLst/>
              <a:gdLst>
                <a:gd name="connsiteX0" fmla="*/ 1089184 w 1089183"/>
                <a:gd name="connsiteY0" fmla="*/ 225933 h 225933"/>
                <a:gd name="connsiteX1" fmla="*/ 692849 w 1089183"/>
                <a:gd name="connsiteY1" fmla="*/ 225933 h 225933"/>
                <a:gd name="connsiteX2" fmla="*/ 651891 w 1089183"/>
                <a:gd name="connsiteY2" fmla="*/ 185071 h 225933"/>
                <a:gd name="connsiteX3" fmla="*/ 426149 w 1089183"/>
                <a:gd name="connsiteY3" fmla="*/ 185071 h 225933"/>
                <a:gd name="connsiteX4" fmla="*/ 250031 w 1089183"/>
                <a:gd name="connsiteY4" fmla="*/ 8954 h 225933"/>
                <a:gd name="connsiteX5" fmla="*/ 0 w 1089183"/>
                <a:gd name="connsiteY5" fmla="*/ 8954 h 225933"/>
                <a:gd name="connsiteX6" fmla="*/ 0 w 1089183"/>
                <a:gd name="connsiteY6" fmla="*/ 0 h 225933"/>
                <a:gd name="connsiteX7" fmla="*/ 253746 w 1089183"/>
                <a:gd name="connsiteY7" fmla="*/ 0 h 225933"/>
                <a:gd name="connsiteX8" fmla="*/ 429863 w 1089183"/>
                <a:gd name="connsiteY8" fmla="*/ 176117 h 225933"/>
                <a:gd name="connsiteX9" fmla="*/ 655606 w 1089183"/>
                <a:gd name="connsiteY9" fmla="*/ 176117 h 225933"/>
                <a:gd name="connsiteX10" fmla="*/ 696563 w 1089183"/>
                <a:gd name="connsiteY10" fmla="*/ 216979 h 225933"/>
                <a:gd name="connsiteX11" fmla="*/ 1089184 w 1089183"/>
                <a:gd name="connsiteY11" fmla="*/ 216979 h 22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9183" h="225933">
                  <a:moveTo>
                    <a:pt x="1089184" y="225933"/>
                  </a:moveTo>
                  <a:lnTo>
                    <a:pt x="692849" y="225933"/>
                  </a:lnTo>
                  <a:lnTo>
                    <a:pt x="651891" y="185071"/>
                  </a:lnTo>
                  <a:lnTo>
                    <a:pt x="426149" y="185071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429863" y="176117"/>
                  </a:lnTo>
                  <a:lnTo>
                    <a:pt x="655606" y="176117"/>
                  </a:lnTo>
                  <a:lnTo>
                    <a:pt x="696563" y="216979"/>
                  </a:lnTo>
                  <a:lnTo>
                    <a:pt x="1089184" y="2169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498C29A7-CB79-4F41-97DB-154CA2E36292}"/>
                </a:ext>
              </a:extLst>
            </p:cNvPr>
            <p:cNvSpPr/>
            <p:nvPr/>
          </p:nvSpPr>
          <p:spPr>
            <a:xfrm>
              <a:off x="6275585" y="3975376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429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1970C853-94E4-473E-976E-34D8999EEE7F}"/>
                </a:ext>
              </a:extLst>
            </p:cNvPr>
            <p:cNvSpPr/>
            <p:nvPr/>
          </p:nvSpPr>
          <p:spPr>
            <a:xfrm>
              <a:off x="7363054" y="4192451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194" y="33718"/>
                    <a:pt x="33718" y="26194"/>
                    <a:pt x="33718" y="16859"/>
                  </a:cubicBezTo>
                  <a:cubicBezTo>
                    <a:pt x="33718" y="7620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99BF1265-20AD-4B37-945A-18B2154AC4F8}"/>
                </a:ext>
              </a:extLst>
            </p:cNvPr>
            <p:cNvSpPr/>
            <p:nvPr/>
          </p:nvSpPr>
          <p:spPr>
            <a:xfrm>
              <a:off x="6728117" y="4027478"/>
              <a:ext cx="402526" cy="125348"/>
            </a:xfrm>
            <a:custGeom>
              <a:avLst/>
              <a:gdLst>
                <a:gd name="connsiteX0" fmla="*/ 396145 w 402526"/>
                <a:gd name="connsiteY0" fmla="*/ 125349 h 125348"/>
                <a:gd name="connsiteX1" fmla="*/ 279750 w 402526"/>
                <a:gd name="connsiteY1" fmla="*/ 8953 h 125348"/>
                <a:gd name="connsiteX2" fmla="*/ 0 w 402526"/>
                <a:gd name="connsiteY2" fmla="*/ 8953 h 125348"/>
                <a:gd name="connsiteX3" fmla="*/ 0 w 402526"/>
                <a:gd name="connsiteY3" fmla="*/ 0 h 125348"/>
                <a:gd name="connsiteX4" fmla="*/ 283464 w 402526"/>
                <a:gd name="connsiteY4" fmla="*/ 0 h 125348"/>
                <a:gd name="connsiteX5" fmla="*/ 402527 w 402526"/>
                <a:gd name="connsiteY5" fmla="*/ 119063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26" h="125348">
                  <a:moveTo>
                    <a:pt x="396145" y="125349"/>
                  </a:moveTo>
                  <a:lnTo>
                    <a:pt x="279750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283464" y="0"/>
                  </a:lnTo>
                  <a:lnTo>
                    <a:pt x="402527" y="1190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5E0B1549-DDC2-45C5-8F0C-FE581D34BA66}"/>
                </a:ext>
              </a:extLst>
            </p:cNvPr>
            <p:cNvSpPr/>
            <p:nvPr/>
          </p:nvSpPr>
          <p:spPr>
            <a:xfrm>
              <a:off x="6712115" y="401509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3DB8F41A-B137-47A3-8157-C30FE5BF8AB2}"/>
                </a:ext>
              </a:extLst>
            </p:cNvPr>
            <p:cNvSpPr/>
            <p:nvPr/>
          </p:nvSpPr>
          <p:spPr>
            <a:xfrm>
              <a:off x="7109999" y="4132182"/>
              <a:ext cx="33575" cy="33670"/>
            </a:xfrm>
            <a:custGeom>
              <a:avLst/>
              <a:gdLst>
                <a:gd name="connsiteX0" fmla="*/ 4929 w 33575"/>
                <a:gd name="connsiteY0" fmla="*/ 28742 h 33670"/>
                <a:gd name="connsiteX1" fmla="*/ 28646 w 33575"/>
                <a:gd name="connsiteY1" fmla="*/ 28742 h 33670"/>
                <a:gd name="connsiteX2" fmla="*/ 28646 w 33575"/>
                <a:gd name="connsiteY2" fmla="*/ 4929 h 33670"/>
                <a:gd name="connsiteX3" fmla="*/ 4929 w 33575"/>
                <a:gd name="connsiteY3" fmla="*/ 4929 h 33670"/>
                <a:gd name="connsiteX4" fmla="*/ 4929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4929" y="28742"/>
                  </a:moveTo>
                  <a:cubicBezTo>
                    <a:pt x="11501" y="35314"/>
                    <a:pt x="22074" y="35314"/>
                    <a:pt x="28646" y="28742"/>
                  </a:cubicBez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97"/>
                    <a:pt x="-1643" y="22265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E0AD52FB-5D84-40E2-A1AB-DBC7F9B0F563}"/>
                </a:ext>
              </a:extLst>
            </p:cNvPr>
            <p:cNvSpPr/>
            <p:nvPr/>
          </p:nvSpPr>
          <p:spPr>
            <a:xfrm>
              <a:off x="2760288" y="2681024"/>
              <a:ext cx="2599372" cy="325850"/>
            </a:xfrm>
            <a:custGeom>
              <a:avLst/>
              <a:gdLst>
                <a:gd name="connsiteX0" fmla="*/ 1458087 w 2599372"/>
                <a:gd name="connsiteY0" fmla="*/ 325850 h 325850"/>
                <a:gd name="connsiteX1" fmla="*/ 1035558 w 2599372"/>
                <a:gd name="connsiteY1" fmla="*/ 325850 h 325850"/>
                <a:gd name="connsiteX2" fmla="*/ 715423 w 2599372"/>
                <a:gd name="connsiteY2" fmla="*/ 5715 h 325850"/>
                <a:gd name="connsiteX3" fmla="*/ 514921 w 2599372"/>
                <a:gd name="connsiteY3" fmla="*/ 5715 h 325850"/>
                <a:gd name="connsiteX4" fmla="*/ 411956 w 2599372"/>
                <a:gd name="connsiteY4" fmla="*/ 108680 h 325850"/>
                <a:gd name="connsiteX5" fmla="*/ 0 w 2599372"/>
                <a:gd name="connsiteY5" fmla="*/ 108680 h 325850"/>
                <a:gd name="connsiteX6" fmla="*/ 0 w 2599372"/>
                <a:gd name="connsiteY6" fmla="*/ 102965 h 325850"/>
                <a:gd name="connsiteX7" fmla="*/ 409575 w 2599372"/>
                <a:gd name="connsiteY7" fmla="*/ 102965 h 325850"/>
                <a:gd name="connsiteX8" fmla="*/ 512540 w 2599372"/>
                <a:gd name="connsiteY8" fmla="*/ 0 h 325850"/>
                <a:gd name="connsiteX9" fmla="*/ 717804 w 2599372"/>
                <a:gd name="connsiteY9" fmla="*/ 0 h 325850"/>
                <a:gd name="connsiteX10" fmla="*/ 1037939 w 2599372"/>
                <a:gd name="connsiteY10" fmla="*/ 320135 h 325850"/>
                <a:gd name="connsiteX11" fmla="*/ 1455706 w 2599372"/>
                <a:gd name="connsiteY11" fmla="*/ 320135 h 325850"/>
                <a:gd name="connsiteX12" fmla="*/ 1608677 w 2599372"/>
                <a:gd name="connsiteY12" fmla="*/ 167259 h 325850"/>
                <a:gd name="connsiteX13" fmla="*/ 2058829 w 2599372"/>
                <a:gd name="connsiteY13" fmla="*/ 167259 h 325850"/>
                <a:gd name="connsiteX14" fmla="*/ 2202466 w 2599372"/>
                <a:gd name="connsiteY14" fmla="*/ 23622 h 325850"/>
                <a:gd name="connsiteX15" fmla="*/ 2599373 w 2599372"/>
                <a:gd name="connsiteY15" fmla="*/ 23622 h 325850"/>
                <a:gd name="connsiteX16" fmla="*/ 2599373 w 2599372"/>
                <a:gd name="connsiteY16" fmla="*/ 29337 h 325850"/>
                <a:gd name="connsiteX17" fmla="*/ 2204847 w 2599372"/>
                <a:gd name="connsiteY17" fmla="*/ 29337 h 325850"/>
                <a:gd name="connsiteX18" fmla="*/ 2061115 w 2599372"/>
                <a:gd name="connsiteY18" fmla="*/ 172974 h 325850"/>
                <a:gd name="connsiteX19" fmla="*/ 1610963 w 2599372"/>
                <a:gd name="connsiteY19" fmla="*/ 172974 h 32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99372" h="325850">
                  <a:moveTo>
                    <a:pt x="1458087" y="325850"/>
                  </a:moveTo>
                  <a:lnTo>
                    <a:pt x="1035558" y="325850"/>
                  </a:lnTo>
                  <a:lnTo>
                    <a:pt x="715423" y="5715"/>
                  </a:lnTo>
                  <a:lnTo>
                    <a:pt x="514921" y="5715"/>
                  </a:lnTo>
                  <a:lnTo>
                    <a:pt x="411956" y="108680"/>
                  </a:lnTo>
                  <a:lnTo>
                    <a:pt x="0" y="108680"/>
                  </a:lnTo>
                  <a:lnTo>
                    <a:pt x="0" y="102965"/>
                  </a:lnTo>
                  <a:lnTo>
                    <a:pt x="409575" y="102965"/>
                  </a:lnTo>
                  <a:lnTo>
                    <a:pt x="512540" y="0"/>
                  </a:lnTo>
                  <a:lnTo>
                    <a:pt x="717804" y="0"/>
                  </a:lnTo>
                  <a:lnTo>
                    <a:pt x="1037939" y="320135"/>
                  </a:lnTo>
                  <a:lnTo>
                    <a:pt x="1455706" y="320135"/>
                  </a:lnTo>
                  <a:lnTo>
                    <a:pt x="1608677" y="167259"/>
                  </a:lnTo>
                  <a:lnTo>
                    <a:pt x="2058829" y="167259"/>
                  </a:lnTo>
                  <a:lnTo>
                    <a:pt x="2202466" y="23622"/>
                  </a:lnTo>
                  <a:lnTo>
                    <a:pt x="2599373" y="23622"/>
                  </a:lnTo>
                  <a:lnTo>
                    <a:pt x="2599373" y="29337"/>
                  </a:lnTo>
                  <a:lnTo>
                    <a:pt x="2204847" y="29337"/>
                  </a:lnTo>
                  <a:lnTo>
                    <a:pt x="2061115" y="172974"/>
                  </a:lnTo>
                  <a:lnTo>
                    <a:pt x="1610963" y="172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B14B7D9C-CDD1-4A1A-B1FC-E0B3D5AA5C96}"/>
                </a:ext>
              </a:extLst>
            </p:cNvPr>
            <p:cNvSpPr/>
            <p:nvPr/>
          </p:nvSpPr>
          <p:spPr>
            <a:xfrm>
              <a:off x="2748001" y="2773893"/>
              <a:ext cx="25812" cy="25812"/>
            </a:xfrm>
            <a:custGeom>
              <a:avLst/>
              <a:gdLst>
                <a:gd name="connsiteX0" fmla="*/ 12954 w 25812"/>
                <a:gd name="connsiteY0" fmla="*/ 25813 h 25812"/>
                <a:gd name="connsiteX1" fmla="*/ 0 w 25812"/>
                <a:gd name="connsiteY1" fmla="*/ 12859 h 25812"/>
                <a:gd name="connsiteX2" fmla="*/ 12954 w 25812"/>
                <a:gd name="connsiteY2" fmla="*/ 0 h 25812"/>
                <a:gd name="connsiteX3" fmla="*/ 25813 w 25812"/>
                <a:gd name="connsiteY3" fmla="*/ 12859 h 25812"/>
                <a:gd name="connsiteX4" fmla="*/ 12954 w 25812"/>
                <a:gd name="connsiteY4" fmla="*/ 25813 h 2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812">
                  <a:moveTo>
                    <a:pt x="12954" y="25813"/>
                  </a:moveTo>
                  <a:cubicBezTo>
                    <a:pt x="5810" y="25813"/>
                    <a:pt x="0" y="20003"/>
                    <a:pt x="0" y="12859"/>
                  </a:cubicBezTo>
                  <a:cubicBezTo>
                    <a:pt x="0" y="5715"/>
                    <a:pt x="5810" y="0"/>
                    <a:pt x="12954" y="0"/>
                  </a:cubicBezTo>
                  <a:cubicBezTo>
                    <a:pt x="20098" y="0"/>
                    <a:pt x="25813" y="5810"/>
                    <a:pt x="25813" y="12859"/>
                  </a:cubicBezTo>
                  <a:cubicBezTo>
                    <a:pt x="25813" y="20003"/>
                    <a:pt x="20098" y="25813"/>
                    <a:pt x="12954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5EE10529-EB4F-4871-9F08-B8075C39E889}"/>
                </a:ext>
              </a:extLst>
            </p:cNvPr>
            <p:cNvSpPr/>
            <p:nvPr/>
          </p:nvSpPr>
          <p:spPr>
            <a:xfrm>
              <a:off x="5346135" y="2694645"/>
              <a:ext cx="25717" cy="25717"/>
            </a:xfrm>
            <a:custGeom>
              <a:avLst/>
              <a:gdLst>
                <a:gd name="connsiteX0" fmla="*/ 12859 w 25717"/>
                <a:gd name="connsiteY0" fmla="*/ 25718 h 25717"/>
                <a:gd name="connsiteX1" fmla="*/ 25718 w 25717"/>
                <a:gd name="connsiteY1" fmla="*/ 12859 h 25717"/>
                <a:gd name="connsiteX2" fmla="*/ 12859 w 25717"/>
                <a:gd name="connsiteY2" fmla="*/ 0 h 25717"/>
                <a:gd name="connsiteX3" fmla="*/ 0 w 25717"/>
                <a:gd name="connsiteY3" fmla="*/ 12859 h 25717"/>
                <a:gd name="connsiteX4" fmla="*/ 12859 w 25717"/>
                <a:gd name="connsiteY4" fmla="*/ 25718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7" h="25717">
                  <a:moveTo>
                    <a:pt x="12859" y="25718"/>
                  </a:moveTo>
                  <a:cubicBezTo>
                    <a:pt x="20003" y="25718"/>
                    <a:pt x="25718" y="19907"/>
                    <a:pt x="25718" y="12859"/>
                  </a:cubicBezTo>
                  <a:cubicBezTo>
                    <a:pt x="25718" y="5715"/>
                    <a:pt x="20003" y="0"/>
                    <a:pt x="12859" y="0"/>
                  </a:cubicBezTo>
                  <a:cubicBezTo>
                    <a:pt x="5715" y="0"/>
                    <a:pt x="0" y="5810"/>
                    <a:pt x="0" y="12859"/>
                  </a:cubicBezTo>
                  <a:cubicBezTo>
                    <a:pt x="0" y="20003"/>
                    <a:pt x="5810" y="25718"/>
                    <a:pt x="12859" y="25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9EA17EC4-39DA-49F1-A9AC-2DF5CF5DA119}"/>
                </a:ext>
              </a:extLst>
            </p:cNvPr>
            <p:cNvSpPr/>
            <p:nvPr/>
          </p:nvSpPr>
          <p:spPr>
            <a:xfrm>
              <a:off x="3403035" y="3710391"/>
              <a:ext cx="3462528" cy="258699"/>
            </a:xfrm>
            <a:custGeom>
              <a:avLst/>
              <a:gdLst>
                <a:gd name="connsiteX0" fmla="*/ 995077 w 3462528"/>
                <a:gd name="connsiteY0" fmla="*/ 258699 h 258699"/>
                <a:gd name="connsiteX1" fmla="*/ 639699 w 3462528"/>
                <a:gd name="connsiteY1" fmla="*/ 258699 h 258699"/>
                <a:gd name="connsiteX2" fmla="*/ 386715 w 3462528"/>
                <a:gd name="connsiteY2" fmla="*/ 5715 h 258699"/>
                <a:gd name="connsiteX3" fmla="*/ 231934 w 3462528"/>
                <a:gd name="connsiteY3" fmla="*/ 5715 h 258699"/>
                <a:gd name="connsiteX4" fmla="*/ 177641 w 3462528"/>
                <a:gd name="connsiteY4" fmla="*/ 60008 h 258699"/>
                <a:gd name="connsiteX5" fmla="*/ 0 w 3462528"/>
                <a:gd name="connsiteY5" fmla="*/ 60008 h 258699"/>
                <a:gd name="connsiteX6" fmla="*/ 0 w 3462528"/>
                <a:gd name="connsiteY6" fmla="*/ 54292 h 258699"/>
                <a:gd name="connsiteX7" fmla="*/ 175260 w 3462528"/>
                <a:gd name="connsiteY7" fmla="*/ 54292 h 258699"/>
                <a:gd name="connsiteX8" fmla="*/ 229552 w 3462528"/>
                <a:gd name="connsiteY8" fmla="*/ 0 h 258699"/>
                <a:gd name="connsiteX9" fmla="*/ 389096 w 3462528"/>
                <a:gd name="connsiteY9" fmla="*/ 0 h 258699"/>
                <a:gd name="connsiteX10" fmla="*/ 642080 w 3462528"/>
                <a:gd name="connsiteY10" fmla="*/ 252984 h 258699"/>
                <a:gd name="connsiteX11" fmla="*/ 992696 w 3462528"/>
                <a:gd name="connsiteY11" fmla="*/ 252984 h 258699"/>
                <a:gd name="connsiteX12" fmla="*/ 1077754 w 3462528"/>
                <a:gd name="connsiteY12" fmla="*/ 167926 h 258699"/>
                <a:gd name="connsiteX13" fmla="*/ 1598676 w 3462528"/>
                <a:gd name="connsiteY13" fmla="*/ 167926 h 258699"/>
                <a:gd name="connsiteX14" fmla="*/ 1755458 w 3462528"/>
                <a:gd name="connsiteY14" fmla="*/ 11144 h 258699"/>
                <a:gd name="connsiteX15" fmla="*/ 2206943 w 3462528"/>
                <a:gd name="connsiteY15" fmla="*/ 11144 h 258699"/>
                <a:gd name="connsiteX16" fmla="*/ 2362962 w 3462528"/>
                <a:gd name="connsiteY16" fmla="*/ 167069 h 258699"/>
                <a:gd name="connsiteX17" fmla="*/ 3462528 w 3462528"/>
                <a:gd name="connsiteY17" fmla="*/ 167069 h 258699"/>
                <a:gd name="connsiteX18" fmla="*/ 3462528 w 3462528"/>
                <a:gd name="connsiteY18" fmla="*/ 172784 h 258699"/>
                <a:gd name="connsiteX19" fmla="*/ 2360581 w 3462528"/>
                <a:gd name="connsiteY19" fmla="*/ 172784 h 258699"/>
                <a:gd name="connsiteX20" fmla="*/ 2204561 w 3462528"/>
                <a:gd name="connsiteY20" fmla="*/ 16764 h 258699"/>
                <a:gd name="connsiteX21" fmla="*/ 1757839 w 3462528"/>
                <a:gd name="connsiteY21" fmla="*/ 16764 h 258699"/>
                <a:gd name="connsiteX22" fmla="*/ 1600962 w 3462528"/>
                <a:gd name="connsiteY22" fmla="*/ 173641 h 258699"/>
                <a:gd name="connsiteX23" fmla="*/ 1080135 w 3462528"/>
                <a:gd name="connsiteY23" fmla="*/ 173641 h 2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62528" h="258699">
                  <a:moveTo>
                    <a:pt x="995077" y="258699"/>
                  </a:moveTo>
                  <a:lnTo>
                    <a:pt x="639699" y="258699"/>
                  </a:lnTo>
                  <a:lnTo>
                    <a:pt x="386715" y="5715"/>
                  </a:lnTo>
                  <a:lnTo>
                    <a:pt x="231934" y="5715"/>
                  </a:lnTo>
                  <a:lnTo>
                    <a:pt x="177641" y="60008"/>
                  </a:lnTo>
                  <a:lnTo>
                    <a:pt x="0" y="60008"/>
                  </a:lnTo>
                  <a:lnTo>
                    <a:pt x="0" y="54292"/>
                  </a:lnTo>
                  <a:lnTo>
                    <a:pt x="175260" y="54292"/>
                  </a:lnTo>
                  <a:lnTo>
                    <a:pt x="229552" y="0"/>
                  </a:lnTo>
                  <a:lnTo>
                    <a:pt x="389096" y="0"/>
                  </a:lnTo>
                  <a:lnTo>
                    <a:pt x="642080" y="252984"/>
                  </a:lnTo>
                  <a:lnTo>
                    <a:pt x="992696" y="252984"/>
                  </a:lnTo>
                  <a:lnTo>
                    <a:pt x="1077754" y="167926"/>
                  </a:lnTo>
                  <a:lnTo>
                    <a:pt x="1598676" y="167926"/>
                  </a:lnTo>
                  <a:lnTo>
                    <a:pt x="1755458" y="11144"/>
                  </a:lnTo>
                  <a:lnTo>
                    <a:pt x="2206943" y="11144"/>
                  </a:lnTo>
                  <a:lnTo>
                    <a:pt x="2362962" y="167069"/>
                  </a:lnTo>
                  <a:lnTo>
                    <a:pt x="3462528" y="167069"/>
                  </a:lnTo>
                  <a:lnTo>
                    <a:pt x="3462528" y="172784"/>
                  </a:lnTo>
                  <a:lnTo>
                    <a:pt x="2360581" y="172784"/>
                  </a:lnTo>
                  <a:lnTo>
                    <a:pt x="2204561" y="16764"/>
                  </a:lnTo>
                  <a:lnTo>
                    <a:pt x="1757839" y="16764"/>
                  </a:lnTo>
                  <a:lnTo>
                    <a:pt x="1600962" y="173641"/>
                  </a:lnTo>
                  <a:lnTo>
                    <a:pt x="1080135" y="173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694CCDC-E992-4A1F-856A-2F49D84E8C12}"/>
                </a:ext>
              </a:extLst>
            </p:cNvPr>
            <p:cNvSpPr/>
            <p:nvPr/>
          </p:nvSpPr>
          <p:spPr>
            <a:xfrm>
              <a:off x="3390843" y="3754777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810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813" y="19907"/>
                    <a:pt x="20002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D58B1CF3-DDE3-4534-A021-81BC88E374B4}"/>
                </a:ext>
              </a:extLst>
            </p:cNvPr>
            <p:cNvSpPr/>
            <p:nvPr/>
          </p:nvSpPr>
          <p:spPr>
            <a:xfrm>
              <a:off x="6852038" y="3867458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03" y="0"/>
                    <a:pt x="12954" y="0"/>
                  </a:cubicBezTo>
                  <a:cubicBezTo>
                    <a:pt x="5810" y="0"/>
                    <a:pt x="0" y="5810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DD7E7CEF-E3C1-4663-BAE7-453FCC27AA57}"/>
                </a:ext>
              </a:extLst>
            </p:cNvPr>
            <p:cNvSpPr/>
            <p:nvPr/>
          </p:nvSpPr>
          <p:spPr>
            <a:xfrm>
              <a:off x="5119821" y="3965947"/>
              <a:ext cx="1444656" cy="245745"/>
            </a:xfrm>
            <a:custGeom>
              <a:avLst/>
              <a:gdLst>
                <a:gd name="connsiteX0" fmla="*/ 1444657 w 1444656"/>
                <a:gd name="connsiteY0" fmla="*/ 245745 h 245745"/>
                <a:gd name="connsiteX1" fmla="*/ 804005 w 1444656"/>
                <a:gd name="connsiteY1" fmla="*/ 245745 h 245745"/>
                <a:gd name="connsiteX2" fmla="*/ 563880 w 1444656"/>
                <a:gd name="connsiteY2" fmla="*/ 5715 h 245745"/>
                <a:gd name="connsiteX3" fmla="*/ 0 w 1444656"/>
                <a:gd name="connsiteY3" fmla="*/ 5715 h 245745"/>
                <a:gd name="connsiteX4" fmla="*/ 0 w 1444656"/>
                <a:gd name="connsiteY4" fmla="*/ 0 h 245745"/>
                <a:gd name="connsiteX5" fmla="*/ 566261 w 1444656"/>
                <a:gd name="connsiteY5" fmla="*/ 0 h 245745"/>
                <a:gd name="connsiteX6" fmla="*/ 806387 w 1444656"/>
                <a:gd name="connsiteY6" fmla="*/ 240030 h 245745"/>
                <a:gd name="connsiteX7" fmla="*/ 1444657 w 1444656"/>
                <a:gd name="connsiteY7" fmla="*/ 240030 h 24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4656" h="245745">
                  <a:moveTo>
                    <a:pt x="1444657" y="245745"/>
                  </a:moveTo>
                  <a:lnTo>
                    <a:pt x="804005" y="245745"/>
                  </a:lnTo>
                  <a:lnTo>
                    <a:pt x="563880" y="5715"/>
                  </a:lnTo>
                  <a:lnTo>
                    <a:pt x="0" y="5715"/>
                  </a:lnTo>
                  <a:lnTo>
                    <a:pt x="0" y="0"/>
                  </a:lnTo>
                  <a:lnTo>
                    <a:pt x="566261" y="0"/>
                  </a:lnTo>
                  <a:lnTo>
                    <a:pt x="806387" y="240030"/>
                  </a:lnTo>
                  <a:lnTo>
                    <a:pt x="1444657" y="2400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0A1FDF92-0B73-4233-871F-885513FC4E25}"/>
                </a:ext>
              </a:extLst>
            </p:cNvPr>
            <p:cNvSpPr/>
            <p:nvPr/>
          </p:nvSpPr>
          <p:spPr>
            <a:xfrm>
              <a:off x="5107629" y="3955945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715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717" y="20003"/>
                    <a:pt x="19907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749941B6-A350-44E5-8705-C1C1E61A8904}"/>
                </a:ext>
              </a:extLst>
            </p:cNvPr>
            <p:cNvSpPr/>
            <p:nvPr/>
          </p:nvSpPr>
          <p:spPr>
            <a:xfrm>
              <a:off x="6550857" y="4196071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98" y="0"/>
                    <a:pt x="12954" y="0"/>
                  </a:cubicBezTo>
                  <a:cubicBezTo>
                    <a:pt x="5810" y="0"/>
                    <a:pt x="0" y="5715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53CD31DB-147F-42EF-86A8-93FEBE8BAE42}"/>
                </a:ext>
              </a:extLst>
            </p:cNvPr>
            <p:cNvSpPr/>
            <p:nvPr/>
          </p:nvSpPr>
          <p:spPr>
            <a:xfrm>
              <a:off x="2321662" y="3097457"/>
              <a:ext cx="2073021" cy="490347"/>
            </a:xfrm>
            <a:custGeom>
              <a:avLst/>
              <a:gdLst>
                <a:gd name="connsiteX0" fmla="*/ 499015 w 2073021"/>
                <a:gd name="connsiteY0" fmla="*/ 490347 h 490347"/>
                <a:gd name="connsiteX1" fmla="*/ 0 w 2073021"/>
                <a:gd name="connsiteY1" fmla="*/ 490347 h 490347"/>
                <a:gd name="connsiteX2" fmla="*/ 0 w 2073021"/>
                <a:gd name="connsiteY2" fmla="*/ 479679 h 490347"/>
                <a:gd name="connsiteX3" fmla="*/ 494633 w 2073021"/>
                <a:gd name="connsiteY3" fmla="*/ 479679 h 490347"/>
                <a:gd name="connsiteX4" fmla="*/ 552164 w 2073021"/>
                <a:gd name="connsiteY4" fmla="*/ 422053 h 490347"/>
                <a:gd name="connsiteX5" fmla="*/ 730091 w 2073021"/>
                <a:gd name="connsiteY5" fmla="*/ 422053 h 490347"/>
                <a:gd name="connsiteX6" fmla="*/ 919258 w 2073021"/>
                <a:gd name="connsiteY6" fmla="*/ 232886 h 490347"/>
                <a:gd name="connsiteX7" fmla="*/ 1832610 w 2073021"/>
                <a:gd name="connsiteY7" fmla="*/ 232886 h 490347"/>
                <a:gd name="connsiteX8" fmla="*/ 2065496 w 2073021"/>
                <a:gd name="connsiteY8" fmla="*/ 0 h 490347"/>
                <a:gd name="connsiteX9" fmla="*/ 2073021 w 2073021"/>
                <a:gd name="connsiteY9" fmla="*/ 7620 h 490347"/>
                <a:gd name="connsiteX10" fmla="*/ 1837087 w 2073021"/>
                <a:gd name="connsiteY10" fmla="*/ 243554 h 490347"/>
                <a:gd name="connsiteX11" fmla="*/ 923639 w 2073021"/>
                <a:gd name="connsiteY11" fmla="*/ 243554 h 490347"/>
                <a:gd name="connsiteX12" fmla="*/ 734473 w 2073021"/>
                <a:gd name="connsiteY12" fmla="*/ 432816 h 490347"/>
                <a:gd name="connsiteX13" fmla="*/ 556641 w 2073021"/>
                <a:gd name="connsiteY13" fmla="*/ 432816 h 49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3021" h="490347">
                  <a:moveTo>
                    <a:pt x="499015" y="490347"/>
                  </a:moveTo>
                  <a:lnTo>
                    <a:pt x="0" y="490347"/>
                  </a:lnTo>
                  <a:lnTo>
                    <a:pt x="0" y="479679"/>
                  </a:lnTo>
                  <a:lnTo>
                    <a:pt x="494633" y="479679"/>
                  </a:lnTo>
                  <a:lnTo>
                    <a:pt x="552164" y="422053"/>
                  </a:lnTo>
                  <a:lnTo>
                    <a:pt x="730091" y="422053"/>
                  </a:lnTo>
                  <a:lnTo>
                    <a:pt x="919258" y="232886"/>
                  </a:lnTo>
                  <a:lnTo>
                    <a:pt x="1832610" y="232886"/>
                  </a:lnTo>
                  <a:lnTo>
                    <a:pt x="2065496" y="0"/>
                  </a:lnTo>
                  <a:lnTo>
                    <a:pt x="2073021" y="7620"/>
                  </a:lnTo>
                  <a:lnTo>
                    <a:pt x="1837087" y="243554"/>
                  </a:lnTo>
                  <a:lnTo>
                    <a:pt x="923639" y="243554"/>
                  </a:lnTo>
                  <a:lnTo>
                    <a:pt x="734473" y="432816"/>
                  </a:lnTo>
                  <a:lnTo>
                    <a:pt x="556641" y="432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CBDDE67E-B584-4978-8700-F51D46A1AB9A}"/>
                </a:ext>
              </a:extLst>
            </p:cNvPr>
            <p:cNvSpPr/>
            <p:nvPr/>
          </p:nvSpPr>
          <p:spPr>
            <a:xfrm>
              <a:off x="4370085" y="3081979"/>
              <a:ext cx="40171" cy="40100"/>
            </a:xfrm>
            <a:custGeom>
              <a:avLst/>
              <a:gdLst>
                <a:gd name="connsiteX0" fmla="*/ 5929 w 40171"/>
                <a:gd name="connsiteY0" fmla="*/ 5858 h 40100"/>
                <a:gd name="connsiteX1" fmla="*/ 34314 w 40171"/>
                <a:gd name="connsiteY1" fmla="*/ 5858 h 40100"/>
                <a:gd name="connsiteX2" fmla="*/ 34314 w 40171"/>
                <a:gd name="connsiteY2" fmla="*/ 34242 h 40100"/>
                <a:gd name="connsiteX3" fmla="*/ 5929 w 40171"/>
                <a:gd name="connsiteY3" fmla="*/ 34242 h 40100"/>
                <a:gd name="connsiteX4" fmla="*/ 5929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5858"/>
                  </a:moveTo>
                  <a:cubicBezTo>
                    <a:pt x="13740" y="-1953"/>
                    <a:pt x="26503" y="-1953"/>
                    <a:pt x="34314" y="5858"/>
                  </a:cubicBezTo>
                  <a:cubicBezTo>
                    <a:pt x="42124" y="13668"/>
                    <a:pt x="42124" y="26432"/>
                    <a:pt x="34314" y="34242"/>
                  </a:cubicBezTo>
                  <a:cubicBezTo>
                    <a:pt x="26503" y="42053"/>
                    <a:pt x="13740" y="42053"/>
                    <a:pt x="5929" y="34242"/>
                  </a:cubicBezTo>
                  <a:cubicBezTo>
                    <a:pt x="-1976" y="26337"/>
                    <a:pt x="-1976" y="13668"/>
                    <a:pt x="5929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7CFA603D-B6D9-4E6F-B580-AF7D027D2665}"/>
                </a:ext>
              </a:extLst>
            </p:cNvPr>
            <p:cNvSpPr/>
            <p:nvPr/>
          </p:nvSpPr>
          <p:spPr>
            <a:xfrm>
              <a:off x="2302517" y="3562372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0 w 40195"/>
                <a:gd name="connsiteY1" fmla="*/ 20098 h 40195"/>
                <a:gd name="connsiteX2" fmla="*/ 20098 w 40195"/>
                <a:gd name="connsiteY2" fmla="*/ 40196 h 40195"/>
                <a:gd name="connsiteX3" fmla="*/ 40195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9049" y="0"/>
                    <a:pt x="0" y="8953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ubicBezTo>
                    <a:pt x="31242" y="40196"/>
                    <a:pt x="40195" y="31147"/>
                    <a:pt x="40195" y="20098"/>
                  </a:cubicBezTo>
                  <a:cubicBezTo>
                    <a:pt x="40195" y="9049"/>
                    <a:pt x="31147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9824463C-0F23-41A2-BEA1-377DCB244567}"/>
                </a:ext>
              </a:extLst>
            </p:cNvPr>
            <p:cNvSpPr/>
            <p:nvPr/>
          </p:nvSpPr>
          <p:spPr>
            <a:xfrm>
              <a:off x="2947359" y="3223759"/>
              <a:ext cx="3321176" cy="595693"/>
            </a:xfrm>
            <a:custGeom>
              <a:avLst/>
              <a:gdLst>
                <a:gd name="connsiteX0" fmla="*/ 532829 w 3321176"/>
                <a:gd name="connsiteY0" fmla="*/ 595693 h 595693"/>
                <a:gd name="connsiteX1" fmla="*/ 0 w 3321176"/>
                <a:gd name="connsiteY1" fmla="*/ 595693 h 595693"/>
                <a:gd name="connsiteX2" fmla="*/ 0 w 3321176"/>
                <a:gd name="connsiteY2" fmla="*/ 585026 h 595693"/>
                <a:gd name="connsiteX3" fmla="*/ 528447 w 3321176"/>
                <a:gd name="connsiteY3" fmla="*/ 585026 h 595693"/>
                <a:gd name="connsiteX4" fmla="*/ 767620 w 3321176"/>
                <a:gd name="connsiteY4" fmla="*/ 345758 h 595693"/>
                <a:gd name="connsiteX5" fmla="*/ 1676591 w 3321176"/>
                <a:gd name="connsiteY5" fmla="*/ 345758 h 595693"/>
                <a:gd name="connsiteX6" fmla="*/ 2022443 w 3321176"/>
                <a:gd name="connsiteY6" fmla="*/ 0 h 595693"/>
                <a:gd name="connsiteX7" fmla="*/ 3321177 w 3321176"/>
                <a:gd name="connsiteY7" fmla="*/ 0 h 595693"/>
                <a:gd name="connsiteX8" fmla="*/ 3321177 w 3321176"/>
                <a:gd name="connsiteY8" fmla="*/ 10668 h 595693"/>
                <a:gd name="connsiteX9" fmla="*/ 2026825 w 3321176"/>
                <a:gd name="connsiteY9" fmla="*/ 10668 h 595693"/>
                <a:gd name="connsiteX10" fmla="*/ 1681067 w 3321176"/>
                <a:gd name="connsiteY10" fmla="*/ 356521 h 595693"/>
                <a:gd name="connsiteX11" fmla="*/ 772097 w 3321176"/>
                <a:gd name="connsiteY11" fmla="*/ 356521 h 59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1176" h="595693">
                  <a:moveTo>
                    <a:pt x="532829" y="595693"/>
                  </a:moveTo>
                  <a:lnTo>
                    <a:pt x="0" y="595693"/>
                  </a:lnTo>
                  <a:lnTo>
                    <a:pt x="0" y="585026"/>
                  </a:lnTo>
                  <a:lnTo>
                    <a:pt x="528447" y="585026"/>
                  </a:lnTo>
                  <a:lnTo>
                    <a:pt x="767620" y="345758"/>
                  </a:lnTo>
                  <a:lnTo>
                    <a:pt x="1676591" y="345758"/>
                  </a:lnTo>
                  <a:lnTo>
                    <a:pt x="2022443" y="0"/>
                  </a:lnTo>
                  <a:lnTo>
                    <a:pt x="3321177" y="0"/>
                  </a:lnTo>
                  <a:lnTo>
                    <a:pt x="3321177" y="10668"/>
                  </a:lnTo>
                  <a:lnTo>
                    <a:pt x="2026825" y="10668"/>
                  </a:lnTo>
                  <a:lnTo>
                    <a:pt x="1681067" y="356521"/>
                  </a:lnTo>
                  <a:lnTo>
                    <a:pt x="772097" y="3565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783C946F-66DA-48C3-8DA9-246D7C9DA1EA}"/>
                </a:ext>
              </a:extLst>
            </p:cNvPr>
            <p:cNvSpPr/>
            <p:nvPr/>
          </p:nvSpPr>
          <p:spPr>
            <a:xfrm>
              <a:off x="6247486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CC9D23A-52F8-4EFE-8986-020951135670}"/>
                </a:ext>
              </a:extLst>
            </p:cNvPr>
            <p:cNvSpPr/>
            <p:nvPr/>
          </p:nvSpPr>
          <p:spPr>
            <a:xfrm>
              <a:off x="3511334" y="2920387"/>
              <a:ext cx="2143982" cy="421100"/>
            </a:xfrm>
            <a:custGeom>
              <a:avLst/>
              <a:gdLst>
                <a:gd name="connsiteX0" fmla="*/ 7525 w 2143982"/>
                <a:gd name="connsiteY0" fmla="*/ 421100 h 421100"/>
                <a:gd name="connsiteX1" fmla="*/ 0 w 2143982"/>
                <a:gd name="connsiteY1" fmla="*/ 413576 h 421100"/>
                <a:gd name="connsiteX2" fmla="*/ 258032 w 2143982"/>
                <a:gd name="connsiteY2" fmla="*/ 155543 h 421100"/>
                <a:gd name="connsiteX3" fmla="*/ 708184 w 2143982"/>
                <a:gd name="connsiteY3" fmla="*/ 155543 h 421100"/>
                <a:gd name="connsiteX4" fmla="*/ 863632 w 2143982"/>
                <a:gd name="connsiteY4" fmla="*/ 0 h 421100"/>
                <a:gd name="connsiteX5" fmla="*/ 2143982 w 2143982"/>
                <a:gd name="connsiteY5" fmla="*/ 0 h 421100"/>
                <a:gd name="connsiteX6" fmla="*/ 2143982 w 2143982"/>
                <a:gd name="connsiteY6" fmla="*/ 10668 h 421100"/>
                <a:gd name="connsiteX7" fmla="*/ 868109 w 2143982"/>
                <a:gd name="connsiteY7" fmla="*/ 10668 h 421100"/>
                <a:gd name="connsiteX8" fmla="*/ 712661 w 2143982"/>
                <a:gd name="connsiteY8" fmla="*/ 166211 h 421100"/>
                <a:gd name="connsiteX9" fmla="*/ 262509 w 2143982"/>
                <a:gd name="connsiteY9" fmla="*/ 166211 h 42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982" h="421100">
                  <a:moveTo>
                    <a:pt x="7525" y="421100"/>
                  </a:moveTo>
                  <a:lnTo>
                    <a:pt x="0" y="413576"/>
                  </a:lnTo>
                  <a:lnTo>
                    <a:pt x="258032" y="155543"/>
                  </a:lnTo>
                  <a:lnTo>
                    <a:pt x="708184" y="155543"/>
                  </a:lnTo>
                  <a:lnTo>
                    <a:pt x="863632" y="0"/>
                  </a:lnTo>
                  <a:lnTo>
                    <a:pt x="2143982" y="0"/>
                  </a:lnTo>
                  <a:lnTo>
                    <a:pt x="2143982" y="10668"/>
                  </a:lnTo>
                  <a:lnTo>
                    <a:pt x="868109" y="10668"/>
                  </a:lnTo>
                  <a:lnTo>
                    <a:pt x="712661" y="166211"/>
                  </a:lnTo>
                  <a:lnTo>
                    <a:pt x="262509" y="166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D6C3CD66-68B2-46C2-A366-327E919FB248}"/>
                </a:ext>
              </a:extLst>
            </p:cNvPr>
            <p:cNvSpPr/>
            <p:nvPr/>
          </p:nvSpPr>
          <p:spPr>
            <a:xfrm>
              <a:off x="5634171" y="2905624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147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5864A4F5-E542-4E0B-88D8-133D457EEF87}"/>
                </a:ext>
              </a:extLst>
            </p:cNvPr>
            <p:cNvSpPr/>
            <p:nvPr/>
          </p:nvSpPr>
          <p:spPr>
            <a:xfrm>
              <a:off x="3783559" y="3223759"/>
              <a:ext cx="279939" cy="115157"/>
            </a:xfrm>
            <a:custGeom>
              <a:avLst/>
              <a:gdLst>
                <a:gd name="connsiteX0" fmla="*/ 7525 w 279939"/>
                <a:gd name="connsiteY0" fmla="*/ 115157 h 115157"/>
                <a:gd name="connsiteX1" fmla="*/ 0 w 279939"/>
                <a:gd name="connsiteY1" fmla="*/ 107632 h 115157"/>
                <a:gd name="connsiteX2" fmla="*/ 107537 w 279939"/>
                <a:gd name="connsiteY2" fmla="*/ 0 h 115157"/>
                <a:gd name="connsiteX3" fmla="*/ 279940 w 279939"/>
                <a:gd name="connsiteY3" fmla="*/ 0 h 115157"/>
                <a:gd name="connsiteX4" fmla="*/ 279940 w 279939"/>
                <a:gd name="connsiteY4" fmla="*/ 10668 h 115157"/>
                <a:gd name="connsiteX5" fmla="*/ 112014 w 279939"/>
                <a:gd name="connsiteY5" fmla="*/ 10668 h 11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939" h="115157">
                  <a:moveTo>
                    <a:pt x="7525" y="115157"/>
                  </a:moveTo>
                  <a:lnTo>
                    <a:pt x="0" y="107632"/>
                  </a:lnTo>
                  <a:lnTo>
                    <a:pt x="107537" y="0"/>
                  </a:lnTo>
                  <a:lnTo>
                    <a:pt x="279940" y="0"/>
                  </a:lnTo>
                  <a:lnTo>
                    <a:pt x="279940" y="10668"/>
                  </a:lnTo>
                  <a:lnTo>
                    <a:pt x="112014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0C8E605-61F0-404F-8B5F-FD83FA0ECEBA}"/>
                </a:ext>
              </a:extLst>
            </p:cNvPr>
            <p:cNvSpPr/>
            <p:nvPr/>
          </p:nvSpPr>
          <p:spPr>
            <a:xfrm>
              <a:off x="4042353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8CC7018-E027-4E48-A2FF-DE3CD130274F}"/>
                </a:ext>
              </a:extLst>
            </p:cNvPr>
            <p:cNvSpPr/>
            <p:nvPr/>
          </p:nvSpPr>
          <p:spPr>
            <a:xfrm>
              <a:off x="4424972" y="3304054"/>
              <a:ext cx="362997" cy="115252"/>
            </a:xfrm>
            <a:custGeom>
              <a:avLst/>
              <a:gdLst>
                <a:gd name="connsiteX0" fmla="*/ 362998 w 362997"/>
                <a:gd name="connsiteY0" fmla="*/ 115252 h 115252"/>
                <a:gd name="connsiteX1" fmla="*/ 107728 w 362997"/>
                <a:gd name="connsiteY1" fmla="*/ 115252 h 115252"/>
                <a:gd name="connsiteX2" fmla="*/ 0 w 362997"/>
                <a:gd name="connsiteY2" fmla="*/ 7620 h 115252"/>
                <a:gd name="connsiteX3" fmla="*/ 7620 w 362997"/>
                <a:gd name="connsiteY3" fmla="*/ 0 h 115252"/>
                <a:gd name="connsiteX4" fmla="*/ 112109 w 362997"/>
                <a:gd name="connsiteY4" fmla="*/ 104584 h 115252"/>
                <a:gd name="connsiteX5" fmla="*/ 362998 w 362997"/>
                <a:gd name="connsiteY5" fmla="*/ 104584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997" h="115252">
                  <a:moveTo>
                    <a:pt x="362998" y="115252"/>
                  </a:moveTo>
                  <a:lnTo>
                    <a:pt x="107728" y="115252"/>
                  </a:lnTo>
                  <a:lnTo>
                    <a:pt x="0" y="7620"/>
                  </a:lnTo>
                  <a:lnTo>
                    <a:pt x="7620" y="0"/>
                  </a:lnTo>
                  <a:lnTo>
                    <a:pt x="112109" y="104584"/>
                  </a:lnTo>
                  <a:lnTo>
                    <a:pt x="362998" y="104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9FBE7E5A-A608-42E6-AEB1-D28AD3EC8B98}"/>
                </a:ext>
              </a:extLst>
            </p:cNvPr>
            <p:cNvSpPr/>
            <p:nvPr/>
          </p:nvSpPr>
          <p:spPr>
            <a:xfrm>
              <a:off x="4409399" y="3288481"/>
              <a:ext cx="40171" cy="40100"/>
            </a:xfrm>
            <a:custGeom>
              <a:avLst/>
              <a:gdLst>
                <a:gd name="connsiteX0" fmla="*/ 34242 w 40171"/>
                <a:gd name="connsiteY0" fmla="*/ 5858 h 40100"/>
                <a:gd name="connsiteX1" fmla="*/ 5858 w 40171"/>
                <a:gd name="connsiteY1" fmla="*/ 5858 h 40100"/>
                <a:gd name="connsiteX2" fmla="*/ 5858 w 40171"/>
                <a:gd name="connsiteY2" fmla="*/ 34242 h 40100"/>
                <a:gd name="connsiteX3" fmla="*/ 34242 w 40171"/>
                <a:gd name="connsiteY3" fmla="*/ 34242 h 40100"/>
                <a:gd name="connsiteX4" fmla="*/ 34242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148" y="26432"/>
                    <a:pt x="42148" y="13764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C7846FD-696C-4D80-AD33-56689CDC53B9}"/>
                </a:ext>
              </a:extLst>
            </p:cNvPr>
            <p:cNvSpPr/>
            <p:nvPr/>
          </p:nvSpPr>
          <p:spPr>
            <a:xfrm>
              <a:off x="4128364" y="3339011"/>
              <a:ext cx="1439989" cy="341280"/>
            </a:xfrm>
            <a:custGeom>
              <a:avLst/>
              <a:gdLst>
                <a:gd name="connsiteX0" fmla="*/ 630555 w 1439989"/>
                <a:gd name="connsiteY0" fmla="*/ 341281 h 341280"/>
                <a:gd name="connsiteX1" fmla="*/ 99822 w 1439989"/>
                <a:gd name="connsiteY1" fmla="*/ 341281 h 341280"/>
                <a:gd name="connsiteX2" fmla="*/ 0 w 1439989"/>
                <a:gd name="connsiteY2" fmla="*/ 241459 h 341280"/>
                <a:gd name="connsiteX3" fmla="*/ 7525 w 1439989"/>
                <a:gd name="connsiteY3" fmla="*/ 233839 h 341280"/>
                <a:gd name="connsiteX4" fmla="*/ 104299 w 1439989"/>
                <a:gd name="connsiteY4" fmla="*/ 330613 h 341280"/>
                <a:gd name="connsiteX5" fmla="*/ 626078 w 1439989"/>
                <a:gd name="connsiteY5" fmla="*/ 330613 h 341280"/>
                <a:gd name="connsiteX6" fmla="*/ 956691 w 1439989"/>
                <a:gd name="connsiteY6" fmla="*/ 0 h 341280"/>
                <a:gd name="connsiteX7" fmla="*/ 1439990 w 1439989"/>
                <a:gd name="connsiteY7" fmla="*/ 0 h 341280"/>
                <a:gd name="connsiteX8" fmla="*/ 1439990 w 1439989"/>
                <a:gd name="connsiteY8" fmla="*/ 10668 h 341280"/>
                <a:gd name="connsiteX9" fmla="*/ 961073 w 1439989"/>
                <a:gd name="connsiteY9" fmla="*/ 10668 h 34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9989" h="341280">
                  <a:moveTo>
                    <a:pt x="630555" y="341281"/>
                  </a:moveTo>
                  <a:lnTo>
                    <a:pt x="99822" y="341281"/>
                  </a:lnTo>
                  <a:lnTo>
                    <a:pt x="0" y="241459"/>
                  </a:lnTo>
                  <a:lnTo>
                    <a:pt x="7525" y="233839"/>
                  </a:lnTo>
                  <a:lnTo>
                    <a:pt x="104299" y="330613"/>
                  </a:lnTo>
                  <a:lnTo>
                    <a:pt x="626078" y="330613"/>
                  </a:lnTo>
                  <a:lnTo>
                    <a:pt x="956691" y="0"/>
                  </a:lnTo>
                  <a:lnTo>
                    <a:pt x="1439990" y="0"/>
                  </a:lnTo>
                  <a:lnTo>
                    <a:pt x="1439990" y="10668"/>
                  </a:lnTo>
                  <a:lnTo>
                    <a:pt x="96107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56B629BA-E440-4CB6-87A3-4E2078117EDF}"/>
                </a:ext>
              </a:extLst>
            </p:cNvPr>
            <p:cNvSpPr/>
            <p:nvPr/>
          </p:nvSpPr>
          <p:spPr>
            <a:xfrm>
              <a:off x="5547208" y="332424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76E3940-C091-4FF7-BE60-0982F4567DA4}"/>
                </a:ext>
              </a:extLst>
            </p:cNvPr>
            <p:cNvSpPr/>
            <p:nvPr/>
          </p:nvSpPr>
          <p:spPr>
            <a:xfrm>
              <a:off x="4535463" y="2923054"/>
              <a:ext cx="824102" cy="148304"/>
            </a:xfrm>
            <a:custGeom>
              <a:avLst/>
              <a:gdLst>
                <a:gd name="connsiteX0" fmla="*/ 824103 w 824102"/>
                <a:gd name="connsiteY0" fmla="*/ 148304 h 148304"/>
                <a:gd name="connsiteX1" fmla="*/ 140684 w 824102"/>
                <a:gd name="connsiteY1" fmla="*/ 148304 h 148304"/>
                <a:gd name="connsiteX2" fmla="*/ 0 w 824102"/>
                <a:gd name="connsiteY2" fmla="*/ 7525 h 148304"/>
                <a:gd name="connsiteX3" fmla="*/ 7525 w 824102"/>
                <a:gd name="connsiteY3" fmla="*/ 0 h 148304"/>
                <a:gd name="connsiteX4" fmla="*/ 145161 w 824102"/>
                <a:gd name="connsiteY4" fmla="*/ 137636 h 148304"/>
                <a:gd name="connsiteX5" fmla="*/ 824103 w 824102"/>
                <a:gd name="connsiteY5" fmla="*/ 137636 h 14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4102" h="148304">
                  <a:moveTo>
                    <a:pt x="824103" y="148304"/>
                  </a:moveTo>
                  <a:lnTo>
                    <a:pt x="140684" y="148304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45161" y="137636"/>
                  </a:lnTo>
                  <a:lnTo>
                    <a:pt x="824103" y="1376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1B276BA3-CE52-4588-A602-7516FAEAF196}"/>
                </a:ext>
              </a:extLst>
            </p:cNvPr>
            <p:cNvSpPr/>
            <p:nvPr/>
          </p:nvSpPr>
          <p:spPr>
            <a:xfrm>
              <a:off x="5338515" y="3045927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4"/>
                    <a:pt x="1" y="20098"/>
                  </a:cubicBezTo>
                  <a:cubicBezTo>
                    <a:pt x="-95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099594CC-82DC-496F-A393-01FF8946CACF}"/>
                </a:ext>
              </a:extLst>
            </p:cNvPr>
            <p:cNvSpPr/>
            <p:nvPr/>
          </p:nvSpPr>
          <p:spPr>
            <a:xfrm>
              <a:off x="5422716" y="3125937"/>
              <a:ext cx="623982" cy="104775"/>
            </a:xfrm>
            <a:custGeom>
              <a:avLst/>
              <a:gdLst>
                <a:gd name="connsiteX0" fmla="*/ 7525 w 623982"/>
                <a:gd name="connsiteY0" fmla="*/ 104775 h 104775"/>
                <a:gd name="connsiteX1" fmla="*/ 0 w 623982"/>
                <a:gd name="connsiteY1" fmla="*/ 97250 h 104775"/>
                <a:gd name="connsiteX2" fmla="*/ 97250 w 623982"/>
                <a:gd name="connsiteY2" fmla="*/ 0 h 104775"/>
                <a:gd name="connsiteX3" fmla="*/ 623983 w 623982"/>
                <a:gd name="connsiteY3" fmla="*/ 0 h 104775"/>
                <a:gd name="connsiteX4" fmla="*/ 623983 w 623982"/>
                <a:gd name="connsiteY4" fmla="*/ 10668 h 104775"/>
                <a:gd name="connsiteX5" fmla="*/ 101632 w 623982"/>
                <a:gd name="connsiteY5" fmla="*/ 1066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982" h="104775">
                  <a:moveTo>
                    <a:pt x="7525" y="104775"/>
                  </a:moveTo>
                  <a:lnTo>
                    <a:pt x="0" y="97250"/>
                  </a:lnTo>
                  <a:lnTo>
                    <a:pt x="97250" y="0"/>
                  </a:lnTo>
                  <a:lnTo>
                    <a:pt x="623983" y="0"/>
                  </a:lnTo>
                  <a:lnTo>
                    <a:pt x="623983" y="10668"/>
                  </a:lnTo>
                  <a:lnTo>
                    <a:pt x="101632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62362DF1-AECE-4B10-929C-430EDE00942B}"/>
                </a:ext>
              </a:extLst>
            </p:cNvPr>
            <p:cNvSpPr/>
            <p:nvPr/>
          </p:nvSpPr>
          <p:spPr>
            <a:xfrm>
              <a:off x="6025649" y="3111173"/>
              <a:ext cx="40195" cy="40195"/>
            </a:xfrm>
            <a:custGeom>
              <a:avLst/>
              <a:gdLst>
                <a:gd name="connsiteX0" fmla="*/ 20098 w 40195"/>
                <a:gd name="connsiteY0" fmla="*/ 40195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5"/>
                  </a:moveTo>
                  <a:cubicBezTo>
                    <a:pt x="31147" y="40195"/>
                    <a:pt x="40196" y="31242"/>
                    <a:pt x="40196" y="20098"/>
                  </a:cubicBezTo>
                  <a:cubicBezTo>
                    <a:pt x="40196" y="9049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5"/>
                    <a:pt x="20098" y="40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73CCF051-C774-4275-A2A1-269510F1C934}"/>
                </a:ext>
              </a:extLst>
            </p:cNvPr>
            <p:cNvSpPr/>
            <p:nvPr/>
          </p:nvSpPr>
          <p:spPr>
            <a:xfrm>
              <a:off x="5205261" y="3340630"/>
              <a:ext cx="1015079" cy="247364"/>
            </a:xfrm>
            <a:custGeom>
              <a:avLst/>
              <a:gdLst>
                <a:gd name="connsiteX0" fmla="*/ 1007459 w 1015079"/>
                <a:gd name="connsiteY0" fmla="*/ 247364 h 247364"/>
                <a:gd name="connsiteX1" fmla="*/ 888778 w 1015079"/>
                <a:gd name="connsiteY1" fmla="*/ 128683 h 247364"/>
                <a:gd name="connsiteX2" fmla="*/ 121158 w 1015079"/>
                <a:gd name="connsiteY2" fmla="*/ 128683 h 247364"/>
                <a:gd name="connsiteX3" fmla="*/ 0 w 1015079"/>
                <a:gd name="connsiteY3" fmla="*/ 7525 h 247364"/>
                <a:gd name="connsiteX4" fmla="*/ 7525 w 1015079"/>
                <a:gd name="connsiteY4" fmla="*/ 0 h 247364"/>
                <a:gd name="connsiteX5" fmla="*/ 125539 w 1015079"/>
                <a:gd name="connsiteY5" fmla="*/ 118015 h 247364"/>
                <a:gd name="connsiteX6" fmla="*/ 893255 w 1015079"/>
                <a:gd name="connsiteY6" fmla="*/ 118015 h 247364"/>
                <a:gd name="connsiteX7" fmla="*/ 1015079 w 1015079"/>
                <a:gd name="connsiteY7" fmla="*/ 239840 h 24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079" h="247364">
                  <a:moveTo>
                    <a:pt x="1007459" y="247364"/>
                  </a:moveTo>
                  <a:lnTo>
                    <a:pt x="888778" y="128683"/>
                  </a:lnTo>
                  <a:lnTo>
                    <a:pt x="121158" y="128683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25539" y="118015"/>
                  </a:lnTo>
                  <a:lnTo>
                    <a:pt x="893255" y="118015"/>
                  </a:lnTo>
                  <a:lnTo>
                    <a:pt x="1015079" y="2398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A9AD6639-0661-409C-8308-430B415BA208}"/>
                </a:ext>
              </a:extLst>
            </p:cNvPr>
            <p:cNvSpPr/>
            <p:nvPr/>
          </p:nvSpPr>
          <p:spPr>
            <a:xfrm>
              <a:off x="6195718" y="3563468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997D8EB8-9D49-4CCA-A2ED-D78377D11823}"/>
                </a:ext>
              </a:extLst>
            </p:cNvPr>
            <p:cNvSpPr/>
            <p:nvPr/>
          </p:nvSpPr>
          <p:spPr>
            <a:xfrm>
              <a:off x="2282609" y="2788847"/>
              <a:ext cx="1772221" cy="741425"/>
            </a:xfrm>
            <a:custGeom>
              <a:avLst/>
              <a:gdLst>
                <a:gd name="connsiteX0" fmla="*/ 321183 w 1772221"/>
                <a:gd name="connsiteY0" fmla="*/ 741426 h 741425"/>
                <a:gd name="connsiteX1" fmla="*/ 110300 w 1772221"/>
                <a:gd name="connsiteY1" fmla="*/ 741426 h 741425"/>
                <a:gd name="connsiteX2" fmla="*/ 0 w 1772221"/>
                <a:gd name="connsiteY2" fmla="*/ 631031 h 741425"/>
                <a:gd name="connsiteX3" fmla="*/ 7525 w 1772221"/>
                <a:gd name="connsiteY3" fmla="*/ 623507 h 741425"/>
                <a:gd name="connsiteX4" fmla="*/ 114776 w 1772221"/>
                <a:gd name="connsiteY4" fmla="*/ 730663 h 741425"/>
                <a:gd name="connsiteX5" fmla="*/ 316802 w 1772221"/>
                <a:gd name="connsiteY5" fmla="*/ 730663 h 741425"/>
                <a:gd name="connsiteX6" fmla="*/ 727805 w 1772221"/>
                <a:gd name="connsiteY6" fmla="*/ 319659 h 741425"/>
                <a:gd name="connsiteX7" fmla="*/ 1027938 w 1772221"/>
                <a:gd name="connsiteY7" fmla="*/ 319659 h 741425"/>
                <a:gd name="connsiteX8" fmla="*/ 1347597 w 1772221"/>
                <a:gd name="connsiteY8" fmla="*/ 0 h 741425"/>
                <a:gd name="connsiteX9" fmla="*/ 1772222 w 1772221"/>
                <a:gd name="connsiteY9" fmla="*/ 0 h 741425"/>
                <a:gd name="connsiteX10" fmla="*/ 1772222 w 1772221"/>
                <a:gd name="connsiteY10" fmla="*/ 10668 h 741425"/>
                <a:gd name="connsiteX11" fmla="*/ 1351979 w 1772221"/>
                <a:gd name="connsiteY11" fmla="*/ 10668 h 741425"/>
                <a:gd name="connsiteX12" fmla="*/ 1032319 w 1772221"/>
                <a:gd name="connsiteY12" fmla="*/ 330327 h 741425"/>
                <a:gd name="connsiteX13" fmla="*/ 732282 w 1772221"/>
                <a:gd name="connsiteY13" fmla="*/ 330327 h 7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2221" h="741425">
                  <a:moveTo>
                    <a:pt x="321183" y="741426"/>
                  </a:moveTo>
                  <a:lnTo>
                    <a:pt x="110300" y="741426"/>
                  </a:lnTo>
                  <a:lnTo>
                    <a:pt x="0" y="631031"/>
                  </a:lnTo>
                  <a:lnTo>
                    <a:pt x="7525" y="623507"/>
                  </a:lnTo>
                  <a:lnTo>
                    <a:pt x="114776" y="730663"/>
                  </a:lnTo>
                  <a:lnTo>
                    <a:pt x="316802" y="730663"/>
                  </a:lnTo>
                  <a:lnTo>
                    <a:pt x="727805" y="319659"/>
                  </a:lnTo>
                  <a:lnTo>
                    <a:pt x="1027938" y="319659"/>
                  </a:lnTo>
                  <a:lnTo>
                    <a:pt x="1347597" y="0"/>
                  </a:lnTo>
                  <a:lnTo>
                    <a:pt x="1772222" y="0"/>
                  </a:lnTo>
                  <a:lnTo>
                    <a:pt x="1772222" y="10668"/>
                  </a:lnTo>
                  <a:lnTo>
                    <a:pt x="1351979" y="10668"/>
                  </a:lnTo>
                  <a:lnTo>
                    <a:pt x="1032319" y="330327"/>
                  </a:lnTo>
                  <a:lnTo>
                    <a:pt x="732282" y="3303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919A5D26-F322-438A-AE44-F269BABAA808}"/>
                </a:ext>
              </a:extLst>
            </p:cNvPr>
            <p:cNvSpPr/>
            <p:nvPr/>
          </p:nvSpPr>
          <p:spPr>
            <a:xfrm>
              <a:off x="4033685" y="2774083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40196 w 40195"/>
                <a:gd name="connsiteY1" fmla="*/ 20098 h 40195"/>
                <a:gd name="connsiteX2" fmla="*/ 20098 w 40195"/>
                <a:gd name="connsiteY2" fmla="*/ 40196 h 40195"/>
                <a:gd name="connsiteX3" fmla="*/ 0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31147" y="0"/>
                    <a:pt x="40196" y="8953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ubicBezTo>
                    <a:pt x="8954" y="40196"/>
                    <a:pt x="0" y="31242"/>
                    <a:pt x="0" y="20098"/>
                  </a:cubicBezTo>
                  <a:cubicBezTo>
                    <a:pt x="0" y="9049"/>
                    <a:pt x="8954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67B88B06-D318-4594-B8B0-E3C213328D0B}"/>
                </a:ext>
              </a:extLst>
            </p:cNvPr>
            <p:cNvSpPr/>
            <p:nvPr/>
          </p:nvSpPr>
          <p:spPr>
            <a:xfrm>
              <a:off x="2266965" y="3396780"/>
              <a:ext cx="40243" cy="40100"/>
            </a:xfrm>
            <a:custGeom>
              <a:avLst/>
              <a:gdLst>
                <a:gd name="connsiteX0" fmla="*/ 34314 w 40243"/>
                <a:gd name="connsiteY0" fmla="*/ 5858 h 40100"/>
                <a:gd name="connsiteX1" fmla="*/ 5929 w 40243"/>
                <a:gd name="connsiteY1" fmla="*/ 5858 h 40100"/>
                <a:gd name="connsiteX2" fmla="*/ 5929 w 40243"/>
                <a:gd name="connsiteY2" fmla="*/ 34242 h 40100"/>
                <a:gd name="connsiteX3" fmla="*/ 34314 w 40243"/>
                <a:gd name="connsiteY3" fmla="*/ 34242 h 40100"/>
                <a:gd name="connsiteX4" fmla="*/ 34314 w 40243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43" h="40100">
                  <a:moveTo>
                    <a:pt x="34314" y="5858"/>
                  </a:moveTo>
                  <a:cubicBezTo>
                    <a:pt x="26503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ubicBezTo>
                    <a:pt x="13740" y="42053"/>
                    <a:pt x="26408" y="42053"/>
                    <a:pt x="34314" y="34242"/>
                  </a:cubicBezTo>
                  <a:cubicBezTo>
                    <a:pt x="42220" y="26432"/>
                    <a:pt x="42220" y="13668"/>
                    <a:pt x="34314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048DED69-803E-4BB3-ABCF-96F96D6973CA}"/>
                </a:ext>
              </a:extLst>
            </p:cNvPr>
            <p:cNvSpPr/>
            <p:nvPr/>
          </p:nvSpPr>
          <p:spPr>
            <a:xfrm>
              <a:off x="2710377" y="3230331"/>
              <a:ext cx="561498" cy="191166"/>
            </a:xfrm>
            <a:custGeom>
              <a:avLst/>
              <a:gdLst>
                <a:gd name="connsiteX0" fmla="*/ 204407 w 561498"/>
                <a:gd name="connsiteY0" fmla="*/ 191167 h 191166"/>
                <a:gd name="connsiteX1" fmla="*/ 0 w 561498"/>
                <a:gd name="connsiteY1" fmla="*/ 191167 h 191166"/>
                <a:gd name="connsiteX2" fmla="*/ 0 w 561498"/>
                <a:gd name="connsiteY2" fmla="*/ 180499 h 191166"/>
                <a:gd name="connsiteX3" fmla="*/ 200025 w 561498"/>
                <a:gd name="connsiteY3" fmla="*/ 180499 h 191166"/>
                <a:gd name="connsiteX4" fmla="*/ 380524 w 561498"/>
                <a:gd name="connsiteY4" fmla="*/ 0 h 191166"/>
                <a:gd name="connsiteX5" fmla="*/ 561499 w 561498"/>
                <a:gd name="connsiteY5" fmla="*/ 0 h 191166"/>
                <a:gd name="connsiteX6" fmla="*/ 561499 w 561498"/>
                <a:gd name="connsiteY6" fmla="*/ 10668 h 191166"/>
                <a:gd name="connsiteX7" fmla="*/ 384905 w 561498"/>
                <a:gd name="connsiteY7" fmla="*/ 10668 h 19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498" h="191166">
                  <a:moveTo>
                    <a:pt x="204407" y="191167"/>
                  </a:moveTo>
                  <a:lnTo>
                    <a:pt x="0" y="191167"/>
                  </a:lnTo>
                  <a:lnTo>
                    <a:pt x="0" y="180499"/>
                  </a:lnTo>
                  <a:lnTo>
                    <a:pt x="200025" y="180499"/>
                  </a:lnTo>
                  <a:lnTo>
                    <a:pt x="380524" y="0"/>
                  </a:lnTo>
                  <a:lnTo>
                    <a:pt x="561499" y="0"/>
                  </a:lnTo>
                  <a:lnTo>
                    <a:pt x="561499" y="10668"/>
                  </a:lnTo>
                  <a:lnTo>
                    <a:pt x="384905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51F57C2E-55FC-4407-902E-2646DC7E1061}"/>
                </a:ext>
              </a:extLst>
            </p:cNvPr>
            <p:cNvSpPr/>
            <p:nvPr/>
          </p:nvSpPr>
          <p:spPr>
            <a:xfrm>
              <a:off x="3250826" y="321556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3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79F083FE-B109-42DA-8592-278C950EAD09}"/>
                </a:ext>
              </a:extLst>
            </p:cNvPr>
            <p:cNvSpPr/>
            <p:nvPr/>
          </p:nvSpPr>
          <p:spPr>
            <a:xfrm>
              <a:off x="3438849" y="2843616"/>
              <a:ext cx="858583" cy="149447"/>
            </a:xfrm>
            <a:custGeom>
              <a:avLst/>
              <a:gdLst>
                <a:gd name="connsiteX0" fmla="*/ 456724 w 858583"/>
                <a:gd name="connsiteY0" fmla="*/ 149447 h 149447"/>
                <a:gd name="connsiteX1" fmla="*/ 0 w 858583"/>
                <a:gd name="connsiteY1" fmla="*/ 149447 h 149447"/>
                <a:gd name="connsiteX2" fmla="*/ 0 w 858583"/>
                <a:gd name="connsiteY2" fmla="*/ 138779 h 149447"/>
                <a:gd name="connsiteX3" fmla="*/ 452247 w 858583"/>
                <a:gd name="connsiteY3" fmla="*/ 138779 h 149447"/>
                <a:gd name="connsiteX4" fmla="*/ 546926 w 858583"/>
                <a:gd name="connsiteY4" fmla="*/ 44196 h 149447"/>
                <a:gd name="connsiteX5" fmla="*/ 806768 w 858583"/>
                <a:gd name="connsiteY5" fmla="*/ 44196 h 149447"/>
                <a:gd name="connsiteX6" fmla="*/ 850963 w 858583"/>
                <a:gd name="connsiteY6" fmla="*/ 0 h 149447"/>
                <a:gd name="connsiteX7" fmla="*/ 858584 w 858583"/>
                <a:gd name="connsiteY7" fmla="*/ 7525 h 149447"/>
                <a:gd name="connsiteX8" fmla="*/ 811149 w 858583"/>
                <a:gd name="connsiteY8" fmla="*/ 54864 h 149447"/>
                <a:gd name="connsiteX9" fmla="*/ 551307 w 858583"/>
                <a:gd name="connsiteY9" fmla="*/ 54864 h 14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8583" h="149447">
                  <a:moveTo>
                    <a:pt x="456724" y="149447"/>
                  </a:moveTo>
                  <a:lnTo>
                    <a:pt x="0" y="149447"/>
                  </a:lnTo>
                  <a:lnTo>
                    <a:pt x="0" y="138779"/>
                  </a:lnTo>
                  <a:lnTo>
                    <a:pt x="452247" y="138779"/>
                  </a:lnTo>
                  <a:lnTo>
                    <a:pt x="546926" y="44196"/>
                  </a:lnTo>
                  <a:lnTo>
                    <a:pt x="806768" y="44196"/>
                  </a:lnTo>
                  <a:lnTo>
                    <a:pt x="850963" y="0"/>
                  </a:lnTo>
                  <a:lnTo>
                    <a:pt x="858584" y="7525"/>
                  </a:lnTo>
                  <a:lnTo>
                    <a:pt x="811149" y="54864"/>
                  </a:lnTo>
                  <a:lnTo>
                    <a:pt x="551307" y="548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F694C4C0-29D8-4A44-935E-59F8DA79E619}"/>
                </a:ext>
              </a:extLst>
            </p:cNvPr>
            <p:cNvSpPr/>
            <p:nvPr/>
          </p:nvSpPr>
          <p:spPr>
            <a:xfrm>
              <a:off x="4272811" y="2828042"/>
              <a:ext cx="40100" cy="40171"/>
            </a:xfrm>
            <a:custGeom>
              <a:avLst/>
              <a:gdLst>
                <a:gd name="connsiteX0" fmla="*/ 34242 w 40100"/>
                <a:gd name="connsiteY0" fmla="*/ 34242 h 40171"/>
                <a:gd name="connsiteX1" fmla="*/ 34242 w 40100"/>
                <a:gd name="connsiteY1" fmla="*/ 5858 h 40171"/>
                <a:gd name="connsiteX2" fmla="*/ 5858 w 40100"/>
                <a:gd name="connsiteY2" fmla="*/ 5858 h 40171"/>
                <a:gd name="connsiteX3" fmla="*/ 5858 w 40100"/>
                <a:gd name="connsiteY3" fmla="*/ 34242 h 40171"/>
                <a:gd name="connsiteX4" fmla="*/ 34242 w 40100"/>
                <a:gd name="connsiteY4" fmla="*/ 34242 h 4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71">
                  <a:moveTo>
                    <a:pt x="34242" y="34242"/>
                  </a:move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148"/>
                    <a:pt x="26432" y="42148"/>
                    <a:pt x="34242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413736F6-9B3D-4648-81D6-F2860213EBA5}"/>
                </a:ext>
              </a:extLst>
            </p:cNvPr>
            <p:cNvSpPr/>
            <p:nvPr/>
          </p:nvSpPr>
          <p:spPr>
            <a:xfrm>
              <a:off x="3415989" y="3145368"/>
              <a:ext cx="218598" cy="78200"/>
            </a:xfrm>
            <a:custGeom>
              <a:avLst/>
              <a:gdLst>
                <a:gd name="connsiteX0" fmla="*/ 218599 w 218598"/>
                <a:gd name="connsiteY0" fmla="*/ 78200 h 78200"/>
                <a:gd name="connsiteX1" fmla="*/ 70676 w 218598"/>
                <a:gd name="connsiteY1" fmla="*/ 78200 h 78200"/>
                <a:gd name="connsiteX2" fmla="*/ 0 w 218598"/>
                <a:gd name="connsiteY2" fmla="*/ 7525 h 78200"/>
                <a:gd name="connsiteX3" fmla="*/ 7525 w 218598"/>
                <a:gd name="connsiteY3" fmla="*/ 0 h 78200"/>
                <a:gd name="connsiteX4" fmla="*/ 75057 w 218598"/>
                <a:gd name="connsiteY4" fmla="*/ 67532 h 78200"/>
                <a:gd name="connsiteX5" fmla="*/ 218599 w 218598"/>
                <a:gd name="connsiteY5" fmla="*/ 67532 h 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598" h="78200">
                  <a:moveTo>
                    <a:pt x="218599" y="78200"/>
                  </a:moveTo>
                  <a:lnTo>
                    <a:pt x="70676" y="78200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75057" y="67532"/>
                  </a:lnTo>
                  <a:lnTo>
                    <a:pt x="218599" y="67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05458E2E-0EC8-47B7-AA10-B116E7E40972}"/>
                </a:ext>
              </a:extLst>
            </p:cNvPr>
            <p:cNvSpPr/>
            <p:nvPr/>
          </p:nvSpPr>
          <p:spPr>
            <a:xfrm>
              <a:off x="3400416" y="3129794"/>
              <a:ext cx="40100" cy="40100"/>
            </a:xfrm>
            <a:custGeom>
              <a:avLst/>
              <a:gdLst>
                <a:gd name="connsiteX0" fmla="*/ 34242 w 40100"/>
                <a:gd name="connsiteY0" fmla="*/ 5858 h 40100"/>
                <a:gd name="connsiteX1" fmla="*/ 5858 w 40100"/>
                <a:gd name="connsiteY1" fmla="*/ 5858 h 40100"/>
                <a:gd name="connsiteX2" fmla="*/ 5858 w 40100"/>
                <a:gd name="connsiteY2" fmla="*/ 34242 h 40100"/>
                <a:gd name="connsiteX3" fmla="*/ 34242 w 40100"/>
                <a:gd name="connsiteY3" fmla="*/ 34242 h 40100"/>
                <a:gd name="connsiteX4" fmla="*/ 34242 w 40100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EB3989DD-4648-4E67-B716-ABBFEC3636C1}"/>
                </a:ext>
              </a:extLst>
            </p:cNvPr>
            <p:cNvSpPr/>
            <p:nvPr/>
          </p:nvSpPr>
          <p:spPr>
            <a:xfrm>
              <a:off x="4091788" y="2693216"/>
              <a:ext cx="1739836" cy="204882"/>
            </a:xfrm>
            <a:custGeom>
              <a:avLst/>
              <a:gdLst>
                <a:gd name="connsiteX0" fmla="*/ 1732217 w 1739836"/>
                <a:gd name="connsiteY0" fmla="*/ 204883 h 204882"/>
                <a:gd name="connsiteX1" fmla="*/ 1654302 w 1739836"/>
                <a:gd name="connsiteY1" fmla="*/ 126968 h 204882"/>
                <a:gd name="connsiteX2" fmla="*/ 813816 w 1739836"/>
                <a:gd name="connsiteY2" fmla="*/ 126968 h 204882"/>
                <a:gd name="connsiteX3" fmla="*/ 697516 w 1739836"/>
                <a:gd name="connsiteY3" fmla="*/ 10668 h 204882"/>
                <a:gd name="connsiteX4" fmla="*/ 199549 w 1739836"/>
                <a:gd name="connsiteY4" fmla="*/ 10668 h 204882"/>
                <a:gd name="connsiteX5" fmla="*/ 7620 w 1739836"/>
                <a:gd name="connsiteY5" fmla="*/ 202597 h 204882"/>
                <a:gd name="connsiteX6" fmla="*/ 0 w 1739836"/>
                <a:gd name="connsiteY6" fmla="*/ 195072 h 204882"/>
                <a:gd name="connsiteX7" fmla="*/ 195167 w 1739836"/>
                <a:gd name="connsiteY7" fmla="*/ 0 h 204882"/>
                <a:gd name="connsiteX8" fmla="*/ 701897 w 1739836"/>
                <a:gd name="connsiteY8" fmla="*/ 0 h 204882"/>
                <a:gd name="connsiteX9" fmla="*/ 818293 w 1739836"/>
                <a:gd name="connsiteY9" fmla="*/ 116300 h 204882"/>
                <a:gd name="connsiteX10" fmla="*/ 1658779 w 1739836"/>
                <a:gd name="connsiteY10" fmla="*/ 116300 h 204882"/>
                <a:gd name="connsiteX11" fmla="*/ 1739836 w 1739836"/>
                <a:gd name="connsiteY11" fmla="*/ 197358 h 20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9836" h="204882">
                  <a:moveTo>
                    <a:pt x="1732217" y="204883"/>
                  </a:moveTo>
                  <a:lnTo>
                    <a:pt x="1654302" y="126968"/>
                  </a:lnTo>
                  <a:lnTo>
                    <a:pt x="813816" y="126968"/>
                  </a:lnTo>
                  <a:lnTo>
                    <a:pt x="697516" y="10668"/>
                  </a:lnTo>
                  <a:lnTo>
                    <a:pt x="199549" y="10668"/>
                  </a:lnTo>
                  <a:lnTo>
                    <a:pt x="7620" y="202597"/>
                  </a:lnTo>
                  <a:lnTo>
                    <a:pt x="0" y="195072"/>
                  </a:lnTo>
                  <a:lnTo>
                    <a:pt x="195167" y="0"/>
                  </a:lnTo>
                  <a:lnTo>
                    <a:pt x="701897" y="0"/>
                  </a:lnTo>
                  <a:lnTo>
                    <a:pt x="818293" y="116300"/>
                  </a:lnTo>
                  <a:lnTo>
                    <a:pt x="1658779" y="116300"/>
                  </a:lnTo>
                  <a:lnTo>
                    <a:pt x="1739836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7D3C5B12-3D11-4B5B-9C6E-BC33CB0AE8C3}"/>
                </a:ext>
              </a:extLst>
            </p:cNvPr>
            <p:cNvSpPr/>
            <p:nvPr/>
          </p:nvSpPr>
          <p:spPr>
            <a:xfrm>
              <a:off x="5807026" y="2873572"/>
              <a:ext cx="40171" cy="40100"/>
            </a:xfrm>
            <a:custGeom>
              <a:avLst/>
              <a:gdLst>
                <a:gd name="connsiteX0" fmla="*/ 5929 w 40171"/>
                <a:gd name="connsiteY0" fmla="*/ 34242 h 40100"/>
                <a:gd name="connsiteX1" fmla="*/ 34314 w 40171"/>
                <a:gd name="connsiteY1" fmla="*/ 34242 h 40100"/>
                <a:gd name="connsiteX2" fmla="*/ 34314 w 40171"/>
                <a:gd name="connsiteY2" fmla="*/ 5858 h 40100"/>
                <a:gd name="connsiteX3" fmla="*/ 5929 w 40171"/>
                <a:gd name="connsiteY3" fmla="*/ 5858 h 40100"/>
                <a:gd name="connsiteX4" fmla="*/ 5929 w 40171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34242"/>
                  </a:moveTo>
                  <a:cubicBezTo>
                    <a:pt x="13740" y="42053"/>
                    <a:pt x="26408" y="42053"/>
                    <a:pt x="34314" y="34242"/>
                  </a:cubicBezTo>
                  <a:cubicBezTo>
                    <a:pt x="42124" y="26432"/>
                    <a:pt x="42124" y="13668"/>
                    <a:pt x="34314" y="5858"/>
                  </a:cubicBezTo>
                  <a:cubicBezTo>
                    <a:pt x="26408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2A3BCB41-C5DA-4ED9-BA5B-B68AED0B6974}"/>
                </a:ext>
              </a:extLst>
            </p:cNvPr>
            <p:cNvSpPr/>
            <p:nvPr/>
          </p:nvSpPr>
          <p:spPr>
            <a:xfrm>
              <a:off x="4291337" y="3195565"/>
              <a:ext cx="475202" cy="58673"/>
            </a:xfrm>
            <a:custGeom>
              <a:avLst/>
              <a:gdLst>
                <a:gd name="connsiteX0" fmla="*/ 467678 w 475202"/>
                <a:gd name="connsiteY0" fmla="*/ 58674 h 58673"/>
                <a:gd name="connsiteX1" fmla="*/ 419671 w 475202"/>
                <a:gd name="connsiteY1" fmla="*/ 10668 h 58673"/>
                <a:gd name="connsiteX2" fmla="*/ 0 w 475202"/>
                <a:gd name="connsiteY2" fmla="*/ 10668 h 58673"/>
                <a:gd name="connsiteX3" fmla="*/ 0 w 475202"/>
                <a:gd name="connsiteY3" fmla="*/ 0 h 58673"/>
                <a:gd name="connsiteX4" fmla="*/ 424053 w 475202"/>
                <a:gd name="connsiteY4" fmla="*/ 0 h 58673"/>
                <a:gd name="connsiteX5" fmla="*/ 475202 w 475202"/>
                <a:gd name="connsiteY5" fmla="*/ 51054 h 5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202" h="58673">
                  <a:moveTo>
                    <a:pt x="467678" y="58674"/>
                  </a:moveTo>
                  <a:lnTo>
                    <a:pt x="419671" y="10668"/>
                  </a:lnTo>
                  <a:lnTo>
                    <a:pt x="0" y="10668"/>
                  </a:lnTo>
                  <a:lnTo>
                    <a:pt x="0" y="0"/>
                  </a:lnTo>
                  <a:lnTo>
                    <a:pt x="424053" y="0"/>
                  </a:lnTo>
                  <a:lnTo>
                    <a:pt x="475202" y="510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97B9B94-7254-4E2F-880E-1BE7A5108961}"/>
                </a:ext>
              </a:extLst>
            </p:cNvPr>
            <p:cNvSpPr/>
            <p:nvPr/>
          </p:nvSpPr>
          <p:spPr>
            <a:xfrm>
              <a:off x="4742012" y="3229712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337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3BE2F0D-FBEC-4E29-9ACC-1853C14AE7F0}"/>
                </a:ext>
              </a:extLst>
            </p:cNvPr>
            <p:cNvSpPr/>
            <p:nvPr/>
          </p:nvSpPr>
          <p:spPr>
            <a:xfrm>
              <a:off x="4421163" y="2695121"/>
              <a:ext cx="359473" cy="122110"/>
            </a:xfrm>
            <a:custGeom>
              <a:avLst/>
              <a:gdLst>
                <a:gd name="connsiteX0" fmla="*/ 359473 w 359473"/>
                <a:gd name="connsiteY0" fmla="*/ 122111 h 122110"/>
                <a:gd name="connsiteX1" fmla="*/ 114490 w 359473"/>
                <a:gd name="connsiteY1" fmla="*/ 122111 h 122110"/>
                <a:gd name="connsiteX2" fmla="*/ 0 w 359473"/>
                <a:gd name="connsiteY2" fmla="*/ 7525 h 122110"/>
                <a:gd name="connsiteX3" fmla="*/ 7525 w 359473"/>
                <a:gd name="connsiteY3" fmla="*/ 0 h 122110"/>
                <a:gd name="connsiteX4" fmla="*/ 118967 w 359473"/>
                <a:gd name="connsiteY4" fmla="*/ 111443 h 122110"/>
                <a:gd name="connsiteX5" fmla="*/ 359473 w 359473"/>
                <a:gd name="connsiteY5" fmla="*/ 111443 h 12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473" h="122110">
                  <a:moveTo>
                    <a:pt x="359473" y="122111"/>
                  </a:moveTo>
                  <a:lnTo>
                    <a:pt x="114490" y="122111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18967" y="111443"/>
                  </a:lnTo>
                  <a:lnTo>
                    <a:pt x="359473" y="111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755AFE7-BCF3-4A2A-8C91-76001360967C}"/>
                </a:ext>
              </a:extLst>
            </p:cNvPr>
            <p:cNvSpPr/>
            <p:nvPr/>
          </p:nvSpPr>
          <p:spPr>
            <a:xfrm>
              <a:off x="4759585" y="2791800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3"/>
                    <a:pt x="1" y="20098"/>
                  </a:cubicBezTo>
                  <a:cubicBezTo>
                    <a:pt x="-95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99447DE-FB25-4F8A-B953-4218A8668204}"/>
                </a:ext>
              </a:extLst>
            </p:cNvPr>
            <p:cNvSpPr/>
            <p:nvPr/>
          </p:nvSpPr>
          <p:spPr>
            <a:xfrm>
              <a:off x="4890555" y="3063929"/>
              <a:ext cx="380809" cy="81914"/>
            </a:xfrm>
            <a:custGeom>
              <a:avLst/>
              <a:gdLst>
                <a:gd name="connsiteX0" fmla="*/ 380810 w 380809"/>
                <a:gd name="connsiteY0" fmla="*/ 81915 h 81914"/>
                <a:gd name="connsiteX1" fmla="*/ 74390 w 380809"/>
                <a:gd name="connsiteY1" fmla="*/ 81915 h 81914"/>
                <a:gd name="connsiteX2" fmla="*/ 0 w 380809"/>
                <a:gd name="connsiteY2" fmla="*/ 7525 h 81914"/>
                <a:gd name="connsiteX3" fmla="*/ 7620 w 380809"/>
                <a:gd name="connsiteY3" fmla="*/ 0 h 81914"/>
                <a:gd name="connsiteX4" fmla="*/ 78867 w 380809"/>
                <a:gd name="connsiteY4" fmla="*/ 71247 h 81914"/>
                <a:gd name="connsiteX5" fmla="*/ 380810 w 380809"/>
                <a:gd name="connsiteY5" fmla="*/ 71247 h 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809" h="81914">
                  <a:moveTo>
                    <a:pt x="380810" y="81915"/>
                  </a:moveTo>
                  <a:lnTo>
                    <a:pt x="74390" y="81915"/>
                  </a:lnTo>
                  <a:lnTo>
                    <a:pt x="0" y="7525"/>
                  </a:lnTo>
                  <a:lnTo>
                    <a:pt x="7620" y="0"/>
                  </a:lnTo>
                  <a:lnTo>
                    <a:pt x="78867" y="71247"/>
                  </a:lnTo>
                  <a:lnTo>
                    <a:pt x="380810" y="71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0CA69A71-10CF-41DB-91EF-6F24F0FB267A}"/>
                </a:ext>
              </a:extLst>
            </p:cNvPr>
            <p:cNvSpPr/>
            <p:nvPr/>
          </p:nvSpPr>
          <p:spPr>
            <a:xfrm>
              <a:off x="5250219" y="3120412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242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147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9FD26537-B9DF-4B3C-B673-82D8840CE8E3}"/>
                </a:ext>
              </a:extLst>
            </p:cNvPr>
            <p:cNvSpPr/>
            <p:nvPr/>
          </p:nvSpPr>
          <p:spPr>
            <a:xfrm>
              <a:off x="5094961" y="2479570"/>
              <a:ext cx="1125378" cy="338042"/>
            </a:xfrm>
            <a:custGeom>
              <a:avLst/>
              <a:gdLst>
                <a:gd name="connsiteX0" fmla="*/ 7525 w 1125378"/>
                <a:gd name="connsiteY0" fmla="*/ 338042 h 338042"/>
                <a:gd name="connsiteX1" fmla="*/ 0 w 1125378"/>
                <a:gd name="connsiteY1" fmla="*/ 330518 h 338042"/>
                <a:gd name="connsiteX2" fmla="*/ 186976 w 1125378"/>
                <a:gd name="connsiteY2" fmla="*/ 143542 h 338042"/>
                <a:gd name="connsiteX3" fmla="*/ 974312 w 1125378"/>
                <a:gd name="connsiteY3" fmla="*/ 143542 h 338042"/>
                <a:gd name="connsiteX4" fmla="*/ 1117759 w 1125378"/>
                <a:gd name="connsiteY4" fmla="*/ 0 h 338042"/>
                <a:gd name="connsiteX5" fmla="*/ 1125379 w 1125378"/>
                <a:gd name="connsiteY5" fmla="*/ 7620 h 338042"/>
                <a:gd name="connsiteX6" fmla="*/ 978789 w 1125378"/>
                <a:gd name="connsiteY6" fmla="*/ 154210 h 338042"/>
                <a:gd name="connsiteX7" fmla="*/ 191453 w 1125378"/>
                <a:gd name="connsiteY7" fmla="*/ 154210 h 33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5378" h="338042">
                  <a:moveTo>
                    <a:pt x="7525" y="338042"/>
                  </a:moveTo>
                  <a:lnTo>
                    <a:pt x="0" y="330518"/>
                  </a:lnTo>
                  <a:lnTo>
                    <a:pt x="186976" y="143542"/>
                  </a:lnTo>
                  <a:lnTo>
                    <a:pt x="974312" y="143542"/>
                  </a:lnTo>
                  <a:lnTo>
                    <a:pt x="1117759" y="0"/>
                  </a:lnTo>
                  <a:lnTo>
                    <a:pt x="1125379" y="7620"/>
                  </a:lnTo>
                  <a:lnTo>
                    <a:pt x="978789" y="154210"/>
                  </a:lnTo>
                  <a:lnTo>
                    <a:pt x="191453" y="1542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291E9972-EADB-4A53-9F85-598D30E766C5}"/>
                </a:ext>
              </a:extLst>
            </p:cNvPr>
            <p:cNvSpPr/>
            <p:nvPr/>
          </p:nvSpPr>
          <p:spPr>
            <a:xfrm>
              <a:off x="6195813" y="2464092"/>
              <a:ext cx="40100" cy="40100"/>
            </a:xfrm>
            <a:custGeom>
              <a:avLst/>
              <a:gdLst>
                <a:gd name="connsiteX0" fmla="*/ 34243 w 40100"/>
                <a:gd name="connsiteY0" fmla="*/ 34242 h 40100"/>
                <a:gd name="connsiteX1" fmla="*/ 34243 w 40100"/>
                <a:gd name="connsiteY1" fmla="*/ 5858 h 40100"/>
                <a:gd name="connsiteX2" fmla="*/ 5858 w 40100"/>
                <a:gd name="connsiteY2" fmla="*/ 5858 h 40100"/>
                <a:gd name="connsiteX3" fmla="*/ 5858 w 40100"/>
                <a:gd name="connsiteY3" fmla="*/ 34242 h 40100"/>
                <a:gd name="connsiteX4" fmla="*/ 34243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3" y="34242"/>
                  </a:moveTo>
                  <a:cubicBezTo>
                    <a:pt x="42053" y="26432"/>
                    <a:pt x="42053" y="13668"/>
                    <a:pt x="34243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337" y="42053"/>
                    <a:pt x="34243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6" name="椭圆 80"/>
          <p:cNvSpPr/>
          <p:nvPr/>
        </p:nvSpPr>
        <p:spPr bwMode="auto">
          <a:xfrm>
            <a:off x="4006081" y="1218361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1" name="矩形 39"/>
          <p:cNvSpPr>
            <a:spLocks noChangeArrowheads="1"/>
          </p:cNvSpPr>
          <p:nvPr/>
        </p:nvSpPr>
        <p:spPr bwMode="auto">
          <a:xfrm>
            <a:off x="5464954" y="1309743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  <p:sp>
        <p:nvSpPr>
          <p:cNvPr id="29" name="MH_Others_1"/>
          <p:cNvSpPr txBox="1"/>
          <p:nvPr>
            <p:custDataLst>
              <p:tags r:id="rId1"/>
            </p:custDataLst>
          </p:nvPr>
        </p:nvSpPr>
        <p:spPr>
          <a:xfrm>
            <a:off x="983810" y="963325"/>
            <a:ext cx="1141603" cy="6154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3999" b="1" dirty="0">
                <a:solidFill>
                  <a:schemeClr val="accent1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30" name="MH_Others_2"/>
          <p:cNvSpPr txBox="1"/>
          <p:nvPr>
            <p:custDataLst>
              <p:tags r:id="rId2"/>
            </p:custDataLst>
          </p:nvPr>
        </p:nvSpPr>
        <p:spPr>
          <a:xfrm>
            <a:off x="618508" y="1591652"/>
            <a:ext cx="187220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6" name="任意多边形: 形状 305">
            <a:extLst>
              <a:ext uri="{FF2B5EF4-FFF2-40B4-BE49-F238E27FC236}">
                <a16:creationId xmlns:a16="http://schemas.microsoft.com/office/drawing/2014/main" id="{BDD7AE64-2ABC-4751-89DB-D0FC9AEEB418}"/>
              </a:ext>
            </a:extLst>
          </p:cNvPr>
          <p:cNvSpPr/>
          <p:nvPr/>
        </p:nvSpPr>
        <p:spPr>
          <a:xfrm>
            <a:off x="3995937" y="1961059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7" name="任意多边形: 形状 306">
            <a:extLst>
              <a:ext uri="{FF2B5EF4-FFF2-40B4-BE49-F238E27FC236}">
                <a16:creationId xmlns:a16="http://schemas.microsoft.com/office/drawing/2014/main" id="{04A90155-FD5E-41DE-A671-4BE82354DB33}"/>
              </a:ext>
            </a:extLst>
          </p:cNvPr>
          <p:cNvSpPr/>
          <p:nvPr/>
        </p:nvSpPr>
        <p:spPr>
          <a:xfrm>
            <a:off x="4698981" y="1961059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8" name="椭圆 80">
            <a:extLst>
              <a:ext uri="{FF2B5EF4-FFF2-40B4-BE49-F238E27FC236}">
                <a16:creationId xmlns:a16="http://schemas.microsoft.com/office/drawing/2014/main" id="{AEDE80B1-700F-45C2-A7D7-0006162A87CA}"/>
              </a:ext>
            </a:extLst>
          </p:cNvPr>
          <p:cNvSpPr/>
          <p:nvPr/>
        </p:nvSpPr>
        <p:spPr bwMode="auto">
          <a:xfrm>
            <a:off x="4006081" y="1923378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9" name="矩形 39">
            <a:extLst>
              <a:ext uri="{FF2B5EF4-FFF2-40B4-BE49-F238E27FC236}">
                <a16:creationId xmlns:a16="http://schemas.microsoft.com/office/drawing/2014/main" id="{B73E5ED5-7C51-4346-9DBD-716CC8C268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4954" y="2014760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  <p:sp>
        <p:nvSpPr>
          <p:cNvPr id="310" name="任意多边形: 形状 309">
            <a:extLst>
              <a:ext uri="{FF2B5EF4-FFF2-40B4-BE49-F238E27FC236}">
                <a16:creationId xmlns:a16="http://schemas.microsoft.com/office/drawing/2014/main" id="{1353EB74-E0D5-428F-A55E-1DF98B15ED85}"/>
              </a:ext>
            </a:extLst>
          </p:cNvPr>
          <p:cNvSpPr/>
          <p:nvPr/>
        </p:nvSpPr>
        <p:spPr>
          <a:xfrm>
            <a:off x="3995937" y="2666076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1" name="任意多边形: 形状 310">
            <a:extLst>
              <a:ext uri="{FF2B5EF4-FFF2-40B4-BE49-F238E27FC236}">
                <a16:creationId xmlns:a16="http://schemas.microsoft.com/office/drawing/2014/main" id="{EEA67A66-CB67-4994-95D5-F8E75F0D842C}"/>
              </a:ext>
            </a:extLst>
          </p:cNvPr>
          <p:cNvSpPr/>
          <p:nvPr/>
        </p:nvSpPr>
        <p:spPr>
          <a:xfrm>
            <a:off x="4698981" y="2666076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2" name="椭圆 80">
            <a:extLst>
              <a:ext uri="{FF2B5EF4-FFF2-40B4-BE49-F238E27FC236}">
                <a16:creationId xmlns:a16="http://schemas.microsoft.com/office/drawing/2014/main" id="{ACC22F29-C53D-47AD-8DA0-8C18DDEDFAF8}"/>
              </a:ext>
            </a:extLst>
          </p:cNvPr>
          <p:cNvSpPr/>
          <p:nvPr/>
        </p:nvSpPr>
        <p:spPr bwMode="auto">
          <a:xfrm>
            <a:off x="4006081" y="2628395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3" name="矩形 39">
            <a:extLst>
              <a:ext uri="{FF2B5EF4-FFF2-40B4-BE49-F238E27FC236}">
                <a16:creationId xmlns:a16="http://schemas.microsoft.com/office/drawing/2014/main" id="{2524F00C-8CE9-4B98-9A4D-C52C3BC04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4954" y="2719777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  <p:sp>
        <p:nvSpPr>
          <p:cNvPr id="314" name="任意多边形: 形状 313">
            <a:extLst>
              <a:ext uri="{FF2B5EF4-FFF2-40B4-BE49-F238E27FC236}">
                <a16:creationId xmlns:a16="http://schemas.microsoft.com/office/drawing/2014/main" id="{513FAD41-E7EF-4256-9ADE-C07273F45AE4}"/>
              </a:ext>
            </a:extLst>
          </p:cNvPr>
          <p:cNvSpPr/>
          <p:nvPr/>
        </p:nvSpPr>
        <p:spPr>
          <a:xfrm>
            <a:off x="3995937" y="3371093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5" name="任意多边形: 形状 314">
            <a:extLst>
              <a:ext uri="{FF2B5EF4-FFF2-40B4-BE49-F238E27FC236}">
                <a16:creationId xmlns:a16="http://schemas.microsoft.com/office/drawing/2014/main" id="{040ABA1C-5AEC-4E0D-B2BD-6761BB7CAE2F}"/>
              </a:ext>
            </a:extLst>
          </p:cNvPr>
          <p:cNvSpPr/>
          <p:nvPr/>
        </p:nvSpPr>
        <p:spPr>
          <a:xfrm>
            <a:off x="4698981" y="3371093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6" name="椭圆 80">
            <a:extLst>
              <a:ext uri="{FF2B5EF4-FFF2-40B4-BE49-F238E27FC236}">
                <a16:creationId xmlns:a16="http://schemas.microsoft.com/office/drawing/2014/main" id="{9DFBFE94-D410-4A11-A446-1F71C5AAB495}"/>
              </a:ext>
            </a:extLst>
          </p:cNvPr>
          <p:cNvSpPr/>
          <p:nvPr/>
        </p:nvSpPr>
        <p:spPr bwMode="auto">
          <a:xfrm>
            <a:off x="4006081" y="3333412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7" name="矩形 39">
            <a:extLst>
              <a:ext uri="{FF2B5EF4-FFF2-40B4-BE49-F238E27FC236}">
                <a16:creationId xmlns:a16="http://schemas.microsoft.com/office/drawing/2014/main" id="{BBD3D790-C250-44BE-A6AC-E821DA05C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4954" y="3424794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567188241"/>
      </p:ext>
    </p:extLst>
  </p:cSld>
  <p:clrMapOvr>
    <a:masterClrMapping/>
  </p:clrMapOvr>
  <p:transition spd="med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90"/>
          <p:cNvGrpSpPr/>
          <p:nvPr/>
        </p:nvGrpSpPr>
        <p:grpSpPr>
          <a:xfrm>
            <a:off x="-21307" y="920148"/>
            <a:ext cx="4542262" cy="3751254"/>
            <a:chOff x="-1646303" y="0"/>
            <a:chExt cx="12113363" cy="10003343"/>
          </a:xfrm>
        </p:grpSpPr>
        <p:sp>
          <p:nvSpPr>
            <p:cNvPr id="3271" name="Shape 3271"/>
            <p:cNvSpPr/>
            <p:nvPr/>
          </p:nvSpPr>
          <p:spPr>
            <a:xfrm>
              <a:off x="-1636724" y="1991671"/>
              <a:ext cx="3756471" cy="120572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72" name="Shape 3272"/>
            <p:cNvSpPr/>
            <p:nvPr/>
          </p:nvSpPr>
          <p:spPr>
            <a:xfrm>
              <a:off x="-1646303" y="3188891"/>
              <a:ext cx="3778204" cy="120572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73" name="Shape 3273"/>
            <p:cNvSpPr/>
            <p:nvPr/>
          </p:nvSpPr>
          <p:spPr>
            <a:xfrm>
              <a:off x="-1646303" y="4386111"/>
              <a:ext cx="3778204" cy="120572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74" name="Shape 3274"/>
            <p:cNvSpPr/>
            <p:nvPr/>
          </p:nvSpPr>
          <p:spPr>
            <a:xfrm>
              <a:off x="-1646303" y="5555779"/>
              <a:ext cx="3778204" cy="1205720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75" name="Shape 3275"/>
            <p:cNvSpPr/>
            <p:nvPr/>
          </p:nvSpPr>
          <p:spPr>
            <a:xfrm>
              <a:off x="-1636724" y="6764597"/>
              <a:ext cx="3756471" cy="1205720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59" name="Shape 3259"/>
            <p:cNvSpPr/>
            <p:nvPr/>
          </p:nvSpPr>
          <p:spPr>
            <a:xfrm>
              <a:off x="6065230" y="6821586"/>
              <a:ext cx="4381730" cy="114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60" name="Shape 3260"/>
            <p:cNvSpPr/>
            <p:nvPr/>
          </p:nvSpPr>
          <p:spPr>
            <a:xfrm>
              <a:off x="6085331" y="5620846"/>
              <a:ext cx="4381729" cy="1209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61" name="Shape 3261"/>
            <p:cNvSpPr/>
            <p:nvPr/>
          </p:nvSpPr>
          <p:spPr>
            <a:xfrm>
              <a:off x="6085325" y="4401350"/>
              <a:ext cx="4381729" cy="1209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62" name="Shape 3262"/>
            <p:cNvSpPr/>
            <p:nvPr/>
          </p:nvSpPr>
          <p:spPr>
            <a:xfrm>
              <a:off x="6067213" y="4386181"/>
              <a:ext cx="3478230" cy="120572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63" name="Shape 3263"/>
            <p:cNvSpPr/>
            <p:nvPr/>
          </p:nvSpPr>
          <p:spPr>
            <a:xfrm>
              <a:off x="6085325" y="3173320"/>
              <a:ext cx="4381729" cy="1209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64" name="Shape 3264"/>
            <p:cNvSpPr/>
            <p:nvPr/>
          </p:nvSpPr>
          <p:spPr>
            <a:xfrm>
              <a:off x="6082670" y="1951919"/>
              <a:ext cx="4381729" cy="1209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pic>
          <p:nvPicPr>
            <p:cNvPr id="3265" name="image2.png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" y="0"/>
              <a:ext cx="7991742" cy="100033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66" name="Shape 3266"/>
            <p:cNvSpPr/>
            <p:nvPr/>
          </p:nvSpPr>
          <p:spPr>
            <a:xfrm>
              <a:off x="2387685" y="1991672"/>
              <a:ext cx="3377551" cy="1205719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67" name="Shape 3267"/>
            <p:cNvSpPr/>
            <p:nvPr/>
          </p:nvSpPr>
          <p:spPr>
            <a:xfrm>
              <a:off x="2382945" y="3187673"/>
              <a:ext cx="3389692" cy="120572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68" name="Shape 3268"/>
            <p:cNvSpPr/>
            <p:nvPr/>
          </p:nvSpPr>
          <p:spPr>
            <a:xfrm>
              <a:off x="2370245" y="4386112"/>
              <a:ext cx="3412431" cy="120572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69" name="Shape 3269"/>
            <p:cNvSpPr/>
            <p:nvPr/>
          </p:nvSpPr>
          <p:spPr>
            <a:xfrm>
              <a:off x="2374985" y="5555778"/>
              <a:ext cx="3402951" cy="1205720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70" name="Shape 3270"/>
            <p:cNvSpPr/>
            <p:nvPr/>
          </p:nvSpPr>
          <p:spPr>
            <a:xfrm>
              <a:off x="2374985" y="6759738"/>
              <a:ext cx="3397652" cy="1205720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76" name="Shape 3276"/>
            <p:cNvSpPr/>
            <p:nvPr/>
          </p:nvSpPr>
          <p:spPr>
            <a:xfrm>
              <a:off x="6064558" y="1940941"/>
              <a:ext cx="3478231" cy="120572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77" name="Shape 3277"/>
            <p:cNvSpPr/>
            <p:nvPr/>
          </p:nvSpPr>
          <p:spPr>
            <a:xfrm>
              <a:off x="6067213" y="3162342"/>
              <a:ext cx="3478230" cy="120572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78" name="Shape 3278"/>
            <p:cNvSpPr/>
            <p:nvPr/>
          </p:nvSpPr>
          <p:spPr>
            <a:xfrm>
              <a:off x="6067219" y="5609868"/>
              <a:ext cx="3478230" cy="1205720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79" name="Shape 3279"/>
            <p:cNvSpPr/>
            <p:nvPr/>
          </p:nvSpPr>
          <p:spPr>
            <a:xfrm>
              <a:off x="6072518" y="6810608"/>
              <a:ext cx="3478229" cy="1205720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80" name="Shape 3280"/>
            <p:cNvSpPr/>
            <p:nvPr/>
          </p:nvSpPr>
          <p:spPr>
            <a:xfrm>
              <a:off x="10181681" y="2385692"/>
              <a:ext cx="256817" cy="341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81" name="Shape 3281"/>
            <p:cNvSpPr/>
            <p:nvPr/>
          </p:nvSpPr>
          <p:spPr>
            <a:xfrm>
              <a:off x="10194381" y="3608243"/>
              <a:ext cx="256817" cy="341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82" name="Shape 3282"/>
            <p:cNvSpPr/>
            <p:nvPr/>
          </p:nvSpPr>
          <p:spPr>
            <a:xfrm>
              <a:off x="10181681" y="4833156"/>
              <a:ext cx="256817" cy="341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83" name="Shape 3283"/>
            <p:cNvSpPr/>
            <p:nvPr/>
          </p:nvSpPr>
          <p:spPr>
            <a:xfrm>
              <a:off x="10181681" y="6049166"/>
              <a:ext cx="256817" cy="341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84" name="Shape 3284"/>
            <p:cNvSpPr/>
            <p:nvPr/>
          </p:nvSpPr>
          <p:spPr>
            <a:xfrm>
              <a:off x="10168982" y="7199887"/>
              <a:ext cx="256816" cy="341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3285" name="Shape 3285"/>
            <p:cNvSpPr/>
            <p:nvPr/>
          </p:nvSpPr>
          <p:spPr>
            <a:xfrm>
              <a:off x="2906552" y="2371349"/>
              <a:ext cx="2364026" cy="463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86" name="Shape 3286"/>
            <p:cNvSpPr/>
            <p:nvPr/>
          </p:nvSpPr>
          <p:spPr>
            <a:xfrm>
              <a:off x="2906552" y="4769728"/>
              <a:ext cx="2364026" cy="463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87" name="Shape 3287"/>
            <p:cNvSpPr/>
            <p:nvPr/>
          </p:nvSpPr>
          <p:spPr>
            <a:xfrm>
              <a:off x="2936234" y="3524954"/>
              <a:ext cx="2364026" cy="463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88" name="Shape 3288"/>
            <p:cNvSpPr/>
            <p:nvPr/>
          </p:nvSpPr>
          <p:spPr>
            <a:xfrm>
              <a:off x="2905021" y="7188498"/>
              <a:ext cx="2364026" cy="463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89" name="Shape 3289"/>
            <p:cNvSpPr/>
            <p:nvPr/>
          </p:nvSpPr>
          <p:spPr>
            <a:xfrm>
              <a:off x="2853448" y="6014501"/>
              <a:ext cx="2364026" cy="4638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3295"/>
          <p:cNvGrpSpPr/>
          <p:nvPr/>
        </p:nvGrpSpPr>
        <p:grpSpPr>
          <a:xfrm>
            <a:off x="5284860" y="1581101"/>
            <a:ext cx="2369808" cy="699370"/>
            <a:chOff x="0" y="0"/>
            <a:chExt cx="6319834" cy="1864981"/>
          </a:xfrm>
        </p:grpSpPr>
        <p:sp>
          <p:nvSpPr>
            <p:cNvPr id="3291" name="Shape 3291"/>
            <p:cNvSpPr/>
            <p:nvPr/>
          </p:nvSpPr>
          <p:spPr>
            <a:xfrm>
              <a:off x="0" y="242490"/>
              <a:ext cx="864618" cy="1622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92" name="Shape 3292"/>
            <p:cNvSpPr/>
            <p:nvPr/>
          </p:nvSpPr>
          <p:spPr>
            <a:xfrm>
              <a:off x="211870" y="348548"/>
              <a:ext cx="760935" cy="8944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sz="2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93" name="Shape 3293"/>
            <p:cNvSpPr/>
            <p:nvPr/>
          </p:nvSpPr>
          <p:spPr>
            <a:xfrm>
              <a:off x="1231281" y="0"/>
              <a:ext cx="2364025" cy="463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94" name="Shape 3294"/>
            <p:cNvSpPr/>
            <p:nvPr/>
          </p:nvSpPr>
          <p:spPr>
            <a:xfrm>
              <a:off x="1269381" y="539889"/>
              <a:ext cx="5050453" cy="886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3300"/>
          <p:cNvGrpSpPr/>
          <p:nvPr/>
        </p:nvGrpSpPr>
        <p:grpSpPr>
          <a:xfrm>
            <a:off x="5284859" y="2091971"/>
            <a:ext cx="2376951" cy="697451"/>
            <a:chOff x="0" y="0"/>
            <a:chExt cx="6338884" cy="1859867"/>
          </a:xfrm>
        </p:grpSpPr>
        <p:sp>
          <p:nvSpPr>
            <p:cNvPr id="3296" name="Shape 3296"/>
            <p:cNvSpPr/>
            <p:nvPr/>
          </p:nvSpPr>
          <p:spPr>
            <a:xfrm>
              <a:off x="0" y="237373"/>
              <a:ext cx="864618" cy="1622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97" name="Shape 3297"/>
            <p:cNvSpPr/>
            <p:nvPr/>
          </p:nvSpPr>
          <p:spPr>
            <a:xfrm>
              <a:off x="211873" y="310448"/>
              <a:ext cx="760935" cy="8944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sz="2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98" name="Shape 3298"/>
            <p:cNvSpPr/>
            <p:nvPr/>
          </p:nvSpPr>
          <p:spPr>
            <a:xfrm>
              <a:off x="1250330" y="0"/>
              <a:ext cx="2364026" cy="463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99" name="Shape 3299"/>
            <p:cNvSpPr/>
            <p:nvPr/>
          </p:nvSpPr>
          <p:spPr>
            <a:xfrm>
              <a:off x="1288431" y="539890"/>
              <a:ext cx="5050453" cy="8863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3305"/>
          <p:cNvGrpSpPr/>
          <p:nvPr/>
        </p:nvGrpSpPr>
        <p:grpSpPr>
          <a:xfrm>
            <a:off x="5284859" y="2593315"/>
            <a:ext cx="2376951" cy="707651"/>
            <a:chOff x="0" y="0"/>
            <a:chExt cx="6338884" cy="1887066"/>
          </a:xfrm>
        </p:grpSpPr>
        <p:sp>
          <p:nvSpPr>
            <p:cNvPr id="3301" name="Shape 3301"/>
            <p:cNvSpPr/>
            <p:nvPr/>
          </p:nvSpPr>
          <p:spPr>
            <a:xfrm>
              <a:off x="0" y="264573"/>
              <a:ext cx="864618" cy="1622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02" name="Shape 3302"/>
            <p:cNvSpPr/>
            <p:nvPr/>
          </p:nvSpPr>
          <p:spPr>
            <a:xfrm>
              <a:off x="211873" y="297749"/>
              <a:ext cx="760935" cy="8944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sz="2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03" name="Shape 3303"/>
            <p:cNvSpPr/>
            <p:nvPr/>
          </p:nvSpPr>
          <p:spPr>
            <a:xfrm>
              <a:off x="1250330" y="0"/>
              <a:ext cx="2364026" cy="463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04" name="Shape 3304"/>
            <p:cNvSpPr/>
            <p:nvPr/>
          </p:nvSpPr>
          <p:spPr>
            <a:xfrm>
              <a:off x="1288431" y="539892"/>
              <a:ext cx="5050453" cy="8863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3310"/>
          <p:cNvGrpSpPr/>
          <p:nvPr/>
        </p:nvGrpSpPr>
        <p:grpSpPr>
          <a:xfrm>
            <a:off x="5284859" y="3105558"/>
            <a:ext cx="2359876" cy="698726"/>
            <a:chOff x="0" y="0"/>
            <a:chExt cx="6293347" cy="1863267"/>
          </a:xfrm>
        </p:grpSpPr>
        <p:sp>
          <p:nvSpPr>
            <p:cNvPr id="3306" name="Shape 3306"/>
            <p:cNvSpPr/>
            <p:nvPr/>
          </p:nvSpPr>
          <p:spPr>
            <a:xfrm>
              <a:off x="0" y="240773"/>
              <a:ext cx="864618" cy="1622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07" name="Shape 3307"/>
            <p:cNvSpPr/>
            <p:nvPr/>
          </p:nvSpPr>
          <p:spPr>
            <a:xfrm>
              <a:off x="211870" y="310904"/>
              <a:ext cx="760935" cy="8944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sz="2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08" name="Shape 3308"/>
            <p:cNvSpPr/>
            <p:nvPr/>
          </p:nvSpPr>
          <p:spPr>
            <a:xfrm>
              <a:off x="1204794" y="0"/>
              <a:ext cx="2364025" cy="463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09" name="Shape 3309"/>
            <p:cNvSpPr/>
            <p:nvPr/>
          </p:nvSpPr>
          <p:spPr>
            <a:xfrm>
              <a:off x="1242895" y="539890"/>
              <a:ext cx="5050452" cy="8863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3315"/>
          <p:cNvGrpSpPr/>
          <p:nvPr/>
        </p:nvGrpSpPr>
        <p:grpSpPr>
          <a:xfrm>
            <a:off x="5284859" y="3617798"/>
            <a:ext cx="2369808" cy="684048"/>
            <a:chOff x="0" y="0"/>
            <a:chExt cx="6319833" cy="1824126"/>
          </a:xfrm>
        </p:grpSpPr>
        <p:sp>
          <p:nvSpPr>
            <p:cNvPr id="3311" name="Shape 3311"/>
            <p:cNvSpPr/>
            <p:nvPr/>
          </p:nvSpPr>
          <p:spPr>
            <a:xfrm>
              <a:off x="0" y="201632"/>
              <a:ext cx="864618" cy="1622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12" name="Shape 3312"/>
            <p:cNvSpPr/>
            <p:nvPr/>
          </p:nvSpPr>
          <p:spPr>
            <a:xfrm>
              <a:off x="211873" y="256957"/>
              <a:ext cx="760935" cy="8944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sz="2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13" name="Shape 3313"/>
            <p:cNvSpPr/>
            <p:nvPr/>
          </p:nvSpPr>
          <p:spPr>
            <a:xfrm>
              <a:off x="1231278" y="0"/>
              <a:ext cx="2364025" cy="463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3314" name="Shape 3314"/>
            <p:cNvSpPr/>
            <p:nvPr/>
          </p:nvSpPr>
          <p:spPr>
            <a:xfrm>
              <a:off x="1269381" y="539893"/>
              <a:ext cx="5050452" cy="8863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B9934F3E-0B19-45E0-A677-0178C8FD3FC5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2011B460-F412-43E1-A684-2EBF32230055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椭圆 80">
            <a:extLst>
              <a:ext uri="{FF2B5EF4-FFF2-40B4-BE49-F238E27FC236}">
                <a16:creationId xmlns:a16="http://schemas.microsoft.com/office/drawing/2014/main" id="{257C2E60-243F-442C-80B0-ED6E67B4244B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矩形 39">
            <a:extLst>
              <a:ext uri="{FF2B5EF4-FFF2-40B4-BE49-F238E27FC236}">
                <a16:creationId xmlns:a16="http://schemas.microsoft.com/office/drawing/2014/main" id="{565AF0C1-9559-46CD-8145-156A5DF95D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448421414"/>
      </p:ext>
    </p:extLst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2609216" y="1275606"/>
            <a:ext cx="2981157" cy="4108378"/>
            <a:chOff x="1079500" y="969962"/>
            <a:chExt cx="8877301" cy="122332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079500" y="4344988"/>
              <a:ext cx="5178425" cy="7847013"/>
            </a:xfrm>
            <a:custGeom>
              <a:avLst/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65275" y="5335588"/>
              <a:ext cx="5178425" cy="7867650"/>
            </a:xfrm>
            <a:custGeom>
              <a:avLst/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954463" y="1011237"/>
              <a:ext cx="5283199" cy="6391276"/>
            </a:xfrm>
            <a:custGeom>
              <a:avLst/>
              <a:gdLst>
                <a:gd name="T0" fmla="*/ 84 w 250"/>
                <a:gd name="T1" fmla="*/ 232 h 303"/>
                <a:gd name="T2" fmla="*/ 79 w 250"/>
                <a:gd name="T3" fmla="*/ 226 h 303"/>
                <a:gd name="T4" fmla="*/ 66 w 250"/>
                <a:gd name="T5" fmla="*/ 218 h 303"/>
                <a:gd name="T6" fmla="*/ 66 w 250"/>
                <a:gd name="T7" fmla="*/ 218 h 303"/>
                <a:gd name="T8" fmla="*/ 132 w 250"/>
                <a:gd name="T9" fmla="*/ 225 h 303"/>
                <a:gd name="T10" fmla="*/ 177 w 250"/>
                <a:gd name="T11" fmla="*/ 217 h 303"/>
                <a:gd name="T12" fmla="*/ 65 w 250"/>
                <a:gd name="T13" fmla="*/ 192 h 303"/>
                <a:gd name="T14" fmla="*/ 65 w 250"/>
                <a:gd name="T15" fmla="*/ 192 h 303"/>
                <a:gd name="T16" fmla="*/ 65 w 250"/>
                <a:gd name="T17" fmla="*/ 190 h 303"/>
                <a:gd name="T18" fmla="*/ 65 w 250"/>
                <a:gd name="T19" fmla="*/ 191 h 303"/>
                <a:gd name="T20" fmla="*/ 67 w 250"/>
                <a:gd name="T21" fmla="*/ 186 h 303"/>
                <a:gd name="T22" fmla="*/ 66 w 250"/>
                <a:gd name="T23" fmla="*/ 187 h 303"/>
                <a:gd name="T24" fmla="*/ 68 w 250"/>
                <a:gd name="T25" fmla="*/ 185 h 303"/>
                <a:gd name="T26" fmla="*/ 68 w 250"/>
                <a:gd name="T27" fmla="*/ 185 h 303"/>
                <a:gd name="T28" fmla="*/ 68 w 250"/>
                <a:gd name="T29" fmla="*/ 184 h 303"/>
                <a:gd name="T30" fmla="*/ 68 w 250"/>
                <a:gd name="T31" fmla="*/ 184 h 303"/>
                <a:gd name="T32" fmla="*/ 69 w 250"/>
                <a:gd name="T33" fmla="*/ 182 h 303"/>
                <a:gd name="T34" fmla="*/ 70 w 250"/>
                <a:gd name="T35" fmla="*/ 180 h 303"/>
                <a:gd name="T36" fmla="*/ 69 w 250"/>
                <a:gd name="T37" fmla="*/ 182 h 303"/>
                <a:gd name="T38" fmla="*/ 70 w 250"/>
                <a:gd name="T39" fmla="*/ 179 h 303"/>
                <a:gd name="T40" fmla="*/ 72 w 250"/>
                <a:gd name="T41" fmla="*/ 177 h 303"/>
                <a:gd name="T42" fmla="*/ 73 w 250"/>
                <a:gd name="T43" fmla="*/ 174 h 303"/>
                <a:gd name="T44" fmla="*/ 73 w 250"/>
                <a:gd name="T45" fmla="*/ 173 h 303"/>
                <a:gd name="T46" fmla="*/ 73 w 250"/>
                <a:gd name="T47" fmla="*/ 173 h 303"/>
                <a:gd name="T48" fmla="*/ 47 w 250"/>
                <a:gd name="T49" fmla="*/ 146 h 303"/>
                <a:gd name="T50" fmla="*/ 47 w 250"/>
                <a:gd name="T51" fmla="*/ 146 h 303"/>
                <a:gd name="T52" fmla="*/ 62 w 250"/>
                <a:gd name="T53" fmla="*/ 133 h 303"/>
                <a:gd name="T54" fmla="*/ 80 w 250"/>
                <a:gd name="T55" fmla="*/ 126 h 303"/>
                <a:gd name="T56" fmla="*/ 80 w 250"/>
                <a:gd name="T57" fmla="*/ 126 h 303"/>
                <a:gd name="T58" fmla="*/ 97 w 250"/>
                <a:gd name="T59" fmla="*/ 128 h 303"/>
                <a:gd name="T60" fmla="*/ 103 w 250"/>
                <a:gd name="T61" fmla="*/ 119 h 303"/>
                <a:gd name="T62" fmla="*/ 103 w 250"/>
                <a:gd name="T63" fmla="*/ 119 h 303"/>
                <a:gd name="T64" fmla="*/ 108 w 250"/>
                <a:gd name="T65" fmla="*/ 110 h 303"/>
                <a:gd name="T66" fmla="*/ 103 w 250"/>
                <a:gd name="T67" fmla="*/ 118 h 303"/>
                <a:gd name="T68" fmla="*/ 128 w 250"/>
                <a:gd name="T69" fmla="*/ 79 h 303"/>
                <a:gd name="T70" fmla="*/ 123 w 250"/>
                <a:gd name="T71" fmla="*/ 87 h 303"/>
                <a:gd name="T72" fmla="*/ 113 w 250"/>
                <a:gd name="T73" fmla="*/ 102 h 303"/>
                <a:gd name="T74" fmla="*/ 133 w 250"/>
                <a:gd name="T75" fmla="*/ 72 h 303"/>
                <a:gd name="T76" fmla="*/ 140 w 250"/>
                <a:gd name="T77" fmla="*/ 62 h 303"/>
                <a:gd name="T78" fmla="*/ 140 w 250"/>
                <a:gd name="T79" fmla="*/ 62 h 303"/>
                <a:gd name="T80" fmla="*/ 161 w 250"/>
                <a:gd name="T81" fmla="*/ 37 h 303"/>
                <a:gd name="T82" fmla="*/ 178 w 250"/>
                <a:gd name="T83" fmla="*/ 22 h 303"/>
                <a:gd name="T84" fmla="*/ 178 w 250"/>
                <a:gd name="T85" fmla="*/ 22 h 303"/>
                <a:gd name="T86" fmla="*/ 181 w 250"/>
                <a:gd name="T87" fmla="*/ 19 h 303"/>
                <a:gd name="T88" fmla="*/ 183 w 250"/>
                <a:gd name="T89" fmla="*/ 18 h 303"/>
                <a:gd name="T90" fmla="*/ 189 w 250"/>
                <a:gd name="T91" fmla="*/ 15 h 303"/>
                <a:gd name="T92" fmla="*/ 207 w 250"/>
                <a:gd name="T93" fmla="*/ 8 h 303"/>
                <a:gd name="T94" fmla="*/ 229 w 250"/>
                <a:gd name="T95" fmla="*/ 3 h 303"/>
                <a:gd name="T96" fmla="*/ 219 w 250"/>
                <a:gd name="T97" fmla="*/ 5 h 303"/>
                <a:gd name="T98" fmla="*/ 228 w 250"/>
                <a:gd name="T99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303">
                  <a:moveTo>
                    <a:pt x="79" y="226"/>
                  </a:moveTo>
                  <a:cubicBezTo>
                    <a:pt x="77" y="227"/>
                    <a:pt x="77" y="227"/>
                    <a:pt x="77" y="227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92" y="239"/>
                    <a:pt x="92" y="239"/>
                    <a:pt x="92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79" y="226"/>
                    <a:pt x="79" y="226"/>
                    <a:pt x="79" y="226"/>
                  </a:cubicBezTo>
                  <a:moveTo>
                    <a:pt x="66" y="214"/>
                  </a:moveTo>
                  <a:cubicBezTo>
                    <a:pt x="66" y="214"/>
                    <a:pt x="66" y="214"/>
                    <a:pt x="66" y="214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6" y="214"/>
                    <a:pt x="66" y="214"/>
                    <a:pt x="66" y="214"/>
                  </a:cubicBezTo>
                  <a:moveTo>
                    <a:pt x="171" y="194"/>
                  </a:moveTo>
                  <a:cubicBezTo>
                    <a:pt x="156" y="207"/>
                    <a:pt x="142" y="217"/>
                    <a:pt x="132" y="225"/>
                  </a:cubicBezTo>
                  <a:cubicBezTo>
                    <a:pt x="133" y="238"/>
                    <a:pt x="98" y="287"/>
                    <a:pt x="98" y="287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129" y="271"/>
                    <a:pt x="171" y="249"/>
                    <a:pt x="177" y="217"/>
                  </a:cubicBezTo>
                  <a:cubicBezTo>
                    <a:pt x="179" y="205"/>
                    <a:pt x="176" y="198"/>
                    <a:pt x="171" y="194"/>
                  </a:cubicBezTo>
                  <a:moveTo>
                    <a:pt x="65" y="192"/>
                  </a:moveTo>
                  <a:cubicBezTo>
                    <a:pt x="65" y="192"/>
                    <a:pt x="65" y="192"/>
                    <a:pt x="65" y="192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5" y="192"/>
                    <a:pt x="65" y="192"/>
                    <a:pt x="65" y="192"/>
                  </a:cubicBezTo>
                  <a:moveTo>
                    <a:pt x="66" y="188"/>
                  </a:moveTo>
                  <a:cubicBezTo>
                    <a:pt x="66" y="188"/>
                    <a:pt x="66" y="188"/>
                    <a:pt x="66" y="188"/>
                  </a:cubicBezTo>
                  <a:cubicBezTo>
                    <a:pt x="66" y="189"/>
                    <a:pt x="65" y="190"/>
                    <a:pt x="65" y="190"/>
                  </a:cubicBezTo>
                  <a:cubicBezTo>
                    <a:pt x="65" y="190"/>
                    <a:pt x="65" y="190"/>
                    <a:pt x="65" y="190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0"/>
                    <a:pt x="65" y="189"/>
                    <a:pt x="66" y="188"/>
                  </a:cubicBezTo>
                  <a:moveTo>
                    <a:pt x="67" y="186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6" y="187"/>
                    <a:pt x="66" y="187"/>
                  </a:cubicBezTo>
                  <a:cubicBezTo>
                    <a:pt x="67" y="187"/>
                    <a:pt x="67" y="186"/>
                    <a:pt x="67" y="186"/>
                  </a:cubicBezTo>
                  <a:moveTo>
                    <a:pt x="68" y="185"/>
                  </a:moveTo>
                  <a:cubicBezTo>
                    <a:pt x="68" y="185"/>
                    <a:pt x="68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5"/>
                    <a:pt x="67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moveTo>
                    <a:pt x="68" y="184"/>
                  </a:move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69" y="182"/>
                  </a:move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moveTo>
                    <a:pt x="70" y="180"/>
                  </a:moveTo>
                  <a:cubicBezTo>
                    <a:pt x="70" y="180"/>
                    <a:pt x="70" y="180"/>
                    <a:pt x="70" y="180"/>
                  </a:cubicBezTo>
                  <a:cubicBezTo>
                    <a:pt x="70" y="180"/>
                    <a:pt x="70" y="181"/>
                    <a:pt x="69" y="181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70" y="181"/>
                    <a:pt x="70" y="180"/>
                    <a:pt x="70" y="180"/>
                  </a:cubicBezTo>
                  <a:moveTo>
                    <a:pt x="71" y="179"/>
                  </a:moveTo>
                  <a:cubicBezTo>
                    <a:pt x="70" y="179"/>
                    <a:pt x="70" y="179"/>
                    <a:pt x="70" y="179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9"/>
                    <a:pt x="71" y="179"/>
                    <a:pt x="71" y="179"/>
                  </a:cubicBezTo>
                  <a:moveTo>
                    <a:pt x="72" y="177"/>
                  </a:moveTo>
                  <a:cubicBezTo>
                    <a:pt x="71" y="177"/>
                    <a:pt x="71" y="178"/>
                    <a:pt x="71" y="178"/>
                  </a:cubicBezTo>
                  <a:cubicBezTo>
                    <a:pt x="71" y="178"/>
                    <a:pt x="71" y="177"/>
                    <a:pt x="72" y="177"/>
                  </a:cubicBezTo>
                  <a:moveTo>
                    <a:pt x="73" y="174"/>
                  </a:moveTo>
                  <a:cubicBezTo>
                    <a:pt x="73" y="174"/>
                    <a:pt x="73" y="175"/>
                    <a:pt x="72" y="175"/>
                  </a:cubicBezTo>
                  <a:cubicBezTo>
                    <a:pt x="73" y="175"/>
                    <a:pt x="73" y="174"/>
                    <a:pt x="73" y="174"/>
                  </a:cubicBezTo>
                  <a:moveTo>
                    <a:pt x="73" y="173"/>
                  </a:move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moveTo>
                    <a:pt x="47" y="146"/>
                  </a:moveTo>
                  <a:cubicBezTo>
                    <a:pt x="31" y="166"/>
                    <a:pt x="18" y="195"/>
                    <a:pt x="0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" y="195"/>
                    <a:pt x="31" y="166"/>
                    <a:pt x="47" y="146"/>
                  </a:cubicBezTo>
                  <a:moveTo>
                    <a:pt x="73" y="128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68" y="129"/>
                    <a:pt x="65" y="131"/>
                    <a:pt x="62" y="133"/>
                  </a:cubicBezTo>
                  <a:cubicBezTo>
                    <a:pt x="65" y="131"/>
                    <a:pt x="68" y="129"/>
                    <a:pt x="72" y="128"/>
                  </a:cubicBezTo>
                  <a:cubicBezTo>
                    <a:pt x="72" y="128"/>
                    <a:pt x="72" y="128"/>
                    <a:pt x="73" y="128"/>
                  </a:cubicBezTo>
                  <a:moveTo>
                    <a:pt x="80" y="126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9" y="126"/>
                    <a:pt x="80" y="126"/>
                    <a:pt x="80" y="126"/>
                  </a:cubicBezTo>
                  <a:moveTo>
                    <a:pt x="100" y="123"/>
                  </a:moveTo>
                  <a:cubicBezTo>
                    <a:pt x="100" y="124"/>
                    <a:pt x="100" y="124"/>
                    <a:pt x="100" y="124"/>
                  </a:cubicBezTo>
                  <a:cubicBezTo>
                    <a:pt x="99" y="126"/>
                    <a:pt x="98" y="127"/>
                    <a:pt x="97" y="128"/>
                  </a:cubicBezTo>
                  <a:cubicBezTo>
                    <a:pt x="98" y="127"/>
                    <a:pt x="99" y="126"/>
                    <a:pt x="100" y="124"/>
                  </a:cubicBezTo>
                  <a:cubicBezTo>
                    <a:pt x="100" y="124"/>
                    <a:pt x="100" y="124"/>
                    <a:pt x="100" y="123"/>
                  </a:cubicBezTo>
                  <a:moveTo>
                    <a:pt x="103" y="119"/>
                  </a:moveTo>
                  <a:cubicBezTo>
                    <a:pt x="102" y="120"/>
                    <a:pt x="101" y="122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2"/>
                    <a:pt x="102" y="121"/>
                    <a:pt x="103" y="119"/>
                  </a:cubicBezTo>
                  <a:moveTo>
                    <a:pt x="111" y="106"/>
                  </a:moveTo>
                  <a:cubicBezTo>
                    <a:pt x="110" y="107"/>
                    <a:pt x="109" y="108"/>
                    <a:pt x="108" y="110"/>
                  </a:cubicBezTo>
                  <a:cubicBezTo>
                    <a:pt x="108" y="110"/>
                    <a:pt x="108" y="110"/>
                    <a:pt x="108" y="110"/>
                  </a:cubicBezTo>
                  <a:cubicBezTo>
                    <a:pt x="107" y="113"/>
                    <a:pt x="105" y="115"/>
                    <a:pt x="104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6" y="114"/>
                    <a:pt x="108" y="110"/>
                    <a:pt x="111" y="106"/>
                  </a:cubicBezTo>
                  <a:moveTo>
                    <a:pt x="128" y="79"/>
                  </a:moveTo>
                  <a:cubicBezTo>
                    <a:pt x="128" y="79"/>
                    <a:pt x="128" y="79"/>
                    <a:pt x="128" y="79"/>
                  </a:cubicBezTo>
                  <a:cubicBezTo>
                    <a:pt x="127" y="81"/>
                    <a:pt x="125" y="83"/>
                    <a:pt x="123" y="86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1" y="89"/>
                    <a:pt x="120" y="91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6" y="97"/>
                    <a:pt x="115" y="99"/>
                    <a:pt x="113" y="102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8" y="94"/>
                    <a:pt x="123" y="86"/>
                    <a:pt x="128" y="79"/>
                  </a:cubicBezTo>
                  <a:moveTo>
                    <a:pt x="133" y="72"/>
                  </a:moveTo>
                  <a:cubicBezTo>
                    <a:pt x="132" y="73"/>
                    <a:pt x="132" y="74"/>
                    <a:pt x="131" y="75"/>
                  </a:cubicBezTo>
                  <a:cubicBezTo>
                    <a:pt x="132" y="74"/>
                    <a:pt x="132" y="73"/>
                    <a:pt x="133" y="72"/>
                  </a:cubicBezTo>
                  <a:moveTo>
                    <a:pt x="140" y="62"/>
                  </a:moveTo>
                  <a:cubicBezTo>
                    <a:pt x="140" y="62"/>
                    <a:pt x="140" y="63"/>
                    <a:pt x="139" y="63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39" y="63"/>
                    <a:pt x="140" y="63"/>
                    <a:pt x="140" y="62"/>
                  </a:cubicBezTo>
                  <a:moveTo>
                    <a:pt x="161" y="37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moveTo>
                    <a:pt x="178" y="22"/>
                  </a:moveTo>
                  <a:cubicBezTo>
                    <a:pt x="178" y="22"/>
                    <a:pt x="178" y="22"/>
                    <a:pt x="178" y="22"/>
                  </a:cubicBezTo>
                  <a:cubicBezTo>
                    <a:pt x="176" y="23"/>
                    <a:pt x="174" y="25"/>
                    <a:pt x="172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4" y="25"/>
                    <a:pt x="176" y="23"/>
                    <a:pt x="178" y="22"/>
                  </a:cubicBezTo>
                  <a:moveTo>
                    <a:pt x="181" y="19"/>
                  </a:moveTo>
                  <a:cubicBezTo>
                    <a:pt x="180" y="20"/>
                    <a:pt x="179" y="21"/>
                    <a:pt x="178" y="22"/>
                  </a:cubicBezTo>
                  <a:cubicBezTo>
                    <a:pt x="179" y="21"/>
                    <a:pt x="180" y="20"/>
                    <a:pt x="181" y="19"/>
                  </a:cubicBezTo>
                  <a:moveTo>
                    <a:pt x="189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7" y="16"/>
                    <a:pt x="185" y="17"/>
                    <a:pt x="183" y="1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5" y="17"/>
                    <a:pt x="187" y="16"/>
                    <a:pt x="189" y="15"/>
                  </a:cubicBezTo>
                  <a:cubicBezTo>
                    <a:pt x="189" y="15"/>
                    <a:pt x="189" y="15"/>
                    <a:pt x="189" y="15"/>
                  </a:cubicBezTo>
                  <a:moveTo>
                    <a:pt x="208" y="8"/>
                  </a:move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8" y="8"/>
                    <a:pt x="207" y="8"/>
                  </a:cubicBezTo>
                  <a:cubicBezTo>
                    <a:pt x="208" y="8"/>
                    <a:pt x="208" y="8"/>
                    <a:pt x="208" y="8"/>
                  </a:cubicBezTo>
                  <a:moveTo>
                    <a:pt x="229" y="3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227" y="3"/>
                    <a:pt x="226" y="4"/>
                    <a:pt x="224" y="4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2" y="4"/>
                    <a:pt x="221" y="4"/>
                    <a:pt x="219" y="5"/>
                  </a:cubicBezTo>
                  <a:cubicBezTo>
                    <a:pt x="222" y="4"/>
                    <a:pt x="226" y="3"/>
                    <a:pt x="229" y="3"/>
                  </a:cubicBezTo>
                  <a:moveTo>
                    <a:pt x="250" y="0"/>
                  </a:moveTo>
                  <a:cubicBezTo>
                    <a:pt x="244" y="0"/>
                    <a:pt x="236" y="1"/>
                    <a:pt x="228" y="2"/>
                  </a:cubicBezTo>
                  <a:cubicBezTo>
                    <a:pt x="236" y="1"/>
                    <a:pt x="243" y="0"/>
                    <a:pt x="250" y="0"/>
                  </a:cubicBezTo>
                  <a:cubicBezTo>
                    <a:pt x="250" y="0"/>
                    <a:pt x="250" y="0"/>
                    <a:pt x="250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348288" y="5462588"/>
              <a:ext cx="0" cy="63500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481513" y="5630863"/>
              <a:ext cx="866775" cy="1455738"/>
            </a:xfrm>
            <a:custGeom>
              <a:avLst/>
              <a:gdLst>
                <a:gd name="T0" fmla="*/ 39 w 41"/>
                <a:gd name="T1" fmla="*/ 0 h 69"/>
                <a:gd name="T2" fmla="*/ 31 w 41"/>
                <a:gd name="T3" fmla="*/ 8 h 69"/>
                <a:gd name="T4" fmla="*/ 13 w 41"/>
                <a:gd name="T5" fmla="*/ 33 h 69"/>
                <a:gd name="T6" fmla="*/ 3 w 41"/>
                <a:gd name="T7" fmla="*/ 69 h 69"/>
                <a:gd name="T8" fmla="*/ 5 w 41"/>
                <a:gd name="T9" fmla="*/ 69 h 69"/>
                <a:gd name="T10" fmla="*/ 41 w 41"/>
                <a:gd name="T11" fmla="*/ 1 h 69"/>
                <a:gd name="T12" fmla="*/ 39 w 41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9">
                  <a:moveTo>
                    <a:pt x="39" y="0"/>
                  </a:moveTo>
                  <a:cubicBezTo>
                    <a:pt x="36" y="2"/>
                    <a:pt x="34" y="5"/>
                    <a:pt x="31" y="8"/>
                  </a:cubicBezTo>
                  <a:cubicBezTo>
                    <a:pt x="25" y="16"/>
                    <a:pt x="19" y="24"/>
                    <a:pt x="13" y="33"/>
                  </a:cubicBezTo>
                  <a:cubicBezTo>
                    <a:pt x="0" y="55"/>
                    <a:pt x="3" y="69"/>
                    <a:pt x="3" y="69"/>
                  </a:cubicBezTo>
                  <a:cubicBezTo>
                    <a:pt x="3" y="69"/>
                    <a:pt x="3" y="69"/>
                    <a:pt x="5" y="69"/>
                  </a:cubicBezTo>
                  <a:cubicBezTo>
                    <a:pt x="5" y="66"/>
                    <a:pt x="3" y="37"/>
                    <a:pt x="41" y="1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756150" y="5800725"/>
              <a:ext cx="381000" cy="527050"/>
            </a:xfrm>
            <a:custGeom>
              <a:avLst/>
              <a:gdLst>
                <a:gd name="T0" fmla="*/ 18 w 18"/>
                <a:gd name="T1" fmla="*/ 0 h 25"/>
                <a:gd name="T2" fmla="*/ 0 w 18"/>
                <a:gd name="T3" fmla="*/ 25 h 25"/>
                <a:gd name="T4" fmla="*/ 18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18" y="0"/>
                  </a:moveTo>
                  <a:cubicBezTo>
                    <a:pt x="10" y="9"/>
                    <a:pt x="4" y="17"/>
                    <a:pt x="0" y="25"/>
                  </a:cubicBezTo>
                  <a:cubicBezTo>
                    <a:pt x="6" y="16"/>
                    <a:pt x="12" y="8"/>
                    <a:pt x="18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370514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370513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70513" y="969962"/>
              <a:ext cx="4586288" cy="4999038"/>
            </a:xfrm>
            <a:custGeom>
              <a:avLst/>
              <a:gdLst>
                <a:gd name="T0" fmla="*/ 51 w 217"/>
                <a:gd name="T1" fmla="*/ 237 h 237"/>
                <a:gd name="T2" fmla="*/ 0 w 217"/>
                <a:gd name="T3" fmla="*/ 194 h 237"/>
                <a:gd name="T4" fmla="*/ 124 w 217"/>
                <a:gd name="T5" fmla="*/ 17 h 237"/>
                <a:gd name="T6" fmla="*/ 207 w 217"/>
                <a:gd name="T7" fmla="*/ 1 h 237"/>
                <a:gd name="T8" fmla="*/ 206 w 217"/>
                <a:gd name="T9" fmla="*/ 86 h 237"/>
                <a:gd name="T10" fmla="*/ 51 w 217"/>
                <a:gd name="T1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37">
                  <a:moveTo>
                    <a:pt x="51" y="237"/>
                  </a:move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69" y="45"/>
                    <a:pt x="124" y="17"/>
                  </a:cubicBezTo>
                  <a:cubicBezTo>
                    <a:pt x="156" y="0"/>
                    <a:pt x="207" y="1"/>
                    <a:pt x="207" y="1"/>
                  </a:cubicBezTo>
                  <a:cubicBezTo>
                    <a:pt x="207" y="1"/>
                    <a:pt x="217" y="53"/>
                    <a:pt x="206" y="86"/>
                  </a:cubicBezTo>
                  <a:cubicBezTo>
                    <a:pt x="187" y="138"/>
                    <a:pt x="51" y="237"/>
                    <a:pt x="51" y="23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483475" y="1960563"/>
              <a:ext cx="1543050" cy="1519238"/>
            </a:xfrm>
            <a:custGeom>
              <a:avLst/>
              <a:gdLst>
                <a:gd name="T0" fmla="*/ 61 w 73"/>
                <a:gd name="T1" fmla="*/ 57 h 72"/>
                <a:gd name="T2" fmla="*/ 16 w 73"/>
                <a:gd name="T3" fmla="*/ 61 h 72"/>
                <a:gd name="T4" fmla="*/ 12 w 73"/>
                <a:gd name="T5" fmla="*/ 16 h 72"/>
                <a:gd name="T6" fmla="*/ 57 w 73"/>
                <a:gd name="T7" fmla="*/ 12 h 72"/>
                <a:gd name="T8" fmla="*/ 61 w 73"/>
                <a:gd name="T9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2">
                  <a:moveTo>
                    <a:pt x="61" y="57"/>
                  </a:moveTo>
                  <a:cubicBezTo>
                    <a:pt x="50" y="71"/>
                    <a:pt x="29" y="72"/>
                    <a:pt x="16" y="61"/>
                  </a:cubicBezTo>
                  <a:cubicBezTo>
                    <a:pt x="2" y="49"/>
                    <a:pt x="0" y="29"/>
                    <a:pt x="12" y="16"/>
                  </a:cubicBezTo>
                  <a:cubicBezTo>
                    <a:pt x="23" y="2"/>
                    <a:pt x="44" y="0"/>
                    <a:pt x="57" y="12"/>
                  </a:cubicBezTo>
                  <a:cubicBezTo>
                    <a:pt x="71" y="23"/>
                    <a:pt x="73" y="44"/>
                    <a:pt x="61" y="57"/>
                  </a:cubicBezTo>
                </a:path>
              </a:pathLst>
            </a:custGeom>
            <a:solidFill>
              <a:srgbClr val="034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631113" y="2108200"/>
              <a:ext cx="1247775" cy="1244600"/>
            </a:xfrm>
            <a:custGeom>
              <a:avLst/>
              <a:gdLst>
                <a:gd name="T0" fmla="*/ 49 w 59"/>
                <a:gd name="T1" fmla="*/ 46 h 59"/>
                <a:gd name="T2" fmla="*/ 13 w 59"/>
                <a:gd name="T3" fmla="*/ 49 h 59"/>
                <a:gd name="T4" fmla="*/ 10 w 59"/>
                <a:gd name="T5" fmla="*/ 13 h 59"/>
                <a:gd name="T6" fmla="*/ 46 w 59"/>
                <a:gd name="T7" fmla="*/ 10 h 59"/>
                <a:gd name="T8" fmla="*/ 49 w 59"/>
                <a:gd name="T9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9" y="46"/>
                  </a:moveTo>
                  <a:cubicBezTo>
                    <a:pt x="40" y="57"/>
                    <a:pt x="24" y="59"/>
                    <a:pt x="13" y="49"/>
                  </a:cubicBezTo>
                  <a:cubicBezTo>
                    <a:pt x="2" y="40"/>
                    <a:pt x="0" y="24"/>
                    <a:pt x="10" y="13"/>
                  </a:cubicBezTo>
                  <a:cubicBezTo>
                    <a:pt x="19" y="2"/>
                    <a:pt x="35" y="0"/>
                    <a:pt x="46" y="10"/>
                  </a:cubicBezTo>
                  <a:cubicBezTo>
                    <a:pt x="57" y="19"/>
                    <a:pt x="59" y="35"/>
                    <a:pt x="49" y="4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836025" y="969962"/>
              <a:ext cx="973138" cy="927100"/>
            </a:xfrm>
            <a:custGeom>
              <a:avLst/>
              <a:gdLst>
                <a:gd name="T0" fmla="*/ 46 w 46"/>
                <a:gd name="T1" fmla="*/ 44 h 44"/>
                <a:gd name="T2" fmla="*/ 42 w 46"/>
                <a:gd name="T3" fmla="*/ 1 h 44"/>
                <a:gd name="T4" fmla="*/ 0 w 46"/>
                <a:gd name="T5" fmla="*/ 4 h 44"/>
                <a:gd name="T6" fmla="*/ 46 w 46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4">
                  <a:moveTo>
                    <a:pt x="46" y="44"/>
                  </a:moveTo>
                  <a:cubicBezTo>
                    <a:pt x="46" y="21"/>
                    <a:pt x="42" y="1"/>
                    <a:pt x="42" y="1"/>
                  </a:cubicBezTo>
                  <a:cubicBezTo>
                    <a:pt x="42" y="1"/>
                    <a:pt x="22" y="0"/>
                    <a:pt x="0" y="4"/>
                  </a:cubicBezTo>
                  <a:cubicBezTo>
                    <a:pt x="46" y="44"/>
                    <a:pt x="46" y="44"/>
                    <a:pt x="46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411788" y="3500438"/>
              <a:ext cx="2430463" cy="2405063"/>
            </a:xfrm>
            <a:custGeom>
              <a:avLst/>
              <a:gdLst>
                <a:gd name="T0" fmla="*/ 0 w 115"/>
                <a:gd name="T1" fmla="*/ 69 h 114"/>
                <a:gd name="T2" fmla="*/ 54 w 115"/>
                <a:gd name="T3" fmla="*/ 114 h 114"/>
                <a:gd name="T4" fmla="*/ 115 w 115"/>
                <a:gd name="T5" fmla="*/ 65 h 114"/>
                <a:gd name="T6" fmla="*/ 37 w 115"/>
                <a:gd name="T7" fmla="*/ 0 h 114"/>
                <a:gd name="T8" fmla="*/ 0 w 115"/>
                <a:gd name="T9" fmla="*/ 6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4">
                  <a:moveTo>
                    <a:pt x="0" y="69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63" y="107"/>
                    <a:pt x="88" y="88"/>
                    <a:pt x="115" y="6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9" y="30"/>
                    <a:pt x="6" y="58"/>
                    <a:pt x="0" y="6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016375" y="3479800"/>
              <a:ext cx="2198688" cy="2171700"/>
            </a:xfrm>
            <a:custGeom>
              <a:avLst/>
              <a:gdLst>
                <a:gd name="T0" fmla="*/ 72 w 104"/>
                <a:gd name="T1" fmla="*/ 71 h 103"/>
                <a:gd name="T2" fmla="*/ 16 w 104"/>
                <a:gd name="T3" fmla="*/ 100 h 103"/>
                <a:gd name="T4" fmla="*/ 0 w 104"/>
                <a:gd name="T5" fmla="*/ 103 h 103"/>
                <a:gd name="T6" fmla="*/ 71 w 104"/>
                <a:gd name="T7" fmla="*/ 11 h 103"/>
                <a:gd name="T8" fmla="*/ 104 w 104"/>
                <a:gd name="T9" fmla="*/ 33 h 103"/>
                <a:gd name="T10" fmla="*/ 72 w 104"/>
                <a:gd name="T11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3">
                  <a:moveTo>
                    <a:pt x="72" y="71"/>
                  </a:moveTo>
                  <a:cubicBezTo>
                    <a:pt x="92" y="25"/>
                    <a:pt x="16" y="100"/>
                    <a:pt x="16" y="10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67"/>
                    <a:pt x="41" y="22"/>
                    <a:pt x="71" y="11"/>
                  </a:cubicBezTo>
                  <a:cubicBezTo>
                    <a:pt x="103" y="0"/>
                    <a:pt x="104" y="33"/>
                    <a:pt x="104" y="33"/>
                  </a:cubicBezTo>
                  <a:cubicBezTo>
                    <a:pt x="72" y="71"/>
                    <a:pt x="72" y="71"/>
                    <a:pt x="72" y="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67425" y="4913313"/>
              <a:ext cx="1797050" cy="2489200"/>
            </a:xfrm>
            <a:custGeom>
              <a:avLst/>
              <a:gdLst>
                <a:gd name="T0" fmla="*/ 20 w 85"/>
                <a:gd name="T1" fmla="*/ 42 h 118"/>
                <a:gd name="T2" fmla="*/ 1 w 85"/>
                <a:gd name="T3" fmla="*/ 101 h 118"/>
                <a:gd name="T4" fmla="*/ 0 w 85"/>
                <a:gd name="T5" fmla="*/ 118 h 118"/>
                <a:gd name="T6" fmla="*/ 80 w 85"/>
                <a:gd name="T7" fmla="*/ 32 h 118"/>
                <a:gd name="T8" fmla="*/ 52 w 85"/>
                <a:gd name="T9" fmla="*/ 4 h 118"/>
                <a:gd name="T10" fmla="*/ 20 w 85"/>
                <a:gd name="T11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8">
                  <a:moveTo>
                    <a:pt x="20" y="42"/>
                  </a:moveTo>
                  <a:cubicBezTo>
                    <a:pt x="63" y="14"/>
                    <a:pt x="1" y="101"/>
                    <a:pt x="1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2" y="86"/>
                    <a:pt x="74" y="64"/>
                    <a:pt x="80" y="32"/>
                  </a:cubicBezTo>
                  <a:cubicBezTo>
                    <a:pt x="85" y="0"/>
                    <a:pt x="52" y="4"/>
                    <a:pt x="52" y="4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503738" y="5610225"/>
              <a:ext cx="1416050" cy="1476375"/>
            </a:xfrm>
            <a:custGeom>
              <a:avLst/>
              <a:gdLst>
                <a:gd name="T0" fmla="*/ 41 w 67"/>
                <a:gd name="T1" fmla="*/ 0 h 70"/>
                <a:gd name="T2" fmla="*/ 67 w 67"/>
                <a:gd name="T3" fmla="*/ 22 h 70"/>
                <a:gd name="T4" fmla="*/ 4 w 67"/>
                <a:gd name="T5" fmla="*/ 70 h 70"/>
                <a:gd name="T6" fmla="*/ 41 w 67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0">
                  <a:moveTo>
                    <a:pt x="41" y="0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33" y="67"/>
                    <a:pt x="4" y="70"/>
                    <a:pt x="4" y="70"/>
                  </a:cubicBezTo>
                  <a:cubicBezTo>
                    <a:pt x="4" y="70"/>
                    <a:pt x="0" y="40"/>
                    <a:pt x="41" y="0"/>
                  </a:cubicBezTo>
                </a:path>
              </a:pathLst>
            </a:custGeom>
            <a:solidFill>
              <a:srgbClr val="FFD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6013" y="5651500"/>
              <a:ext cx="950913" cy="1055688"/>
            </a:xfrm>
            <a:custGeom>
              <a:avLst/>
              <a:gdLst>
                <a:gd name="T0" fmla="*/ 23 w 45"/>
                <a:gd name="T1" fmla="*/ 0 h 50"/>
                <a:gd name="T2" fmla="*/ 45 w 45"/>
                <a:gd name="T3" fmla="*/ 19 h 50"/>
                <a:gd name="T4" fmla="*/ 0 w 45"/>
                <a:gd name="T5" fmla="*/ 50 h 50"/>
                <a:gd name="T6" fmla="*/ 23 w 4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0">
                  <a:moveTo>
                    <a:pt x="23" y="0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29" y="38"/>
                    <a:pt x="0" y="50"/>
                    <a:pt x="0" y="50"/>
                  </a:cubicBezTo>
                  <a:cubicBezTo>
                    <a:pt x="0" y="50"/>
                    <a:pt x="7" y="16"/>
                    <a:pt x="23" y="0"/>
                  </a:cubicBezTo>
                </a:path>
              </a:pathLst>
            </a:custGeom>
            <a:solidFill>
              <a:srgbClr val="FFA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116513" y="5694363"/>
              <a:ext cx="719138" cy="781050"/>
            </a:xfrm>
            <a:custGeom>
              <a:avLst/>
              <a:gdLst>
                <a:gd name="T0" fmla="*/ 16 w 34"/>
                <a:gd name="T1" fmla="*/ 0 h 37"/>
                <a:gd name="T2" fmla="*/ 34 w 34"/>
                <a:gd name="T3" fmla="*/ 15 h 37"/>
                <a:gd name="T4" fmla="*/ 0 w 34"/>
                <a:gd name="T5" fmla="*/ 37 h 37"/>
                <a:gd name="T6" fmla="*/ 16 w 3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7">
                  <a:moveTo>
                    <a:pt x="16" y="0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18" y="34"/>
                    <a:pt x="0" y="37"/>
                    <a:pt x="0" y="37"/>
                  </a:cubicBezTo>
                  <a:cubicBezTo>
                    <a:pt x="0" y="37"/>
                    <a:pt x="1" y="16"/>
                    <a:pt x="16" y="0"/>
                  </a:cubicBezTo>
                </a:path>
              </a:pathLst>
            </a:custGeom>
            <a:solidFill>
              <a:srgbClr val="E06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5307013" y="1117600"/>
              <a:ext cx="3275013" cy="3943350"/>
            </a:xfrm>
            <a:custGeom>
              <a:avLst/>
              <a:gdLst>
                <a:gd name="T0" fmla="*/ 0 w 155"/>
                <a:gd name="T1" fmla="*/ 187 h 187"/>
                <a:gd name="T2" fmla="*/ 0 w 155"/>
                <a:gd name="T3" fmla="*/ 187 h 187"/>
                <a:gd name="T4" fmla="*/ 1 w 155"/>
                <a:gd name="T5" fmla="*/ 186 h 187"/>
                <a:gd name="T6" fmla="*/ 2 w 155"/>
                <a:gd name="T7" fmla="*/ 183 h 187"/>
                <a:gd name="T8" fmla="*/ 2 w 155"/>
                <a:gd name="T9" fmla="*/ 182 h 187"/>
                <a:gd name="T10" fmla="*/ 3 w 155"/>
                <a:gd name="T11" fmla="*/ 181 h 187"/>
                <a:gd name="T12" fmla="*/ 3 w 155"/>
                <a:gd name="T13" fmla="*/ 180 h 187"/>
                <a:gd name="T14" fmla="*/ 4 w 155"/>
                <a:gd name="T15" fmla="*/ 180 h 187"/>
                <a:gd name="T16" fmla="*/ 4 w 155"/>
                <a:gd name="T17" fmla="*/ 180 h 187"/>
                <a:gd name="T18" fmla="*/ 5 w 155"/>
                <a:gd name="T19" fmla="*/ 177 h 187"/>
                <a:gd name="T20" fmla="*/ 5 w 155"/>
                <a:gd name="T21" fmla="*/ 177 h 187"/>
                <a:gd name="T22" fmla="*/ 5 w 155"/>
                <a:gd name="T23" fmla="*/ 177 h 187"/>
                <a:gd name="T24" fmla="*/ 5 w 155"/>
                <a:gd name="T25" fmla="*/ 177 h 187"/>
                <a:gd name="T26" fmla="*/ 5 w 155"/>
                <a:gd name="T27" fmla="*/ 177 h 187"/>
                <a:gd name="T28" fmla="*/ 7 w 155"/>
                <a:gd name="T29" fmla="*/ 174 h 187"/>
                <a:gd name="T30" fmla="*/ 7 w 155"/>
                <a:gd name="T31" fmla="*/ 173 h 187"/>
                <a:gd name="T32" fmla="*/ 8 w 155"/>
                <a:gd name="T33" fmla="*/ 170 h 187"/>
                <a:gd name="T34" fmla="*/ 8 w 155"/>
                <a:gd name="T35" fmla="*/ 172 h 187"/>
                <a:gd name="T36" fmla="*/ 8 w 155"/>
                <a:gd name="T37" fmla="*/ 171 h 187"/>
                <a:gd name="T38" fmla="*/ 8 w 155"/>
                <a:gd name="T39" fmla="*/ 170 h 187"/>
                <a:gd name="T40" fmla="*/ 9 w 155"/>
                <a:gd name="T41" fmla="*/ 169 h 187"/>
                <a:gd name="T42" fmla="*/ 9 w 155"/>
                <a:gd name="T43" fmla="*/ 169 h 187"/>
                <a:gd name="T44" fmla="*/ 33 w 155"/>
                <a:gd name="T45" fmla="*/ 123 h 187"/>
                <a:gd name="T46" fmla="*/ 33 w 155"/>
                <a:gd name="T47" fmla="*/ 124 h 187"/>
                <a:gd name="T48" fmla="*/ 33 w 155"/>
                <a:gd name="T49" fmla="*/ 123 h 187"/>
                <a:gd name="T50" fmla="*/ 37 w 155"/>
                <a:gd name="T51" fmla="*/ 118 h 187"/>
                <a:gd name="T52" fmla="*/ 36 w 155"/>
                <a:gd name="T53" fmla="*/ 118 h 187"/>
                <a:gd name="T54" fmla="*/ 37 w 155"/>
                <a:gd name="T55" fmla="*/ 118 h 187"/>
                <a:gd name="T56" fmla="*/ 39 w 155"/>
                <a:gd name="T57" fmla="*/ 113 h 187"/>
                <a:gd name="T58" fmla="*/ 39 w 155"/>
                <a:gd name="T59" fmla="*/ 114 h 187"/>
                <a:gd name="T60" fmla="*/ 39 w 155"/>
                <a:gd name="T61" fmla="*/ 113 h 187"/>
                <a:gd name="T62" fmla="*/ 47 w 155"/>
                <a:gd name="T63" fmla="*/ 101 h 187"/>
                <a:gd name="T64" fmla="*/ 49 w 155"/>
                <a:gd name="T65" fmla="*/ 97 h 187"/>
                <a:gd name="T66" fmla="*/ 64 w 155"/>
                <a:gd name="T67" fmla="*/ 74 h 187"/>
                <a:gd name="T68" fmla="*/ 67 w 155"/>
                <a:gd name="T69" fmla="*/ 70 h 187"/>
                <a:gd name="T70" fmla="*/ 69 w 155"/>
                <a:gd name="T71" fmla="*/ 67 h 187"/>
                <a:gd name="T72" fmla="*/ 70 w 155"/>
                <a:gd name="T73" fmla="*/ 65 h 187"/>
                <a:gd name="T74" fmla="*/ 75 w 155"/>
                <a:gd name="T75" fmla="*/ 58 h 187"/>
                <a:gd name="T76" fmla="*/ 76 w 155"/>
                <a:gd name="T77" fmla="*/ 57 h 187"/>
                <a:gd name="T78" fmla="*/ 81 w 155"/>
                <a:gd name="T79" fmla="*/ 51 h 187"/>
                <a:gd name="T80" fmla="*/ 86 w 155"/>
                <a:gd name="T81" fmla="*/ 44 h 187"/>
                <a:gd name="T82" fmla="*/ 92 w 155"/>
                <a:gd name="T83" fmla="*/ 38 h 187"/>
                <a:gd name="T84" fmla="*/ 108 w 155"/>
                <a:gd name="T85" fmla="*/ 21 h 187"/>
                <a:gd name="T86" fmla="*/ 97 w 155"/>
                <a:gd name="T87" fmla="*/ 32 h 187"/>
                <a:gd name="T88" fmla="*/ 103 w 155"/>
                <a:gd name="T89" fmla="*/ 26 h 187"/>
                <a:gd name="T90" fmla="*/ 108 w 155"/>
                <a:gd name="T91" fmla="*/ 21 h 187"/>
                <a:gd name="T92" fmla="*/ 114 w 155"/>
                <a:gd name="T93" fmla="*/ 17 h 187"/>
                <a:gd name="T94" fmla="*/ 114 w 155"/>
                <a:gd name="T95" fmla="*/ 17 h 187"/>
                <a:gd name="T96" fmla="*/ 117 w 155"/>
                <a:gd name="T97" fmla="*/ 14 h 187"/>
                <a:gd name="T98" fmla="*/ 119 w 155"/>
                <a:gd name="T99" fmla="*/ 13 h 187"/>
                <a:gd name="T100" fmla="*/ 125 w 155"/>
                <a:gd name="T101" fmla="*/ 10 h 187"/>
                <a:gd name="T102" fmla="*/ 130 w 155"/>
                <a:gd name="T103" fmla="*/ 8 h 187"/>
                <a:gd name="T104" fmla="*/ 134 w 155"/>
                <a:gd name="T105" fmla="*/ 6 h 187"/>
                <a:gd name="T106" fmla="*/ 139 w 155"/>
                <a:gd name="T107" fmla="*/ 4 h 187"/>
                <a:gd name="T108" fmla="*/ 155 w 155"/>
                <a:gd name="T109" fmla="*/ 0 h 187"/>
                <a:gd name="T110" fmla="*/ 144 w 155"/>
                <a:gd name="T111" fmla="*/ 3 h 187"/>
                <a:gd name="T112" fmla="*/ 150 w 155"/>
                <a:gd name="T113" fmla="*/ 1 h 187"/>
                <a:gd name="T114" fmla="*/ 154 w 155"/>
                <a:gd name="T11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187">
                  <a:moveTo>
                    <a:pt x="1" y="186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" y="186"/>
                    <a:pt x="1" y="186"/>
                    <a:pt x="1" y="186"/>
                  </a:cubicBezTo>
                  <a:moveTo>
                    <a:pt x="2" y="182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2"/>
                  </a:cubicBezTo>
                  <a:moveTo>
                    <a:pt x="3" y="180"/>
                  </a:moveTo>
                  <a:cubicBezTo>
                    <a:pt x="3" y="180"/>
                    <a:pt x="3" y="181"/>
                    <a:pt x="3" y="181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3" y="180"/>
                    <a:pt x="3" y="180"/>
                    <a:pt x="3" y="180"/>
                  </a:cubicBezTo>
                  <a:moveTo>
                    <a:pt x="4" y="180"/>
                  </a:move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4" y="178"/>
                    <a:pt x="4" y="179"/>
                  </a:cubicBezTo>
                  <a:cubicBezTo>
                    <a:pt x="4" y="178"/>
                    <a:pt x="5" y="178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7" y="173"/>
                  </a:moveTo>
                  <a:cubicBezTo>
                    <a:pt x="7" y="173"/>
                    <a:pt x="7" y="174"/>
                    <a:pt x="7" y="174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7" y="174"/>
                    <a:pt x="7" y="173"/>
                    <a:pt x="7" y="173"/>
                  </a:cubicBezTo>
                  <a:moveTo>
                    <a:pt x="8" y="170"/>
                  </a:moveTo>
                  <a:cubicBezTo>
                    <a:pt x="8" y="170"/>
                    <a:pt x="8" y="170"/>
                    <a:pt x="8" y="170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8" y="172"/>
                    <a:pt x="8" y="172"/>
                  </a:cubicBezTo>
                  <a:cubicBezTo>
                    <a:pt x="8" y="172"/>
                    <a:pt x="8" y="172"/>
                    <a:pt x="8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8" y="170"/>
                    <a:pt x="8" y="170"/>
                    <a:pt x="8" y="170"/>
                  </a:cubicBezTo>
                  <a:moveTo>
                    <a:pt x="9" y="168"/>
                  </a:move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8"/>
                    <a:pt x="9" y="168"/>
                    <a:pt x="9" y="168"/>
                  </a:cubicBezTo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moveTo>
                    <a:pt x="37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8"/>
                    <a:pt x="36" y="118"/>
                  </a:cubicBezTo>
                  <a:cubicBezTo>
                    <a:pt x="36" y="118"/>
                    <a:pt x="36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moveTo>
                    <a:pt x="39" y="113"/>
                  </a:moveTo>
                  <a:cubicBezTo>
                    <a:pt x="39" y="113"/>
                    <a:pt x="39" y="113"/>
                    <a:pt x="39" y="113"/>
                  </a:cubicBezTo>
                  <a:cubicBezTo>
                    <a:pt x="39" y="113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moveTo>
                    <a:pt x="49" y="97"/>
                  </a:moveTo>
                  <a:cubicBezTo>
                    <a:pt x="48" y="98"/>
                    <a:pt x="47" y="100"/>
                    <a:pt x="47" y="101"/>
                  </a:cubicBezTo>
                  <a:cubicBezTo>
                    <a:pt x="47" y="100"/>
                    <a:pt x="48" y="99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moveTo>
                    <a:pt x="67" y="70"/>
                  </a:moveTo>
                  <a:cubicBezTo>
                    <a:pt x="66" y="71"/>
                    <a:pt x="65" y="72"/>
                    <a:pt x="64" y="7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6" y="71"/>
                    <a:pt x="67" y="70"/>
                  </a:cubicBezTo>
                  <a:moveTo>
                    <a:pt x="75" y="58"/>
                  </a:moveTo>
                  <a:cubicBezTo>
                    <a:pt x="73" y="61"/>
                    <a:pt x="71" y="64"/>
                    <a:pt x="69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2" y="63"/>
                    <a:pt x="73" y="61"/>
                    <a:pt x="75" y="59"/>
                  </a:cubicBezTo>
                  <a:cubicBezTo>
                    <a:pt x="75" y="58"/>
                    <a:pt x="75" y="58"/>
                    <a:pt x="75" y="58"/>
                  </a:cubicBezTo>
                  <a:moveTo>
                    <a:pt x="97" y="32"/>
                  </a:moveTo>
                  <a:cubicBezTo>
                    <a:pt x="90" y="40"/>
                    <a:pt x="83" y="48"/>
                    <a:pt x="76" y="57"/>
                  </a:cubicBezTo>
                  <a:cubicBezTo>
                    <a:pt x="77" y="55"/>
                    <a:pt x="79" y="54"/>
                    <a:pt x="80" y="52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2" y="49"/>
                    <a:pt x="84" y="47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2"/>
                    <a:pt x="90" y="40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3" y="36"/>
                    <a:pt x="95" y="34"/>
                    <a:pt x="97" y="32"/>
                  </a:cubicBezTo>
                  <a:moveTo>
                    <a:pt x="108" y="21"/>
                  </a:moveTo>
                  <a:cubicBezTo>
                    <a:pt x="104" y="25"/>
                    <a:pt x="101" y="28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9" y="30"/>
                    <a:pt x="101" y="28"/>
                    <a:pt x="102" y="27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5" y="25"/>
                    <a:pt x="106" y="23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moveTo>
                    <a:pt x="114" y="17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moveTo>
                    <a:pt x="119" y="13"/>
                  </a:moveTo>
                  <a:cubicBezTo>
                    <a:pt x="119" y="14"/>
                    <a:pt x="118" y="14"/>
                    <a:pt x="117" y="14"/>
                  </a:cubicBezTo>
                  <a:cubicBezTo>
                    <a:pt x="118" y="14"/>
                    <a:pt x="119" y="14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moveTo>
                    <a:pt x="143" y="3"/>
                  </a:moveTo>
                  <a:cubicBezTo>
                    <a:pt x="137" y="5"/>
                    <a:pt x="131" y="7"/>
                    <a:pt x="125" y="10"/>
                  </a:cubicBezTo>
                  <a:cubicBezTo>
                    <a:pt x="126" y="9"/>
                    <a:pt x="128" y="9"/>
                    <a:pt x="129" y="8"/>
                  </a:cubicBezTo>
                  <a:cubicBezTo>
                    <a:pt x="129" y="8"/>
                    <a:pt x="129" y="8"/>
                    <a:pt x="130" y="8"/>
                  </a:cubicBezTo>
                  <a:cubicBezTo>
                    <a:pt x="131" y="7"/>
                    <a:pt x="132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5" y="5"/>
                    <a:pt x="137" y="5"/>
                    <a:pt x="138" y="4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41" y="3"/>
                    <a:pt x="142" y="3"/>
                    <a:pt x="143" y="3"/>
                  </a:cubicBezTo>
                  <a:moveTo>
                    <a:pt x="155" y="0"/>
                  </a:moveTo>
                  <a:cubicBezTo>
                    <a:pt x="152" y="1"/>
                    <a:pt x="148" y="1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5" y="2"/>
                    <a:pt x="147" y="2"/>
                    <a:pt x="149" y="1"/>
                  </a:cubicBezTo>
                  <a:cubicBezTo>
                    <a:pt x="149" y="1"/>
                    <a:pt x="149" y="1"/>
                    <a:pt x="150" y="1"/>
                  </a:cubicBezTo>
                  <a:cubicBezTo>
                    <a:pt x="151" y="1"/>
                    <a:pt x="153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5" y="0"/>
                    <a:pt x="155" y="0"/>
                    <a:pt x="155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5307013" y="1011238"/>
              <a:ext cx="3930650" cy="4789488"/>
            </a:xfrm>
            <a:custGeom>
              <a:avLst/>
              <a:gdLst>
                <a:gd name="T0" fmla="*/ 2 w 186"/>
                <a:gd name="T1" fmla="*/ 218 h 227"/>
                <a:gd name="T2" fmla="*/ 7 w 186"/>
                <a:gd name="T3" fmla="*/ 222 h 227"/>
                <a:gd name="T4" fmla="*/ 15 w 186"/>
                <a:gd name="T5" fmla="*/ 226 h 227"/>
                <a:gd name="T6" fmla="*/ 12 w 186"/>
                <a:gd name="T7" fmla="*/ 200 h 227"/>
                <a:gd name="T8" fmla="*/ 12 w 186"/>
                <a:gd name="T9" fmla="*/ 200 h 227"/>
                <a:gd name="T10" fmla="*/ 9 w 186"/>
                <a:gd name="T11" fmla="*/ 173 h 227"/>
                <a:gd name="T12" fmla="*/ 9 w 186"/>
                <a:gd name="T13" fmla="*/ 174 h 227"/>
                <a:gd name="T14" fmla="*/ 8 w 186"/>
                <a:gd name="T15" fmla="*/ 175 h 227"/>
                <a:gd name="T16" fmla="*/ 8 w 186"/>
                <a:gd name="T17" fmla="*/ 177 h 227"/>
                <a:gd name="T18" fmla="*/ 7 w 186"/>
                <a:gd name="T19" fmla="*/ 179 h 227"/>
                <a:gd name="T20" fmla="*/ 5 w 186"/>
                <a:gd name="T21" fmla="*/ 182 h 227"/>
                <a:gd name="T22" fmla="*/ 5 w 186"/>
                <a:gd name="T23" fmla="*/ 182 h 227"/>
                <a:gd name="T24" fmla="*/ 4 w 186"/>
                <a:gd name="T25" fmla="*/ 185 h 227"/>
                <a:gd name="T26" fmla="*/ 4 w 186"/>
                <a:gd name="T27" fmla="*/ 185 h 227"/>
                <a:gd name="T28" fmla="*/ 3 w 186"/>
                <a:gd name="T29" fmla="*/ 186 h 227"/>
                <a:gd name="T30" fmla="*/ 2 w 186"/>
                <a:gd name="T31" fmla="*/ 188 h 227"/>
                <a:gd name="T32" fmla="*/ 0 w 186"/>
                <a:gd name="T33" fmla="*/ 192 h 227"/>
                <a:gd name="T34" fmla="*/ 4 w 186"/>
                <a:gd name="T35" fmla="*/ 208 h 227"/>
                <a:gd name="T36" fmla="*/ 11 w 186"/>
                <a:gd name="T37" fmla="*/ 199 h 227"/>
                <a:gd name="T38" fmla="*/ 11 w 186"/>
                <a:gd name="T39" fmla="*/ 173 h 227"/>
                <a:gd name="T40" fmla="*/ 164 w 186"/>
                <a:gd name="T41" fmla="*/ 2 h 227"/>
                <a:gd name="T42" fmla="*/ 155 w 186"/>
                <a:gd name="T43" fmla="*/ 5 h 227"/>
                <a:gd name="T44" fmla="*/ 150 w 186"/>
                <a:gd name="T45" fmla="*/ 6 h 227"/>
                <a:gd name="T46" fmla="*/ 144 w 186"/>
                <a:gd name="T47" fmla="*/ 8 h 227"/>
                <a:gd name="T48" fmla="*/ 138 w 186"/>
                <a:gd name="T49" fmla="*/ 9 h 227"/>
                <a:gd name="T50" fmla="*/ 130 w 186"/>
                <a:gd name="T51" fmla="*/ 13 h 227"/>
                <a:gd name="T52" fmla="*/ 125 w 186"/>
                <a:gd name="T53" fmla="*/ 15 h 227"/>
                <a:gd name="T54" fmla="*/ 117 w 186"/>
                <a:gd name="T55" fmla="*/ 19 h 227"/>
                <a:gd name="T56" fmla="*/ 114 w 186"/>
                <a:gd name="T57" fmla="*/ 22 h 227"/>
                <a:gd name="T58" fmla="*/ 103 w 186"/>
                <a:gd name="T59" fmla="*/ 31 h 227"/>
                <a:gd name="T60" fmla="*/ 97 w 186"/>
                <a:gd name="T61" fmla="*/ 37 h 227"/>
                <a:gd name="T62" fmla="*/ 91 w 186"/>
                <a:gd name="T63" fmla="*/ 43 h 227"/>
                <a:gd name="T64" fmla="*/ 81 w 186"/>
                <a:gd name="T65" fmla="*/ 56 h 227"/>
                <a:gd name="T66" fmla="*/ 75 w 186"/>
                <a:gd name="T67" fmla="*/ 63 h 227"/>
                <a:gd name="T68" fmla="*/ 69 w 186"/>
                <a:gd name="T69" fmla="*/ 71 h 227"/>
                <a:gd name="T70" fmla="*/ 65 w 186"/>
                <a:gd name="T71" fmla="*/ 78 h 227"/>
                <a:gd name="T72" fmla="*/ 49 w 186"/>
                <a:gd name="T73" fmla="*/ 102 h 227"/>
                <a:gd name="T74" fmla="*/ 39 w 186"/>
                <a:gd name="T75" fmla="*/ 118 h 227"/>
                <a:gd name="T76" fmla="*/ 37 w 186"/>
                <a:gd name="T77" fmla="*/ 123 h 227"/>
                <a:gd name="T78" fmla="*/ 36 w 186"/>
                <a:gd name="T79" fmla="*/ 123 h 227"/>
                <a:gd name="T80" fmla="*/ 33 w 186"/>
                <a:gd name="T81" fmla="*/ 128 h 227"/>
                <a:gd name="T82" fmla="*/ 127 w 186"/>
                <a:gd name="T83" fmla="*/ 15 h 227"/>
                <a:gd name="T84" fmla="*/ 186 w 186"/>
                <a:gd name="T8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227">
                  <a:moveTo>
                    <a:pt x="4" y="211"/>
                  </a:moveTo>
                  <a:cubicBezTo>
                    <a:pt x="3" y="212"/>
                    <a:pt x="3" y="213"/>
                    <a:pt x="2" y="214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4" y="211"/>
                    <a:pt x="4" y="211"/>
                    <a:pt x="4" y="211"/>
                  </a:cubicBezTo>
                  <a:moveTo>
                    <a:pt x="12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12" y="200"/>
                    <a:pt x="12" y="200"/>
                    <a:pt x="12" y="200"/>
                  </a:cubicBezTo>
                  <a:moveTo>
                    <a:pt x="11" y="173"/>
                  </a:moveTo>
                  <a:cubicBezTo>
                    <a:pt x="11" y="173"/>
                    <a:pt x="10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5"/>
                    <a:pt x="8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7" y="177"/>
                    <a:pt x="7" y="178"/>
                    <a:pt x="7" y="178"/>
                  </a:cubicBezTo>
                  <a:cubicBezTo>
                    <a:pt x="7" y="178"/>
                    <a:pt x="7" y="179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6" y="180"/>
                    <a:pt x="6" y="180"/>
                    <a:pt x="6" y="180"/>
                  </a:cubicBezTo>
                  <a:cubicBezTo>
                    <a:pt x="6" y="180"/>
                    <a:pt x="6" y="181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3"/>
                    <a:pt x="4" y="183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1" y="189"/>
                    <a:pt x="1" y="190"/>
                    <a:pt x="1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2" y="210"/>
                    <a:pt x="3" y="209"/>
                    <a:pt x="4" y="208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6" y="185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moveTo>
                    <a:pt x="186" y="0"/>
                  </a:moveTo>
                  <a:cubicBezTo>
                    <a:pt x="179" y="0"/>
                    <a:pt x="172" y="1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2" y="3"/>
                    <a:pt x="158" y="4"/>
                    <a:pt x="155" y="5"/>
                  </a:cubicBezTo>
                  <a:cubicBezTo>
                    <a:pt x="155" y="5"/>
                    <a:pt x="155" y="5"/>
                    <a:pt x="154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3" y="5"/>
                    <a:pt x="151" y="6"/>
                    <a:pt x="150" y="6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7" y="7"/>
                    <a:pt x="145" y="7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8"/>
                    <a:pt x="144" y="8"/>
                    <a:pt x="143" y="8"/>
                  </a:cubicBezTo>
                  <a:cubicBezTo>
                    <a:pt x="142" y="8"/>
                    <a:pt x="141" y="8"/>
                    <a:pt x="139" y="9"/>
                  </a:cubicBezTo>
                  <a:cubicBezTo>
                    <a:pt x="139" y="9"/>
                    <a:pt x="139" y="9"/>
                    <a:pt x="138" y="9"/>
                  </a:cubicBezTo>
                  <a:cubicBezTo>
                    <a:pt x="137" y="10"/>
                    <a:pt x="135" y="10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2" y="11"/>
                    <a:pt x="131" y="12"/>
                    <a:pt x="130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8" y="14"/>
                    <a:pt x="126" y="14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3" y="16"/>
                    <a:pt x="121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9"/>
                    <a:pt x="118" y="19"/>
                    <a:pt x="117" y="19"/>
                  </a:cubicBezTo>
                  <a:cubicBezTo>
                    <a:pt x="116" y="20"/>
                    <a:pt x="115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2" y="23"/>
                    <a:pt x="110" y="25"/>
                    <a:pt x="108" y="26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6" y="28"/>
                    <a:pt x="105" y="30"/>
                    <a:pt x="103" y="31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1" y="33"/>
                    <a:pt x="99" y="35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5" y="39"/>
                    <a:pt x="93" y="41"/>
                    <a:pt x="92" y="4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5"/>
                    <a:pt x="88" y="47"/>
                    <a:pt x="86" y="49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4" y="52"/>
                    <a:pt x="82" y="54"/>
                    <a:pt x="81" y="56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9"/>
                    <a:pt x="77" y="60"/>
                    <a:pt x="76" y="62"/>
                  </a:cubicBezTo>
                  <a:cubicBezTo>
                    <a:pt x="76" y="63"/>
                    <a:pt x="75" y="63"/>
                    <a:pt x="75" y="6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3" y="66"/>
                    <a:pt x="72" y="68"/>
                    <a:pt x="70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4"/>
                    <a:pt x="67" y="75"/>
                  </a:cubicBezTo>
                  <a:cubicBezTo>
                    <a:pt x="66" y="76"/>
                    <a:pt x="65" y="77"/>
                    <a:pt x="65" y="78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9" y="86"/>
                    <a:pt x="54" y="94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8" y="104"/>
                    <a:pt x="47" y="105"/>
                    <a:pt x="47" y="106"/>
                  </a:cubicBezTo>
                  <a:cubicBezTo>
                    <a:pt x="44" y="110"/>
                    <a:pt x="42" y="114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21"/>
                    <a:pt x="37" y="122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6"/>
                    <a:pt x="34" y="127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4" y="130"/>
                    <a:pt x="34" y="130"/>
                    <a:pt x="35" y="131"/>
                  </a:cubicBezTo>
                  <a:cubicBezTo>
                    <a:pt x="60" y="86"/>
                    <a:pt x="96" y="31"/>
                    <a:pt x="127" y="15"/>
                  </a:cubicBezTo>
                  <a:cubicBezTo>
                    <a:pt x="139" y="9"/>
                    <a:pt x="154" y="5"/>
                    <a:pt x="167" y="3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173" y="1"/>
                    <a:pt x="180" y="0"/>
                    <a:pt x="186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348288" y="5208588"/>
              <a:ext cx="211138" cy="317500"/>
            </a:xfrm>
            <a:custGeom>
              <a:avLst/>
              <a:gdLst>
                <a:gd name="T0" fmla="*/ 2 w 10"/>
                <a:gd name="T1" fmla="*/ 9 h 15"/>
                <a:gd name="T2" fmla="*/ 0 w 10"/>
                <a:gd name="T3" fmla="*/ 12 h 15"/>
                <a:gd name="T4" fmla="*/ 0 w 10"/>
                <a:gd name="T5" fmla="*/ 15 h 15"/>
                <a:gd name="T6" fmla="*/ 2 w 10"/>
                <a:gd name="T7" fmla="*/ 12 h 15"/>
                <a:gd name="T8" fmla="*/ 2 w 10"/>
                <a:gd name="T9" fmla="*/ 9 h 15"/>
                <a:gd name="T10" fmla="*/ 9 w 10"/>
                <a:gd name="T11" fmla="*/ 0 h 15"/>
                <a:gd name="T12" fmla="*/ 9 w 10"/>
                <a:gd name="T13" fmla="*/ 0 h 15"/>
                <a:gd name="T14" fmla="*/ 10 w 10"/>
                <a:gd name="T15" fmla="*/ 1 h 15"/>
                <a:gd name="T16" fmla="*/ 10 w 10"/>
                <a:gd name="T17" fmla="*/ 1 h 15"/>
                <a:gd name="T18" fmla="*/ 9 w 10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2" y="9"/>
                  </a:moveTo>
                  <a:cubicBezTo>
                    <a:pt x="1" y="10"/>
                    <a:pt x="0" y="11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1" y="13"/>
                    <a:pt x="2" y="12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94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370513" y="1074738"/>
              <a:ext cx="3910013" cy="4408489"/>
            </a:xfrm>
            <a:custGeom>
              <a:avLst/>
              <a:gdLst>
                <a:gd name="T0" fmla="*/ 9 w 185"/>
                <a:gd name="T1" fmla="*/ 170 h 209"/>
                <a:gd name="T2" fmla="*/ 0 w 185"/>
                <a:gd name="T3" fmla="*/ 189 h 209"/>
                <a:gd name="T4" fmla="*/ 8 w 185"/>
                <a:gd name="T5" fmla="*/ 196 h 209"/>
                <a:gd name="T6" fmla="*/ 9 w 185"/>
                <a:gd name="T7" fmla="*/ 197 h 209"/>
                <a:gd name="T8" fmla="*/ 23 w 185"/>
                <a:gd name="T9" fmla="*/ 208 h 209"/>
                <a:gd name="T10" fmla="*/ 23 w 185"/>
                <a:gd name="T11" fmla="*/ 209 h 209"/>
                <a:gd name="T12" fmla="*/ 27 w 185"/>
                <a:gd name="T13" fmla="*/ 205 h 209"/>
                <a:gd name="T14" fmla="*/ 2 w 185"/>
                <a:gd name="T15" fmla="*/ 184 h 209"/>
                <a:gd name="T16" fmla="*/ 9 w 185"/>
                <a:gd name="T17" fmla="*/ 170 h 209"/>
                <a:gd name="T18" fmla="*/ 9 w 185"/>
                <a:gd name="T19" fmla="*/ 170 h 209"/>
                <a:gd name="T20" fmla="*/ 164 w 185"/>
                <a:gd name="T21" fmla="*/ 0 h 209"/>
                <a:gd name="T22" fmla="*/ 124 w 185"/>
                <a:gd name="T23" fmla="*/ 12 h 209"/>
                <a:gd name="T24" fmla="*/ 32 w 185"/>
                <a:gd name="T25" fmla="*/ 128 h 209"/>
                <a:gd name="T26" fmla="*/ 32 w 185"/>
                <a:gd name="T27" fmla="*/ 128 h 209"/>
                <a:gd name="T28" fmla="*/ 39 w 185"/>
                <a:gd name="T29" fmla="*/ 115 h 209"/>
                <a:gd name="T30" fmla="*/ 76 w 185"/>
                <a:gd name="T31" fmla="*/ 146 h 209"/>
                <a:gd name="T32" fmla="*/ 114 w 185"/>
                <a:gd name="T33" fmla="*/ 102 h 209"/>
                <a:gd name="T34" fmla="*/ 112 w 185"/>
                <a:gd name="T35" fmla="*/ 58 h 209"/>
                <a:gd name="T36" fmla="*/ 137 w 185"/>
                <a:gd name="T37" fmla="*/ 46 h 209"/>
                <a:gd name="T38" fmla="*/ 156 w 185"/>
                <a:gd name="T39" fmla="*/ 53 h 209"/>
                <a:gd name="T40" fmla="*/ 185 w 185"/>
                <a:gd name="T41" fmla="*/ 18 h 209"/>
                <a:gd name="T42" fmla="*/ 164 w 185"/>
                <a:gd name="T4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" h="209">
                  <a:moveTo>
                    <a:pt x="9" y="170"/>
                  </a:moveTo>
                  <a:cubicBezTo>
                    <a:pt x="3" y="182"/>
                    <a:pt x="0" y="189"/>
                    <a:pt x="0" y="189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9"/>
                    <a:pt x="23" y="209"/>
                    <a:pt x="23" y="209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4" y="181"/>
                    <a:pt x="6" y="176"/>
                    <a:pt x="9" y="170"/>
                  </a:cubicBezTo>
                  <a:cubicBezTo>
                    <a:pt x="9" y="170"/>
                    <a:pt x="9" y="170"/>
                    <a:pt x="9" y="170"/>
                  </a:cubicBezTo>
                  <a:moveTo>
                    <a:pt x="164" y="0"/>
                  </a:moveTo>
                  <a:cubicBezTo>
                    <a:pt x="151" y="2"/>
                    <a:pt x="136" y="6"/>
                    <a:pt x="124" y="12"/>
                  </a:cubicBezTo>
                  <a:cubicBezTo>
                    <a:pt x="93" y="28"/>
                    <a:pt x="57" y="83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4" y="123"/>
                    <a:pt x="37" y="119"/>
                    <a:pt x="39" y="115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02" y="90"/>
                    <a:pt x="101" y="71"/>
                    <a:pt x="112" y="58"/>
                  </a:cubicBezTo>
                  <a:cubicBezTo>
                    <a:pt x="118" y="50"/>
                    <a:pt x="127" y="46"/>
                    <a:pt x="137" y="46"/>
                  </a:cubicBezTo>
                  <a:cubicBezTo>
                    <a:pt x="143" y="46"/>
                    <a:pt x="150" y="48"/>
                    <a:pt x="156" y="53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64" y="0"/>
                    <a:pt x="164" y="0"/>
                    <a:pt x="16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7504113" y="2044700"/>
              <a:ext cx="1163638" cy="1181100"/>
            </a:xfrm>
            <a:custGeom>
              <a:avLst/>
              <a:gdLst>
                <a:gd name="T0" fmla="*/ 36 w 55"/>
                <a:gd name="T1" fmla="*/ 0 h 56"/>
                <a:gd name="T2" fmla="*/ 11 w 55"/>
                <a:gd name="T3" fmla="*/ 12 h 56"/>
                <a:gd name="T4" fmla="*/ 13 w 55"/>
                <a:gd name="T5" fmla="*/ 56 h 56"/>
                <a:gd name="T6" fmla="*/ 17 w 55"/>
                <a:gd name="T7" fmla="*/ 51 h 56"/>
                <a:gd name="T8" fmla="*/ 16 w 55"/>
                <a:gd name="T9" fmla="*/ 16 h 56"/>
                <a:gd name="T10" fmla="*/ 36 w 55"/>
                <a:gd name="T11" fmla="*/ 7 h 56"/>
                <a:gd name="T12" fmla="*/ 51 w 55"/>
                <a:gd name="T13" fmla="*/ 11 h 56"/>
                <a:gd name="T14" fmla="*/ 55 w 55"/>
                <a:gd name="T15" fmla="*/ 7 h 56"/>
                <a:gd name="T16" fmla="*/ 36 w 5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36" y="0"/>
                  </a:moveTo>
                  <a:cubicBezTo>
                    <a:pt x="26" y="0"/>
                    <a:pt x="17" y="4"/>
                    <a:pt x="11" y="12"/>
                  </a:cubicBezTo>
                  <a:cubicBezTo>
                    <a:pt x="0" y="25"/>
                    <a:pt x="1" y="44"/>
                    <a:pt x="13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8" y="41"/>
                    <a:pt x="7" y="26"/>
                    <a:pt x="16" y="16"/>
                  </a:cubicBezTo>
                  <a:cubicBezTo>
                    <a:pt x="21" y="10"/>
                    <a:pt x="28" y="7"/>
                    <a:pt x="36" y="7"/>
                  </a:cubicBezTo>
                  <a:cubicBezTo>
                    <a:pt x="41" y="7"/>
                    <a:pt x="46" y="8"/>
                    <a:pt x="51" y="11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9" y="2"/>
                    <a:pt x="42" y="0"/>
                    <a:pt x="36" y="0"/>
                  </a:cubicBezTo>
                </a:path>
              </a:pathLst>
            </a:custGeom>
            <a:solidFill>
              <a:srgbClr val="007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7653338" y="2192338"/>
              <a:ext cx="928688" cy="928688"/>
            </a:xfrm>
            <a:custGeom>
              <a:avLst/>
              <a:gdLst>
                <a:gd name="T0" fmla="*/ 29 w 44"/>
                <a:gd name="T1" fmla="*/ 0 h 44"/>
                <a:gd name="T2" fmla="*/ 9 w 44"/>
                <a:gd name="T3" fmla="*/ 9 h 44"/>
                <a:gd name="T4" fmla="*/ 10 w 44"/>
                <a:gd name="T5" fmla="*/ 44 h 44"/>
                <a:gd name="T6" fmla="*/ 44 w 44"/>
                <a:gd name="T7" fmla="*/ 4 h 44"/>
                <a:gd name="T8" fmla="*/ 29 w 4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29" y="0"/>
                  </a:moveTo>
                  <a:cubicBezTo>
                    <a:pt x="21" y="0"/>
                    <a:pt x="14" y="3"/>
                    <a:pt x="9" y="9"/>
                  </a:cubicBezTo>
                  <a:cubicBezTo>
                    <a:pt x="0" y="19"/>
                    <a:pt x="1" y="34"/>
                    <a:pt x="10" y="4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1"/>
                    <a:pt x="34" y="0"/>
                    <a:pt x="2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8836025" y="990600"/>
              <a:ext cx="846138" cy="463550"/>
            </a:xfrm>
            <a:custGeom>
              <a:avLst/>
              <a:gdLst>
                <a:gd name="T0" fmla="*/ 38 w 40"/>
                <a:gd name="T1" fmla="*/ 0 h 22"/>
                <a:gd name="T2" fmla="*/ 19 w 40"/>
                <a:gd name="T3" fmla="*/ 1 h 22"/>
                <a:gd name="T4" fmla="*/ 0 w 40"/>
                <a:gd name="T5" fmla="*/ 3 h 22"/>
                <a:gd name="T6" fmla="*/ 0 w 40"/>
                <a:gd name="T7" fmla="*/ 4 h 22"/>
                <a:gd name="T8" fmla="*/ 21 w 40"/>
                <a:gd name="T9" fmla="*/ 22 h 22"/>
                <a:gd name="T10" fmla="*/ 40 w 40"/>
                <a:gd name="T11" fmla="*/ 0 h 22"/>
                <a:gd name="T12" fmla="*/ 40 w 40"/>
                <a:gd name="T13" fmla="*/ 0 h 22"/>
                <a:gd name="T14" fmla="*/ 38 w 4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2">
                  <a:moveTo>
                    <a:pt x="38" y="0"/>
                  </a:moveTo>
                  <a:cubicBezTo>
                    <a:pt x="35" y="0"/>
                    <a:pt x="28" y="0"/>
                    <a:pt x="19" y="1"/>
                  </a:cubicBezTo>
                  <a:cubicBezTo>
                    <a:pt x="13" y="1"/>
                    <a:pt x="6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411788" y="3500438"/>
              <a:ext cx="1565275" cy="1898650"/>
            </a:xfrm>
            <a:custGeom>
              <a:avLst/>
              <a:gdLst>
                <a:gd name="T0" fmla="*/ 37 w 74"/>
                <a:gd name="T1" fmla="*/ 0 h 90"/>
                <a:gd name="T2" fmla="*/ 30 w 74"/>
                <a:gd name="T3" fmla="*/ 13 h 90"/>
                <a:gd name="T4" fmla="*/ 38 w 74"/>
                <a:gd name="T5" fmla="*/ 32 h 90"/>
                <a:gd name="T6" fmla="*/ 6 w 74"/>
                <a:gd name="T7" fmla="*/ 70 h 90"/>
                <a:gd name="T8" fmla="*/ 7 w 74"/>
                <a:gd name="T9" fmla="*/ 55 h 90"/>
                <a:gd name="T10" fmla="*/ 0 w 74"/>
                <a:gd name="T11" fmla="*/ 69 h 90"/>
                <a:gd name="T12" fmla="*/ 25 w 74"/>
                <a:gd name="T13" fmla="*/ 90 h 90"/>
                <a:gd name="T14" fmla="*/ 74 w 74"/>
                <a:gd name="T15" fmla="*/ 31 h 90"/>
                <a:gd name="T16" fmla="*/ 37 w 74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90">
                  <a:moveTo>
                    <a:pt x="37" y="0"/>
                  </a:moveTo>
                  <a:cubicBezTo>
                    <a:pt x="35" y="4"/>
                    <a:pt x="32" y="8"/>
                    <a:pt x="30" y="13"/>
                  </a:cubicBezTo>
                  <a:cubicBezTo>
                    <a:pt x="37" y="20"/>
                    <a:pt x="38" y="32"/>
                    <a:pt x="38" y="3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0" y="60"/>
                    <a:pt x="10" y="56"/>
                    <a:pt x="7" y="55"/>
                  </a:cubicBezTo>
                  <a:cubicBezTo>
                    <a:pt x="4" y="61"/>
                    <a:pt x="2" y="66"/>
                    <a:pt x="0" y="69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3 w 82"/>
                <a:gd name="T1" fmla="*/ 94 h 94"/>
                <a:gd name="T2" fmla="*/ 0 w 82"/>
                <a:gd name="T3" fmla="*/ 94 h 94"/>
                <a:gd name="T4" fmla="*/ 0 w 82"/>
                <a:gd name="T5" fmla="*/ 94 h 94"/>
                <a:gd name="T6" fmla="*/ 3 w 82"/>
                <a:gd name="T7" fmla="*/ 94 h 94"/>
                <a:gd name="T8" fmla="*/ 3 w 82"/>
                <a:gd name="T9" fmla="*/ 94 h 94"/>
                <a:gd name="T10" fmla="*/ 62 w 82"/>
                <a:gd name="T11" fmla="*/ 7 h 94"/>
                <a:gd name="T12" fmla="*/ 47 w 82"/>
                <a:gd name="T13" fmla="*/ 20 h 94"/>
                <a:gd name="T14" fmla="*/ 62 w 82"/>
                <a:gd name="T15" fmla="*/ 7 h 94"/>
                <a:gd name="T16" fmla="*/ 79 w 82"/>
                <a:gd name="T17" fmla="*/ 0 h 94"/>
                <a:gd name="T18" fmla="*/ 73 w 82"/>
                <a:gd name="T19" fmla="*/ 2 h 94"/>
                <a:gd name="T20" fmla="*/ 76 w 82"/>
                <a:gd name="T21" fmla="*/ 1 h 94"/>
                <a:gd name="T22" fmla="*/ 76 w 82"/>
                <a:gd name="T23" fmla="*/ 1 h 94"/>
                <a:gd name="T24" fmla="*/ 79 w 82"/>
                <a:gd name="T25" fmla="*/ 0 h 94"/>
                <a:gd name="T26" fmla="*/ 82 w 82"/>
                <a:gd name="T27" fmla="*/ 0 h 94"/>
                <a:gd name="T28" fmla="*/ 80 w 82"/>
                <a:gd name="T29" fmla="*/ 0 h 94"/>
                <a:gd name="T30" fmla="*/ 80 w 82"/>
                <a:gd name="T31" fmla="*/ 0 h 94"/>
                <a:gd name="T32" fmla="*/ 82 w 82"/>
                <a:gd name="T33" fmla="*/ 0 h 94"/>
                <a:gd name="T34" fmla="*/ 82 w 82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4">
                  <a:moveTo>
                    <a:pt x="3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moveTo>
                    <a:pt x="62" y="7"/>
                  </a:moveTo>
                  <a:cubicBezTo>
                    <a:pt x="57" y="10"/>
                    <a:pt x="52" y="15"/>
                    <a:pt x="47" y="20"/>
                  </a:cubicBezTo>
                  <a:cubicBezTo>
                    <a:pt x="52" y="15"/>
                    <a:pt x="57" y="10"/>
                    <a:pt x="62" y="7"/>
                  </a:cubicBezTo>
                  <a:moveTo>
                    <a:pt x="79" y="0"/>
                  </a:moveTo>
                  <a:cubicBezTo>
                    <a:pt x="77" y="1"/>
                    <a:pt x="75" y="1"/>
                    <a:pt x="73" y="2"/>
                  </a:cubicBezTo>
                  <a:cubicBezTo>
                    <a:pt x="74" y="1"/>
                    <a:pt x="75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8" y="0"/>
                    <a:pt x="79" y="0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82 w 82"/>
                <a:gd name="T1" fmla="*/ 0 h 94"/>
                <a:gd name="T2" fmla="*/ 80 w 82"/>
                <a:gd name="T3" fmla="*/ 0 h 94"/>
                <a:gd name="T4" fmla="*/ 80 w 82"/>
                <a:gd name="T5" fmla="*/ 0 h 94"/>
                <a:gd name="T6" fmla="*/ 79 w 82"/>
                <a:gd name="T7" fmla="*/ 0 h 94"/>
                <a:gd name="T8" fmla="*/ 76 w 82"/>
                <a:gd name="T9" fmla="*/ 1 h 94"/>
                <a:gd name="T10" fmla="*/ 76 w 82"/>
                <a:gd name="T11" fmla="*/ 1 h 94"/>
                <a:gd name="T12" fmla="*/ 73 w 82"/>
                <a:gd name="T13" fmla="*/ 2 h 94"/>
                <a:gd name="T14" fmla="*/ 72 w 82"/>
                <a:gd name="T15" fmla="*/ 2 h 94"/>
                <a:gd name="T16" fmla="*/ 62 w 82"/>
                <a:gd name="T17" fmla="*/ 7 h 94"/>
                <a:gd name="T18" fmla="*/ 47 w 82"/>
                <a:gd name="T19" fmla="*/ 20 h 94"/>
                <a:gd name="T20" fmla="*/ 0 w 82"/>
                <a:gd name="T21" fmla="*/ 94 h 94"/>
                <a:gd name="T22" fmla="*/ 3 w 82"/>
                <a:gd name="T23" fmla="*/ 94 h 94"/>
                <a:gd name="T24" fmla="*/ 74 w 82"/>
                <a:gd name="T25" fmla="*/ 2 h 94"/>
                <a:gd name="T26" fmla="*/ 82 w 82"/>
                <a:gd name="T2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4"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9" y="0"/>
                  </a:cubicBezTo>
                  <a:cubicBezTo>
                    <a:pt x="78" y="0"/>
                    <a:pt x="77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4" y="1"/>
                    <a:pt x="73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68" y="3"/>
                    <a:pt x="65" y="5"/>
                    <a:pt x="62" y="7"/>
                  </a:cubicBezTo>
                  <a:cubicBezTo>
                    <a:pt x="57" y="10"/>
                    <a:pt x="52" y="15"/>
                    <a:pt x="47" y="20"/>
                  </a:cubicBezTo>
                  <a:cubicBezTo>
                    <a:pt x="31" y="40"/>
                    <a:pt x="18" y="69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9" y="57"/>
                    <a:pt x="44" y="12"/>
                    <a:pt x="74" y="2"/>
                  </a:cubicBezTo>
                  <a:cubicBezTo>
                    <a:pt x="77" y="1"/>
                    <a:pt x="80" y="0"/>
                    <a:pt x="82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016375" y="3668713"/>
              <a:ext cx="2198688" cy="1982788"/>
            </a:xfrm>
            <a:custGeom>
              <a:avLst/>
              <a:gdLst>
                <a:gd name="T0" fmla="*/ 80 w 104"/>
                <a:gd name="T1" fmla="*/ 0 h 94"/>
                <a:gd name="T2" fmla="*/ 79 w 104"/>
                <a:gd name="T3" fmla="*/ 0 h 94"/>
                <a:gd name="T4" fmla="*/ 79 w 104"/>
                <a:gd name="T5" fmla="*/ 0 h 94"/>
                <a:gd name="T6" fmla="*/ 71 w 104"/>
                <a:gd name="T7" fmla="*/ 2 h 94"/>
                <a:gd name="T8" fmla="*/ 0 w 104"/>
                <a:gd name="T9" fmla="*/ 94 h 94"/>
                <a:gd name="T10" fmla="*/ 0 w 104"/>
                <a:gd name="T11" fmla="*/ 94 h 94"/>
                <a:gd name="T12" fmla="*/ 13 w 104"/>
                <a:gd name="T13" fmla="*/ 91 h 94"/>
                <a:gd name="T14" fmla="*/ 70 w 104"/>
                <a:gd name="T15" fmla="*/ 47 h 94"/>
                <a:gd name="T16" fmla="*/ 70 w 104"/>
                <a:gd name="T17" fmla="*/ 47 h 94"/>
                <a:gd name="T18" fmla="*/ 72 w 104"/>
                <a:gd name="T19" fmla="*/ 47 h 94"/>
                <a:gd name="T20" fmla="*/ 73 w 104"/>
                <a:gd name="T21" fmla="*/ 47 h 94"/>
                <a:gd name="T22" fmla="*/ 73 w 104"/>
                <a:gd name="T23" fmla="*/ 47 h 94"/>
                <a:gd name="T24" fmla="*/ 72 w 104"/>
                <a:gd name="T25" fmla="*/ 62 h 94"/>
                <a:gd name="T26" fmla="*/ 104 w 104"/>
                <a:gd name="T27" fmla="*/ 24 h 94"/>
                <a:gd name="T28" fmla="*/ 96 w 104"/>
                <a:gd name="T29" fmla="*/ 5 h 94"/>
                <a:gd name="T30" fmla="*/ 96 w 104"/>
                <a:gd name="T31" fmla="*/ 5 h 94"/>
                <a:gd name="T32" fmla="*/ 94 w 104"/>
                <a:gd name="T33" fmla="*/ 3 h 94"/>
                <a:gd name="T34" fmla="*/ 94 w 104"/>
                <a:gd name="T35" fmla="*/ 3 h 94"/>
                <a:gd name="T36" fmla="*/ 94 w 104"/>
                <a:gd name="T37" fmla="*/ 3 h 94"/>
                <a:gd name="T38" fmla="*/ 93 w 104"/>
                <a:gd name="T39" fmla="*/ 5 h 94"/>
                <a:gd name="T40" fmla="*/ 80 w 104"/>
                <a:gd name="T4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94">
                  <a:moveTo>
                    <a:pt x="80" y="0"/>
                  </a:moveTo>
                  <a:cubicBezTo>
                    <a:pt x="80" y="0"/>
                    <a:pt x="80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4" y="1"/>
                    <a:pt x="71" y="2"/>
                  </a:cubicBezTo>
                  <a:cubicBezTo>
                    <a:pt x="41" y="12"/>
                    <a:pt x="26" y="5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91"/>
                    <a:pt x="58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2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8"/>
                    <a:pt x="76" y="52"/>
                    <a:pt x="72" y="6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12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4"/>
                    <a:pt x="95" y="4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3" y="4"/>
                    <a:pt x="93" y="5"/>
                  </a:cubicBezTo>
                  <a:cubicBezTo>
                    <a:pt x="90" y="2"/>
                    <a:pt x="86" y="0"/>
                    <a:pt x="8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370513" y="5610225"/>
              <a:ext cx="84138" cy="8413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2 w 4"/>
                <a:gd name="T5" fmla="*/ 2 h 4"/>
                <a:gd name="T6" fmla="*/ 2 w 4"/>
                <a:gd name="T7" fmla="*/ 2 h 4"/>
                <a:gd name="T8" fmla="*/ 4 w 4"/>
                <a:gd name="T9" fmla="*/ 4 h 4"/>
                <a:gd name="T10" fmla="*/ 4 w 4"/>
                <a:gd name="T11" fmla="*/ 4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A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411788" y="5651500"/>
              <a:ext cx="42863" cy="428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8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454650" y="5694363"/>
              <a:ext cx="127000" cy="10636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0 w 6"/>
                <a:gd name="T7" fmla="*/ 0 h 5"/>
                <a:gd name="T8" fmla="*/ 6 w 6"/>
                <a:gd name="T9" fmla="*/ 5 h 5"/>
                <a:gd name="T10" fmla="*/ 6 w 6"/>
                <a:gd name="T11" fmla="*/ 5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85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348143" y="3533837"/>
            <a:ext cx="1327935" cy="32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44620" y="3345704"/>
            <a:ext cx="886461" cy="1739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6295" y="3421927"/>
            <a:ext cx="512961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2018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828584" y="2732965"/>
            <a:ext cx="1327935" cy="32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825060" y="2544832"/>
            <a:ext cx="886461" cy="1739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36735" y="2621055"/>
            <a:ext cx="512961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2019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316259" y="1923363"/>
            <a:ext cx="1327935" cy="32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12736" y="1735230"/>
            <a:ext cx="886461" cy="1739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724411" y="1811453"/>
            <a:ext cx="512961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2020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5821062" y="3533837"/>
            <a:ext cx="1327935" cy="32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817539" y="3345704"/>
            <a:ext cx="886461" cy="1739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229214" y="3421927"/>
            <a:ext cx="512961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2021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301502" y="2732965"/>
            <a:ext cx="1327935" cy="32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297979" y="2544832"/>
            <a:ext cx="886461" cy="1739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09654" y="2621055"/>
            <a:ext cx="512961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2022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789178" y="1923363"/>
            <a:ext cx="1327935" cy="32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85655" y="1735230"/>
            <a:ext cx="886461" cy="1739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197330" y="1811453"/>
            <a:ext cx="567463" cy="3042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XX</a:t>
            </a:r>
            <a:endParaRPr 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666B5EBC-F94E-402B-B816-9B5BF6DF9E08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C474C367-4EBE-4B5B-9D11-DEBC4757AEEF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椭圆 80">
            <a:extLst>
              <a:ext uri="{FF2B5EF4-FFF2-40B4-BE49-F238E27FC236}">
                <a16:creationId xmlns:a16="http://schemas.microsoft.com/office/drawing/2014/main" id="{DFDE495B-A26A-4189-A6E2-2A157D6679DF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矩形 39">
            <a:extLst>
              <a:ext uri="{FF2B5EF4-FFF2-40B4-BE49-F238E27FC236}">
                <a16:creationId xmlns:a16="http://schemas.microsoft.com/office/drawing/2014/main" id="{64EAEB07-741A-42B9-8250-CB7BFB5EC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205564366"/>
      </p:ext>
    </p:extLst>
  </p:cSld>
  <p:clrMapOvr>
    <a:masterClrMapping/>
  </p:clrMapOvr>
  <p:transition spd="med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" name="Chart 6"/>
          <p:cNvGraphicFramePr/>
          <p:nvPr>
            <p:extLst>
              <p:ext uri="{D42A27DB-BD31-4B8C-83A1-F6EECF244321}">
                <p14:modId xmlns:p14="http://schemas.microsoft.com/office/powerpoint/2010/main" val="820794251"/>
              </p:ext>
            </p:extLst>
          </p:nvPr>
        </p:nvGraphicFramePr>
        <p:xfrm>
          <a:off x="831941" y="624018"/>
          <a:ext cx="7587246" cy="2174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6" name="Rektangel 76"/>
          <p:cNvSpPr>
            <a:spLocks noChangeArrowheads="1"/>
          </p:cNvSpPr>
          <p:nvPr/>
        </p:nvSpPr>
        <p:spPr bwMode="auto">
          <a:xfrm>
            <a:off x="3753165" y="2796004"/>
            <a:ext cx="971263" cy="273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33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7" name="Oval 175"/>
          <p:cNvSpPr>
            <a:spLocks noChangeArrowheads="1"/>
          </p:cNvSpPr>
          <p:nvPr/>
        </p:nvSpPr>
        <p:spPr bwMode="auto">
          <a:xfrm>
            <a:off x="3600145" y="2841053"/>
            <a:ext cx="153020" cy="153028"/>
          </a:xfrm>
          <a:prstGeom prst="ellipse">
            <a:avLst/>
          </a:prstGeom>
          <a:solidFill>
            <a:srgbClr val="2F5EB0"/>
          </a:solidFill>
          <a:ln w="9525">
            <a:solidFill>
              <a:srgbClr val="FFFFFF"/>
            </a:solidFill>
            <a:round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65023" tIns="32511" rIns="65023" bIns="32511"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685602" eaLnBrk="1" hangingPunct="1"/>
            <a:endParaRPr lang="nb-NO" altLang="id-ID" sz="12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8" name="Rektangel 76"/>
          <p:cNvSpPr>
            <a:spLocks noChangeArrowheads="1"/>
          </p:cNvSpPr>
          <p:nvPr/>
        </p:nvSpPr>
        <p:spPr bwMode="auto">
          <a:xfrm>
            <a:off x="4749115" y="2796004"/>
            <a:ext cx="971263" cy="273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33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9" name="Oval 175"/>
          <p:cNvSpPr>
            <a:spLocks noChangeArrowheads="1"/>
          </p:cNvSpPr>
          <p:nvPr/>
        </p:nvSpPr>
        <p:spPr bwMode="auto">
          <a:xfrm>
            <a:off x="4616456" y="2841054"/>
            <a:ext cx="147401" cy="147409"/>
          </a:xfrm>
          <a:prstGeom prst="ellipse">
            <a:avLst/>
          </a:prstGeom>
          <a:solidFill>
            <a:schemeClr val="bg1">
              <a:lumMod val="65000"/>
              <a:alpha val="67059"/>
            </a:schemeClr>
          </a:solidFill>
          <a:ln w="9525">
            <a:solidFill>
              <a:srgbClr val="FFFFFF"/>
            </a:solidFill>
            <a:round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65023" tIns="32511" rIns="65023" bIns="32511"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685602" eaLnBrk="1" hangingPunct="1"/>
            <a:endParaRPr lang="nb-NO" altLang="id-ID" sz="12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494459" y="3761814"/>
            <a:ext cx="61280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3810778" y="3435669"/>
            <a:ext cx="1544105" cy="230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accent1"/>
                </a:solidFill>
                <a:cs typeface="+mn-ea"/>
                <a:sym typeface="+mn-lt"/>
              </a:rPr>
              <a:t>点击输入标题文本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800E44E4-2CA1-43B7-BEF0-F2D9ECD4BB80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453ECFC-0AD9-42B3-9319-7A25EB3100F6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80">
            <a:extLst>
              <a:ext uri="{FF2B5EF4-FFF2-40B4-BE49-F238E27FC236}">
                <a16:creationId xmlns:a16="http://schemas.microsoft.com/office/drawing/2014/main" id="{10EF5C5C-FAEA-4F93-A952-936B18676D91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39">
            <a:extLst>
              <a:ext uri="{FF2B5EF4-FFF2-40B4-BE49-F238E27FC236}">
                <a16:creationId xmlns:a16="http://schemas.microsoft.com/office/drawing/2014/main" id="{6289B7B6-F53E-4D90-AC60-55E6C2C15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3179994078"/>
      </p:ext>
    </p:extLst>
  </p:cSld>
  <p:clrMapOvr>
    <a:masterClrMapping/>
  </p:clrMapOvr>
  <p:transition spd="med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6" name="图片 3725">
            <a:extLst>
              <a:ext uri="{FF2B5EF4-FFF2-40B4-BE49-F238E27FC236}">
                <a16:creationId xmlns:a16="http://schemas.microsoft.com/office/drawing/2014/main" id="{D8BE6122-ACBB-4EC6-AADE-A4F91AD54469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3" name="图形 4">
            <a:extLst>
              <a:ext uri="{FF2B5EF4-FFF2-40B4-BE49-F238E27FC236}">
                <a16:creationId xmlns:a16="http://schemas.microsoft.com/office/drawing/2014/main" id="{EA986A04-A3ED-422C-BB51-D3CEB7790A6C}"/>
              </a:ext>
            </a:extLst>
          </p:cNvPr>
          <p:cNvGrpSpPr/>
          <p:nvPr/>
        </p:nvGrpSpPr>
        <p:grpSpPr>
          <a:xfrm rot="5400000">
            <a:off x="1353904" y="3864089"/>
            <a:ext cx="6588968" cy="2654468"/>
            <a:chOff x="2266965" y="2267091"/>
            <a:chExt cx="5135879" cy="2069068"/>
          </a:xfrm>
          <a:gradFill flip="none" rotWithShape="1">
            <a:gsLst>
              <a:gs pos="100000">
                <a:srgbClr val="012A6F"/>
              </a:gs>
              <a:gs pos="47000">
                <a:srgbClr val="01BCD6"/>
              </a:gs>
              <a:gs pos="7000">
                <a:srgbClr val="01F6FE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D83F2FE-55C8-495E-8666-47C57F4DC15D}"/>
                </a:ext>
              </a:extLst>
            </p:cNvPr>
            <p:cNvSpPr/>
            <p:nvPr/>
          </p:nvSpPr>
          <p:spPr>
            <a:xfrm>
              <a:off x="2756574" y="2280117"/>
              <a:ext cx="3720369" cy="860393"/>
            </a:xfrm>
            <a:custGeom>
              <a:avLst/>
              <a:gdLst>
                <a:gd name="connsiteX0" fmla="*/ 1908334 w 3720369"/>
                <a:gd name="connsiteY0" fmla="*/ 860393 h 860393"/>
                <a:gd name="connsiteX1" fmla="*/ 1618107 w 3720369"/>
                <a:gd name="connsiteY1" fmla="*/ 860393 h 860393"/>
                <a:gd name="connsiteX2" fmla="*/ 1447038 w 3720369"/>
                <a:gd name="connsiteY2" fmla="*/ 689229 h 860393"/>
                <a:gd name="connsiteX3" fmla="*/ 1197102 w 3720369"/>
                <a:gd name="connsiteY3" fmla="*/ 689229 h 860393"/>
                <a:gd name="connsiteX4" fmla="*/ 1055941 w 3720369"/>
                <a:gd name="connsiteY4" fmla="*/ 830390 h 860393"/>
                <a:gd name="connsiteX5" fmla="*/ 316135 w 3720369"/>
                <a:gd name="connsiteY5" fmla="*/ 830390 h 860393"/>
                <a:gd name="connsiteX6" fmla="*/ 229362 w 3720369"/>
                <a:gd name="connsiteY6" fmla="*/ 743712 h 860393"/>
                <a:gd name="connsiteX7" fmla="*/ 0 w 3720369"/>
                <a:gd name="connsiteY7" fmla="*/ 743712 h 860393"/>
                <a:gd name="connsiteX8" fmla="*/ 0 w 3720369"/>
                <a:gd name="connsiteY8" fmla="*/ 734759 h 860393"/>
                <a:gd name="connsiteX9" fmla="*/ 233077 w 3720369"/>
                <a:gd name="connsiteY9" fmla="*/ 734759 h 860393"/>
                <a:gd name="connsiteX10" fmla="*/ 319850 w 3720369"/>
                <a:gd name="connsiteY10" fmla="*/ 821436 h 860393"/>
                <a:gd name="connsiteX11" fmla="*/ 1052227 w 3720369"/>
                <a:gd name="connsiteY11" fmla="*/ 821436 h 860393"/>
                <a:gd name="connsiteX12" fmla="*/ 1193387 w 3720369"/>
                <a:gd name="connsiteY12" fmla="*/ 680276 h 860393"/>
                <a:gd name="connsiteX13" fmla="*/ 1450753 w 3720369"/>
                <a:gd name="connsiteY13" fmla="*/ 680276 h 860393"/>
                <a:gd name="connsiteX14" fmla="*/ 1621917 w 3720369"/>
                <a:gd name="connsiteY14" fmla="*/ 851440 h 860393"/>
                <a:gd name="connsiteX15" fmla="*/ 1904619 w 3720369"/>
                <a:gd name="connsiteY15" fmla="*/ 851440 h 860393"/>
                <a:gd name="connsiteX16" fmla="*/ 2158460 w 3720369"/>
                <a:gd name="connsiteY16" fmla="*/ 597503 h 860393"/>
                <a:gd name="connsiteX17" fmla="*/ 2812352 w 3720369"/>
                <a:gd name="connsiteY17" fmla="*/ 597503 h 860393"/>
                <a:gd name="connsiteX18" fmla="*/ 2996470 w 3720369"/>
                <a:gd name="connsiteY18" fmla="*/ 413385 h 860393"/>
                <a:gd name="connsiteX19" fmla="*/ 3070574 w 3720369"/>
                <a:gd name="connsiteY19" fmla="*/ 413385 h 860393"/>
                <a:gd name="connsiteX20" fmla="*/ 3197733 w 3720369"/>
                <a:gd name="connsiteY20" fmla="*/ 286226 h 860393"/>
                <a:gd name="connsiteX21" fmla="*/ 3427762 w 3720369"/>
                <a:gd name="connsiteY21" fmla="*/ 286226 h 860393"/>
                <a:gd name="connsiteX22" fmla="*/ 3713988 w 3720369"/>
                <a:gd name="connsiteY22" fmla="*/ 0 h 860393"/>
                <a:gd name="connsiteX23" fmla="*/ 3720370 w 3720369"/>
                <a:gd name="connsiteY23" fmla="*/ 6382 h 860393"/>
                <a:gd name="connsiteX24" fmla="*/ 3431477 w 3720369"/>
                <a:gd name="connsiteY24" fmla="*/ 295180 h 860393"/>
                <a:gd name="connsiteX25" fmla="*/ 3201448 w 3720369"/>
                <a:gd name="connsiteY25" fmla="*/ 295180 h 860393"/>
                <a:gd name="connsiteX26" fmla="*/ 3074289 w 3720369"/>
                <a:gd name="connsiteY26" fmla="*/ 422339 h 860393"/>
                <a:gd name="connsiteX27" fmla="*/ 3000185 w 3720369"/>
                <a:gd name="connsiteY27" fmla="*/ 422339 h 860393"/>
                <a:gd name="connsiteX28" fmla="*/ 2815971 w 3720369"/>
                <a:gd name="connsiteY28" fmla="*/ 606457 h 860393"/>
                <a:gd name="connsiteX29" fmla="*/ 2162175 w 3720369"/>
                <a:gd name="connsiteY29" fmla="*/ 606457 h 86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20369" h="860393">
                  <a:moveTo>
                    <a:pt x="1908334" y="860393"/>
                  </a:moveTo>
                  <a:lnTo>
                    <a:pt x="1618107" y="860393"/>
                  </a:lnTo>
                  <a:lnTo>
                    <a:pt x="1447038" y="689229"/>
                  </a:lnTo>
                  <a:lnTo>
                    <a:pt x="1197102" y="689229"/>
                  </a:lnTo>
                  <a:lnTo>
                    <a:pt x="1055941" y="830390"/>
                  </a:lnTo>
                  <a:lnTo>
                    <a:pt x="316135" y="830390"/>
                  </a:lnTo>
                  <a:lnTo>
                    <a:pt x="229362" y="743712"/>
                  </a:lnTo>
                  <a:lnTo>
                    <a:pt x="0" y="743712"/>
                  </a:lnTo>
                  <a:lnTo>
                    <a:pt x="0" y="734759"/>
                  </a:lnTo>
                  <a:lnTo>
                    <a:pt x="233077" y="734759"/>
                  </a:lnTo>
                  <a:lnTo>
                    <a:pt x="319850" y="821436"/>
                  </a:lnTo>
                  <a:lnTo>
                    <a:pt x="1052227" y="821436"/>
                  </a:lnTo>
                  <a:lnTo>
                    <a:pt x="1193387" y="680276"/>
                  </a:lnTo>
                  <a:lnTo>
                    <a:pt x="1450753" y="680276"/>
                  </a:lnTo>
                  <a:lnTo>
                    <a:pt x="1621917" y="851440"/>
                  </a:lnTo>
                  <a:lnTo>
                    <a:pt x="1904619" y="851440"/>
                  </a:lnTo>
                  <a:lnTo>
                    <a:pt x="2158460" y="597503"/>
                  </a:lnTo>
                  <a:lnTo>
                    <a:pt x="2812352" y="597503"/>
                  </a:lnTo>
                  <a:lnTo>
                    <a:pt x="2996470" y="413385"/>
                  </a:lnTo>
                  <a:lnTo>
                    <a:pt x="3070574" y="413385"/>
                  </a:lnTo>
                  <a:lnTo>
                    <a:pt x="3197733" y="286226"/>
                  </a:lnTo>
                  <a:lnTo>
                    <a:pt x="3427762" y="286226"/>
                  </a:lnTo>
                  <a:lnTo>
                    <a:pt x="3713988" y="0"/>
                  </a:lnTo>
                  <a:lnTo>
                    <a:pt x="3720370" y="6382"/>
                  </a:lnTo>
                  <a:lnTo>
                    <a:pt x="3431477" y="295180"/>
                  </a:lnTo>
                  <a:lnTo>
                    <a:pt x="3201448" y="295180"/>
                  </a:lnTo>
                  <a:lnTo>
                    <a:pt x="3074289" y="422339"/>
                  </a:lnTo>
                  <a:lnTo>
                    <a:pt x="3000185" y="422339"/>
                  </a:lnTo>
                  <a:lnTo>
                    <a:pt x="2815971" y="606457"/>
                  </a:lnTo>
                  <a:lnTo>
                    <a:pt x="2162175" y="6064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182FFB2-AC05-4104-BA35-AAA1BC08A639}"/>
                </a:ext>
              </a:extLst>
            </p:cNvPr>
            <p:cNvSpPr/>
            <p:nvPr/>
          </p:nvSpPr>
          <p:spPr>
            <a:xfrm>
              <a:off x="2740572" y="3002493"/>
              <a:ext cx="33623" cy="33718"/>
            </a:xfrm>
            <a:custGeom>
              <a:avLst/>
              <a:gdLst>
                <a:gd name="connsiteX0" fmla="*/ 16859 w 33623"/>
                <a:gd name="connsiteY0" fmla="*/ 33719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63BD914-79A8-49BC-8709-757B5550B54C}"/>
                </a:ext>
              </a:extLst>
            </p:cNvPr>
            <p:cNvSpPr/>
            <p:nvPr/>
          </p:nvSpPr>
          <p:spPr>
            <a:xfrm>
              <a:off x="6456298" y="226709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21894A6-D52F-4A7E-B99E-FB15B2125FBA}"/>
                </a:ext>
              </a:extLst>
            </p:cNvPr>
            <p:cNvSpPr/>
            <p:nvPr/>
          </p:nvSpPr>
          <p:spPr>
            <a:xfrm>
              <a:off x="2727046" y="3762016"/>
              <a:ext cx="3846385" cy="561022"/>
            </a:xfrm>
            <a:custGeom>
              <a:avLst/>
              <a:gdLst>
                <a:gd name="connsiteX0" fmla="*/ 3840004 w 3846385"/>
                <a:gd name="connsiteY0" fmla="*/ 561023 h 561022"/>
                <a:gd name="connsiteX1" fmla="*/ 3645884 w 3846385"/>
                <a:gd name="connsiteY1" fmla="*/ 366808 h 561022"/>
                <a:gd name="connsiteX2" fmla="*/ 3508820 w 3846385"/>
                <a:gd name="connsiteY2" fmla="*/ 366808 h 561022"/>
                <a:gd name="connsiteX3" fmla="*/ 3269837 w 3846385"/>
                <a:gd name="connsiteY3" fmla="*/ 127825 h 561022"/>
                <a:gd name="connsiteX4" fmla="*/ 3154394 w 3846385"/>
                <a:gd name="connsiteY4" fmla="*/ 127825 h 561022"/>
                <a:gd name="connsiteX5" fmla="*/ 2993136 w 3846385"/>
                <a:gd name="connsiteY5" fmla="*/ 289179 h 561022"/>
                <a:gd name="connsiteX6" fmla="*/ 2788539 w 3846385"/>
                <a:gd name="connsiteY6" fmla="*/ 289179 h 561022"/>
                <a:gd name="connsiteX7" fmla="*/ 2587181 w 3846385"/>
                <a:gd name="connsiteY7" fmla="*/ 87725 h 561022"/>
                <a:gd name="connsiteX8" fmla="*/ 2273046 w 3846385"/>
                <a:gd name="connsiteY8" fmla="*/ 87725 h 561022"/>
                <a:gd name="connsiteX9" fmla="*/ 2118646 w 3846385"/>
                <a:gd name="connsiteY9" fmla="*/ 242125 h 561022"/>
                <a:gd name="connsiteX10" fmla="*/ 1772888 w 3846385"/>
                <a:gd name="connsiteY10" fmla="*/ 242125 h 561022"/>
                <a:gd name="connsiteX11" fmla="*/ 1594676 w 3846385"/>
                <a:gd name="connsiteY11" fmla="*/ 63913 h 561022"/>
                <a:gd name="connsiteX12" fmla="*/ 1260253 w 3846385"/>
                <a:gd name="connsiteY12" fmla="*/ 63913 h 561022"/>
                <a:gd name="connsiteX13" fmla="*/ 1221962 w 3846385"/>
                <a:gd name="connsiteY13" fmla="*/ 102203 h 561022"/>
                <a:gd name="connsiteX14" fmla="*/ 1005173 w 3846385"/>
                <a:gd name="connsiteY14" fmla="*/ 102203 h 561022"/>
                <a:gd name="connsiteX15" fmla="*/ 912019 w 3846385"/>
                <a:gd name="connsiteY15" fmla="*/ 8954 h 561022"/>
                <a:gd name="connsiteX16" fmla="*/ 430530 w 3846385"/>
                <a:gd name="connsiteY16" fmla="*/ 8954 h 561022"/>
                <a:gd name="connsiteX17" fmla="*/ 358521 w 3846385"/>
                <a:gd name="connsiteY17" fmla="*/ 80963 h 561022"/>
                <a:gd name="connsiteX18" fmla="*/ 0 w 3846385"/>
                <a:gd name="connsiteY18" fmla="*/ 80963 h 561022"/>
                <a:gd name="connsiteX19" fmla="*/ 0 w 3846385"/>
                <a:gd name="connsiteY19" fmla="*/ 72009 h 561022"/>
                <a:gd name="connsiteX20" fmla="*/ 354901 w 3846385"/>
                <a:gd name="connsiteY20" fmla="*/ 72009 h 561022"/>
                <a:gd name="connsiteX21" fmla="*/ 426815 w 3846385"/>
                <a:gd name="connsiteY21" fmla="*/ 0 h 561022"/>
                <a:gd name="connsiteX22" fmla="*/ 915734 w 3846385"/>
                <a:gd name="connsiteY22" fmla="*/ 0 h 561022"/>
                <a:gd name="connsiteX23" fmla="*/ 1008888 w 3846385"/>
                <a:gd name="connsiteY23" fmla="*/ 93250 h 561022"/>
                <a:gd name="connsiteX24" fmla="*/ 1218248 w 3846385"/>
                <a:gd name="connsiteY24" fmla="*/ 93250 h 561022"/>
                <a:gd name="connsiteX25" fmla="*/ 1256538 w 3846385"/>
                <a:gd name="connsiteY25" fmla="*/ 54959 h 561022"/>
                <a:gd name="connsiteX26" fmla="*/ 1598295 w 3846385"/>
                <a:gd name="connsiteY26" fmla="*/ 54959 h 561022"/>
                <a:gd name="connsiteX27" fmla="*/ 1776603 w 3846385"/>
                <a:gd name="connsiteY27" fmla="*/ 233172 h 561022"/>
                <a:gd name="connsiteX28" fmla="*/ 2114931 w 3846385"/>
                <a:gd name="connsiteY28" fmla="*/ 233172 h 561022"/>
                <a:gd name="connsiteX29" fmla="*/ 2269331 w 3846385"/>
                <a:gd name="connsiteY29" fmla="*/ 78772 h 561022"/>
                <a:gd name="connsiteX30" fmla="*/ 2590895 w 3846385"/>
                <a:gd name="connsiteY30" fmla="*/ 78772 h 561022"/>
                <a:gd name="connsiteX31" fmla="*/ 2792349 w 3846385"/>
                <a:gd name="connsiteY31" fmla="*/ 280130 h 561022"/>
                <a:gd name="connsiteX32" fmla="*/ 2989421 w 3846385"/>
                <a:gd name="connsiteY32" fmla="*/ 280130 h 561022"/>
                <a:gd name="connsiteX33" fmla="*/ 3150680 w 3846385"/>
                <a:gd name="connsiteY33" fmla="*/ 118872 h 561022"/>
                <a:gd name="connsiteX34" fmla="*/ 3273552 w 3846385"/>
                <a:gd name="connsiteY34" fmla="*/ 118872 h 561022"/>
                <a:gd name="connsiteX35" fmla="*/ 3512534 w 3846385"/>
                <a:gd name="connsiteY35" fmla="*/ 357854 h 561022"/>
                <a:gd name="connsiteX36" fmla="*/ 3649504 w 3846385"/>
                <a:gd name="connsiteY36" fmla="*/ 357854 h 561022"/>
                <a:gd name="connsiteX37" fmla="*/ 3846386 w 3846385"/>
                <a:gd name="connsiteY37" fmla="*/ 554641 h 56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46385" h="561022">
                  <a:moveTo>
                    <a:pt x="3840004" y="561023"/>
                  </a:moveTo>
                  <a:lnTo>
                    <a:pt x="3645884" y="366808"/>
                  </a:lnTo>
                  <a:lnTo>
                    <a:pt x="3508820" y="366808"/>
                  </a:lnTo>
                  <a:lnTo>
                    <a:pt x="3269837" y="127825"/>
                  </a:lnTo>
                  <a:lnTo>
                    <a:pt x="3154394" y="127825"/>
                  </a:lnTo>
                  <a:lnTo>
                    <a:pt x="2993136" y="289179"/>
                  </a:lnTo>
                  <a:lnTo>
                    <a:pt x="2788539" y="289179"/>
                  </a:lnTo>
                  <a:lnTo>
                    <a:pt x="2587181" y="87725"/>
                  </a:lnTo>
                  <a:lnTo>
                    <a:pt x="2273046" y="87725"/>
                  </a:lnTo>
                  <a:lnTo>
                    <a:pt x="2118646" y="242125"/>
                  </a:lnTo>
                  <a:lnTo>
                    <a:pt x="1772888" y="242125"/>
                  </a:lnTo>
                  <a:lnTo>
                    <a:pt x="1594676" y="63913"/>
                  </a:lnTo>
                  <a:lnTo>
                    <a:pt x="1260253" y="63913"/>
                  </a:lnTo>
                  <a:lnTo>
                    <a:pt x="1221962" y="102203"/>
                  </a:lnTo>
                  <a:lnTo>
                    <a:pt x="1005173" y="102203"/>
                  </a:lnTo>
                  <a:lnTo>
                    <a:pt x="912019" y="8954"/>
                  </a:lnTo>
                  <a:lnTo>
                    <a:pt x="430530" y="8954"/>
                  </a:lnTo>
                  <a:lnTo>
                    <a:pt x="358521" y="80963"/>
                  </a:lnTo>
                  <a:lnTo>
                    <a:pt x="0" y="80963"/>
                  </a:lnTo>
                  <a:lnTo>
                    <a:pt x="0" y="72009"/>
                  </a:lnTo>
                  <a:lnTo>
                    <a:pt x="354901" y="72009"/>
                  </a:lnTo>
                  <a:lnTo>
                    <a:pt x="426815" y="0"/>
                  </a:lnTo>
                  <a:lnTo>
                    <a:pt x="915734" y="0"/>
                  </a:lnTo>
                  <a:lnTo>
                    <a:pt x="1008888" y="93250"/>
                  </a:lnTo>
                  <a:lnTo>
                    <a:pt x="1218248" y="93250"/>
                  </a:lnTo>
                  <a:lnTo>
                    <a:pt x="1256538" y="54959"/>
                  </a:lnTo>
                  <a:lnTo>
                    <a:pt x="1598295" y="54959"/>
                  </a:lnTo>
                  <a:lnTo>
                    <a:pt x="1776603" y="233172"/>
                  </a:lnTo>
                  <a:lnTo>
                    <a:pt x="2114931" y="233172"/>
                  </a:lnTo>
                  <a:lnTo>
                    <a:pt x="2269331" y="78772"/>
                  </a:lnTo>
                  <a:lnTo>
                    <a:pt x="2590895" y="78772"/>
                  </a:lnTo>
                  <a:lnTo>
                    <a:pt x="2792349" y="280130"/>
                  </a:lnTo>
                  <a:lnTo>
                    <a:pt x="2989421" y="280130"/>
                  </a:lnTo>
                  <a:lnTo>
                    <a:pt x="3150680" y="118872"/>
                  </a:lnTo>
                  <a:lnTo>
                    <a:pt x="3273552" y="118872"/>
                  </a:lnTo>
                  <a:lnTo>
                    <a:pt x="3512534" y="357854"/>
                  </a:lnTo>
                  <a:lnTo>
                    <a:pt x="3649504" y="357854"/>
                  </a:lnTo>
                  <a:lnTo>
                    <a:pt x="3846386" y="554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88AC6FA-E8BC-44B8-965A-F3CE3154804E}"/>
                </a:ext>
              </a:extLst>
            </p:cNvPr>
            <p:cNvSpPr/>
            <p:nvPr/>
          </p:nvSpPr>
          <p:spPr>
            <a:xfrm>
              <a:off x="2711044" y="38216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526D41C-5061-4F21-8CCF-F5848C028A2A}"/>
                </a:ext>
              </a:extLst>
            </p:cNvPr>
            <p:cNvSpPr/>
            <p:nvPr/>
          </p:nvSpPr>
          <p:spPr>
            <a:xfrm>
              <a:off x="6552786" y="430248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406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29DC538-AA8E-4FCF-A819-C5E7B10BA9AA}"/>
                </a:ext>
              </a:extLst>
            </p:cNvPr>
            <p:cNvSpPr/>
            <p:nvPr/>
          </p:nvSpPr>
          <p:spPr>
            <a:xfrm>
              <a:off x="2775052" y="3347869"/>
              <a:ext cx="4468558" cy="641508"/>
            </a:xfrm>
            <a:custGeom>
              <a:avLst/>
              <a:gdLst>
                <a:gd name="connsiteX0" fmla="*/ 4462272 w 4468558"/>
                <a:gd name="connsiteY0" fmla="*/ 641509 h 641508"/>
                <a:gd name="connsiteX1" fmla="*/ 4304253 w 4468558"/>
                <a:gd name="connsiteY1" fmla="*/ 483489 h 641508"/>
                <a:gd name="connsiteX2" fmla="*/ 3646742 w 4468558"/>
                <a:gd name="connsiteY2" fmla="*/ 483489 h 641508"/>
                <a:gd name="connsiteX3" fmla="*/ 3458052 w 4468558"/>
                <a:gd name="connsiteY3" fmla="*/ 294704 h 641508"/>
                <a:gd name="connsiteX4" fmla="*/ 3193447 w 4468558"/>
                <a:gd name="connsiteY4" fmla="*/ 294704 h 641508"/>
                <a:gd name="connsiteX5" fmla="*/ 3048381 w 4468558"/>
                <a:gd name="connsiteY5" fmla="*/ 149638 h 641508"/>
                <a:gd name="connsiteX6" fmla="*/ 2839498 w 4468558"/>
                <a:gd name="connsiteY6" fmla="*/ 149638 h 641508"/>
                <a:gd name="connsiteX7" fmla="*/ 2731103 w 4468558"/>
                <a:gd name="connsiteY7" fmla="*/ 258032 h 641508"/>
                <a:gd name="connsiteX8" fmla="*/ 2532793 w 4468558"/>
                <a:gd name="connsiteY8" fmla="*/ 258032 h 641508"/>
                <a:gd name="connsiteX9" fmla="*/ 2432209 w 4468558"/>
                <a:gd name="connsiteY9" fmla="*/ 157448 h 641508"/>
                <a:gd name="connsiteX10" fmla="*/ 2186845 w 4468558"/>
                <a:gd name="connsiteY10" fmla="*/ 157448 h 641508"/>
                <a:gd name="connsiteX11" fmla="*/ 2122265 w 4468558"/>
                <a:gd name="connsiteY11" fmla="*/ 222028 h 641508"/>
                <a:gd name="connsiteX12" fmla="*/ 1841849 w 4468558"/>
                <a:gd name="connsiteY12" fmla="*/ 222028 h 641508"/>
                <a:gd name="connsiteX13" fmla="*/ 1672114 w 4468558"/>
                <a:gd name="connsiteY13" fmla="*/ 52292 h 641508"/>
                <a:gd name="connsiteX14" fmla="*/ 1288352 w 4468558"/>
                <a:gd name="connsiteY14" fmla="*/ 52292 h 641508"/>
                <a:gd name="connsiteX15" fmla="*/ 1135190 w 4468558"/>
                <a:gd name="connsiteY15" fmla="*/ 205454 h 641508"/>
                <a:gd name="connsiteX16" fmla="*/ 871442 w 4468558"/>
                <a:gd name="connsiteY16" fmla="*/ 205454 h 641508"/>
                <a:gd name="connsiteX17" fmla="*/ 674942 w 4468558"/>
                <a:gd name="connsiteY17" fmla="*/ 8954 h 641508"/>
                <a:gd name="connsiteX18" fmla="*/ 0 w 4468558"/>
                <a:gd name="connsiteY18" fmla="*/ 8954 h 641508"/>
                <a:gd name="connsiteX19" fmla="*/ 0 w 4468558"/>
                <a:gd name="connsiteY19" fmla="*/ 0 h 641508"/>
                <a:gd name="connsiteX20" fmla="*/ 678656 w 4468558"/>
                <a:gd name="connsiteY20" fmla="*/ 0 h 641508"/>
                <a:gd name="connsiteX21" fmla="*/ 875062 w 4468558"/>
                <a:gd name="connsiteY21" fmla="*/ 196501 h 641508"/>
                <a:gd name="connsiteX22" fmla="*/ 1131570 w 4468558"/>
                <a:gd name="connsiteY22" fmla="*/ 196501 h 641508"/>
                <a:gd name="connsiteX23" fmla="*/ 1284637 w 4468558"/>
                <a:gd name="connsiteY23" fmla="*/ 43339 h 641508"/>
                <a:gd name="connsiteX24" fmla="*/ 1675829 w 4468558"/>
                <a:gd name="connsiteY24" fmla="*/ 43339 h 641508"/>
                <a:gd name="connsiteX25" fmla="*/ 1845564 w 4468558"/>
                <a:gd name="connsiteY25" fmla="*/ 213074 h 641508"/>
                <a:gd name="connsiteX26" fmla="*/ 2118551 w 4468558"/>
                <a:gd name="connsiteY26" fmla="*/ 213074 h 641508"/>
                <a:gd name="connsiteX27" fmla="*/ 2183130 w 4468558"/>
                <a:gd name="connsiteY27" fmla="*/ 148495 h 641508"/>
                <a:gd name="connsiteX28" fmla="*/ 2435923 w 4468558"/>
                <a:gd name="connsiteY28" fmla="*/ 148495 h 641508"/>
                <a:gd name="connsiteX29" fmla="*/ 2536412 w 4468558"/>
                <a:gd name="connsiteY29" fmla="*/ 249079 h 641508"/>
                <a:gd name="connsiteX30" fmla="*/ 2727389 w 4468558"/>
                <a:gd name="connsiteY30" fmla="*/ 249079 h 641508"/>
                <a:gd name="connsiteX31" fmla="*/ 2835783 w 4468558"/>
                <a:gd name="connsiteY31" fmla="*/ 140684 h 641508"/>
                <a:gd name="connsiteX32" fmla="*/ 3052096 w 4468558"/>
                <a:gd name="connsiteY32" fmla="*/ 140684 h 641508"/>
                <a:gd name="connsiteX33" fmla="*/ 3197257 w 4468558"/>
                <a:gd name="connsiteY33" fmla="*/ 285750 h 641508"/>
                <a:gd name="connsiteX34" fmla="*/ 3461671 w 4468558"/>
                <a:gd name="connsiteY34" fmla="*/ 285750 h 641508"/>
                <a:gd name="connsiteX35" fmla="*/ 3650456 w 4468558"/>
                <a:gd name="connsiteY35" fmla="*/ 474535 h 641508"/>
                <a:gd name="connsiteX36" fmla="*/ 4307967 w 4468558"/>
                <a:gd name="connsiteY36" fmla="*/ 474535 h 641508"/>
                <a:gd name="connsiteX37" fmla="*/ 4468559 w 4468558"/>
                <a:gd name="connsiteY37" fmla="*/ 635127 h 641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68558" h="641508">
                  <a:moveTo>
                    <a:pt x="4462272" y="641509"/>
                  </a:moveTo>
                  <a:lnTo>
                    <a:pt x="4304253" y="483489"/>
                  </a:lnTo>
                  <a:lnTo>
                    <a:pt x="3646742" y="483489"/>
                  </a:lnTo>
                  <a:lnTo>
                    <a:pt x="3458052" y="294704"/>
                  </a:lnTo>
                  <a:lnTo>
                    <a:pt x="3193447" y="294704"/>
                  </a:lnTo>
                  <a:lnTo>
                    <a:pt x="3048381" y="149638"/>
                  </a:lnTo>
                  <a:lnTo>
                    <a:pt x="2839498" y="149638"/>
                  </a:lnTo>
                  <a:lnTo>
                    <a:pt x="2731103" y="258032"/>
                  </a:lnTo>
                  <a:lnTo>
                    <a:pt x="2532793" y="258032"/>
                  </a:lnTo>
                  <a:lnTo>
                    <a:pt x="2432209" y="157448"/>
                  </a:lnTo>
                  <a:lnTo>
                    <a:pt x="2186845" y="157448"/>
                  </a:lnTo>
                  <a:lnTo>
                    <a:pt x="2122265" y="222028"/>
                  </a:lnTo>
                  <a:lnTo>
                    <a:pt x="1841849" y="222028"/>
                  </a:lnTo>
                  <a:lnTo>
                    <a:pt x="1672114" y="52292"/>
                  </a:lnTo>
                  <a:lnTo>
                    <a:pt x="1288352" y="52292"/>
                  </a:lnTo>
                  <a:lnTo>
                    <a:pt x="1135190" y="205454"/>
                  </a:lnTo>
                  <a:lnTo>
                    <a:pt x="871442" y="205454"/>
                  </a:lnTo>
                  <a:lnTo>
                    <a:pt x="674942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678656" y="0"/>
                  </a:lnTo>
                  <a:lnTo>
                    <a:pt x="875062" y="196501"/>
                  </a:lnTo>
                  <a:lnTo>
                    <a:pt x="1131570" y="196501"/>
                  </a:lnTo>
                  <a:lnTo>
                    <a:pt x="1284637" y="43339"/>
                  </a:lnTo>
                  <a:lnTo>
                    <a:pt x="1675829" y="43339"/>
                  </a:lnTo>
                  <a:lnTo>
                    <a:pt x="1845564" y="213074"/>
                  </a:lnTo>
                  <a:lnTo>
                    <a:pt x="2118551" y="213074"/>
                  </a:lnTo>
                  <a:lnTo>
                    <a:pt x="2183130" y="148495"/>
                  </a:lnTo>
                  <a:lnTo>
                    <a:pt x="2435923" y="148495"/>
                  </a:lnTo>
                  <a:lnTo>
                    <a:pt x="2536412" y="249079"/>
                  </a:lnTo>
                  <a:lnTo>
                    <a:pt x="2727389" y="249079"/>
                  </a:lnTo>
                  <a:lnTo>
                    <a:pt x="2835783" y="140684"/>
                  </a:lnTo>
                  <a:lnTo>
                    <a:pt x="3052096" y="140684"/>
                  </a:lnTo>
                  <a:lnTo>
                    <a:pt x="3197257" y="285750"/>
                  </a:lnTo>
                  <a:lnTo>
                    <a:pt x="3461671" y="285750"/>
                  </a:lnTo>
                  <a:lnTo>
                    <a:pt x="3650456" y="474535"/>
                  </a:lnTo>
                  <a:lnTo>
                    <a:pt x="4307967" y="474535"/>
                  </a:lnTo>
                  <a:lnTo>
                    <a:pt x="4468559" y="6351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E7D3156-3455-4BA8-ACCD-D40700C92957}"/>
                </a:ext>
              </a:extLst>
            </p:cNvPr>
            <p:cNvSpPr/>
            <p:nvPr/>
          </p:nvSpPr>
          <p:spPr>
            <a:xfrm>
              <a:off x="2759050" y="333558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764 h 33623"/>
                <a:gd name="connsiteX2" fmla="*/ 16859 w 33718"/>
                <a:gd name="connsiteY2" fmla="*/ 0 h 33623"/>
                <a:gd name="connsiteX3" fmla="*/ 33719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764"/>
                  </a:cubicBezTo>
                  <a:cubicBezTo>
                    <a:pt x="33623" y="26003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86EA86F-0286-471D-B858-D2B06519F7D7}"/>
                </a:ext>
              </a:extLst>
            </p:cNvPr>
            <p:cNvSpPr/>
            <p:nvPr/>
          </p:nvSpPr>
          <p:spPr>
            <a:xfrm>
              <a:off x="7223037" y="3968733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56807D1-13C4-4D61-9575-9C778F62F1B0}"/>
                </a:ext>
              </a:extLst>
            </p:cNvPr>
            <p:cNvSpPr/>
            <p:nvPr/>
          </p:nvSpPr>
          <p:spPr>
            <a:xfrm>
              <a:off x="2778672" y="3045736"/>
              <a:ext cx="4044410" cy="393668"/>
            </a:xfrm>
            <a:custGeom>
              <a:avLst/>
              <a:gdLst>
                <a:gd name="connsiteX0" fmla="*/ 2085404 w 4044410"/>
                <a:gd name="connsiteY0" fmla="*/ 393668 h 393668"/>
                <a:gd name="connsiteX1" fmla="*/ 1865376 w 4044410"/>
                <a:gd name="connsiteY1" fmla="*/ 393668 h 393668"/>
                <a:gd name="connsiteX2" fmla="*/ 1716500 w 4044410"/>
                <a:gd name="connsiteY2" fmla="*/ 244697 h 393668"/>
                <a:gd name="connsiteX3" fmla="*/ 1219200 w 4044410"/>
                <a:gd name="connsiteY3" fmla="*/ 244697 h 393668"/>
                <a:gd name="connsiteX4" fmla="*/ 1085469 w 4044410"/>
                <a:gd name="connsiteY4" fmla="*/ 378428 h 393668"/>
                <a:gd name="connsiteX5" fmla="*/ 917638 w 4044410"/>
                <a:gd name="connsiteY5" fmla="*/ 378428 h 393668"/>
                <a:gd name="connsiteX6" fmla="*/ 705422 w 4044410"/>
                <a:gd name="connsiteY6" fmla="*/ 166211 h 393668"/>
                <a:gd name="connsiteX7" fmla="*/ 295846 w 4044410"/>
                <a:gd name="connsiteY7" fmla="*/ 166211 h 393668"/>
                <a:gd name="connsiteX8" fmla="*/ 196215 w 4044410"/>
                <a:gd name="connsiteY8" fmla="*/ 66580 h 393668"/>
                <a:gd name="connsiteX9" fmla="*/ 0 w 4044410"/>
                <a:gd name="connsiteY9" fmla="*/ 66580 h 393668"/>
                <a:gd name="connsiteX10" fmla="*/ 0 w 4044410"/>
                <a:gd name="connsiteY10" fmla="*/ 57721 h 393668"/>
                <a:gd name="connsiteX11" fmla="*/ 199930 w 4044410"/>
                <a:gd name="connsiteY11" fmla="*/ 57721 h 393668"/>
                <a:gd name="connsiteX12" fmla="*/ 299561 w 4044410"/>
                <a:gd name="connsiteY12" fmla="*/ 157353 h 393668"/>
                <a:gd name="connsiteX13" fmla="*/ 709136 w 4044410"/>
                <a:gd name="connsiteY13" fmla="*/ 157353 h 393668"/>
                <a:gd name="connsiteX14" fmla="*/ 921258 w 4044410"/>
                <a:gd name="connsiteY14" fmla="*/ 369475 h 393668"/>
                <a:gd name="connsiteX15" fmla="*/ 1081850 w 4044410"/>
                <a:gd name="connsiteY15" fmla="*/ 369475 h 393668"/>
                <a:gd name="connsiteX16" fmla="*/ 1215581 w 4044410"/>
                <a:gd name="connsiteY16" fmla="*/ 235744 h 393668"/>
                <a:gd name="connsiteX17" fmla="*/ 1720120 w 4044410"/>
                <a:gd name="connsiteY17" fmla="*/ 235744 h 393668"/>
                <a:gd name="connsiteX18" fmla="*/ 1869091 w 4044410"/>
                <a:gd name="connsiteY18" fmla="*/ 384715 h 393668"/>
                <a:gd name="connsiteX19" fmla="*/ 2081689 w 4044410"/>
                <a:gd name="connsiteY19" fmla="*/ 384715 h 393668"/>
                <a:gd name="connsiteX20" fmla="*/ 2200942 w 4044410"/>
                <a:gd name="connsiteY20" fmla="*/ 265462 h 393668"/>
                <a:gd name="connsiteX21" fmla="*/ 2579846 w 4044410"/>
                <a:gd name="connsiteY21" fmla="*/ 265462 h 393668"/>
                <a:gd name="connsiteX22" fmla="*/ 2690051 w 4044410"/>
                <a:gd name="connsiteY22" fmla="*/ 375571 h 393668"/>
                <a:gd name="connsiteX23" fmla="*/ 3137059 w 4044410"/>
                <a:gd name="connsiteY23" fmla="*/ 375571 h 393668"/>
                <a:gd name="connsiteX24" fmla="*/ 3401187 w 4044410"/>
                <a:gd name="connsiteY24" fmla="*/ 111442 h 393668"/>
                <a:gd name="connsiteX25" fmla="*/ 3926681 w 4044410"/>
                <a:gd name="connsiteY25" fmla="*/ 111442 h 393668"/>
                <a:gd name="connsiteX26" fmla="*/ 4038124 w 4044410"/>
                <a:gd name="connsiteY26" fmla="*/ 0 h 393668"/>
                <a:gd name="connsiteX27" fmla="*/ 4044410 w 4044410"/>
                <a:gd name="connsiteY27" fmla="*/ 6382 h 393668"/>
                <a:gd name="connsiteX28" fmla="*/ 3930396 w 4044410"/>
                <a:gd name="connsiteY28" fmla="*/ 120396 h 393668"/>
                <a:gd name="connsiteX29" fmla="*/ 3404902 w 4044410"/>
                <a:gd name="connsiteY29" fmla="*/ 120396 h 393668"/>
                <a:gd name="connsiteX30" fmla="*/ 3140774 w 4044410"/>
                <a:gd name="connsiteY30" fmla="*/ 384524 h 393668"/>
                <a:gd name="connsiteX31" fmla="*/ 2686336 w 4044410"/>
                <a:gd name="connsiteY31" fmla="*/ 384524 h 393668"/>
                <a:gd name="connsiteX32" fmla="*/ 2576132 w 4044410"/>
                <a:gd name="connsiteY32" fmla="*/ 274415 h 393668"/>
                <a:gd name="connsiteX33" fmla="*/ 2204657 w 4044410"/>
                <a:gd name="connsiteY33" fmla="*/ 274415 h 393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44410" h="393668">
                  <a:moveTo>
                    <a:pt x="2085404" y="393668"/>
                  </a:moveTo>
                  <a:lnTo>
                    <a:pt x="1865376" y="393668"/>
                  </a:lnTo>
                  <a:lnTo>
                    <a:pt x="1716500" y="244697"/>
                  </a:lnTo>
                  <a:lnTo>
                    <a:pt x="1219200" y="244697"/>
                  </a:lnTo>
                  <a:lnTo>
                    <a:pt x="1085469" y="378428"/>
                  </a:lnTo>
                  <a:lnTo>
                    <a:pt x="917638" y="378428"/>
                  </a:lnTo>
                  <a:lnTo>
                    <a:pt x="705422" y="166211"/>
                  </a:lnTo>
                  <a:lnTo>
                    <a:pt x="295846" y="166211"/>
                  </a:lnTo>
                  <a:lnTo>
                    <a:pt x="196215" y="66580"/>
                  </a:lnTo>
                  <a:lnTo>
                    <a:pt x="0" y="66580"/>
                  </a:lnTo>
                  <a:lnTo>
                    <a:pt x="0" y="57721"/>
                  </a:lnTo>
                  <a:lnTo>
                    <a:pt x="199930" y="57721"/>
                  </a:lnTo>
                  <a:lnTo>
                    <a:pt x="299561" y="157353"/>
                  </a:lnTo>
                  <a:lnTo>
                    <a:pt x="709136" y="157353"/>
                  </a:lnTo>
                  <a:lnTo>
                    <a:pt x="921258" y="369475"/>
                  </a:lnTo>
                  <a:lnTo>
                    <a:pt x="1081850" y="369475"/>
                  </a:lnTo>
                  <a:lnTo>
                    <a:pt x="1215581" y="235744"/>
                  </a:lnTo>
                  <a:lnTo>
                    <a:pt x="1720120" y="235744"/>
                  </a:lnTo>
                  <a:lnTo>
                    <a:pt x="1869091" y="384715"/>
                  </a:lnTo>
                  <a:lnTo>
                    <a:pt x="2081689" y="384715"/>
                  </a:lnTo>
                  <a:lnTo>
                    <a:pt x="2200942" y="265462"/>
                  </a:lnTo>
                  <a:lnTo>
                    <a:pt x="2579846" y="265462"/>
                  </a:lnTo>
                  <a:lnTo>
                    <a:pt x="2690051" y="375571"/>
                  </a:lnTo>
                  <a:lnTo>
                    <a:pt x="3137059" y="375571"/>
                  </a:lnTo>
                  <a:lnTo>
                    <a:pt x="3401187" y="111442"/>
                  </a:lnTo>
                  <a:lnTo>
                    <a:pt x="3926681" y="111442"/>
                  </a:lnTo>
                  <a:lnTo>
                    <a:pt x="4038124" y="0"/>
                  </a:lnTo>
                  <a:lnTo>
                    <a:pt x="4044410" y="6382"/>
                  </a:lnTo>
                  <a:lnTo>
                    <a:pt x="3930396" y="120396"/>
                  </a:lnTo>
                  <a:lnTo>
                    <a:pt x="3404902" y="120396"/>
                  </a:lnTo>
                  <a:lnTo>
                    <a:pt x="3140774" y="384524"/>
                  </a:lnTo>
                  <a:lnTo>
                    <a:pt x="2686336" y="384524"/>
                  </a:lnTo>
                  <a:lnTo>
                    <a:pt x="2576132" y="274415"/>
                  </a:lnTo>
                  <a:lnTo>
                    <a:pt x="2204657" y="2744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AD3EEE8-D381-45B1-9E6D-8CBDAA7D0649}"/>
                </a:ext>
              </a:extLst>
            </p:cNvPr>
            <p:cNvSpPr/>
            <p:nvPr/>
          </p:nvSpPr>
          <p:spPr>
            <a:xfrm>
              <a:off x="2762765" y="3091075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764 h 33623"/>
                <a:gd name="connsiteX2" fmla="*/ 16859 w 33623"/>
                <a:gd name="connsiteY2" fmla="*/ 0 h 33623"/>
                <a:gd name="connsiteX3" fmla="*/ 33623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764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8D29397-5DAD-4403-B1A5-481B9C556A89}"/>
                </a:ext>
              </a:extLst>
            </p:cNvPr>
            <p:cNvSpPr/>
            <p:nvPr/>
          </p:nvSpPr>
          <p:spPr>
            <a:xfrm>
              <a:off x="6802532" y="303271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888628F-D35B-44BD-B44E-E3234A142AEC}"/>
                </a:ext>
              </a:extLst>
            </p:cNvPr>
            <p:cNvSpPr/>
            <p:nvPr/>
          </p:nvSpPr>
          <p:spPr>
            <a:xfrm>
              <a:off x="2789054" y="3179182"/>
              <a:ext cx="884967" cy="302704"/>
            </a:xfrm>
            <a:custGeom>
              <a:avLst/>
              <a:gdLst>
                <a:gd name="connsiteX0" fmla="*/ 878586 w 884967"/>
                <a:gd name="connsiteY0" fmla="*/ 302705 h 302704"/>
                <a:gd name="connsiteX1" fmla="*/ 701516 w 884967"/>
                <a:gd name="connsiteY1" fmla="*/ 125540 h 302704"/>
                <a:gd name="connsiteX2" fmla="*/ 272320 w 884967"/>
                <a:gd name="connsiteY2" fmla="*/ 125540 h 302704"/>
                <a:gd name="connsiteX3" fmla="*/ 155829 w 884967"/>
                <a:gd name="connsiteY3" fmla="*/ 8953 h 302704"/>
                <a:gd name="connsiteX4" fmla="*/ 0 w 884967"/>
                <a:gd name="connsiteY4" fmla="*/ 8953 h 302704"/>
                <a:gd name="connsiteX5" fmla="*/ 0 w 884967"/>
                <a:gd name="connsiteY5" fmla="*/ 0 h 302704"/>
                <a:gd name="connsiteX6" fmla="*/ 159449 w 884967"/>
                <a:gd name="connsiteY6" fmla="*/ 0 h 302704"/>
                <a:gd name="connsiteX7" fmla="*/ 276130 w 884967"/>
                <a:gd name="connsiteY7" fmla="*/ 116586 h 302704"/>
                <a:gd name="connsiteX8" fmla="*/ 705231 w 884967"/>
                <a:gd name="connsiteY8" fmla="*/ 116586 h 302704"/>
                <a:gd name="connsiteX9" fmla="*/ 884968 w 884967"/>
                <a:gd name="connsiteY9" fmla="*/ 296323 h 30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4967" h="302704">
                  <a:moveTo>
                    <a:pt x="878586" y="302705"/>
                  </a:moveTo>
                  <a:lnTo>
                    <a:pt x="701516" y="125540"/>
                  </a:lnTo>
                  <a:lnTo>
                    <a:pt x="272320" y="125540"/>
                  </a:lnTo>
                  <a:lnTo>
                    <a:pt x="155829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159449" y="0"/>
                  </a:lnTo>
                  <a:lnTo>
                    <a:pt x="276130" y="116586"/>
                  </a:lnTo>
                  <a:lnTo>
                    <a:pt x="705231" y="116586"/>
                  </a:lnTo>
                  <a:lnTo>
                    <a:pt x="884968" y="296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400B563-5E38-436C-B341-E6C4C3250A7B}"/>
                </a:ext>
              </a:extLst>
            </p:cNvPr>
            <p:cNvSpPr/>
            <p:nvPr/>
          </p:nvSpPr>
          <p:spPr>
            <a:xfrm>
              <a:off x="2773052" y="316679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BEA10AE-FCA1-4776-A042-ED424C1C80D4}"/>
                </a:ext>
              </a:extLst>
            </p:cNvPr>
            <p:cNvSpPr/>
            <p:nvPr/>
          </p:nvSpPr>
          <p:spPr>
            <a:xfrm>
              <a:off x="3653471" y="346124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DEB85BC-7D79-476E-8C65-F75B1405CEED}"/>
                </a:ext>
              </a:extLst>
            </p:cNvPr>
            <p:cNvSpPr/>
            <p:nvPr/>
          </p:nvSpPr>
          <p:spPr>
            <a:xfrm>
              <a:off x="3614681" y="3192802"/>
              <a:ext cx="1776698" cy="160877"/>
            </a:xfrm>
            <a:custGeom>
              <a:avLst/>
              <a:gdLst>
                <a:gd name="connsiteX0" fmla="*/ 1214057 w 1776698"/>
                <a:gd name="connsiteY0" fmla="*/ 160877 h 160877"/>
                <a:gd name="connsiteX1" fmla="*/ 1015079 w 1776698"/>
                <a:gd name="connsiteY1" fmla="*/ 160877 h 160877"/>
                <a:gd name="connsiteX2" fmla="*/ 863060 w 1776698"/>
                <a:gd name="connsiteY2" fmla="*/ 8953 h 160877"/>
                <a:gd name="connsiteX3" fmla="*/ 369475 w 1776698"/>
                <a:gd name="connsiteY3" fmla="*/ 8953 h 160877"/>
                <a:gd name="connsiteX4" fmla="*/ 236792 w 1776698"/>
                <a:gd name="connsiteY4" fmla="*/ 141637 h 160877"/>
                <a:gd name="connsiteX5" fmla="*/ 126397 w 1776698"/>
                <a:gd name="connsiteY5" fmla="*/ 141637 h 160877"/>
                <a:gd name="connsiteX6" fmla="*/ 0 w 1776698"/>
                <a:gd name="connsiteY6" fmla="*/ 15240 h 160877"/>
                <a:gd name="connsiteX7" fmla="*/ 6286 w 1776698"/>
                <a:gd name="connsiteY7" fmla="*/ 8858 h 160877"/>
                <a:gd name="connsiteX8" fmla="*/ 130111 w 1776698"/>
                <a:gd name="connsiteY8" fmla="*/ 132683 h 160877"/>
                <a:gd name="connsiteX9" fmla="*/ 233077 w 1776698"/>
                <a:gd name="connsiteY9" fmla="*/ 132683 h 160877"/>
                <a:gd name="connsiteX10" fmla="*/ 365760 w 1776698"/>
                <a:gd name="connsiteY10" fmla="*/ 0 h 160877"/>
                <a:gd name="connsiteX11" fmla="*/ 866775 w 1776698"/>
                <a:gd name="connsiteY11" fmla="*/ 0 h 160877"/>
                <a:gd name="connsiteX12" fmla="*/ 1018699 w 1776698"/>
                <a:gd name="connsiteY12" fmla="*/ 151924 h 160877"/>
                <a:gd name="connsiteX13" fmla="*/ 1210342 w 1776698"/>
                <a:gd name="connsiteY13" fmla="*/ 151924 h 160877"/>
                <a:gd name="connsiteX14" fmla="*/ 1357598 w 1776698"/>
                <a:gd name="connsiteY14" fmla="*/ 4667 h 160877"/>
                <a:gd name="connsiteX15" fmla="*/ 1776698 w 1776698"/>
                <a:gd name="connsiteY15" fmla="*/ 4667 h 160877"/>
                <a:gd name="connsiteX16" fmla="*/ 1776698 w 1776698"/>
                <a:gd name="connsiteY16" fmla="*/ 13621 h 160877"/>
                <a:gd name="connsiteX17" fmla="*/ 1361408 w 1776698"/>
                <a:gd name="connsiteY17" fmla="*/ 13621 h 16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6698" h="160877">
                  <a:moveTo>
                    <a:pt x="1214057" y="160877"/>
                  </a:moveTo>
                  <a:lnTo>
                    <a:pt x="1015079" y="160877"/>
                  </a:lnTo>
                  <a:lnTo>
                    <a:pt x="863060" y="8953"/>
                  </a:lnTo>
                  <a:lnTo>
                    <a:pt x="369475" y="8953"/>
                  </a:lnTo>
                  <a:lnTo>
                    <a:pt x="236792" y="141637"/>
                  </a:lnTo>
                  <a:lnTo>
                    <a:pt x="126397" y="141637"/>
                  </a:lnTo>
                  <a:lnTo>
                    <a:pt x="0" y="15240"/>
                  </a:lnTo>
                  <a:lnTo>
                    <a:pt x="6286" y="8858"/>
                  </a:lnTo>
                  <a:lnTo>
                    <a:pt x="130111" y="132683"/>
                  </a:lnTo>
                  <a:lnTo>
                    <a:pt x="233077" y="132683"/>
                  </a:lnTo>
                  <a:lnTo>
                    <a:pt x="365760" y="0"/>
                  </a:lnTo>
                  <a:lnTo>
                    <a:pt x="866775" y="0"/>
                  </a:lnTo>
                  <a:lnTo>
                    <a:pt x="1018699" y="151924"/>
                  </a:lnTo>
                  <a:lnTo>
                    <a:pt x="1210342" y="151924"/>
                  </a:lnTo>
                  <a:lnTo>
                    <a:pt x="1357598" y="4667"/>
                  </a:lnTo>
                  <a:lnTo>
                    <a:pt x="1776698" y="4667"/>
                  </a:lnTo>
                  <a:lnTo>
                    <a:pt x="1776698" y="13621"/>
                  </a:lnTo>
                  <a:lnTo>
                    <a:pt x="1361408" y="13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D48D4BE-5BC2-4E07-9D94-9A9DD0660DC2}"/>
                </a:ext>
              </a:extLst>
            </p:cNvPr>
            <p:cNvSpPr/>
            <p:nvPr/>
          </p:nvSpPr>
          <p:spPr>
            <a:xfrm>
              <a:off x="3601560" y="3188635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01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0DDCE86-3ECA-49AC-9EA7-7F9AF35BE95A}"/>
                </a:ext>
              </a:extLst>
            </p:cNvPr>
            <p:cNvSpPr/>
            <p:nvPr/>
          </p:nvSpPr>
          <p:spPr>
            <a:xfrm>
              <a:off x="5373663" y="3185087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A6F4F87-0702-4987-B8C9-F4348E6808D8}"/>
                </a:ext>
              </a:extLst>
            </p:cNvPr>
            <p:cNvSpPr/>
            <p:nvPr/>
          </p:nvSpPr>
          <p:spPr>
            <a:xfrm>
              <a:off x="3761366" y="3094790"/>
              <a:ext cx="459200" cy="98297"/>
            </a:xfrm>
            <a:custGeom>
              <a:avLst/>
              <a:gdLst>
                <a:gd name="connsiteX0" fmla="*/ 119825 w 459200"/>
                <a:gd name="connsiteY0" fmla="*/ 98298 h 98297"/>
                <a:gd name="connsiteX1" fmla="*/ 0 w 459200"/>
                <a:gd name="connsiteY1" fmla="*/ 98298 h 98297"/>
                <a:gd name="connsiteX2" fmla="*/ 0 w 459200"/>
                <a:gd name="connsiteY2" fmla="*/ 89344 h 98297"/>
                <a:gd name="connsiteX3" fmla="*/ 116110 w 459200"/>
                <a:gd name="connsiteY3" fmla="*/ 89344 h 98297"/>
                <a:gd name="connsiteX4" fmla="*/ 205454 w 459200"/>
                <a:gd name="connsiteY4" fmla="*/ 0 h 98297"/>
                <a:gd name="connsiteX5" fmla="*/ 459200 w 459200"/>
                <a:gd name="connsiteY5" fmla="*/ 0 h 98297"/>
                <a:gd name="connsiteX6" fmla="*/ 459200 w 459200"/>
                <a:gd name="connsiteY6" fmla="*/ 8953 h 98297"/>
                <a:gd name="connsiteX7" fmla="*/ 209169 w 459200"/>
                <a:gd name="connsiteY7" fmla="*/ 8953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200" h="98297">
                  <a:moveTo>
                    <a:pt x="119825" y="98298"/>
                  </a:moveTo>
                  <a:lnTo>
                    <a:pt x="0" y="98298"/>
                  </a:lnTo>
                  <a:lnTo>
                    <a:pt x="0" y="89344"/>
                  </a:lnTo>
                  <a:lnTo>
                    <a:pt x="116110" y="89344"/>
                  </a:lnTo>
                  <a:lnTo>
                    <a:pt x="205454" y="0"/>
                  </a:lnTo>
                  <a:lnTo>
                    <a:pt x="459200" y="0"/>
                  </a:lnTo>
                  <a:lnTo>
                    <a:pt x="459200" y="8953"/>
                  </a:lnTo>
                  <a:lnTo>
                    <a:pt x="209169" y="8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E61CA6A-2CFA-41C5-B459-1D4EF9BD57F6}"/>
                </a:ext>
              </a:extLst>
            </p:cNvPr>
            <p:cNvSpPr/>
            <p:nvPr/>
          </p:nvSpPr>
          <p:spPr>
            <a:xfrm>
              <a:off x="3745364" y="3171752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098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BF0C34F-5C79-4F18-B6BF-CFC0C66500A2}"/>
                </a:ext>
              </a:extLst>
            </p:cNvPr>
            <p:cNvSpPr/>
            <p:nvPr/>
          </p:nvSpPr>
          <p:spPr>
            <a:xfrm>
              <a:off x="4202850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859 h 33623"/>
                <a:gd name="connsiteX2" fmla="*/ 16859 w 33623"/>
                <a:gd name="connsiteY2" fmla="*/ 0 h 33623"/>
                <a:gd name="connsiteX3" fmla="*/ 0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194" y="33623"/>
                    <a:pt x="33623" y="26098"/>
                    <a:pt x="33623" y="16859"/>
                  </a:cubicBezTo>
                  <a:cubicBezTo>
                    <a:pt x="33623" y="762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8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CDDFF8E-EF5A-456B-9ECD-9F78B6777E75}"/>
                </a:ext>
              </a:extLst>
            </p:cNvPr>
            <p:cNvSpPr/>
            <p:nvPr/>
          </p:nvSpPr>
          <p:spPr>
            <a:xfrm>
              <a:off x="4715961" y="2444899"/>
              <a:ext cx="2510980" cy="800099"/>
            </a:xfrm>
            <a:custGeom>
              <a:avLst/>
              <a:gdLst>
                <a:gd name="connsiteX0" fmla="*/ 6382 w 2510980"/>
                <a:gd name="connsiteY0" fmla="*/ 800100 h 800099"/>
                <a:gd name="connsiteX1" fmla="*/ 0 w 2510980"/>
                <a:gd name="connsiteY1" fmla="*/ 793718 h 800099"/>
                <a:gd name="connsiteX2" fmla="*/ 242983 w 2510980"/>
                <a:gd name="connsiteY2" fmla="*/ 550736 h 800099"/>
                <a:gd name="connsiteX3" fmla="*/ 1002030 w 2510980"/>
                <a:gd name="connsiteY3" fmla="*/ 550736 h 800099"/>
                <a:gd name="connsiteX4" fmla="*/ 1215390 w 2510980"/>
                <a:gd name="connsiteY4" fmla="*/ 337376 h 800099"/>
                <a:gd name="connsiteX5" fmla="*/ 1646968 w 2510980"/>
                <a:gd name="connsiteY5" fmla="*/ 337376 h 800099"/>
                <a:gd name="connsiteX6" fmla="*/ 1820609 w 2510980"/>
                <a:gd name="connsiteY6" fmla="*/ 163735 h 800099"/>
                <a:gd name="connsiteX7" fmla="*/ 2043875 w 2510980"/>
                <a:gd name="connsiteY7" fmla="*/ 163735 h 800099"/>
                <a:gd name="connsiteX8" fmla="*/ 2207610 w 2510980"/>
                <a:gd name="connsiteY8" fmla="*/ 0 h 800099"/>
                <a:gd name="connsiteX9" fmla="*/ 2510981 w 2510980"/>
                <a:gd name="connsiteY9" fmla="*/ 0 h 800099"/>
                <a:gd name="connsiteX10" fmla="*/ 2510981 w 2510980"/>
                <a:gd name="connsiteY10" fmla="*/ 9049 h 800099"/>
                <a:gd name="connsiteX11" fmla="*/ 2211324 w 2510980"/>
                <a:gd name="connsiteY11" fmla="*/ 9049 h 800099"/>
                <a:gd name="connsiteX12" fmla="*/ 2047589 w 2510980"/>
                <a:gd name="connsiteY12" fmla="*/ 172688 h 800099"/>
                <a:gd name="connsiteX13" fmla="*/ 1824324 w 2510980"/>
                <a:gd name="connsiteY13" fmla="*/ 172688 h 800099"/>
                <a:gd name="connsiteX14" fmla="*/ 1650683 w 2510980"/>
                <a:gd name="connsiteY14" fmla="*/ 346329 h 800099"/>
                <a:gd name="connsiteX15" fmla="*/ 1219105 w 2510980"/>
                <a:gd name="connsiteY15" fmla="*/ 346329 h 800099"/>
                <a:gd name="connsiteX16" fmla="*/ 1005840 w 2510980"/>
                <a:gd name="connsiteY16" fmla="*/ 559689 h 800099"/>
                <a:gd name="connsiteX17" fmla="*/ 246698 w 2510980"/>
                <a:gd name="connsiteY17" fmla="*/ 559689 h 80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0980" h="800099">
                  <a:moveTo>
                    <a:pt x="6382" y="800100"/>
                  </a:moveTo>
                  <a:lnTo>
                    <a:pt x="0" y="793718"/>
                  </a:lnTo>
                  <a:lnTo>
                    <a:pt x="242983" y="550736"/>
                  </a:lnTo>
                  <a:lnTo>
                    <a:pt x="1002030" y="550736"/>
                  </a:lnTo>
                  <a:lnTo>
                    <a:pt x="1215390" y="337376"/>
                  </a:lnTo>
                  <a:lnTo>
                    <a:pt x="1646968" y="337376"/>
                  </a:lnTo>
                  <a:lnTo>
                    <a:pt x="1820609" y="163735"/>
                  </a:lnTo>
                  <a:lnTo>
                    <a:pt x="2043875" y="163735"/>
                  </a:lnTo>
                  <a:lnTo>
                    <a:pt x="2207610" y="0"/>
                  </a:lnTo>
                  <a:lnTo>
                    <a:pt x="2510981" y="0"/>
                  </a:lnTo>
                  <a:lnTo>
                    <a:pt x="2510981" y="9049"/>
                  </a:lnTo>
                  <a:lnTo>
                    <a:pt x="2211324" y="9049"/>
                  </a:lnTo>
                  <a:lnTo>
                    <a:pt x="2047589" y="172688"/>
                  </a:lnTo>
                  <a:lnTo>
                    <a:pt x="1824324" y="172688"/>
                  </a:lnTo>
                  <a:lnTo>
                    <a:pt x="1650683" y="346329"/>
                  </a:lnTo>
                  <a:lnTo>
                    <a:pt x="1219105" y="346329"/>
                  </a:lnTo>
                  <a:lnTo>
                    <a:pt x="1005840" y="559689"/>
                  </a:lnTo>
                  <a:lnTo>
                    <a:pt x="246698" y="5596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76C658C-72C7-4FC3-851D-146551B39431}"/>
                </a:ext>
              </a:extLst>
            </p:cNvPr>
            <p:cNvSpPr/>
            <p:nvPr/>
          </p:nvSpPr>
          <p:spPr>
            <a:xfrm>
              <a:off x="4702936" y="322435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9809C31-7975-4A5A-A6EA-603073F13E29}"/>
                </a:ext>
              </a:extLst>
            </p:cNvPr>
            <p:cNvSpPr/>
            <p:nvPr/>
          </p:nvSpPr>
          <p:spPr>
            <a:xfrm>
              <a:off x="7209225" y="2432517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098" y="33718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91B5C54-96F5-4AE9-BF7C-9D30EC97C4D0}"/>
                </a:ext>
              </a:extLst>
            </p:cNvPr>
            <p:cNvSpPr/>
            <p:nvPr/>
          </p:nvSpPr>
          <p:spPr>
            <a:xfrm>
              <a:off x="4815212" y="2992492"/>
              <a:ext cx="1672590" cy="282225"/>
            </a:xfrm>
            <a:custGeom>
              <a:avLst/>
              <a:gdLst>
                <a:gd name="connsiteX0" fmla="*/ 6287 w 1672590"/>
                <a:gd name="connsiteY0" fmla="*/ 282226 h 282225"/>
                <a:gd name="connsiteX1" fmla="*/ 0 w 1672590"/>
                <a:gd name="connsiteY1" fmla="*/ 275939 h 282225"/>
                <a:gd name="connsiteX2" fmla="*/ 215741 w 1672590"/>
                <a:gd name="connsiteY2" fmla="*/ 60198 h 282225"/>
                <a:gd name="connsiteX3" fmla="*/ 633698 w 1672590"/>
                <a:gd name="connsiteY3" fmla="*/ 60198 h 282225"/>
                <a:gd name="connsiteX4" fmla="*/ 758952 w 1672590"/>
                <a:gd name="connsiteY4" fmla="*/ 185452 h 282225"/>
                <a:gd name="connsiteX5" fmla="*/ 1002030 w 1672590"/>
                <a:gd name="connsiteY5" fmla="*/ 185452 h 282225"/>
                <a:gd name="connsiteX6" fmla="*/ 1187482 w 1672590"/>
                <a:gd name="connsiteY6" fmla="*/ 0 h 282225"/>
                <a:gd name="connsiteX7" fmla="*/ 1672590 w 1672590"/>
                <a:gd name="connsiteY7" fmla="*/ 0 h 282225"/>
                <a:gd name="connsiteX8" fmla="*/ 1672590 w 1672590"/>
                <a:gd name="connsiteY8" fmla="*/ 8953 h 282225"/>
                <a:gd name="connsiteX9" fmla="*/ 1191197 w 1672590"/>
                <a:gd name="connsiteY9" fmla="*/ 8953 h 282225"/>
                <a:gd name="connsiteX10" fmla="*/ 1005745 w 1672590"/>
                <a:gd name="connsiteY10" fmla="*/ 194405 h 282225"/>
                <a:gd name="connsiteX11" fmla="*/ 755237 w 1672590"/>
                <a:gd name="connsiteY11" fmla="*/ 194405 h 282225"/>
                <a:gd name="connsiteX12" fmla="*/ 629984 w 1672590"/>
                <a:gd name="connsiteY12" fmla="*/ 69151 h 282225"/>
                <a:gd name="connsiteX13" fmla="*/ 219456 w 1672590"/>
                <a:gd name="connsiteY13" fmla="*/ 69151 h 2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90" h="282225">
                  <a:moveTo>
                    <a:pt x="6287" y="282226"/>
                  </a:moveTo>
                  <a:lnTo>
                    <a:pt x="0" y="275939"/>
                  </a:lnTo>
                  <a:lnTo>
                    <a:pt x="215741" y="60198"/>
                  </a:lnTo>
                  <a:lnTo>
                    <a:pt x="633698" y="60198"/>
                  </a:lnTo>
                  <a:lnTo>
                    <a:pt x="758952" y="185452"/>
                  </a:lnTo>
                  <a:lnTo>
                    <a:pt x="1002030" y="185452"/>
                  </a:lnTo>
                  <a:lnTo>
                    <a:pt x="1187482" y="0"/>
                  </a:lnTo>
                  <a:lnTo>
                    <a:pt x="1672590" y="0"/>
                  </a:lnTo>
                  <a:lnTo>
                    <a:pt x="1672590" y="8953"/>
                  </a:lnTo>
                  <a:lnTo>
                    <a:pt x="1191197" y="8953"/>
                  </a:lnTo>
                  <a:lnTo>
                    <a:pt x="1005745" y="194405"/>
                  </a:lnTo>
                  <a:lnTo>
                    <a:pt x="755237" y="194405"/>
                  </a:lnTo>
                  <a:lnTo>
                    <a:pt x="629984" y="69151"/>
                  </a:lnTo>
                  <a:lnTo>
                    <a:pt x="219456" y="691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83D36CD-61D9-4ADB-BB63-5C22B3D55F79}"/>
                </a:ext>
              </a:extLst>
            </p:cNvPr>
            <p:cNvSpPr/>
            <p:nvPr/>
          </p:nvSpPr>
          <p:spPr>
            <a:xfrm>
              <a:off x="4802091" y="3254167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065E1BC-087E-4A39-BC82-5797C5218AF3}"/>
                </a:ext>
              </a:extLst>
            </p:cNvPr>
            <p:cNvSpPr/>
            <p:nvPr/>
          </p:nvSpPr>
          <p:spPr>
            <a:xfrm>
              <a:off x="6469990" y="298010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194"/>
                    <a:pt x="7620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D60D098-DD50-4638-BB75-AE3F0211CDA3}"/>
                </a:ext>
              </a:extLst>
            </p:cNvPr>
            <p:cNvSpPr/>
            <p:nvPr/>
          </p:nvSpPr>
          <p:spPr>
            <a:xfrm>
              <a:off x="5611883" y="2647305"/>
              <a:ext cx="1366170" cy="456437"/>
            </a:xfrm>
            <a:custGeom>
              <a:avLst/>
              <a:gdLst>
                <a:gd name="connsiteX0" fmla="*/ 144589 w 1366170"/>
                <a:gd name="connsiteY0" fmla="*/ 456438 h 456437"/>
                <a:gd name="connsiteX1" fmla="*/ 0 w 1366170"/>
                <a:gd name="connsiteY1" fmla="*/ 456438 h 456437"/>
                <a:gd name="connsiteX2" fmla="*/ 0 w 1366170"/>
                <a:gd name="connsiteY2" fmla="*/ 447485 h 456437"/>
                <a:gd name="connsiteX3" fmla="*/ 140875 w 1366170"/>
                <a:gd name="connsiteY3" fmla="*/ 447485 h 456437"/>
                <a:gd name="connsiteX4" fmla="*/ 334327 w 1366170"/>
                <a:gd name="connsiteY4" fmla="*/ 254032 h 456437"/>
                <a:gd name="connsiteX5" fmla="*/ 904875 w 1366170"/>
                <a:gd name="connsiteY5" fmla="*/ 254032 h 456437"/>
                <a:gd name="connsiteX6" fmla="*/ 1046226 w 1366170"/>
                <a:gd name="connsiteY6" fmla="*/ 112681 h 456437"/>
                <a:gd name="connsiteX7" fmla="*/ 1247203 w 1366170"/>
                <a:gd name="connsiteY7" fmla="*/ 112681 h 456437"/>
                <a:gd name="connsiteX8" fmla="*/ 1359884 w 1366170"/>
                <a:gd name="connsiteY8" fmla="*/ 0 h 456437"/>
                <a:gd name="connsiteX9" fmla="*/ 1366171 w 1366170"/>
                <a:gd name="connsiteY9" fmla="*/ 6382 h 456437"/>
                <a:gd name="connsiteX10" fmla="*/ 1250918 w 1366170"/>
                <a:gd name="connsiteY10" fmla="*/ 121634 h 456437"/>
                <a:gd name="connsiteX11" fmla="*/ 1049941 w 1366170"/>
                <a:gd name="connsiteY11" fmla="*/ 121634 h 456437"/>
                <a:gd name="connsiteX12" fmla="*/ 908590 w 1366170"/>
                <a:gd name="connsiteY12" fmla="*/ 262985 h 456437"/>
                <a:gd name="connsiteX13" fmla="*/ 338042 w 1366170"/>
                <a:gd name="connsiteY13" fmla="*/ 262985 h 45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6170" h="456437">
                  <a:moveTo>
                    <a:pt x="144589" y="456438"/>
                  </a:moveTo>
                  <a:lnTo>
                    <a:pt x="0" y="456438"/>
                  </a:lnTo>
                  <a:lnTo>
                    <a:pt x="0" y="447485"/>
                  </a:lnTo>
                  <a:lnTo>
                    <a:pt x="140875" y="447485"/>
                  </a:lnTo>
                  <a:lnTo>
                    <a:pt x="334327" y="254032"/>
                  </a:lnTo>
                  <a:lnTo>
                    <a:pt x="904875" y="254032"/>
                  </a:lnTo>
                  <a:lnTo>
                    <a:pt x="1046226" y="112681"/>
                  </a:lnTo>
                  <a:lnTo>
                    <a:pt x="1247203" y="112681"/>
                  </a:lnTo>
                  <a:lnTo>
                    <a:pt x="1359884" y="0"/>
                  </a:lnTo>
                  <a:lnTo>
                    <a:pt x="1366171" y="6382"/>
                  </a:lnTo>
                  <a:lnTo>
                    <a:pt x="1250918" y="121634"/>
                  </a:lnTo>
                  <a:lnTo>
                    <a:pt x="1049941" y="121634"/>
                  </a:lnTo>
                  <a:lnTo>
                    <a:pt x="908590" y="262985"/>
                  </a:lnTo>
                  <a:lnTo>
                    <a:pt x="338042" y="2629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4C0DD14-A6EE-45D0-B7B0-39F3DFFCC23D}"/>
                </a:ext>
              </a:extLst>
            </p:cNvPr>
            <p:cNvSpPr/>
            <p:nvPr/>
          </p:nvSpPr>
          <p:spPr>
            <a:xfrm>
              <a:off x="5595881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859 h 33623"/>
                <a:gd name="connsiteX2" fmla="*/ 16859 w 33623"/>
                <a:gd name="connsiteY2" fmla="*/ 0 h 33623"/>
                <a:gd name="connsiteX3" fmla="*/ 33623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623" y="7525"/>
                    <a:pt x="33623" y="16859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AA2445D-96C5-4BBF-8CD2-A2673AF9F53E}"/>
                </a:ext>
              </a:extLst>
            </p:cNvPr>
            <p:cNvSpPr/>
            <p:nvPr/>
          </p:nvSpPr>
          <p:spPr>
            <a:xfrm>
              <a:off x="6957408" y="2634280"/>
              <a:ext cx="33670" cy="33599"/>
            </a:xfrm>
            <a:custGeom>
              <a:avLst/>
              <a:gdLst>
                <a:gd name="connsiteX0" fmla="*/ 28742 w 33670"/>
                <a:gd name="connsiteY0" fmla="*/ 28742 h 33599"/>
                <a:gd name="connsiteX1" fmla="*/ 28742 w 33670"/>
                <a:gd name="connsiteY1" fmla="*/ 4929 h 33599"/>
                <a:gd name="connsiteX2" fmla="*/ 4929 w 33670"/>
                <a:gd name="connsiteY2" fmla="*/ 4929 h 33599"/>
                <a:gd name="connsiteX3" fmla="*/ 4929 w 33670"/>
                <a:gd name="connsiteY3" fmla="*/ 28742 h 33599"/>
                <a:gd name="connsiteX4" fmla="*/ 28742 w 33670"/>
                <a:gd name="connsiteY4" fmla="*/ 28742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599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219"/>
                    <a:pt x="22169" y="3521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19E67E0-1913-4766-9B62-A44A549C68C8}"/>
                </a:ext>
              </a:extLst>
            </p:cNvPr>
            <p:cNvSpPr/>
            <p:nvPr/>
          </p:nvSpPr>
          <p:spPr>
            <a:xfrm>
              <a:off x="5152968" y="3107268"/>
              <a:ext cx="1401699" cy="247078"/>
            </a:xfrm>
            <a:custGeom>
              <a:avLst/>
              <a:gdLst>
                <a:gd name="connsiteX0" fmla="*/ 744855 w 1401699"/>
                <a:gd name="connsiteY0" fmla="*/ 247079 h 247078"/>
                <a:gd name="connsiteX1" fmla="*/ 379000 w 1401699"/>
                <a:gd name="connsiteY1" fmla="*/ 247079 h 247078"/>
                <a:gd name="connsiteX2" fmla="*/ 279749 w 1401699"/>
                <a:gd name="connsiteY2" fmla="*/ 147828 h 247078"/>
                <a:gd name="connsiteX3" fmla="*/ 0 w 1401699"/>
                <a:gd name="connsiteY3" fmla="*/ 147828 h 247078"/>
                <a:gd name="connsiteX4" fmla="*/ 0 w 1401699"/>
                <a:gd name="connsiteY4" fmla="*/ 138875 h 247078"/>
                <a:gd name="connsiteX5" fmla="*/ 283559 w 1401699"/>
                <a:gd name="connsiteY5" fmla="*/ 138875 h 247078"/>
                <a:gd name="connsiteX6" fmla="*/ 382810 w 1401699"/>
                <a:gd name="connsiteY6" fmla="*/ 238125 h 247078"/>
                <a:gd name="connsiteX7" fmla="*/ 741140 w 1401699"/>
                <a:gd name="connsiteY7" fmla="*/ 238125 h 247078"/>
                <a:gd name="connsiteX8" fmla="*/ 979265 w 1401699"/>
                <a:gd name="connsiteY8" fmla="*/ 0 h 247078"/>
                <a:gd name="connsiteX9" fmla="*/ 1401699 w 1401699"/>
                <a:gd name="connsiteY9" fmla="*/ 0 h 247078"/>
                <a:gd name="connsiteX10" fmla="*/ 1401699 w 1401699"/>
                <a:gd name="connsiteY10" fmla="*/ 8954 h 247078"/>
                <a:gd name="connsiteX11" fmla="*/ 982980 w 1401699"/>
                <a:gd name="connsiteY11" fmla="*/ 8954 h 24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1699" h="247078">
                  <a:moveTo>
                    <a:pt x="744855" y="247079"/>
                  </a:moveTo>
                  <a:lnTo>
                    <a:pt x="379000" y="247079"/>
                  </a:lnTo>
                  <a:lnTo>
                    <a:pt x="279749" y="147828"/>
                  </a:lnTo>
                  <a:lnTo>
                    <a:pt x="0" y="147828"/>
                  </a:lnTo>
                  <a:lnTo>
                    <a:pt x="0" y="138875"/>
                  </a:lnTo>
                  <a:lnTo>
                    <a:pt x="283559" y="138875"/>
                  </a:lnTo>
                  <a:lnTo>
                    <a:pt x="382810" y="238125"/>
                  </a:lnTo>
                  <a:lnTo>
                    <a:pt x="741140" y="238125"/>
                  </a:lnTo>
                  <a:lnTo>
                    <a:pt x="979265" y="0"/>
                  </a:lnTo>
                  <a:lnTo>
                    <a:pt x="1401699" y="0"/>
                  </a:lnTo>
                  <a:lnTo>
                    <a:pt x="1401699" y="8954"/>
                  </a:lnTo>
                  <a:lnTo>
                    <a:pt x="98298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8C614B8-A544-4C89-9DA1-0BB351C08816}"/>
                </a:ext>
              </a:extLst>
            </p:cNvPr>
            <p:cNvSpPr/>
            <p:nvPr/>
          </p:nvSpPr>
          <p:spPr>
            <a:xfrm>
              <a:off x="5136966" y="323376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623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CAA3542-4FFB-4EC4-BE62-8BA12D6BA238}"/>
                </a:ext>
              </a:extLst>
            </p:cNvPr>
            <p:cNvSpPr/>
            <p:nvPr/>
          </p:nvSpPr>
          <p:spPr>
            <a:xfrm>
              <a:off x="6537046" y="309479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B2E02D2-BDAF-4A32-97B8-168B94960D2A}"/>
                </a:ext>
              </a:extLst>
            </p:cNvPr>
            <p:cNvSpPr/>
            <p:nvPr/>
          </p:nvSpPr>
          <p:spPr>
            <a:xfrm>
              <a:off x="5076006" y="2845521"/>
              <a:ext cx="1907857" cy="431863"/>
            </a:xfrm>
            <a:custGeom>
              <a:avLst/>
              <a:gdLst>
                <a:gd name="connsiteX0" fmla="*/ 779716 w 1907857"/>
                <a:gd name="connsiteY0" fmla="*/ 431864 h 431863"/>
                <a:gd name="connsiteX1" fmla="*/ 483298 w 1907857"/>
                <a:gd name="connsiteY1" fmla="*/ 431864 h 431863"/>
                <a:gd name="connsiteX2" fmla="*/ 354235 w 1907857"/>
                <a:gd name="connsiteY2" fmla="*/ 302895 h 431863"/>
                <a:gd name="connsiteX3" fmla="*/ 0 w 1907857"/>
                <a:gd name="connsiteY3" fmla="*/ 302895 h 431863"/>
                <a:gd name="connsiteX4" fmla="*/ 0 w 1907857"/>
                <a:gd name="connsiteY4" fmla="*/ 293941 h 431863"/>
                <a:gd name="connsiteX5" fmla="*/ 358045 w 1907857"/>
                <a:gd name="connsiteY5" fmla="*/ 293941 h 431863"/>
                <a:gd name="connsiteX6" fmla="*/ 487013 w 1907857"/>
                <a:gd name="connsiteY6" fmla="*/ 422910 h 431863"/>
                <a:gd name="connsiteX7" fmla="*/ 776002 w 1907857"/>
                <a:gd name="connsiteY7" fmla="*/ 422910 h 431863"/>
                <a:gd name="connsiteX8" fmla="*/ 991743 w 1907857"/>
                <a:gd name="connsiteY8" fmla="*/ 207169 h 431863"/>
                <a:gd name="connsiteX9" fmla="*/ 1520095 w 1907857"/>
                <a:gd name="connsiteY9" fmla="*/ 207169 h 431863"/>
                <a:gd name="connsiteX10" fmla="*/ 1727264 w 1907857"/>
                <a:gd name="connsiteY10" fmla="*/ 0 h 431863"/>
                <a:gd name="connsiteX11" fmla="*/ 1907857 w 1907857"/>
                <a:gd name="connsiteY11" fmla="*/ 0 h 431863"/>
                <a:gd name="connsiteX12" fmla="*/ 1907857 w 1907857"/>
                <a:gd name="connsiteY12" fmla="*/ 8953 h 431863"/>
                <a:gd name="connsiteX13" fmla="*/ 1730978 w 1907857"/>
                <a:gd name="connsiteY13" fmla="*/ 8953 h 431863"/>
                <a:gd name="connsiteX14" fmla="*/ 1523810 w 1907857"/>
                <a:gd name="connsiteY14" fmla="*/ 216122 h 431863"/>
                <a:gd name="connsiteX15" fmla="*/ 995458 w 1907857"/>
                <a:gd name="connsiteY15" fmla="*/ 216122 h 43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7857" h="431863">
                  <a:moveTo>
                    <a:pt x="779716" y="431864"/>
                  </a:moveTo>
                  <a:lnTo>
                    <a:pt x="483298" y="431864"/>
                  </a:lnTo>
                  <a:lnTo>
                    <a:pt x="354235" y="302895"/>
                  </a:lnTo>
                  <a:lnTo>
                    <a:pt x="0" y="302895"/>
                  </a:lnTo>
                  <a:lnTo>
                    <a:pt x="0" y="293941"/>
                  </a:lnTo>
                  <a:lnTo>
                    <a:pt x="358045" y="293941"/>
                  </a:lnTo>
                  <a:lnTo>
                    <a:pt x="487013" y="422910"/>
                  </a:lnTo>
                  <a:lnTo>
                    <a:pt x="776002" y="422910"/>
                  </a:lnTo>
                  <a:lnTo>
                    <a:pt x="991743" y="207169"/>
                  </a:lnTo>
                  <a:lnTo>
                    <a:pt x="1520095" y="207169"/>
                  </a:lnTo>
                  <a:lnTo>
                    <a:pt x="1727264" y="0"/>
                  </a:lnTo>
                  <a:lnTo>
                    <a:pt x="1907857" y="0"/>
                  </a:lnTo>
                  <a:lnTo>
                    <a:pt x="1907857" y="8953"/>
                  </a:lnTo>
                  <a:lnTo>
                    <a:pt x="1730978" y="8953"/>
                  </a:lnTo>
                  <a:lnTo>
                    <a:pt x="1523810" y="216122"/>
                  </a:lnTo>
                  <a:lnTo>
                    <a:pt x="995458" y="2161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FB49A23-AC97-493F-A96C-D0C566CB2323}"/>
                </a:ext>
              </a:extLst>
            </p:cNvPr>
            <p:cNvSpPr/>
            <p:nvPr/>
          </p:nvSpPr>
          <p:spPr>
            <a:xfrm>
              <a:off x="5060099" y="3127080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AF60936-00C7-4B3C-9216-8B87CBEF7AA0}"/>
                </a:ext>
              </a:extLst>
            </p:cNvPr>
            <p:cNvSpPr/>
            <p:nvPr/>
          </p:nvSpPr>
          <p:spPr>
            <a:xfrm>
              <a:off x="6966147" y="283323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764 h 33623"/>
                <a:gd name="connsiteX2" fmla="*/ 16859 w 33623"/>
                <a:gd name="connsiteY2" fmla="*/ 0 h 33623"/>
                <a:gd name="connsiteX3" fmla="*/ 0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098" y="33623"/>
                    <a:pt x="33623" y="26099"/>
                    <a:pt x="33623" y="16764"/>
                  </a:cubicBezTo>
                  <a:cubicBezTo>
                    <a:pt x="33623" y="743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28DFA30-ACAC-4492-86E6-7B040CD98B51}"/>
                </a:ext>
              </a:extLst>
            </p:cNvPr>
            <p:cNvSpPr/>
            <p:nvPr/>
          </p:nvSpPr>
          <p:spPr>
            <a:xfrm>
              <a:off x="4976851" y="2296976"/>
              <a:ext cx="1908809" cy="648081"/>
            </a:xfrm>
            <a:custGeom>
              <a:avLst/>
              <a:gdLst>
                <a:gd name="connsiteX0" fmla="*/ 700278 w 1908809"/>
                <a:gd name="connsiteY0" fmla="*/ 648081 h 648081"/>
                <a:gd name="connsiteX1" fmla="*/ 0 w 1908809"/>
                <a:gd name="connsiteY1" fmla="*/ 648081 h 648081"/>
                <a:gd name="connsiteX2" fmla="*/ 0 w 1908809"/>
                <a:gd name="connsiteY2" fmla="*/ 639128 h 648081"/>
                <a:gd name="connsiteX3" fmla="*/ 696563 w 1908809"/>
                <a:gd name="connsiteY3" fmla="*/ 639128 h 648081"/>
                <a:gd name="connsiteX4" fmla="*/ 966883 w 1908809"/>
                <a:gd name="connsiteY4" fmla="*/ 368713 h 648081"/>
                <a:gd name="connsiteX5" fmla="*/ 1247204 w 1908809"/>
                <a:gd name="connsiteY5" fmla="*/ 368713 h 648081"/>
                <a:gd name="connsiteX6" fmla="*/ 1427036 w 1908809"/>
                <a:gd name="connsiteY6" fmla="*/ 188881 h 648081"/>
                <a:gd name="connsiteX7" fmla="*/ 1713548 w 1908809"/>
                <a:gd name="connsiteY7" fmla="*/ 188881 h 648081"/>
                <a:gd name="connsiteX8" fmla="*/ 1902428 w 1908809"/>
                <a:gd name="connsiteY8" fmla="*/ 0 h 648081"/>
                <a:gd name="connsiteX9" fmla="*/ 1908810 w 1908809"/>
                <a:gd name="connsiteY9" fmla="*/ 6286 h 648081"/>
                <a:gd name="connsiteX10" fmla="*/ 1717262 w 1908809"/>
                <a:gd name="connsiteY10" fmla="*/ 197834 h 648081"/>
                <a:gd name="connsiteX11" fmla="*/ 1430750 w 1908809"/>
                <a:gd name="connsiteY11" fmla="*/ 197834 h 648081"/>
                <a:gd name="connsiteX12" fmla="*/ 1250918 w 1908809"/>
                <a:gd name="connsiteY12" fmla="*/ 377666 h 648081"/>
                <a:gd name="connsiteX13" fmla="*/ 970597 w 1908809"/>
                <a:gd name="connsiteY13" fmla="*/ 377666 h 64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8809" h="648081">
                  <a:moveTo>
                    <a:pt x="700278" y="648081"/>
                  </a:moveTo>
                  <a:lnTo>
                    <a:pt x="0" y="648081"/>
                  </a:lnTo>
                  <a:lnTo>
                    <a:pt x="0" y="639128"/>
                  </a:lnTo>
                  <a:lnTo>
                    <a:pt x="696563" y="639128"/>
                  </a:lnTo>
                  <a:lnTo>
                    <a:pt x="966883" y="368713"/>
                  </a:lnTo>
                  <a:lnTo>
                    <a:pt x="1247204" y="368713"/>
                  </a:lnTo>
                  <a:lnTo>
                    <a:pt x="1427036" y="188881"/>
                  </a:lnTo>
                  <a:lnTo>
                    <a:pt x="1713548" y="188881"/>
                  </a:lnTo>
                  <a:lnTo>
                    <a:pt x="1902428" y="0"/>
                  </a:lnTo>
                  <a:lnTo>
                    <a:pt x="1908810" y="6286"/>
                  </a:lnTo>
                  <a:lnTo>
                    <a:pt x="1717262" y="197834"/>
                  </a:lnTo>
                  <a:lnTo>
                    <a:pt x="1430750" y="197834"/>
                  </a:lnTo>
                  <a:lnTo>
                    <a:pt x="1250918" y="377666"/>
                  </a:lnTo>
                  <a:lnTo>
                    <a:pt x="970597" y="3776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4F7A700-7491-477D-B4F7-CD45407A1288}"/>
                </a:ext>
              </a:extLst>
            </p:cNvPr>
            <p:cNvSpPr/>
            <p:nvPr/>
          </p:nvSpPr>
          <p:spPr>
            <a:xfrm>
              <a:off x="4960849" y="2923626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E42FC85-A503-46FA-8477-29CA70B9A748}"/>
                </a:ext>
              </a:extLst>
            </p:cNvPr>
            <p:cNvSpPr/>
            <p:nvPr/>
          </p:nvSpPr>
          <p:spPr>
            <a:xfrm>
              <a:off x="6865016" y="228385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66F3334-2C95-4FC4-B109-98E3529C56C4}"/>
                </a:ext>
              </a:extLst>
            </p:cNvPr>
            <p:cNvSpPr/>
            <p:nvPr/>
          </p:nvSpPr>
          <p:spPr>
            <a:xfrm>
              <a:off x="2754287" y="3645526"/>
              <a:ext cx="856106" cy="113157"/>
            </a:xfrm>
            <a:custGeom>
              <a:avLst/>
              <a:gdLst>
                <a:gd name="connsiteX0" fmla="*/ 288512 w 856106"/>
                <a:gd name="connsiteY0" fmla="*/ 113157 h 113157"/>
                <a:gd name="connsiteX1" fmla="*/ 0 w 856106"/>
                <a:gd name="connsiteY1" fmla="*/ 113157 h 113157"/>
                <a:gd name="connsiteX2" fmla="*/ 0 w 856106"/>
                <a:gd name="connsiteY2" fmla="*/ 104204 h 113157"/>
                <a:gd name="connsiteX3" fmla="*/ 284797 w 856106"/>
                <a:gd name="connsiteY3" fmla="*/ 104204 h 113157"/>
                <a:gd name="connsiteX4" fmla="*/ 389001 w 856106"/>
                <a:gd name="connsiteY4" fmla="*/ 0 h 113157"/>
                <a:gd name="connsiteX5" fmla="*/ 856107 w 856106"/>
                <a:gd name="connsiteY5" fmla="*/ 0 h 113157"/>
                <a:gd name="connsiteX6" fmla="*/ 856107 w 856106"/>
                <a:gd name="connsiteY6" fmla="*/ 8954 h 113157"/>
                <a:gd name="connsiteX7" fmla="*/ 392620 w 856106"/>
                <a:gd name="connsiteY7" fmla="*/ 8954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106" h="113157">
                  <a:moveTo>
                    <a:pt x="288512" y="113157"/>
                  </a:moveTo>
                  <a:lnTo>
                    <a:pt x="0" y="113157"/>
                  </a:lnTo>
                  <a:lnTo>
                    <a:pt x="0" y="104204"/>
                  </a:lnTo>
                  <a:lnTo>
                    <a:pt x="284797" y="104204"/>
                  </a:lnTo>
                  <a:lnTo>
                    <a:pt x="389001" y="0"/>
                  </a:lnTo>
                  <a:lnTo>
                    <a:pt x="856107" y="0"/>
                  </a:lnTo>
                  <a:lnTo>
                    <a:pt x="856107" y="8954"/>
                  </a:lnTo>
                  <a:lnTo>
                    <a:pt x="39262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5910CEB-AA16-4ABF-9ADA-05019E2E7A72}"/>
                </a:ext>
              </a:extLst>
            </p:cNvPr>
            <p:cNvSpPr/>
            <p:nvPr/>
          </p:nvSpPr>
          <p:spPr>
            <a:xfrm>
              <a:off x="2738285" y="3737251"/>
              <a:ext cx="33624" cy="33718"/>
            </a:xfrm>
            <a:custGeom>
              <a:avLst/>
              <a:gdLst>
                <a:gd name="connsiteX0" fmla="*/ 16859 w 33624"/>
                <a:gd name="connsiteY0" fmla="*/ 33718 h 33718"/>
                <a:gd name="connsiteX1" fmla="*/ 0 w 33624"/>
                <a:gd name="connsiteY1" fmla="*/ 16859 h 33718"/>
                <a:gd name="connsiteX2" fmla="*/ 16859 w 33624"/>
                <a:gd name="connsiteY2" fmla="*/ 0 h 33718"/>
                <a:gd name="connsiteX3" fmla="*/ 33623 w 33624"/>
                <a:gd name="connsiteY3" fmla="*/ 16859 h 33718"/>
                <a:gd name="connsiteX4" fmla="*/ 16859 w 33624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719" y="26194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54C0032-7094-4D42-8C73-C428840AC5D8}"/>
                </a:ext>
              </a:extLst>
            </p:cNvPr>
            <p:cNvSpPr/>
            <p:nvPr/>
          </p:nvSpPr>
          <p:spPr>
            <a:xfrm>
              <a:off x="3592678" y="36331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1C0B965-A90F-4D2A-9715-AB5C112D4785}"/>
                </a:ext>
              </a:extLst>
            </p:cNvPr>
            <p:cNvSpPr/>
            <p:nvPr/>
          </p:nvSpPr>
          <p:spPr>
            <a:xfrm>
              <a:off x="3305023" y="3700104"/>
              <a:ext cx="3758184" cy="251936"/>
            </a:xfrm>
            <a:custGeom>
              <a:avLst/>
              <a:gdLst>
                <a:gd name="connsiteX0" fmla="*/ 3758184 w 3758184"/>
                <a:gd name="connsiteY0" fmla="*/ 251936 h 251936"/>
                <a:gd name="connsiteX1" fmla="*/ 2909221 w 3758184"/>
                <a:gd name="connsiteY1" fmla="*/ 251936 h 251936"/>
                <a:gd name="connsiteX2" fmla="*/ 2750344 w 3758184"/>
                <a:gd name="connsiteY2" fmla="*/ 93059 h 251936"/>
                <a:gd name="connsiteX3" fmla="*/ 2570321 w 3758184"/>
                <a:gd name="connsiteY3" fmla="*/ 93059 h 251936"/>
                <a:gd name="connsiteX4" fmla="*/ 2446496 w 3758184"/>
                <a:gd name="connsiteY4" fmla="*/ 216979 h 251936"/>
                <a:gd name="connsiteX5" fmla="*/ 2264474 w 3758184"/>
                <a:gd name="connsiteY5" fmla="*/ 216979 h 251936"/>
                <a:gd name="connsiteX6" fmla="*/ 2095500 w 3758184"/>
                <a:gd name="connsiteY6" fmla="*/ 48006 h 251936"/>
                <a:gd name="connsiteX7" fmla="*/ 1681829 w 3758184"/>
                <a:gd name="connsiteY7" fmla="*/ 48006 h 251936"/>
                <a:gd name="connsiteX8" fmla="*/ 1493996 w 3758184"/>
                <a:gd name="connsiteY8" fmla="*/ 235934 h 251936"/>
                <a:gd name="connsiteX9" fmla="*/ 1208723 w 3758184"/>
                <a:gd name="connsiteY9" fmla="*/ 235934 h 251936"/>
                <a:gd name="connsiteX10" fmla="*/ 1058704 w 3758184"/>
                <a:gd name="connsiteY10" fmla="*/ 85820 h 251936"/>
                <a:gd name="connsiteX11" fmla="*/ 470821 w 3758184"/>
                <a:gd name="connsiteY11" fmla="*/ 85820 h 251936"/>
                <a:gd name="connsiteX12" fmla="*/ 393859 w 3758184"/>
                <a:gd name="connsiteY12" fmla="*/ 8954 h 251936"/>
                <a:gd name="connsiteX13" fmla="*/ 0 w 3758184"/>
                <a:gd name="connsiteY13" fmla="*/ 8954 h 251936"/>
                <a:gd name="connsiteX14" fmla="*/ 0 w 3758184"/>
                <a:gd name="connsiteY14" fmla="*/ 0 h 251936"/>
                <a:gd name="connsiteX15" fmla="*/ 397573 w 3758184"/>
                <a:gd name="connsiteY15" fmla="*/ 0 h 251936"/>
                <a:gd name="connsiteX16" fmla="*/ 474440 w 3758184"/>
                <a:gd name="connsiteY16" fmla="*/ 76867 h 251936"/>
                <a:gd name="connsiteX17" fmla="*/ 1062419 w 3758184"/>
                <a:gd name="connsiteY17" fmla="*/ 76867 h 251936"/>
                <a:gd name="connsiteX18" fmla="*/ 1212437 w 3758184"/>
                <a:gd name="connsiteY18" fmla="*/ 226981 h 251936"/>
                <a:gd name="connsiteX19" fmla="*/ 1490282 w 3758184"/>
                <a:gd name="connsiteY19" fmla="*/ 226981 h 251936"/>
                <a:gd name="connsiteX20" fmla="*/ 1678115 w 3758184"/>
                <a:gd name="connsiteY20" fmla="*/ 39053 h 251936"/>
                <a:gd name="connsiteX21" fmla="*/ 2099215 w 3758184"/>
                <a:gd name="connsiteY21" fmla="*/ 39053 h 251936"/>
                <a:gd name="connsiteX22" fmla="*/ 2268188 w 3758184"/>
                <a:gd name="connsiteY22" fmla="*/ 208026 h 251936"/>
                <a:gd name="connsiteX23" fmla="*/ 2442782 w 3758184"/>
                <a:gd name="connsiteY23" fmla="*/ 208026 h 251936"/>
                <a:gd name="connsiteX24" fmla="*/ 2566607 w 3758184"/>
                <a:gd name="connsiteY24" fmla="*/ 84201 h 251936"/>
                <a:gd name="connsiteX25" fmla="*/ 2754059 w 3758184"/>
                <a:gd name="connsiteY25" fmla="*/ 84201 h 251936"/>
                <a:gd name="connsiteX26" fmla="*/ 2912935 w 3758184"/>
                <a:gd name="connsiteY26" fmla="*/ 242983 h 251936"/>
                <a:gd name="connsiteX27" fmla="*/ 3758184 w 3758184"/>
                <a:gd name="connsiteY27" fmla="*/ 242983 h 2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58184" h="251936">
                  <a:moveTo>
                    <a:pt x="3758184" y="251936"/>
                  </a:moveTo>
                  <a:lnTo>
                    <a:pt x="2909221" y="251936"/>
                  </a:lnTo>
                  <a:lnTo>
                    <a:pt x="2750344" y="93059"/>
                  </a:lnTo>
                  <a:lnTo>
                    <a:pt x="2570321" y="93059"/>
                  </a:lnTo>
                  <a:lnTo>
                    <a:pt x="2446496" y="216979"/>
                  </a:lnTo>
                  <a:lnTo>
                    <a:pt x="2264474" y="216979"/>
                  </a:lnTo>
                  <a:lnTo>
                    <a:pt x="2095500" y="48006"/>
                  </a:lnTo>
                  <a:lnTo>
                    <a:pt x="1681829" y="48006"/>
                  </a:lnTo>
                  <a:lnTo>
                    <a:pt x="1493996" y="235934"/>
                  </a:lnTo>
                  <a:lnTo>
                    <a:pt x="1208723" y="235934"/>
                  </a:lnTo>
                  <a:lnTo>
                    <a:pt x="1058704" y="85820"/>
                  </a:lnTo>
                  <a:lnTo>
                    <a:pt x="470821" y="85820"/>
                  </a:lnTo>
                  <a:lnTo>
                    <a:pt x="39385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97573" y="0"/>
                  </a:lnTo>
                  <a:lnTo>
                    <a:pt x="474440" y="76867"/>
                  </a:lnTo>
                  <a:lnTo>
                    <a:pt x="1062419" y="76867"/>
                  </a:lnTo>
                  <a:lnTo>
                    <a:pt x="1212437" y="226981"/>
                  </a:lnTo>
                  <a:lnTo>
                    <a:pt x="1490282" y="226981"/>
                  </a:lnTo>
                  <a:lnTo>
                    <a:pt x="1678115" y="39053"/>
                  </a:lnTo>
                  <a:lnTo>
                    <a:pt x="2099215" y="39053"/>
                  </a:lnTo>
                  <a:lnTo>
                    <a:pt x="2268188" y="208026"/>
                  </a:lnTo>
                  <a:lnTo>
                    <a:pt x="2442782" y="208026"/>
                  </a:lnTo>
                  <a:lnTo>
                    <a:pt x="2566607" y="84201"/>
                  </a:lnTo>
                  <a:lnTo>
                    <a:pt x="2754059" y="84201"/>
                  </a:lnTo>
                  <a:lnTo>
                    <a:pt x="2912935" y="242983"/>
                  </a:lnTo>
                  <a:lnTo>
                    <a:pt x="3758184" y="242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BC34234-4643-4054-9F41-C61DC4E6B1CC}"/>
                </a:ext>
              </a:extLst>
            </p:cNvPr>
            <p:cNvSpPr/>
            <p:nvPr/>
          </p:nvSpPr>
          <p:spPr>
            <a:xfrm>
              <a:off x="3289021" y="3687626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623" y="26194"/>
                    <a:pt x="26098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C5D68B1-02C7-438E-A2C1-3D5ED6E09B27}"/>
                </a:ext>
              </a:extLst>
            </p:cNvPr>
            <p:cNvSpPr/>
            <p:nvPr/>
          </p:nvSpPr>
          <p:spPr>
            <a:xfrm>
              <a:off x="7045490" y="3930799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429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3FCD772-F731-441A-B4FD-EB1CC6C0F5B5}"/>
                </a:ext>
              </a:extLst>
            </p:cNvPr>
            <p:cNvSpPr/>
            <p:nvPr/>
          </p:nvSpPr>
          <p:spPr>
            <a:xfrm>
              <a:off x="3726695" y="3486744"/>
              <a:ext cx="3311747" cy="416051"/>
            </a:xfrm>
            <a:custGeom>
              <a:avLst/>
              <a:gdLst>
                <a:gd name="connsiteX0" fmla="*/ 3311747 w 3311747"/>
                <a:gd name="connsiteY0" fmla="*/ 416052 h 416051"/>
                <a:gd name="connsiteX1" fmla="*/ 2670810 w 3311747"/>
                <a:gd name="connsiteY1" fmla="*/ 416052 h 416051"/>
                <a:gd name="connsiteX2" fmla="*/ 2462689 w 3311747"/>
                <a:gd name="connsiteY2" fmla="*/ 207835 h 416051"/>
                <a:gd name="connsiteX3" fmla="*/ 2189321 w 3311747"/>
                <a:gd name="connsiteY3" fmla="*/ 207835 h 416051"/>
                <a:gd name="connsiteX4" fmla="*/ 2100453 w 3311747"/>
                <a:gd name="connsiteY4" fmla="*/ 119063 h 416051"/>
                <a:gd name="connsiteX5" fmla="*/ 1931480 w 3311747"/>
                <a:gd name="connsiteY5" fmla="*/ 119063 h 416051"/>
                <a:gd name="connsiteX6" fmla="*/ 1856137 w 3311747"/>
                <a:gd name="connsiteY6" fmla="*/ 194405 h 416051"/>
                <a:gd name="connsiteX7" fmla="*/ 1542955 w 3311747"/>
                <a:gd name="connsiteY7" fmla="*/ 194405 h 416051"/>
                <a:gd name="connsiteX8" fmla="*/ 1460468 w 3311747"/>
                <a:gd name="connsiteY8" fmla="*/ 111919 h 416051"/>
                <a:gd name="connsiteX9" fmla="*/ 1383602 w 3311747"/>
                <a:gd name="connsiteY9" fmla="*/ 111919 h 416051"/>
                <a:gd name="connsiteX10" fmla="*/ 1315403 w 3311747"/>
                <a:gd name="connsiteY10" fmla="*/ 180118 h 416051"/>
                <a:gd name="connsiteX11" fmla="*/ 887539 w 3311747"/>
                <a:gd name="connsiteY11" fmla="*/ 180118 h 416051"/>
                <a:gd name="connsiteX12" fmla="*/ 716375 w 3311747"/>
                <a:gd name="connsiteY12" fmla="*/ 8954 h 416051"/>
                <a:gd name="connsiteX13" fmla="*/ 417481 w 3311747"/>
                <a:gd name="connsiteY13" fmla="*/ 8954 h 416051"/>
                <a:gd name="connsiteX14" fmla="*/ 293465 w 3311747"/>
                <a:gd name="connsiteY14" fmla="*/ 132969 h 416051"/>
                <a:gd name="connsiteX15" fmla="*/ 0 w 3311747"/>
                <a:gd name="connsiteY15" fmla="*/ 132969 h 416051"/>
                <a:gd name="connsiteX16" fmla="*/ 0 w 3311747"/>
                <a:gd name="connsiteY16" fmla="*/ 124016 h 416051"/>
                <a:gd name="connsiteX17" fmla="*/ 289750 w 3311747"/>
                <a:gd name="connsiteY17" fmla="*/ 124016 h 416051"/>
                <a:gd name="connsiteX18" fmla="*/ 413766 w 3311747"/>
                <a:gd name="connsiteY18" fmla="*/ 0 h 416051"/>
                <a:gd name="connsiteX19" fmla="*/ 720090 w 3311747"/>
                <a:gd name="connsiteY19" fmla="*/ 0 h 416051"/>
                <a:gd name="connsiteX20" fmla="*/ 891254 w 3311747"/>
                <a:gd name="connsiteY20" fmla="*/ 171164 h 416051"/>
                <a:gd name="connsiteX21" fmla="*/ 1311688 w 3311747"/>
                <a:gd name="connsiteY21" fmla="*/ 171164 h 416051"/>
                <a:gd name="connsiteX22" fmla="*/ 1379887 w 3311747"/>
                <a:gd name="connsiteY22" fmla="*/ 102965 h 416051"/>
                <a:gd name="connsiteX23" fmla="*/ 1464183 w 3311747"/>
                <a:gd name="connsiteY23" fmla="*/ 102965 h 416051"/>
                <a:gd name="connsiteX24" fmla="*/ 1546670 w 3311747"/>
                <a:gd name="connsiteY24" fmla="*/ 185452 h 416051"/>
                <a:gd name="connsiteX25" fmla="*/ 1852422 w 3311747"/>
                <a:gd name="connsiteY25" fmla="*/ 185452 h 416051"/>
                <a:gd name="connsiteX26" fmla="*/ 1927765 w 3311747"/>
                <a:gd name="connsiteY26" fmla="*/ 110109 h 416051"/>
                <a:gd name="connsiteX27" fmla="*/ 2104168 w 3311747"/>
                <a:gd name="connsiteY27" fmla="*/ 110109 h 416051"/>
                <a:gd name="connsiteX28" fmla="*/ 2193036 w 3311747"/>
                <a:gd name="connsiteY28" fmla="*/ 198882 h 416051"/>
                <a:gd name="connsiteX29" fmla="*/ 2466308 w 3311747"/>
                <a:gd name="connsiteY29" fmla="*/ 198882 h 416051"/>
                <a:gd name="connsiteX30" fmla="*/ 2674430 w 3311747"/>
                <a:gd name="connsiteY30" fmla="*/ 407003 h 416051"/>
                <a:gd name="connsiteX31" fmla="*/ 3311747 w 3311747"/>
                <a:gd name="connsiteY31" fmla="*/ 407003 h 41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11747" h="416051">
                  <a:moveTo>
                    <a:pt x="3311747" y="416052"/>
                  </a:moveTo>
                  <a:lnTo>
                    <a:pt x="2670810" y="416052"/>
                  </a:lnTo>
                  <a:lnTo>
                    <a:pt x="2462689" y="207835"/>
                  </a:lnTo>
                  <a:lnTo>
                    <a:pt x="2189321" y="207835"/>
                  </a:lnTo>
                  <a:lnTo>
                    <a:pt x="2100453" y="119063"/>
                  </a:lnTo>
                  <a:lnTo>
                    <a:pt x="1931480" y="119063"/>
                  </a:lnTo>
                  <a:lnTo>
                    <a:pt x="1856137" y="194405"/>
                  </a:lnTo>
                  <a:lnTo>
                    <a:pt x="1542955" y="194405"/>
                  </a:lnTo>
                  <a:lnTo>
                    <a:pt x="1460468" y="111919"/>
                  </a:lnTo>
                  <a:lnTo>
                    <a:pt x="1383602" y="111919"/>
                  </a:lnTo>
                  <a:lnTo>
                    <a:pt x="1315403" y="180118"/>
                  </a:lnTo>
                  <a:lnTo>
                    <a:pt x="887539" y="180118"/>
                  </a:lnTo>
                  <a:lnTo>
                    <a:pt x="716375" y="8954"/>
                  </a:lnTo>
                  <a:lnTo>
                    <a:pt x="417481" y="8954"/>
                  </a:lnTo>
                  <a:lnTo>
                    <a:pt x="293465" y="132969"/>
                  </a:lnTo>
                  <a:lnTo>
                    <a:pt x="0" y="132969"/>
                  </a:lnTo>
                  <a:lnTo>
                    <a:pt x="0" y="124016"/>
                  </a:lnTo>
                  <a:lnTo>
                    <a:pt x="289750" y="124016"/>
                  </a:lnTo>
                  <a:lnTo>
                    <a:pt x="413766" y="0"/>
                  </a:lnTo>
                  <a:lnTo>
                    <a:pt x="720090" y="0"/>
                  </a:lnTo>
                  <a:lnTo>
                    <a:pt x="891254" y="171164"/>
                  </a:lnTo>
                  <a:lnTo>
                    <a:pt x="1311688" y="171164"/>
                  </a:lnTo>
                  <a:lnTo>
                    <a:pt x="1379887" y="102965"/>
                  </a:lnTo>
                  <a:lnTo>
                    <a:pt x="1464183" y="102965"/>
                  </a:lnTo>
                  <a:lnTo>
                    <a:pt x="1546670" y="185452"/>
                  </a:lnTo>
                  <a:lnTo>
                    <a:pt x="1852422" y="185452"/>
                  </a:lnTo>
                  <a:lnTo>
                    <a:pt x="1927765" y="110109"/>
                  </a:lnTo>
                  <a:lnTo>
                    <a:pt x="2104168" y="110109"/>
                  </a:lnTo>
                  <a:lnTo>
                    <a:pt x="2193036" y="198882"/>
                  </a:lnTo>
                  <a:lnTo>
                    <a:pt x="2466308" y="198882"/>
                  </a:lnTo>
                  <a:lnTo>
                    <a:pt x="2674430" y="407003"/>
                  </a:lnTo>
                  <a:lnTo>
                    <a:pt x="3311747" y="407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DCD982A-81D9-47DD-A23A-4B3AD2B72F51}"/>
                </a:ext>
              </a:extLst>
            </p:cNvPr>
            <p:cNvSpPr/>
            <p:nvPr/>
          </p:nvSpPr>
          <p:spPr>
            <a:xfrm>
              <a:off x="3710597" y="359847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620" y="33623"/>
                    <a:pt x="0" y="26099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719" y="26099"/>
                    <a:pt x="26194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F2CCF97-98E7-486F-96C3-19DF33C47317}"/>
                </a:ext>
              </a:extLst>
            </p:cNvPr>
            <p:cNvSpPr/>
            <p:nvPr/>
          </p:nvSpPr>
          <p:spPr>
            <a:xfrm>
              <a:off x="7020725" y="3881364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70A178D-C3A0-4F65-BDD5-500EBE20AE1D}"/>
                </a:ext>
              </a:extLst>
            </p:cNvPr>
            <p:cNvSpPr/>
            <p:nvPr/>
          </p:nvSpPr>
          <p:spPr>
            <a:xfrm>
              <a:off x="2789054" y="3501603"/>
              <a:ext cx="766667" cy="98297"/>
            </a:xfrm>
            <a:custGeom>
              <a:avLst/>
              <a:gdLst>
                <a:gd name="connsiteX0" fmla="*/ 766667 w 766667"/>
                <a:gd name="connsiteY0" fmla="*/ 98298 h 98297"/>
                <a:gd name="connsiteX1" fmla="*/ 339376 w 766667"/>
                <a:gd name="connsiteY1" fmla="*/ 98298 h 98297"/>
                <a:gd name="connsiteX2" fmla="*/ 250031 w 766667"/>
                <a:gd name="connsiteY2" fmla="*/ 8954 h 98297"/>
                <a:gd name="connsiteX3" fmla="*/ 0 w 766667"/>
                <a:gd name="connsiteY3" fmla="*/ 8954 h 98297"/>
                <a:gd name="connsiteX4" fmla="*/ 0 w 766667"/>
                <a:gd name="connsiteY4" fmla="*/ 0 h 98297"/>
                <a:gd name="connsiteX5" fmla="*/ 253746 w 766667"/>
                <a:gd name="connsiteY5" fmla="*/ 0 h 98297"/>
                <a:gd name="connsiteX6" fmla="*/ 342995 w 766667"/>
                <a:gd name="connsiteY6" fmla="*/ 89345 h 98297"/>
                <a:gd name="connsiteX7" fmla="*/ 766667 w 766667"/>
                <a:gd name="connsiteY7" fmla="*/ 89345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667" h="98297">
                  <a:moveTo>
                    <a:pt x="766667" y="98298"/>
                  </a:moveTo>
                  <a:lnTo>
                    <a:pt x="339376" y="98298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342995" y="89345"/>
                  </a:lnTo>
                  <a:lnTo>
                    <a:pt x="766667" y="893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A9F678F-FD86-42F0-A701-9C09ED8D80E2}"/>
                </a:ext>
              </a:extLst>
            </p:cNvPr>
            <p:cNvSpPr/>
            <p:nvPr/>
          </p:nvSpPr>
          <p:spPr>
            <a:xfrm>
              <a:off x="2773052" y="348922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C30CB4E-7AA3-43A8-B158-4E3C9E48AC8D}"/>
                </a:ext>
              </a:extLst>
            </p:cNvPr>
            <p:cNvSpPr/>
            <p:nvPr/>
          </p:nvSpPr>
          <p:spPr>
            <a:xfrm>
              <a:off x="3538100" y="3578565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33623 w 33623"/>
                <a:gd name="connsiteY1" fmla="*/ 16859 h 33718"/>
                <a:gd name="connsiteX2" fmla="*/ 16859 w 33623"/>
                <a:gd name="connsiteY2" fmla="*/ 0 h 33718"/>
                <a:gd name="connsiteX3" fmla="*/ 0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26099" y="33718"/>
                    <a:pt x="33623" y="26194"/>
                    <a:pt x="33623" y="16859"/>
                  </a:cubicBezTo>
                  <a:cubicBezTo>
                    <a:pt x="33623" y="7525"/>
                    <a:pt x="26099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8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C3E13F2-6B79-4B69-A0FE-EF5976098B9B}"/>
                </a:ext>
              </a:extLst>
            </p:cNvPr>
            <p:cNvSpPr/>
            <p:nvPr/>
          </p:nvSpPr>
          <p:spPr>
            <a:xfrm>
              <a:off x="2749334" y="3402447"/>
              <a:ext cx="746950" cy="100679"/>
            </a:xfrm>
            <a:custGeom>
              <a:avLst/>
              <a:gdLst>
                <a:gd name="connsiteX0" fmla="*/ 746951 w 746950"/>
                <a:gd name="connsiteY0" fmla="*/ 100679 h 100679"/>
                <a:gd name="connsiteX1" fmla="*/ 436150 w 746950"/>
                <a:gd name="connsiteY1" fmla="*/ 100679 h 100679"/>
                <a:gd name="connsiteX2" fmla="*/ 344329 w 746950"/>
                <a:gd name="connsiteY2" fmla="*/ 8954 h 100679"/>
                <a:gd name="connsiteX3" fmla="*/ 0 w 746950"/>
                <a:gd name="connsiteY3" fmla="*/ 8954 h 100679"/>
                <a:gd name="connsiteX4" fmla="*/ 0 w 746950"/>
                <a:gd name="connsiteY4" fmla="*/ 0 h 100679"/>
                <a:gd name="connsiteX5" fmla="*/ 348044 w 746950"/>
                <a:gd name="connsiteY5" fmla="*/ 0 h 100679"/>
                <a:gd name="connsiteX6" fmla="*/ 439865 w 746950"/>
                <a:gd name="connsiteY6" fmla="*/ 91726 h 100679"/>
                <a:gd name="connsiteX7" fmla="*/ 746951 w 746950"/>
                <a:gd name="connsiteY7" fmla="*/ 91726 h 10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950" h="100679">
                  <a:moveTo>
                    <a:pt x="746951" y="100679"/>
                  </a:moveTo>
                  <a:lnTo>
                    <a:pt x="436150" y="100679"/>
                  </a:lnTo>
                  <a:lnTo>
                    <a:pt x="34432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48044" y="0"/>
                  </a:lnTo>
                  <a:lnTo>
                    <a:pt x="439865" y="91726"/>
                  </a:lnTo>
                  <a:lnTo>
                    <a:pt x="746951" y="917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FC9CB68-821A-4751-AD8B-A4E927C1D8C3}"/>
                </a:ext>
              </a:extLst>
            </p:cNvPr>
            <p:cNvSpPr/>
            <p:nvPr/>
          </p:nvSpPr>
          <p:spPr>
            <a:xfrm>
              <a:off x="2733428" y="3390065"/>
              <a:ext cx="33623" cy="33623"/>
            </a:xfrm>
            <a:custGeom>
              <a:avLst/>
              <a:gdLst>
                <a:gd name="connsiteX0" fmla="*/ 16764 w 33623"/>
                <a:gd name="connsiteY0" fmla="*/ 33623 h 33623"/>
                <a:gd name="connsiteX1" fmla="*/ 0 w 33623"/>
                <a:gd name="connsiteY1" fmla="*/ 16859 h 33623"/>
                <a:gd name="connsiteX2" fmla="*/ 16764 w 33623"/>
                <a:gd name="connsiteY2" fmla="*/ 0 h 33623"/>
                <a:gd name="connsiteX3" fmla="*/ 33623 w 33623"/>
                <a:gd name="connsiteY3" fmla="*/ 16859 h 33623"/>
                <a:gd name="connsiteX4" fmla="*/ 16764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764" y="33623"/>
                  </a:moveTo>
                  <a:cubicBezTo>
                    <a:pt x="7429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03" y="33623"/>
                    <a:pt x="16764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3C593D0-8DAF-4B96-9EBE-D94D2323B21D}"/>
                </a:ext>
              </a:extLst>
            </p:cNvPr>
            <p:cNvSpPr/>
            <p:nvPr/>
          </p:nvSpPr>
          <p:spPr>
            <a:xfrm>
              <a:off x="3478663" y="3481791"/>
              <a:ext cx="33624" cy="33718"/>
            </a:xfrm>
            <a:custGeom>
              <a:avLst/>
              <a:gdLst>
                <a:gd name="connsiteX0" fmla="*/ 16765 w 33624"/>
                <a:gd name="connsiteY0" fmla="*/ 33719 h 33718"/>
                <a:gd name="connsiteX1" fmla="*/ 33624 w 33624"/>
                <a:gd name="connsiteY1" fmla="*/ 16859 h 33718"/>
                <a:gd name="connsiteX2" fmla="*/ 16765 w 33624"/>
                <a:gd name="connsiteY2" fmla="*/ 0 h 33718"/>
                <a:gd name="connsiteX3" fmla="*/ 1 w 33624"/>
                <a:gd name="connsiteY3" fmla="*/ 16859 h 33718"/>
                <a:gd name="connsiteX4" fmla="*/ 16765 w 33624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765" y="33719"/>
                  </a:moveTo>
                  <a:cubicBezTo>
                    <a:pt x="26099" y="33719"/>
                    <a:pt x="33624" y="26194"/>
                    <a:pt x="33624" y="16859"/>
                  </a:cubicBezTo>
                  <a:cubicBezTo>
                    <a:pt x="33624" y="7620"/>
                    <a:pt x="26099" y="0"/>
                    <a:pt x="16765" y="0"/>
                  </a:cubicBezTo>
                  <a:cubicBezTo>
                    <a:pt x="7430" y="0"/>
                    <a:pt x="1" y="7525"/>
                    <a:pt x="1" y="16859"/>
                  </a:cubicBezTo>
                  <a:cubicBezTo>
                    <a:pt x="-94" y="26194"/>
                    <a:pt x="7430" y="33719"/>
                    <a:pt x="16765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5D288FE-B888-4DE1-9803-0C6856DFBF44}"/>
                </a:ext>
              </a:extLst>
            </p:cNvPr>
            <p:cNvSpPr/>
            <p:nvPr/>
          </p:nvSpPr>
          <p:spPr>
            <a:xfrm>
              <a:off x="3781273" y="3578565"/>
              <a:ext cx="1034605" cy="218503"/>
            </a:xfrm>
            <a:custGeom>
              <a:avLst/>
              <a:gdLst>
                <a:gd name="connsiteX0" fmla="*/ 1034606 w 1034605"/>
                <a:gd name="connsiteY0" fmla="*/ 218504 h 218503"/>
                <a:gd name="connsiteX1" fmla="*/ 876300 w 1034605"/>
                <a:gd name="connsiteY1" fmla="*/ 218504 h 218503"/>
                <a:gd name="connsiteX2" fmla="*/ 666750 w 1034605"/>
                <a:gd name="connsiteY2" fmla="*/ 8954 h 218503"/>
                <a:gd name="connsiteX3" fmla="*/ 409956 w 1034605"/>
                <a:gd name="connsiteY3" fmla="*/ 8954 h 218503"/>
                <a:gd name="connsiteX4" fmla="*/ 323183 w 1034605"/>
                <a:gd name="connsiteY4" fmla="*/ 95726 h 218503"/>
                <a:gd name="connsiteX5" fmla="*/ 0 w 1034605"/>
                <a:gd name="connsiteY5" fmla="*/ 95726 h 218503"/>
                <a:gd name="connsiteX6" fmla="*/ 0 w 1034605"/>
                <a:gd name="connsiteY6" fmla="*/ 86773 h 218503"/>
                <a:gd name="connsiteX7" fmla="*/ 319469 w 1034605"/>
                <a:gd name="connsiteY7" fmla="*/ 86773 h 218503"/>
                <a:gd name="connsiteX8" fmla="*/ 406241 w 1034605"/>
                <a:gd name="connsiteY8" fmla="*/ 0 h 218503"/>
                <a:gd name="connsiteX9" fmla="*/ 670465 w 1034605"/>
                <a:gd name="connsiteY9" fmla="*/ 0 h 218503"/>
                <a:gd name="connsiteX10" fmla="*/ 880015 w 1034605"/>
                <a:gd name="connsiteY10" fmla="*/ 209550 h 218503"/>
                <a:gd name="connsiteX11" fmla="*/ 1034606 w 1034605"/>
                <a:gd name="connsiteY11" fmla="*/ 209550 h 2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4605" h="218503">
                  <a:moveTo>
                    <a:pt x="1034606" y="218504"/>
                  </a:moveTo>
                  <a:lnTo>
                    <a:pt x="876300" y="218504"/>
                  </a:lnTo>
                  <a:lnTo>
                    <a:pt x="666750" y="8954"/>
                  </a:lnTo>
                  <a:lnTo>
                    <a:pt x="409956" y="8954"/>
                  </a:lnTo>
                  <a:lnTo>
                    <a:pt x="323183" y="95726"/>
                  </a:lnTo>
                  <a:lnTo>
                    <a:pt x="0" y="95726"/>
                  </a:lnTo>
                  <a:lnTo>
                    <a:pt x="0" y="86773"/>
                  </a:lnTo>
                  <a:lnTo>
                    <a:pt x="319469" y="86773"/>
                  </a:lnTo>
                  <a:lnTo>
                    <a:pt x="406241" y="0"/>
                  </a:lnTo>
                  <a:lnTo>
                    <a:pt x="670465" y="0"/>
                  </a:lnTo>
                  <a:lnTo>
                    <a:pt x="880015" y="209550"/>
                  </a:lnTo>
                  <a:lnTo>
                    <a:pt x="1034606" y="209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339FCF6-4F23-46E3-AED1-D74AAEDE04E6}"/>
                </a:ext>
              </a:extLst>
            </p:cNvPr>
            <p:cNvSpPr/>
            <p:nvPr/>
          </p:nvSpPr>
          <p:spPr>
            <a:xfrm>
              <a:off x="3765271" y="3652955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86AA0CE-F874-4D2F-BDF4-E6E6B880A390}"/>
                </a:ext>
              </a:extLst>
            </p:cNvPr>
            <p:cNvSpPr/>
            <p:nvPr/>
          </p:nvSpPr>
          <p:spPr>
            <a:xfrm>
              <a:off x="4798162" y="3775827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859 h 33623"/>
                <a:gd name="connsiteX2" fmla="*/ 16859 w 33718"/>
                <a:gd name="connsiteY2" fmla="*/ 0 h 33623"/>
                <a:gd name="connsiteX3" fmla="*/ 0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9"/>
                    <a:pt x="7620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5A4B6F2-3CBD-4105-A7EF-FF16E11DC3D6}"/>
                </a:ext>
              </a:extLst>
            </p:cNvPr>
            <p:cNvSpPr/>
            <p:nvPr/>
          </p:nvSpPr>
          <p:spPr>
            <a:xfrm>
              <a:off x="3835851" y="3640572"/>
              <a:ext cx="742283" cy="182308"/>
            </a:xfrm>
            <a:custGeom>
              <a:avLst/>
              <a:gdLst>
                <a:gd name="connsiteX0" fmla="*/ 735997 w 742283"/>
                <a:gd name="connsiteY0" fmla="*/ 182309 h 182308"/>
                <a:gd name="connsiteX1" fmla="*/ 562547 w 742283"/>
                <a:gd name="connsiteY1" fmla="*/ 8954 h 182308"/>
                <a:gd name="connsiteX2" fmla="*/ 397573 w 742283"/>
                <a:gd name="connsiteY2" fmla="*/ 8954 h 182308"/>
                <a:gd name="connsiteX3" fmla="*/ 313277 w 742283"/>
                <a:gd name="connsiteY3" fmla="*/ 93250 h 182308"/>
                <a:gd name="connsiteX4" fmla="*/ 0 w 742283"/>
                <a:gd name="connsiteY4" fmla="*/ 93250 h 182308"/>
                <a:gd name="connsiteX5" fmla="*/ 0 w 742283"/>
                <a:gd name="connsiteY5" fmla="*/ 84296 h 182308"/>
                <a:gd name="connsiteX6" fmla="*/ 309563 w 742283"/>
                <a:gd name="connsiteY6" fmla="*/ 84296 h 182308"/>
                <a:gd name="connsiteX7" fmla="*/ 393859 w 742283"/>
                <a:gd name="connsiteY7" fmla="*/ 0 h 182308"/>
                <a:gd name="connsiteX8" fmla="*/ 566261 w 742283"/>
                <a:gd name="connsiteY8" fmla="*/ 0 h 182308"/>
                <a:gd name="connsiteX9" fmla="*/ 742283 w 742283"/>
                <a:gd name="connsiteY9" fmla="*/ 176022 h 18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283" h="182308">
                  <a:moveTo>
                    <a:pt x="735997" y="182309"/>
                  </a:moveTo>
                  <a:lnTo>
                    <a:pt x="562547" y="8954"/>
                  </a:lnTo>
                  <a:lnTo>
                    <a:pt x="397573" y="8954"/>
                  </a:lnTo>
                  <a:lnTo>
                    <a:pt x="313277" y="93250"/>
                  </a:lnTo>
                  <a:lnTo>
                    <a:pt x="0" y="93250"/>
                  </a:lnTo>
                  <a:lnTo>
                    <a:pt x="0" y="84296"/>
                  </a:lnTo>
                  <a:lnTo>
                    <a:pt x="309563" y="84296"/>
                  </a:lnTo>
                  <a:lnTo>
                    <a:pt x="393859" y="0"/>
                  </a:lnTo>
                  <a:lnTo>
                    <a:pt x="566261" y="0"/>
                  </a:lnTo>
                  <a:lnTo>
                    <a:pt x="742283" y="1760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76A366C-DACA-47FE-93CA-48F1FE88108A}"/>
                </a:ext>
              </a:extLst>
            </p:cNvPr>
            <p:cNvSpPr/>
            <p:nvPr/>
          </p:nvSpPr>
          <p:spPr>
            <a:xfrm>
              <a:off x="3819849" y="371248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6FCE02D-E6E9-4038-AFC6-3B6109BA646F}"/>
                </a:ext>
              </a:extLst>
            </p:cNvPr>
            <p:cNvSpPr/>
            <p:nvPr/>
          </p:nvSpPr>
          <p:spPr>
            <a:xfrm>
              <a:off x="4557584" y="380233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01FA8CB-193D-427E-A7B8-91615BA7F29B}"/>
                </a:ext>
              </a:extLst>
            </p:cNvPr>
            <p:cNvSpPr/>
            <p:nvPr/>
          </p:nvSpPr>
          <p:spPr>
            <a:xfrm>
              <a:off x="5951258" y="3108697"/>
              <a:ext cx="982122" cy="399192"/>
            </a:xfrm>
            <a:custGeom>
              <a:avLst/>
              <a:gdLst>
                <a:gd name="connsiteX0" fmla="*/ 6382 w 982122"/>
                <a:gd name="connsiteY0" fmla="*/ 399193 h 399192"/>
                <a:gd name="connsiteX1" fmla="*/ 0 w 982122"/>
                <a:gd name="connsiteY1" fmla="*/ 392906 h 399192"/>
                <a:gd name="connsiteX2" fmla="*/ 215741 w 982122"/>
                <a:gd name="connsiteY2" fmla="*/ 177165 h 399192"/>
                <a:gd name="connsiteX3" fmla="*/ 798671 w 982122"/>
                <a:gd name="connsiteY3" fmla="*/ 177165 h 399192"/>
                <a:gd name="connsiteX4" fmla="*/ 975836 w 982122"/>
                <a:gd name="connsiteY4" fmla="*/ 0 h 399192"/>
                <a:gd name="connsiteX5" fmla="*/ 982123 w 982122"/>
                <a:gd name="connsiteY5" fmla="*/ 6286 h 399192"/>
                <a:gd name="connsiteX6" fmla="*/ 802386 w 982122"/>
                <a:gd name="connsiteY6" fmla="*/ 186119 h 399192"/>
                <a:gd name="connsiteX7" fmla="*/ 219456 w 982122"/>
                <a:gd name="connsiteY7" fmla="*/ 186119 h 39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2122" h="399192">
                  <a:moveTo>
                    <a:pt x="6382" y="399193"/>
                  </a:moveTo>
                  <a:lnTo>
                    <a:pt x="0" y="392906"/>
                  </a:lnTo>
                  <a:lnTo>
                    <a:pt x="215741" y="177165"/>
                  </a:lnTo>
                  <a:lnTo>
                    <a:pt x="798671" y="177165"/>
                  </a:lnTo>
                  <a:lnTo>
                    <a:pt x="975836" y="0"/>
                  </a:lnTo>
                  <a:lnTo>
                    <a:pt x="982123" y="6286"/>
                  </a:lnTo>
                  <a:lnTo>
                    <a:pt x="802386" y="186119"/>
                  </a:lnTo>
                  <a:lnTo>
                    <a:pt x="219456" y="1861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62A7DCA-D1D4-4555-9FC2-222CCD2C7A8C}"/>
                </a:ext>
              </a:extLst>
            </p:cNvPr>
            <p:cNvSpPr/>
            <p:nvPr/>
          </p:nvSpPr>
          <p:spPr>
            <a:xfrm>
              <a:off x="5938233" y="3487339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A2080D9-E2F8-4392-88D9-BAF56066C871}"/>
                </a:ext>
              </a:extLst>
            </p:cNvPr>
            <p:cNvSpPr/>
            <p:nvPr/>
          </p:nvSpPr>
          <p:spPr>
            <a:xfrm>
              <a:off x="6912831" y="3095576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4135066-B4F9-4CE3-887D-5E49438FCE5C}"/>
                </a:ext>
              </a:extLst>
            </p:cNvPr>
            <p:cNvSpPr/>
            <p:nvPr/>
          </p:nvSpPr>
          <p:spPr>
            <a:xfrm>
              <a:off x="6013647" y="3556181"/>
              <a:ext cx="1376172" cy="327469"/>
            </a:xfrm>
            <a:custGeom>
              <a:avLst/>
              <a:gdLst>
                <a:gd name="connsiteX0" fmla="*/ 1369790 w 1376172"/>
                <a:gd name="connsiteY0" fmla="*/ 327470 h 327469"/>
                <a:gd name="connsiteX1" fmla="*/ 1202626 w 1376172"/>
                <a:gd name="connsiteY1" fmla="*/ 160306 h 327469"/>
                <a:gd name="connsiteX2" fmla="*/ 1026509 w 1376172"/>
                <a:gd name="connsiteY2" fmla="*/ 160306 h 327469"/>
                <a:gd name="connsiteX3" fmla="*/ 944594 w 1376172"/>
                <a:gd name="connsiteY3" fmla="*/ 78391 h 327469"/>
                <a:gd name="connsiteX4" fmla="*/ 764762 w 1376172"/>
                <a:gd name="connsiteY4" fmla="*/ 78391 h 327469"/>
                <a:gd name="connsiteX5" fmla="*/ 670560 w 1376172"/>
                <a:gd name="connsiteY5" fmla="*/ 172688 h 327469"/>
                <a:gd name="connsiteX6" fmla="*/ 428720 w 1376172"/>
                <a:gd name="connsiteY6" fmla="*/ 172688 h 327469"/>
                <a:gd name="connsiteX7" fmla="*/ 264986 w 1376172"/>
                <a:gd name="connsiteY7" fmla="*/ 8954 h 327469"/>
                <a:gd name="connsiteX8" fmla="*/ 0 w 1376172"/>
                <a:gd name="connsiteY8" fmla="*/ 8954 h 327469"/>
                <a:gd name="connsiteX9" fmla="*/ 0 w 1376172"/>
                <a:gd name="connsiteY9" fmla="*/ 0 h 327469"/>
                <a:gd name="connsiteX10" fmla="*/ 268700 w 1376172"/>
                <a:gd name="connsiteY10" fmla="*/ 0 h 327469"/>
                <a:gd name="connsiteX11" fmla="*/ 432435 w 1376172"/>
                <a:gd name="connsiteY11" fmla="*/ 163735 h 327469"/>
                <a:gd name="connsiteX12" fmla="*/ 666845 w 1376172"/>
                <a:gd name="connsiteY12" fmla="*/ 163735 h 327469"/>
                <a:gd name="connsiteX13" fmla="*/ 761047 w 1376172"/>
                <a:gd name="connsiteY13" fmla="*/ 69437 h 327469"/>
                <a:gd name="connsiteX14" fmla="*/ 948309 w 1376172"/>
                <a:gd name="connsiteY14" fmla="*/ 69437 h 327469"/>
                <a:gd name="connsiteX15" fmla="*/ 1030224 w 1376172"/>
                <a:gd name="connsiteY15" fmla="*/ 151352 h 327469"/>
                <a:gd name="connsiteX16" fmla="*/ 1206341 w 1376172"/>
                <a:gd name="connsiteY16" fmla="*/ 151352 h 327469"/>
                <a:gd name="connsiteX17" fmla="*/ 1376172 w 1376172"/>
                <a:gd name="connsiteY17" fmla="*/ 321183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6172" h="327469">
                  <a:moveTo>
                    <a:pt x="1369790" y="327470"/>
                  </a:moveTo>
                  <a:lnTo>
                    <a:pt x="1202626" y="160306"/>
                  </a:lnTo>
                  <a:lnTo>
                    <a:pt x="1026509" y="160306"/>
                  </a:lnTo>
                  <a:lnTo>
                    <a:pt x="944594" y="78391"/>
                  </a:lnTo>
                  <a:lnTo>
                    <a:pt x="764762" y="78391"/>
                  </a:lnTo>
                  <a:lnTo>
                    <a:pt x="670560" y="172688"/>
                  </a:lnTo>
                  <a:lnTo>
                    <a:pt x="428720" y="172688"/>
                  </a:lnTo>
                  <a:lnTo>
                    <a:pt x="264986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68700" y="0"/>
                  </a:lnTo>
                  <a:lnTo>
                    <a:pt x="432435" y="163735"/>
                  </a:lnTo>
                  <a:lnTo>
                    <a:pt x="666845" y="163735"/>
                  </a:lnTo>
                  <a:lnTo>
                    <a:pt x="761047" y="69437"/>
                  </a:lnTo>
                  <a:lnTo>
                    <a:pt x="948309" y="69437"/>
                  </a:lnTo>
                  <a:lnTo>
                    <a:pt x="1030224" y="151352"/>
                  </a:lnTo>
                  <a:lnTo>
                    <a:pt x="1206341" y="151352"/>
                  </a:lnTo>
                  <a:lnTo>
                    <a:pt x="1376172" y="3211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D37E57D-40B6-4A38-B3EA-AB8BE1B88E87}"/>
                </a:ext>
              </a:extLst>
            </p:cNvPr>
            <p:cNvSpPr/>
            <p:nvPr/>
          </p:nvSpPr>
          <p:spPr>
            <a:xfrm>
              <a:off x="5997645" y="3543798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194"/>
                    <a:pt x="26194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F22C6B6-FEBA-49FB-8E8A-3341939524AF}"/>
                </a:ext>
              </a:extLst>
            </p:cNvPr>
            <p:cNvSpPr/>
            <p:nvPr/>
          </p:nvSpPr>
          <p:spPr>
            <a:xfrm>
              <a:off x="7369245" y="3863100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99C3CE9-BBD0-41D5-9DFE-90E667D85932}"/>
                </a:ext>
              </a:extLst>
            </p:cNvPr>
            <p:cNvSpPr/>
            <p:nvPr/>
          </p:nvSpPr>
          <p:spPr>
            <a:xfrm>
              <a:off x="6100039" y="3298149"/>
              <a:ext cx="963263" cy="216122"/>
            </a:xfrm>
            <a:custGeom>
              <a:avLst/>
              <a:gdLst>
                <a:gd name="connsiteX0" fmla="*/ 589121 w 963263"/>
                <a:gd name="connsiteY0" fmla="*/ 216122 h 216122"/>
                <a:gd name="connsiteX1" fmla="*/ 442722 w 963263"/>
                <a:gd name="connsiteY1" fmla="*/ 216122 h 216122"/>
                <a:gd name="connsiteX2" fmla="*/ 322421 w 963263"/>
                <a:gd name="connsiteY2" fmla="*/ 95821 h 216122"/>
                <a:gd name="connsiteX3" fmla="*/ 105346 w 963263"/>
                <a:gd name="connsiteY3" fmla="*/ 95821 h 216122"/>
                <a:gd name="connsiteX4" fmla="*/ 6382 w 963263"/>
                <a:gd name="connsiteY4" fmla="*/ 194882 h 216122"/>
                <a:gd name="connsiteX5" fmla="*/ 0 w 963263"/>
                <a:gd name="connsiteY5" fmla="*/ 188595 h 216122"/>
                <a:gd name="connsiteX6" fmla="*/ 101632 w 963263"/>
                <a:gd name="connsiteY6" fmla="*/ 86868 h 216122"/>
                <a:gd name="connsiteX7" fmla="*/ 326136 w 963263"/>
                <a:gd name="connsiteY7" fmla="*/ 86868 h 216122"/>
                <a:gd name="connsiteX8" fmla="*/ 446437 w 963263"/>
                <a:gd name="connsiteY8" fmla="*/ 207169 h 216122"/>
                <a:gd name="connsiteX9" fmla="*/ 585406 w 963263"/>
                <a:gd name="connsiteY9" fmla="*/ 207169 h 216122"/>
                <a:gd name="connsiteX10" fmla="*/ 698849 w 963263"/>
                <a:gd name="connsiteY10" fmla="*/ 93726 h 216122"/>
                <a:gd name="connsiteX11" fmla="*/ 863155 w 963263"/>
                <a:gd name="connsiteY11" fmla="*/ 93726 h 216122"/>
                <a:gd name="connsiteX12" fmla="*/ 956881 w 963263"/>
                <a:gd name="connsiteY12" fmla="*/ 0 h 216122"/>
                <a:gd name="connsiteX13" fmla="*/ 963263 w 963263"/>
                <a:gd name="connsiteY13" fmla="*/ 6287 h 216122"/>
                <a:gd name="connsiteX14" fmla="*/ 866870 w 963263"/>
                <a:gd name="connsiteY14" fmla="*/ 102679 h 216122"/>
                <a:gd name="connsiteX15" fmla="*/ 702564 w 963263"/>
                <a:gd name="connsiteY15" fmla="*/ 102679 h 21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3263" h="216122">
                  <a:moveTo>
                    <a:pt x="589121" y="216122"/>
                  </a:moveTo>
                  <a:lnTo>
                    <a:pt x="442722" y="216122"/>
                  </a:lnTo>
                  <a:lnTo>
                    <a:pt x="322421" y="95821"/>
                  </a:lnTo>
                  <a:lnTo>
                    <a:pt x="105346" y="95821"/>
                  </a:lnTo>
                  <a:lnTo>
                    <a:pt x="6382" y="194882"/>
                  </a:lnTo>
                  <a:lnTo>
                    <a:pt x="0" y="188595"/>
                  </a:lnTo>
                  <a:lnTo>
                    <a:pt x="101632" y="86868"/>
                  </a:lnTo>
                  <a:lnTo>
                    <a:pt x="326136" y="86868"/>
                  </a:lnTo>
                  <a:lnTo>
                    <a:pt x="446437" y="207169"/>
                  </a:lnTo>
                  <a:lnTo>
                    <a:pt x="585406" y="207169"/>
                  </a:lnTo>
                  <a:lnTo>
                    <a:pt x="698849" y="93726"/>
                  </a:lnTo>
                  <a:lnTo>
                    <a:pt x="863155" y="93726"/>
                  </a:lnTo>
                  <a:lnTo>
                    <a:pt x="956881" y="0"/>
                  </a:lnTo>
                  <a:lnTo>
                    <a:pt x="963263" y="6287"/>
                  </a:lnTo>
                  <a:lnTo>
                    <a:pt x="866870" y="102679"/>
                  </a:lnTo>
                  <a:lnTo>
                    <a:pt x="702564" y="102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06857A7-8CC7-49B4-9F4F-79BBBB8C0B86}"/>
                </a:ext>
              </a:extLst>
            </p:cNvPr>
            <p:cNvSpPr/>
            <p:nvPr/>
          </p:nvSpPr>
          <p:spPr>
            <a:xfrm>
              <a:off x="6087014" y="347238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97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1FB5650-F269-488D-B915-9015EFA6516C}"/>
                </a:ext>
              </a:extLst>
            </p:cNvPr>
            <p:cNvSpPr/>
            <p:nvPr/>
          </p:nvSpPr>
          <p:spPr>
            <a:xfrm>
              <a:off x="7042752" y="3285028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074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781B0DF-23CC-43A0-B5C1-A1E01460421F}"/>
                </a:ext>
              </a:extLst>
            </p:cNvPr>
            <p:cNvSpPr/>
            <p:nvPr/>
          </p:nvSpPr>
          <p:spPr>
            <a:xfrm>
              <a:off x="6633820" y="3142129"/>
              <a:ext cx="462057" cy="204787"/>
            </a:xfrm>
            <a:custGeom>
              <a:avLst/>
              <a:gdLst>
                <a:gd name="connsiteX0" fmla="*/ 263652 w 462057"/>
                <a:gd name="connsiteY0" fmla="*/ 204788 h 204787"/>
                <a:gd name="connsiteX1" fmla="*/ 0 w 462057"/>
                <a:gd name="connsiteY1" fmla="*/ 204788 h 204787"/>
                <a:gd name="connsiteX2" fmla="*/ 0 w 462057"/>
                <a:gd name="connsiteY2" fmla="*/ 195739 h 204787"/>
                <a:gd name="connsiteX3" fmla="*/ 259937 w 462057"/>
                <a:gd name="connsiteY3" fmla="*/ 195739 h 204787"/>
                <a:gd name="connsiteX4" fmla="*/ 455676 w 462057"/>
                <a:gd name="connsiteY4" fmla="*/ 0 h 204787"/>
                <a:gd name="connsiteX5" fmla="*/ 462058 w 462057"/>
                <a:gd name="connsiteY5" fmla="*/ 6382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057" h="204787">
                  <a:moveTo>
                    <a:pt x="263652" y="204788"/>
                  </a:moveTo>
                  <a:lnTo>
                    <a:pt x="0" y="204788"/>
                  </a:lnTo>
                  <a:lnTo>
                    <a:pt x="0" y="195739"/>
                  </a:lnTo>
                  <a:lnTo>
                    <a:pt x="259937" y="195739"/>
                  </a:lnTo>
                  <a:lnTo>
                    <a:pt x="455676" y="0"/>
                  </a:lnTo>
                  <a:lnTo>
                    <a:pt x="462058" y="63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A6EF917-8E1D-40EA-93AF-4644E6F4493D}"/>
                </a:ext>
              </a:extLst>
            </p:cNvPr>
            <p:cNvSpPr/>
            <p:nvPr/>
          </p:nvSpPr>
          <p:spPr>
            <a:xfrm>
              <a:off x="6617913" y="3325486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429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03" y="0"/>
                    <a:pt x="33623" y="7525"/>
                    <a:pt x="33623" y="16859"/>
                  </a:cubicBezTo>
                  <a:cubicBezTo>
                    <a:pt x="33528" y="26194"/>
                    <a:pt x="26003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656F868-7EC2-4A4A-99EF-3D02DAABAED7}"/>
                </a:ext>
              </a:extLst>
            </p:cNvPr>
            <p:cNvSpPr/>
            <p:nvPr/>
          </p:nvSpPr>
          <p:spPr>
            <a:xfrm>
              <a:off x="7075328" y="3129104"/>
              <a:ext cx="33575" cy="33670"/>
            </a:xfrm>
            <a:custGeom>
              <a:avLst/>
              <a:gdLst>
                <a:gd name="connsiteX0" fmla="*/ 28646 w 33575"/>
                <a:gd name="connsiteY0" fmla="*/ 28742 h 33670"/>
                <a:gd name="connsiteX1" fmla="*/ 28646 w 33575"/>
                <a:gd name="connsiteY1" fmla="*/ 4929 h 33670"/>
                <a:gd name="connsiteX2" fmla="*/ 4929 w 33575"/>
                <a:gd name="connsiteY2" fmla="*/ 4929 h 33670"/>
                <a:gd name="connsiteX3" fmla="*/ 4929 w 33575"/>
                <a:gd name="connsiteY3" fmla="*/ 28742 h 33670"/>
                <a:gd name="connsiteX4" fmla="*/ 28646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28646" y="28742"/>
                  </a:move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074" y="35314"/>
                    <a:pt x="28646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018F1ED-9A34-48E8-BCBF-B38B2B09C608}"/>
                </a:ext>
              </a:extLst>
            </p:cNvPr>
            <p:cNvSpPr/>
            <p:nvPr/>
          </p:nvSpPr>
          <p:spPr>
            <a:xfrm>
              <a:off x="6197194" y="3214710"/>
              <a:ext cx="1100232" cy="352901"/>
            </a:xfrm>
            <a:custGeom>
              <a:avLst/>
              <a:gdLst>
                <a:gd name="connsiteX0" fmla="*/ 576263 w 1100232"/>
                <a:gd name="connsiteY0" fmla="*/ 352901 h 352901"/>
                <a:gd name="connsiteX1" fmla="*/ 222790 w 1100232"/>
                <a:gd name="connsiteY1" fmla="*/ 352901 h 352901"/>
                <a:gd name="connsiteX2" fmla="*/ 150876 w 1100232"/>
                <a:gd name="connsiteY2" fmla="*/ 280988 h 352901"/>
                <a:gd name="connsiteX3" fmla="*/ 0 w 1100232"/>
                <a:gd name="connsiteY3" fmla="*/ 280988 h 352901"/>
                <a:gd name="connsiteX4" fmla="*/ 0 w 1100232"/>
                <a:gd name="connsiteY4" fmla="*/ 272034 h 352901"/>
                <a:gd name="connsiteX5" fmla="*/ 154591 w 1100232"/>
                <a:gd name="connsiteY5" fmla="*/ 272034 h 352901"/>
                <a:gd name="connsiteX6" fmla="*/ 226504 w 1100232"/>
                <a:gd name="connsiteY6" fmla="*/ 343948 h 352901"/>
                <a:gd name="connsiteX7" fmla="*/ 572548 w 1100232"/>
                <a:gd name="connsiteY7" fmla="*/ 343948 h 352901"/>
                <a:gd name="connsiteX8" fmla="*/ 658082 w 1100232"/>
                <a:gd name="connsiteY8" fmla="*/ 258413 h 352901"/>
                <a:gd name="connsiteX9" fmla="*/ 835438 w 1100232"/>
                <a:gd name="connsiteY9" fmla="*/ 258413 h 352901"/>
                <a:gd name="connsiteX10" fmla="*/ 1093851 w 1100232"/>
                <a:gd name="connsiteY10" fmla="*/ 0 h 352901"/>
                <a:gd name="connsiteX11" fmla="*/ 1100233 w 1100232"/>
                <a:gd name="connsiteY11" fmla="*/ 6382 h 352901"/>
                <a:gd name="connsiteX12" fmla="*/ 839248 w 1100232"/>
                <a:gd name="connsiteY12" fmla="*/ 267367 h 352901"/>
                <a:gd name="connsiteX13" fmla="*/ 661892 w 1100232"/>
                <a:gd name="connsiteY13" fmla="*/ 267367 h 35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0232" h="352901">
                  <a:moveTo>
                    <a:pt x="576263" y="352901"/>
                  </a:moveTo>
                  <a:lnTo>
                    <a:pt x="222790" y="352901"/>
                  </a:lnTo>
                  <a:lnTo>
                    <a:pt x="150876" y="280988"/>
                  </a:lnTo>
                  <a:lnTo>
                    <a:pt x="0" y="280988"/>
                  </a:lnTo>
                  <a:lnTo>
                    <a:pt x="0" y="272034"/>
                  </a:lnTo>
                  <a:lnTo>
                    <a:pt x="154591" y="272034"/>
                  </a:lnTo>
                  <a:lnTo>
                    <a:pt x="226504" y="343948"/>
                  </a:lnTo>
                  <a:lnTo>
                    <a:pt x="572548" y="343948"/>
                  </a:lnTo>
                  <a:lnTo>
                    <a:pt x="658082" y="258413"/>
                  </a:lnTo>
                  <a:lnTo>
                    <a:pt x="835438" y="258413"/>
                  </a:lnTo>
                  <a:lnTo>
                    <a:pt x="1093851" y="0"/>
                  </a:lnTo>
                  <a:lnTo>
                    <a:pt x="1100233" y="6382"/>
                  </a:lnTo>
                  <a:lnTo>
                    <a:pt x="839248" y="267367"/>
                  </a:lnTo>
                  <a:lnTo>
                    <a:pt x="661892" y="2673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B2BFD4B-FA95-4463-B638-8A17C9AD0C99}"/>
                </a:ext>
              </a:extLst>
            </p:cNvPr>
            <p:cNvSpPr/>
            <p:nvPr/>
          </p:nvSpPr>
          <p:spPr>
            <a:xfrm>
              <a:off x="6181287" y="3474361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6EBED35-9814-4221-A682-17932B5796B1}"/>
                </a:ext>
              </a:extLst>
            </p:cNvPr>
            <p:cNvSpPr/>
            <p:nvPr/>
          </p:nvSpPr>
          <p:spPr>
            <a:xfrm>
              <a:off x="7276781" y="320168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9B93F8B-8BAD-4FE7-98BE-AF07C66CA79C}"/>
                </a:ext>
              </a:extLst>
            </p:cNvPr>
            <p:cNvSpPr/>
            <p:nvPr/>
          </p:nvSpPr>
          <p:spPr>
            <a:xfrm>
              <a:off x="6353118" y="3568849"/>
              <a:ext cx="288416" cy="88106"/>
            </a:xfrm>
            <a:custGeom>
              <a:avLst/>
              <a:gdLst>
                <a:gd name="connsiteX0" fmla="*/ 288417 w 288416"/>
                <a:gd name="connsiteY0" fmla="*/ 88106 h 88106"/>
                <a:gd name="connsiteX1" fmla="*/ 81725 w 288416"/>
                <a:gd name="connsiteY1" fmla="*/ 88106 h 88106"/>
                <a:gd name="connsiteX2" fmla="*/ 0 w 288416"/>
                <a:gd name="connsiteY2" fmla="*/ 6287 h 88106"/>
                <a:gd name="connsiteX3" fmla="*/ 6287 w 288416"/>
                <a:gd name="connsiteY3" fmla="*/ 0 h 88106"/>
                <a:gd name="connsiteX4" fmla="*/ 85439 w 288416"/>
                <a:gd name="connsiteY4" fmla="*/ 79153 h 88106"/>
                <a:gd name="connsiteX5" fmla="*/ 288417 w 288416"/>
                <a:gd name="connsiteY5" fmla="*/ 7915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416" h="88106">
                  <a:moveTo>
                    <a:pt x="288417" y="88106"/>
                  </a:moveTo>
                  <a:lnTo>
                    <a:pt x="81725" y="88106"/>
                  </a:lnTo>
                  <a:lnTo>
                    <a:pt x="0" y="6287"/>
                  </a:lnTo>
                  <a:lnTo>
                    <a:pt x="6287" y="0"/>
                  </a:lnTo>
                  <a:lnTo>
                    <a:pt x="85439" y="79153"/>
                  </a:lnTo>
                  <a:lnTo>
                    <a:pt x="288417" y="791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9E530BE-4746-4FC8-A808-3C9DF3F0F842}"/>
                </a:ext>
              </a:extLst>
            </p:cNvPr>
            <p:cNvSpPr/>
            <p:nvPr/>
          </p:nvSpPr>
          <p:spPr>
            <a:xfrm>
              <a:off x="6339998" y="355572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97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494E975-C6A3-4981-86C4-D0D57E177653}"/>
                </a:ext>
              </a:extLst>
            </p:cNvPr>
            <p:cNvSpPr/>
            <p:nvPr/>
          </p:nvSpPr>
          <p:spPr>
            <a:xfrm>
              <a:off x="6623819" y="363561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9" y="26194"/>
                    <a:pt x="33719" y="16859"/>
                  </a:cubicBezTo>
                  <a:cubicBezTo>
                    <a:pt x="33719" y="7525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9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40EE8D8-3955-446B-908A-AC25A4722E7A}"/>
                </a:ext>
              </a:extLst>
            </p:cNvPr>
            <p:cNvSpPr/>
            <p:nvPr/>
          </p:nvSpPr>
          <p:spPr>
            <a:xfrm>
              <a:off x="6236913" y="4047385"/>
              <a:ext cx="990028" cy="259460"/>
            </a:xfrm>
            <a:custGeom>
              <a:avLst/>
              <a:gdLst>
                <a:gd name="connsiteX0" fmla="*/ 990028 w 990028"/>
                <a:gd name="connsiteY0" fmla="*/ 259461 h 259460"/>
                <a:gd name="connsiteX1" fmla="*/ 738759 w 990028"/>
                <a:gd name="connsiteY1" fmla="*/ 259461 h 259460"/>
                <a:gd name="connsiteX2" fmla="*/ 691610 w 990028"/>
                <a:gd name="connsiteY2" fmla="*/ 212312 h 259460"/>
                <a:gd name="connsiteX3" fmla="*/ 418719 w 990028"/>
                <a:gd name="connsiteY3" fmla="*/ 212312 h 259460"/>
                <a:gd name="connsiteX4" fmla="*/ 215360 w 990028"/>
                <a:gd name="connsiteY4" fmla="*/ 8858 h 259460"/>
                <a:gd name="connsiteX5" fmla="*/ 0 w 990028"/>
                <a:gd name="connsiteY5" fmla="*/ 8858 h 259460"/>
                <a:gd name="connsiteX6" fmla="*/ 0 w 990028"/>
                <a:gd name="connsiteY6" fmla="*/ 0 h 259460"/>
                <a:gd name="connsiteX7" fmla="*/ 219075 w 990028"/>
                <a:gd name="connsiteY7" fmla="*/ 0 h 259460"/>
                <a:gd name="connsiteX8" fmla="*/ 422434 w 990028"/>
                <a:gd name="connsiteY8" fmla="*/ 203359 h 259460"/>
                <a:gd name="connsiteX9" fmla="*/ 695325 w 990028"/>
                <a:gd name="connsiteY9" fmla="*/ 203359 h 259460"/>
                <a:gd name="connsiteX10" fmla="*/ 742474 w 990028"/>
                <a:gd name="connsiteY10" fmla="*/ 250508 h 259460"/>
                <a:gd name="connsiteX11" fmla="*/ 990028 w 990028"/>
                <a:gd name="connsiteY11" fmla="*/ 250508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0028" h="259460">
                  <a:moveTo>
                    <a:pt x="990028" y="259461"/>
                  </a:moveTo>
                  <a:lnTo>
                    <a:pt x="738759" y="259461"/>
                  </a:lnTo>
                  <a:lnTo>
                    <a:pt x="691610" y="212312"/>
                  </a:lnTo>
                  <a:lnTo>
                    <a:pt x="418719" y="212312"/>
                  </a:lnTo>
                  <a:lnTo>
                    <a:pt x="215360" y="8858"/>
                  </a:lnTo>
                  <a:lnTo>
                    <a:pt x="0" y="8858"/>
                  </a:lnTo>
                  <a:lnTo>
                    <a:pt x="0" y="0"/>
                  </a:lnTo>
                  <a:lnTo>
                    <a:pt x="219075" y="0"/>
                  </a:lnTo>
                  <a:lnTo>
                    <a:pt x="422434" y="203359"/>
                  </a:lnTo>
                  <a:lnTo>
                    <a:pt x="695325" y="203359"/>
                  </a:lnTo>
                  <a:lnTo>
                    <a:pt x="742474" y="250508"/>
                  </a:lnTo>
                  <a:lnTo>
                    <a:pt x="990028" y="2505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D164CE9-79A8-432A-A77F-84C5A1905210}"/>
                </a:ext>
              </a:extLst>
            </p:cNvPr>
            <p:cNvSpPr/>
            <p:nvPr/>
          </p:nvSpPr>
          <p:spPr>
            <a:xfrm>
              <a:off x="6220911" y="4034908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E599E6D-2E4C-469C-A233-8EB3B52AC018}"/>
                </a:ext>
              </a:extLst>
            </p:cNvPr>
            <p:cNvSpPr/>
            <p:nvPr/>
          </p:nvSpPr>
          <p:spPr>
            <a:xfrm>
              <a:off x="7209225" y="4285415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FA4A671-3CC9-4C80-992A-90BACAA14D29}"/>
                </a:ext>
              </a:extLst>
            </p:cNvPr>
            <p:cNvSpPr/>
            <p:nvPr/>
          </p:nvSpPr>
          <p:spPr>
            <a:xfrm>
              <a:off x="6291491" y="3987854"/>
              <a:ext cx="1089183" cy="225933"/>
            </a:xfrm>
            <a:custGeom>
              <a:avLst/>
              <a:gdLst>
                <a:gd name="connsiteX0" fmla="*/ 1089184 w 1089183"/>
                <a:gd name="connsiteY0" fmla="*/ 225933 h 225933"/>
                <a:gd name="connsiteX1" fmla="*/ 692849 w 1089183"/>
                <a:gd name="connsiteY1" fmla="*/ 225933 h 225933"/>
                <a:gd name="connsiteX2" fmla="*/ 651891 w 1089183"/>
                <a:gd name="connsiteY2" fmla="*/ 185071 h 225933"/>
                <a:gd name="connsiteX3" fmla="*/ 426149 w 1089183"/>
                <a:gd name="connsiteY3" fmla="*/ 185071 h 225933"/>
                <a:gd name="connsiteX4" fmla="*/ 250031 w 1089183"/>
                <a:gd name="connsiteY4" fmla="*/ 8954 h 225933"/>
                <a:gd name="connsiteX5" fmla="*/ 0 w 1089183"/>
                <a:gd name="connsiteY5" fmla="*/ 8954 h 225933"/>
                <a:gd name="connsiteX6" fmla="*/ 0 w 1089183"/>
                <a:gd name="connsiteY6" fmla="*/ 0 h 225933"/>
                <a:gd name="connsiteX7" fmla="*/ 253746 w 1089183"/>
                <a:gd name="connsiteY7" fmla="*/ 0 h 225933"/>
                <a:gd name="connsiteX8" fmla="*/ 429863 w 1089183"/>
                <a:gd name="connsiteY8" fmla="*/ 176117 h 225933"/>
                <a:gd name="connsiteX9" fmla="*/ 655606 w 1089183"/>
                <a:gd name="connsiteY9" fmla="*/ 176117 h 225933"/>
                <a:gd name="connsiteX10" fmla="*/ 696563 w 1089183"/>
                <a:gd name="connsiteY10" fmla="*/ 216979 h 225933"/>
                <a:gd name="connsiteX11" fmla="*/ 1089184 w 1089183"/>
                <a:gd name="connsiteY11" fmla="*/ 216979 h 22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9183" h="225933">
                  <a:moveTo>
                    <a:pt x="1089184" y="225933"/>
                  </a:moveTo>
                  <a:lnTo>
                    <a:pt x="692849" y="225933"/>
                  </a:lnTo>
                  <a:lnTo>
                    <a:pt x="651891" y="185071"/>
                  </a:lnTo>
                  <a:lnTo>
                    <a:pt x="426149" y="185071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429863" y="176117"/>
                  </a:lnTo>
                  <a:lnTo>
                    <a:pt x="655606" y="176117"/>
                  </a:lnTo>
                  <a:lnTo>
                    <a:pt x="696563" y="216979"/>
                  </a:lnTo>
                  <a:lnTo>
                    <a:pt x="1089184" y="2169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1420DE9-2F7B-461A-A6E2-CFA425F2E432}"/>
                </a:ext>
              </a:extLst>
            </p:cNvPr>
            <p:cNvSpPr/>
            <p:nvPr/>
          </p:nvSpPr>
          <p:spPr>
            <a:xfrm>
              <a:off x="6275585" y="3975376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429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9ACB040-00AA-4719-906D-82F8B32565FC}"/>
                </a:ext>
              </a:extLst>
            </p:cNvPr>
            <p:cNvSpPr/>
            <p:nvPr/>
          </p:nvSpPr>
          <p:spPr>
            <a:xfrm>
              <a:off x="7363054" y="4192451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194" y="33718"/>
                    <a:pt x="33718" y="26194"/>
                    <a:pt x="33718" y="16859"/>
                  </a:cubicBezTo>
                  <a:cubicBezTo>
                    <a:pt x="33718" y="7620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D4AA143-B67C-4A65-8A01-A49858427029}"/>
                </a:ext>
              </a:extLst>
            </p:cNvPr>
            <p:cNvSpPr/>
            <p:nvPr/>
          </p:nvSpPr>
          <p:spPr>
            <a:xfrm>
              <a:off x="6728117" y="4027478"/>
              <a:ext cx="402526" cy="125348"/>
            </a:xfrm>
            <a:custGeom>
              <a:avLst/>
              <a:gdLst>
                <a:gd name="connsiteX0" fmla="*/ 396145 w 402526"/>
                <a:gd name="connsiteY0" fmla="*/ 125349 h 125348"/>
                <a:gd name="connsiteX1" fmla="*/ 279750 w 402526"/>
                <a:gd name="connsiteY1" fmla="*/ 8953 h 125348"/>
                <a:gd name="connsiteX2" fmla="*/ 0 w 402526"/>
                <a:gd name="connsiteY2" fmla="*/ 8953 h 125348"/>
                <a:gd name="connsiteX3" fmla="*/ 0 w 402526"/>
                <a:gd name="connsiteY3" fmla="*/ 0 h 125348"/>
                <a:gd name="connsiteX4" fmla="*/ 283464 w 402526"/>
                <a:gd name="connsiteY4" fmla="*/ 0 h 125348"/>
                <a:gd name="connsiteX5" fmla="*/ 402527 w 402526"/>
                <a:gd name="connsiteY5" fmla="*/ 119063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26" h="125348">
                  <a:moveTo>
                    <a:pt x="396145" y="125349"/>
                  </a:moveTo>
                  <a:lnTo>
                    <a:pt x="279750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283464" y="0"/>
                  </a:lnTo>
                  <a:lnTo>
                    <a:pt x="402527" y="1190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B2D12EB8-4F10-4C92-B06F-18EAF3F65A5F}"/>
                </a:ext>
              </a:extLst>
            </p:cNvPr>
            <p:cNvSpPr/>
            <p:nvPr/>
          </p:nvSpPr>
          <p:spPr>
            <a:xfrm>
              <a:off x="6712115" y="401509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BC30BB5-492E-4EC8-A20D-9E266CCB5FFA}"/>
                </a:ext>
              </a:extLst>
            </p:cNvPr>
            <p:cNvSpPr/>
            <p:nvPr/>
          </p:nvSpPr>
          <p:spPr>
            <a:xfrm>
              <a:off x="7109999" y="4132182"/>
              <a:ext cx="33575" cy="33670"/>
            </a:xfrm>
            <a:custGeom>
              <a:avLst/>
              <a:gdLst>
                <a:gd name="connsiteX0" fmla="*/ 4929 w 33575"/>
                <a:gd name="connsiteY0" fmla="*/ 28742 h 33670"/>
                <a:gd name="connsiteX1" fmla="*/ 28646 w 33575"/>
                <a:gd name="connsiteY1" fmla="*/ 28742 h 33670"/>
                <a:gd name="connsiteX2" fmla="*/ 28646 w 33575"/>
                <a:gd name="connsiteY2" fmla="*/ 4929 h 33670"/>
                <a:gd name="connsiteX3" fmla="*/ 4929 w 33575"/>
                <a:gd name="connsiteY3" fmla="*/ 4929 h 33670"/>
                <a:gd name="connsiteX4" fmla="*/ 4929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4929" y="28742"/>
                  </a:moveTo>
                  <a:cubicBezTo>
                    <a:pt x="11501" y="35314"/>
                    <a:pt x="22074" y="35314"/>
                    <a:pt x="28646" y="28742"/>
                  </a:cubicBez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97"/>
                    <a:pt x="-1643" y="22265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71128A7-9A88-4458-AE6E-409C36E82F07}"/>
                </a:ext>
              </a:extLst>
            </p:cNvPr>
            <p:cNvSpPr/>
            <p:nvPr/>
          </p:nvSpPr>
          <p:spPr>
            <a:xfrm>
              <a:off x="2760288" y="2681024"/>
              <a:ext cx="2599372" cy="325850"/>
            </a:xfrm>
            <a:custGeom>
              <a:avLst/>
              <a:gdLst>
                <a:gd name="connsiteX0" fmla="*/ 1458087 w 2599372"/>
                <a:gd name="connsiteY0" fmla="*/ 325850 h 325850"/>
                <a:gd name="connsiteX1" fmla="*/ 1035558 w 2599372"/>
                <a:gd name="connsiteY1" fmla="*/ 325850 h 325850"/>
                <a:gd name="connsiteX2" fmla="*/ 715423 w 2599372"/>
                <a:gd name="connsiteY2" fmla="*/ 5715 h 325850"/>
                <a:gd name="connsiteX3" fmla="*/ 514921 w 2599372"/>
                <a:gd name="connsiteY3" fmla="*/ 5715 h 325850"/>
                <a:gd name="connsiteX4" fmla="*/ 411956 w 2599372"/>
                <a:gd name="connsiteY4" fmla="*/ 108680 h 325850"/>
                <a:gd name="connsiteX5" fmla="*/ 0 w 2599372"/>
                <a:gd name="connsiteY5" fmla="*/ 108680 h 325850"/>
                <a:gd name="connsiteX6" fmla="*/ 0 w 2599372"/>
                <a:gd name="connsiteY6" fmla="*/ 102965 h 325850"/>
                <a:gd name="connsiteX7" fmla="*/ 409575 w 2599372"/>
                <a:gd name="connsiteY7" fmla="*/ 102965 h 325850"/>
                <a:gd name="connsiteX8" fmla="*/ 512540 w 2599372"/>
                <a:gd name="connsiteY8" fmla="*/ 0 h 325850"/>
                <a:gd name="connsiteX9" fmla="*/ 717804 w 2599372"/>
                <a:gd name="connsiteY9" fmla="*/ 0 h 325850"/>
                <a:gd name="connsiteX10" fmla="*/ 1037939 w 2599372"/>
                <a:gd name="connsiteY10" fmla="*/ 320135 h 325850"/>
                <a:gd name="connsiteX11" fmla="*/ 1455706 w 2599372"/>
                <a:gd name="connsiteY11" fmla="*/ 320135 h 325850"/>
                <a:gd name="connsiteX12" fmla="*/ 1608677 w 2599372"/>
                <a:gd name="connsiteY12" fmla="*/ 167259 h 325850"/>
                <a:gd name="connsiteX13" fmla="*/ 2058829 w 2599372"/>
                <a:gd name="connsiteY13" fmla="*/ 167259 h 325850"/>
                <a:gd name="connsiteX14" fmla="*/ 2202466 w 2599372"/>
                <a:gd name="connsiteY14" fmla="*/ 23622 h 325850"/>
                <a:gd name="connsiteX15" fmla="*/ 2599373 w 2599372"/>
                <a:gd name="connsiteY15" fmla="*/ 23622 h 325850"/>
                <a:gd name="connsiteX16" fmla="*/ 2599373 w 2599372"/>
                <a:gd name="connsiteY16" fmla="*/ 29337 h 325850"/>
                <a:gd name="connsiteX17" fmla="*/ 2204847 w 2599372"/>
                <a:gd name="connsiteY17" fmla="*/ 29337 h 325850"/>
                <a:gd name="connsiteX18" fmla="*/ 2061115 w 2599372"/>
                <a:gd name="connsiteY18" fmla="*/ 172974 h 325850"/>
                <a:gd name="connsiteX19" fmla="*/ 1610963 w 2599372"/>
                <a:gd name="connsiteY19" fmla="*/ 172974 h 32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99372" h="325850">
                  <a:moveTo>
                    <a:pt x="1458087" y="325850"/>
                  </a:moveTo>
                  <a:lnTo>
                    <a:pt x="1035558" y="325850"/>
                  </a:lnTo>
                  <a:lnTo>
                    <a:pt x="715423" y="5715"/>
                  </a:lnTo>
                  <a:lnTo>
                    <a:pt x="514921" y="5715"/>
                  </a:lnTo>
                  <a:lnTo>
                    <a:pt x="411956" y="108680"/>
                  </a:lnTo>
                  <a:lnTo>
                    <a:pt x="0" y="108680"/>
                  </a:lnTo>
                  <a:lnTo>
                    <a:pt x="0" y="102965"/>
                  </a:lnTo>
                  <a:lnTo>
                    <a:pt x="409575" y="102965"/>
                  </a:lnTo>
                  <a:lnTo>
                    <a:pt x="512540" y="0"/>
                  </a:lnTo>
                  <a:lnTo>
                    <a:pt x="717804" y="0"/>
                  </a:lnTo>
                  <a:lnTo>
                    <a:pt x="1037939" y="320135"/>
                  </a:lnTo>
                  <a:lnTo>
                    <a:pt x="1455706" y="320135"/>
                  </a:lnTo>
                  <a:lnTo>
                    <a:pt x="1608677" y="167259"/>
                  </a:lnTo>
                  <a:lnTo>
                    <a:pt x="2058829" y="167259"/>
                  </a:lnTo>
                  <a:lnTo>
                    <a:pt x="2202466" y="23622"/>
                  </a:lnTo>
                  <a:lnTo>
                    <a:pt x="2599373" y="23622"/>
                  </a:lnTo>
                  <a:lnTo>
                    <a:pt x="2599373" y="29337"/>
                  </a:lnTo>
                  <a:lnTo>
                    <a:pt x="2204847" y="29337"/>
                  </a:lnTo>
                  <a:lnTo>
                    <a:pt x="2061115" y="172974"/>
                  </a:lnTo>
                  <a:lnTo>
                    <a:pt x="1610963" y="172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1961E33-5C12-48E3-9580-974EA3F30FE8}"/>
                </a:ext>
              </a:extLst>
            </p:cNvPr>
            <p:cNvSpPr/>
            <p:nvPr/>
          </p:nvSpPr>
          <p:spPr>
            <a:xfrm>
              <a:off x="2748001" y="2773893"/>
              <a:ext cx="25812" cy="25812"/>
            </a:xfrm>
            <a:custGeom>
              <a:avLst/>
              <a:gdLst>
                <a:gd name="connsiteX0" fmla="*/ 12954 w 25812"/>
                <a:gd name="connsiteY0" fmla="*/ 25813 h 25812"/>
                <a:gd name="connsiteX1" fmla="*/ 0 w 25812"/>
                <a:gd name="connsiteY1" fmla="*/ 12859 h 25812"/>
                <a:gd name="connsiteX2" fmla="*/ 12954 w 25812"/>
                <a:gd name="connsiteY2" fmla="*/ 0 h 25812"/>
                <a:gd name="connsiteX3" fmla="*/ 25813 w 25812"/>
                <a:gd name="connsiteY3" fmla="*/ 12859 h 25812"/>
                <a:gd name="connsiteX4" fmla="*/ 12954 w 25812"/>
                <a:gd name="connsiteY4" fmla="*/ 25813 h 2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812">
                  <a:moveTo>
                    <a:pt x="12954" y="25813"/>
                  </a:moveTo>
                  <a:cubicBezTo>
                    <a:pt x="5810" y="25813"/>
                    <a:pt x="0" y="20003"/>
                    <a:pt x="0" y="12859"/>
                  </a:cubicBezTo>
                  <a:cubicBezTo>
                    <a:pt x="0" y="5715"/>
                    <a:pt x="5810" y="0"/>
                    <a:pt x="12954" y="0"/>
                  </a:cubicBezTo>
                  <a:cubicBezTo>
                    <a:pt x="20098" y="0"/>
                    <a:pt x="25813" y="5810"/>
                    <a:pt x="25813" y="12859"/>
                  </a:cubicBezTo>
                  <a:cubicBezTo>
                    <a:pt x="25813" y="20003"/>
                    <a:pt x="20098" y="25813"/>
                    <a:pt x="12954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C985B18-8D2A-4F6C-BBAF-1EE48EBFEE15}"/>
                </a:ext>
              </a:extLst>
            </p:cNvPr>
            <p:cNvSpPr/>
            <p:nvPr/>
          </p:nvSpPr>
          <p:spPr>
            <a:xfrm>
              <a:off x="5346135" y="2694645"/>
              <a:ext cx="25717" cy="25717"/>
            </a:xfrm>
            <a:custGeom>
              <a:avLst/>
              <a:gdLst>
                <a:gd name="connsiteX0" fmla="*/ 12859 w 25717"/>
                <a:gd name="connsiteY0" fmla="*/ 25718 h 25717"/>
                <a:gd name="connsiteX1" fmla="*/ 25718 w 25717"/>
                <a:gd name="connsiteY1" fmla="*/ 12859 h 25717"/>
                <a:gd name="connsiteX2" fmla="*/ 12859 w 25717"/>
                <a:gd name="connsiteY2" fmla="*/ 0 h 25717"/>
                <a:gd name="connsiteX3" fmla="*/ 0 w 25717"/>
                <a:gd name="connsiteY3" fmla="*/ 12859 h 25717"/>
                <a:gd name="connsiteX4" fmla="*/ 12859 w 25717"/>
                <a:gd name="connsiteY4" fmla="*/ 25718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7" h="25717">
                  <a:moveTo>
                    <a:pt x="12859" y="25718"/>
                  </a:moveTo>
                  <a:cubicBezTo>
                    <a:pt x="20003" y="25718"/>
                    <a:pt x="25718" y="19907"/>
                    <a:pt x="25718" y="12859"/>
                  </a:cubicBezTo>
                  <a:cubicBezTo>
                    <a:pt x="25718" y="5715"/>
                    <a:pt x="20003" y="0"/>
                    <a:pt x="12859" y="0"/>
                  </a:cubicBezTo>
                  <a:cubicBezTo>
                    <a:pt x="5715" y="0"/>
                    <a:pt x="0" y="5810"/>
                    <a:pt x="0" y="12859"/>
                  </a:cubicBezTo>
                  <a:cubicBezTo>
                    <a:pt x="0" y="20003"/>
                    <a:pt x="5810" y="25718"/>
                    <a:pt x="12859" y="25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B52023C-187C-498D-9BF6-D0721A34C7BB}"/>
                </a:ext>
              </a:extLst>
            </p:cNvPr>
            <p:cNvSpPr/>
            <p:nvPr/>
          </p:nvSpPr>
          <p:spPr>
            <a:xfrm>
              <a:off x="3403035" y="3710391"/>
              <a:ext cx="3462528" cy="258699"/>
            </a:xfrm>
            <a:custGeom>
              <a:avLst/>
              <a:gdLst>
                <a:gd name="connsiteX0" fmla="*/ 995077 w 3462528"/>
                <a:gd name="connsiteY0" fmla="*/ 258699 h 258699"/>
                <a:gd name="connsiteX1" fmla="*/ 639699 w 3462528"/>
                <a:gd name="connsiteY1" fmla="*/ 258699 h 258699"/>
                <a:gd name="connsiteX2" fmla="*/ 386715 w 3462528"/>
                <a:gd name="connsiteY2" fmla="*/ 5715 h 258699"/>
                <a:gd name="connsiteX3" fmla="*/ 231934 w 3462528"/>
                <a:gd name="connsiteY3" fmla="*/ 5715 h 258699"/>
                <a:gd name="connsiteX4" fmla="*/ 177641 w 3462528"/>
                <a:gd name="connsiteY4" fmla="*/ 60008 h 258699"/>
                <a:gd name="connsiteX5" fmla="*/ 0 w 3462528"/>
                <a:gd name="connsiteY5" fmla="*/ 60008 h 258699"/>
                <a:gd name="connsiteX6" fmla="*/ 0 w 3462528"/>
                <a:gd name="connsiteY6" fmla="*/ 54292 h 258699"/>
                <a:gd name="connsiteX7" fmla="*/ 175260 w 3462528"/>
                <a:gd name="connsiteY7" fmla="*/ 54292 h 258699"/>
                <a:gd name="connsiteX8" fmla="*/ 229552 w 3462528"/>
                <a:gd name="connsiteY8" fmla="*/ 0 h 258699"/>
                <a:gd name="connsiteX9" fmla="*/ 389096 w 3462528"/>
                <a:gd name="connsiteY9" fmla="*/ 0 h 258699"/>
                <a:gd name="connsiteX10" fmla="*/ 642080 w 3462528"/>
                <a:gd name="connsiteY10" fmla="*/ 252984 h 258699"/>
                <a:gd name="connsiteX11" fmla="*/ 992696 w 3462528"/>
                <a:gd name="connsiteY11" fmla="*/ 252984 h 258699"/>
                <a:gd name="connsiteX12" fmla="*/ 1077754 w 3462528"/>
                <a:gd name="connsiteY12" fmla="*/ 167926 h 258699"/>
                <a:gd name="connsiteX13" fmla="*/ 1598676 w 3462528"/>
                <a:gd name="connsiteY13" fmla="*/ 167926 h 258699"/>
                <a:gd name="connsiteX14" fmla="*/ 1755458 w 3462528"/>
                <a:gd name="connsiteY14" fmla="*/ 11144 h 258699"/>
                <a:gd name="connsiteX15" fmla="*/ 2206943 w 3462528"/>
                <a:gd name="connsiteY15" fmla="*/ 11144 h 258699"/>
                <a:gd name="connsiteX16" fmla="*/ 2362962 w 3462528"/>
                <a:gd name="connsiteY16" fmla="*/ 167069 h 258699"/>
                <a:gd name="connsiteX17" fmla="*/ 3462528 w 3462528"/>
                <a:gd name="connsiteY17" fmla="*/ 167069 h 258699"/>
                <a:gd name="connsiteX18" fmla="*/ 3462528 w 3462528"/>
                <a:gd name="connsiteY18" fmla="*/ 172784 h 258699"/>
                <a:gd name="connsiteX19" fmla="*/ 2360581 w 3462528"/>
                <a:gd name="connsiteY19" fmla="*/ 172784 h 258699"/>
                <a:gd name="connsiteX20" fmla="*/ 2204561 w 3462528"/>
                <a:gd name="connsiteY20" fmla="*/ 16764 h 258699"/>
                <a:gd name="connsiteX21" fmla="*/ 1757839 w 3462528"/>
                <a:gd name="connsiteY21" fmla="*/ 16764 h 258699"/>
                <a:gd name="connsiteX22" fmla="*/ 1600962 w 3462528"/>
                <a:gd name="connsiteY22" fmla="*/ 173641 h 258699"/>
                <a:gd name="connsiteX23" fmla="*/ 1080135 w 3462528"/>
                <a:gd name="connsiteY23" fmla="*/ 173641 h 2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62528" h="258699">
                  <a:moveTo>
                    <a:pt x="995077" y="258699"/>
                  </a:moveTo>
                  <a:lnTo>
                    <a:pt x="639699" y="258699"/>
                  </a:lnTo>
                  <a:lnTo>
                    <a:pt x="386715" y="5715"/>
                  </a:lnTo>
                  <a:lnTo>
                    <a:pt x="231934" y="5715"/>
                  </a:lnTo>
                  <a:lnTo>
                    <a:pt x="177641" y="60008"/>
                  </a:lnTo>
                  <a:lnTo>
                    <a:pt x="0" y="60008"/>
                  </a:lnTo>
                  <a:lnTo>
                    <a:pt x="0" y="54292"/>
                  </a:lnTo>
                  <a:lnTo>
                    <a:pt x="175260" y="54292"/>
                  </a:lnTo>
                  <a:lnTo>
                    <a:pt x="229552" y="0"/>
                  </a:lnTo>
                  <a:lnTo>
                    <a:pt x="389096" y="0"/>
                  </a:lnTo>
                  <a:lnTo>
                    <a:pt x="642080" y="252984"/>
                  </a:lnTo>
                  <a:lnTo>
                    <a:pt x="992696" y="252984"/>
                  </a:lnTo>
                  <a:lnTo>
                    <a:pt x="1077754" y="167926"/>
                  </a:lnTo>
                  <a:lnTo>
                    <a:pt x="1598676" y="167926"/>
                  </a:lnTo>
                  <a:lnTo>
                    <a:pt x="1755458" y="11144"/>
                  </a:lnTo>
                  <a:lnTo>
                    <a:pt x="2206943" y="11144"/>
                  </a:lnTo>
                  <a:lnTo>
                    <a:pt x="2362962" y="167069"/>
                  </a:lnTo>
                  <a:lnTo>
                    <a:pt x="3462528" y="167069"/>
                  </a:lnTo>
                  <a:lnTo>
                    <a:pt x="3462528" y="172784"/>
                  </a:lnTo>
                  <a:lnTo>
                    <a:pt x="2360581" y="172784"/>
                  </a:lnTo>
                  <a:lnTo>
                    <a:pt x="2204561" y="16764"/>
                  </a:lnTo>
                  <a:lnTo>
                    <a:pt x="1757839" y="16764"/>
                  </a:lnTo>
                  <a:lnTo>
                    <a:pt x="1600962" y="173641"/>
                  </a:lnTo>
                  <a:lnTo>
                    <a:pt x="1080135" y="173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E729BFC-2B3A-43A4-86BD-5710F266FFFE}"/>
                </a:ext>
              </a:extLst>
            </p:cNvPr>
            <p:cNvSpPr/>
            <p:nvPr/>
          </p:nvSpPr>
          <p:spPr>
            <a:xfrm>
              <a:off x="3390843" y="3754777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810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813" y="19907"/>
                    <a:pt x="20002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5357F8AE-28CD-48D2-8E59-ACD78613A967}"/>
                </a:ext>
              </a:extLst>
            </p:cNvPr>
            <p:cNvSpPr/>
            <p:nvPr/>
          </p:nvSpPr>
          <p:spPr>
            <a:xfrm>
              <a:off x="6852038" y="3867458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03" y="0"/>
                    <a:pt x="12954" y="0"/>
                  </a:cubicBezTo>
                  <a:cubicBezTo>
                    <a:pt x="5810" y="0"/>
                    <a:pt x="0" y="5810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5CA5B07-3151-4A0C-A9FA-76FFA3182C05}"/>
                </a:ext>
              </a:extLst>
            </p:cNvPr>
            <p:cNvSpPr/>
            <p:nvPr/>
          </p:nvSpPr>
          <p:spPr>
            <a:xfrm>
              <a:off x="5119821" y="3965947"/>
              <a:ext cx="1444656" cy="245745"/>
            </a:xfrm>
            <a:custGeom>
              <a:avLst/>
              <a:gdLst>
                <a:gd name="connsiteX0" fmla="*/ 1444657 w 1444656"/>
                <a:gd name="connsiteY0" fmla="*/ 245745 h 245745"/>
                <a:gd name="connsiteX1" fmla="*/ 804005 w 1444656"/>
                <a:gd name="connsiteY1" fmla="*/ 245745 h 245745"/>
                <a:gd name="connsiteX2" fmla="*/ 563880 w 1444656"/>
                <a:gd name="connsiteY2" fmla="*/ 5715 h 245745"/>
                <a:gd name="connsiteX3" fmla="*/ 0 w 1444656"/>
                <a:gd name="connsiteY3" fmla="*/ 5715 h 245745"/>
                <a:gd name="connsiteX4" fmla="*/ 0 w 1444656"/>
                <a:gd name="connsiteY4" fmla="*/ 0 h 245745"/>
                <a:gd name="connsiteX5" fmla="*/ 566261 w 1444656"/>
                <a:gd name="connsiteY5" fmla="*/ 0 h 245745"/>
                <a:gd name="connsiteX6" fmla="*/ 806387 w 1444656"/>
                <a:gd name="connsiteY6" fmla="*/ 240030 h 245745"/>
                <a:gd name="connsiteX7" fmla="*/ 1444657 w 1444656"/>
                <a:gd name="connsiteY7" fmla="*/ 240030 h 24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4656" h="245745">
                  <a:moveTo>
                    <a:pt x="1444657" y="245745"/>
                  </a:moveTo>
                  <a:lnTo>
                    <a:pt x="804005" y="245745"/>
                  </a:lnTo>
                  <a:lnTo>
                    <a:pt x="563880" y="5715"/>
                  </a:lnTo>
                  <a:lnTo>
                    <a:pt x="0" y="5715"/>
                  </a:lnTo>
                  <a:lnTo>
                    <a:pt x="0" y="0"/>
                  </a:lnTo>
                  <a:lnTo>
                    <a:pt x="566261" y="0"/>
                  </a:lnTo>
                  <a:lnTo>
                    <a:pt x="806387" y="240030"/>
                  </a:lnTo>
                  <a:lnTo>
                    <a:pt x="1444657" y="2400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2113A9B-B575-48BD-B4A0-F4A157C75FCE}"/>
                </a:ext>
              </a:extLst>
            </p:cNvPr>
            <p:cNvSpPr/>
            <p:nvPr/>
          </p:nvSpPr>
          <p:spPr>
            <a:xfrm>
              <a:off x="5107629" y="3955945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715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717" y="20003"/>
                    <a:pt x="19907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9C7B1B5-F3F0-455A-940E-21E7622AF96F}"/>
                </a:ext>
              </a:extLst>
            </p:cNvPr>
            <p:cNvSpPr/>
            <p:nvPr/>
          </p:nvSpPr>
          <p:spPr>
            <a:xfrm>
              <a:off x="6550857" y="4196071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98" y="0"/>
                    <a:pt x="12954" y="0"/>
                  </a:cubicBezTo>
                  <a:cubicBezTo>
                    <a:pt x="5810" y="0"/>
                    <a:pt x="0" y="5715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CE132EA-EFE8-4244-B506-7B4A66565B2B}"/>
                </a:ext>
              </a:extLst>
            </p:cNvPr>
            <p:cNvSpPr/>
            <p:nvPr/>
          </p:nvSpPr>
          <p:spPr>
            <a:xfrm>
              <a:off x="2321662" y="3097457"/>
              <a:ext cx="2073021" cy="490347"/>
            </a:xfrm>
            <a:custGeom>
              <a:avLst/>
              <a:gdLst>
                <a:gd name="connsiteX0" fmla="*/ 499015 w 2073021"/>
                <a:gd name="connsiteY0" fmla="*/ 490347 h 490347"/>
                <a:gd name="connsiteX1" fmla="*/ 0 w 2073021"/>
                <a:gd name="connsiteY1" fmla="*/ 490347 h 490347"/>
                <a:gd name="connsiteX2" fmla="*/ 0 w 2073021"/>
                <a:gd name="connsiteY2" fmla="*/ 479679 h 490347"/>
                <a:gd name="connsiteX3" fmla="*/ 494633 w 2073021"/>
                <a:gd name="connsiteY3" fmla="*/ 479679 h 490347"/>
                <a:gd name="connsiteX4" fmla="*/ 552164 w 2073021"/>
                <a:gd name="connsiteY4" fmla="*/ 422053 h 490347"/>
                <a:gd name="connsiteX5" fmla="*/ 730091 w 2073021"/>
                <a:gd name="connsiteY5" fmla="*/ 422053 h 490347"/>
                <a:gd name="connsiteX6" fmla="*/ 919258 w 2073021"/>
                <a:gd name="connsiteY6" fmla="*/ 232886 h 490347"/>
                <a:gd name="connsiteX7" fmla="*/ 1832610 w 2073021"/>
                <a:gd name="connsiteY7" fmla="*/ 232886 h 490347"/>
                <a:gd name="connsiteX8" fmla="*/ 2065496 w 2073021"/>
                <a:gd name="connsiteY8" fmla="*/ 0 h 490347"/>
                <a:gd name="connsiteX9" fmla="*/ 2073021 w 2073021"/>
                <a:gd name="connsiteY9" fmla="*/ 7620 h 490347"/>
                <a:gd name="connsiteX10" fmla="*/ 1837087 w 2073021"/>
                <a:gd name="connsiteY10" fmla="*/ 243554 h 490347"/>
                <a:gd name="connsiteX11" fmla="*/ 923639 w 2073021"/>
                <a:gd name="connsiteY11" fmla="*/ 243554 h 490347"/>
                <a:gd name="connsiteX12" fmla="*/ 734473 w 2073021"/>
                <a:gd name="connsiteY12" fmla="*/ 432816 h 490347"/>
                <a:gd name="connsiteX13" fmla="*/ 556641 w 2073021"/>
                <a:gd name="connsiteY13" fmla="*/ 432816 h 49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3021" h="490347">
                  <a:moveTo>
                    <a:pt x="499015" y="490347"/>
                  </a:moveTo>
                  <a:lnTo>
                    <a:pt x="0" y="490347"/>
                  </a:lnTo>
                  <a:lnTo>
                    <a:pt x="0" y="479679"/>
                  </a:lnTo>
                  <a:lnTo>
                    <a:pt x="494633" y="479679"/>
                  </a:lnTo>
                  <a:lnTo>
                    <a:pt x="552164" y="422053"/>
                  </a:lnTo>
                  <a:lnTo>
                    <a:pt x="730091" y="422053"/>
                  </a:lnTo>
                  <a:lnTo>
                    <a:pt x="919258" y="232886"/>
                  </a:lnTo>
                  <a:lnTo>
                    <a:pt x="1832610" y="232886"/>
                  </a:lnTo>
                  <a:lnTo>
                    <a:pt x="2065496" y="0"/>
                  </a:lnTo>
                  <a:lnTo>
                    <a:pt x="2073021" y="7620"/>
                  </a:lnTo>
                  <a:lnTo>
                    <a:pt x="1837087" y="243554"/>
                  </a:lnTo>
                  <a:lnTo>
                    <a:pt x="923639" y="243554"/>
                  </a:lnTo>
                  <a:lnTo>
                    <a:pt x="734473" y="432816"/>
                  </a:lnTo>
                  <a:lnTo>
                    <a:pt x="556641" y="432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0F1B3F6-A611-40CC-8C45-93E162586646}"/>
                </a:ext>
              </a:extLst>
            </p:cNvPr>
            <p:cNvSpPr/>
            <p:nvPr/>
          </p:nvSpPr>
          <p:spPr>
            <a:xfrm>
              <a:off x="4370085" y="3081979"/>
              <a:ext cx="40171" cy="40100"/>
            </a:xfrm>
            <a:custGeom>
              <a:avLst/>
              <a:gdLst>
                <a:gd name="connsiteX0" fmla="*/ 5929 w 40171"/>
                <a:gd name="connsiteY0" fmla="*/ 5858 h 40100"/>
                <a:gd name="connsiteX1" fmla="*/ 34314 w 40171"/>
                <a:gd name="connsiteY1" fmla="*/ 5858 h 40100"/>
                <a:gd name="connsiteX2" fmla="*/ 34314 w 40171"/>
                <a:gd name="connsiteY2" fmla="*/ 34242 h 40100"/>
                <a:gd name="connsiteX3" fmla="*/ 5929 w 40171"/>
                <a:gd name="connsiteY3" fmla="*/ 34242 h 40100"/>
                <a:gd name="connsiteX4" fmla="*/ 5929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5858"/>
                  </a:moveTo>
                  <a:cubicBezTo>
                    <a:pt x="13740" y="-1953"/>
                    <a:pt x="26503" y="-1953"/>
                    <a:pt x="34314" y="5858"/>
                  </a:cubicBezTo>
                  <a:cubicBezTo>
                    <a:pt x="42124" y="13668"/>
                    <a:pt x="42124" y="26432"/>
                    <a:pt x="34314" y="34242"/>
                  </a:cubicBezTo>
                  <a:cubicBezTo>
                    <a:pt x="26503" y="42053"/>
                    <a:pt x="13740" y="42053"/>
                    <a:pt x="5929" y="34242"/>
                  </a:cubicBezTo>
                  <a:cubicBezTo>
                    <a:pt x="-1976" y="26337"/>
                    <a:pt x="-1976" y="13668"/>
                    <a:pt x="5929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785AABA-DAB9-48D3-AF7D-22B20F52730F}"/>
                </a:ext>
              </a:extLst>
            </p:cNvPr>
            <p:cNvSpPr/>
            <p:nvPr/>
          </p:nvSpPr>
          <p:spPr>
            <a:xfrm>
              <a:off x="2302517" y="3562372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0 w 40195"/>
                <a:gd name="connsiteY1" fmla="*/ 20098 h 40195"/>
                <a:gd name="connsiteX2" fmla="*/ 20098 w 40195"/>
                <a:gd name="connsiteY2" fmla="*/ 40196 h 40195"/>
                <a:gd name="connsiteX3" fmla="*/ 40195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9049" y="0"/>
                    <a:pt x="0" y="8953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ubicBezTo>
                    <a:pt x="31242" y="40196"/>
                    <a:pt x="40195" y="31147"/>
                    <a:pt x="40195" y="20098"/>
                  </a:cubicBezTo>
                  <a:cubicBezTo>
                    <a:pt x="40195" y="9049"/>
                    <a:pt x="31147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C61E967-E390-44F2-AB57-479A92EEA510}"/>
                </a:ext>
              </a:extLst>
            </p:cNvPr>
            <p:cNvSpPr/>
            <p:nvPr/>
          </p:nvSpPr>
          <p:spPr>
            <a:xfrm>
              <a:off x="2947359" y="3223759"/>
              <a:ext cx="3321176" cy="595693"/>
            </a:xfrm>
            <a:custGeom>
              <a:avLst/>
              <a:gdLst>
                <a:gd name="connsiteX0" fmla="*/ 532829 w 3321176"/>
                <a:gd name="connsiteY0" fmla="*/ 595693 h 595693"/>
                <a:gd name="connsiteX1" fmla="*/ 0 w 3321176"/>
                <a:gd name="connsiteY1" fmla="*/ 595693 h 595693"/>
                <a:gd name="connsiteX2" fmla="*/ 0 w 3321176"/>
                <a:gd name="connsiteY2" fmla="*/ 585026 h 595693"/>
                <a:gd name="connsiteX3" fmla="*/ 528447 w 3321176"/>
                <a:gd name="connsiteY3" fmla="*/ 585026 h 595693"/>
                <a:gd name="connsiteX4" fmla="*/ 767620 w 3321176"/>
                <a:gd name="connsiteY4" fmla="*/ 345758 h 595693"/>
                <a:gd name="connsiteX5" fmla="*/ 1676591 w 3321176"/>
                <a:gd name="connsiteY5" fmla="*/ 345758 h 595693"/>
                <a:gd name="connsiteX6" fmla="*/ 2022443 w 3321176"/>
                <a:gd name="connsiteY6" fmla="*/ 0 h 595693"/>
                <a:gd name="connsiteX7" fmla="*/ 3321177 w 3321176"/>
                <a:gd name="connsiteY7" fmla="*/ 0 h 595693"/>
                <a:gd name="connsiteX8" fmla="*/ 3321177 w 3321176"/>
                <a:gd name="connsiteY8" fmla="*/ 10668 h 595693"/>
                <a:gd name="connsiteX9" fmla="*/ 2026825 w 3321176"/>
                <a:gd name="connsiteY9" fmla="*/ 10668 h 595693"/>
                <a:gd name="connsiteX10" fmla="*/ 1681067 w 3321176"/>
                <a:gd name="connsiteY10" fmla="*/ 356521 h 595693"/>
                <a:gd name="connsiteX11" fmla="*/ 772097 w 3321176"/>
                <a:gd name="connsiteY11" fmla="*/ 356521 h 59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1176" h="595693">
                  <a:moveTo>
                    <a:pt x="532829" y="595693"/>
                  </a:moveTo>
                  <a:lnTo>
                    <a:pt x="0" y="595693"/>
                  </a:lnTo>
                  <a:lnTo>
                    <a:pt x="0" y="585026"/>
                  </a:lnTo>
                  <a:lnTo>
                    <a:pt x="528447" y="585026"/>
                  </a:lnTo>
                  <a:lnTo>
                    <a:pt x="767620" y="345758"/>
                  </a:lnTo>
                  <a:lnTo>
                    <a:pt x="1676591" y="345758"/>
                  </a:lnTo>
                  <a:lnTo>
                    <a:pt x="2022443" y="0"/>
                  </a:lnTo>
                  <a:lnTo>
                    <a:pt x="3321177" y="0"/>
                  </a:lnTo>
                  <a:lnTo>
                    <a:pt x="3321177" y="10668"/>
                  </a:lnTo>
                  <a:lnTo>
                    <a:pt x="2026825" y="10668"/>
                  </a:lnTo>
                  <a:lnTo>
                    <a:pt x="1681067" y="356521"/>
                  </a:lnTo>
                  <a:lnTo>
                    <a:pt x="772097" y="3565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500EE8E-5AF3-495C-ABC2-F4C6191A8819}"/>
                </a:ext>
              </a:extLst>
            </p:cNvPr>
            <p:cNvSpPr/>
            <p:nvPr/>
          </p:nvSpPr>
          <p:spPr>
            <a:xfrm>
              <a:off x="6247486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DA27D9B-D746-441B-AA67-9BE995D95FCE}"/>
                </a:ext>
              </a:extLst>
            </p:cNvPr>
            <p:cNvSpPr/>
            <p:nvPr/>
          </p:nvSpPr>
          <p:spPr>
            <a:xfrm>
              <a:off x="3511334" y="2920387"/>
              <a:ext cx="2143982" cy="421100"/>
            </a:xfrm>
            <a:custGeom>
              <a:avLst/>
              <a:gdLst>
                <a:gd name="connsiteX0" fmla="*/ 7525 w 2143982"/>
                <a:gd name="connsiteY0" fmla="*/ 421100 h 421100"/>
                <a:gd name="connsiteX1" fmla="*/ 0 w 2143982"/>
                <a:gd name="connsiteY1" fmla="*/ 413576 h 421100"/>
                <a:gd name="connsiteX2" fmla="*/ 258032 w 2143982"/>
                <a:gd name="connsiteY2" fmla="*/ 155543 h 421100"/>
                <a:gd name="connsiteX3" fmla="*/ 708184 w 2143982"/>
                <a:gd name="connsiteY3" fmla="*/ 155543 h 421100"/>
                <a:gd name="connsiteX4" fmla="*/ 863632 w 2143982"/>
                <a:gd name="connsiteY4" fmla="*/ 0 h 421100"/>
                <a:gd name="connsiteX5" fmla="*/ 2143982 w 2143982"/>
                <a:gd name="connsiteY5" fmla="*/ 0 h 421100"/>
                <a:gd name="connsiteX6" fmla="*/ 2143982 w 2143982"/>
                <a:gd name="connsiteY6" fmla="*/ 10668 h 421100"/>
                <a:gd name="connsiteX7" fmla="*/ 868109 w 2143982"/>
                <a:gd name="connsiteY7" fmla="*/ 10668 h 421100"/>
                <a:gd name="connsiteX8" fmla="*/ 712661 w 2143982"/>
                <a:gd name="connsiteY8" fmla="*/ 166211 h 421100"/>
                <a:gd name="connsiteX9" fmla="*/ 262509 w 2143982"/>
                <a:gd name="connsiteY9" fmla="*/ 166211 h 42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982" h="421100">
                  <a:moveTo>
                    <a:pt x="7525" y="421100"/>
                  </a:moveTo>
                  <a:lnTo>
                    <a:pt x="0" y="413576"/>
                  </a:lnTo>
                  <a:lnTo>
                    <a:pt x="258032" y="155543"/>
                  </a:lnTo>
                  <a:lnTo>
                    <a:pt x="708184" y="155543"/>
                  </a:lnTo>
                  <a:lnTo>
                    <a:pt x="863632" y="0"/>
                  </a:lnTo>
                  <a:lnTo>
                    <a:pt x="2143982" y="0"/>
                  </a:lnTo>
                  <a:lnTo>
                    <a:pt x="2143982" y="10668"/>
                  </a:lnTo>
                  <a:lnTo>
                    <a:pt x="868109" y="10668"/>
                  </a:lnTo>
                  <a:lnTo>
                    <a:pt x="712661" y="166211"/>
                  </a:lnTo>
                  <a:lnTo>
                    <a:pt x="262509" y="166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F4354E9-E93E-4ECD-A018-52A0A4C1375E}"/>
                </a:ext>
              </a:extLst>
            </p:cNvPr>
            <p:cNvSpPr/>
            <p:nvPr/>
          </p:nvSpPr>
          <p:spPr>
            <a:xfrm>
              <a:off x="5634171" y="2905624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147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9029384-59DC-415F-8995-0590E7454811}"/>
                </a:ext>
              </a:extLst>
            </p:cNvPr>
            <p:cNvSpPr/>
            <p:nvPr/>
          </p:nvSpPr>
          <p:spPr>
            <a:xfrm>
              <a:off x="3783559" y="3223759"/>
              <a:ext cx="279939" cy="115157"/>
            </a:xfrm>
            <a:custGeom>
              <a:avLst/>
              <a:gdLst>
                <a:gd name="connsiteX0" fmla="*/ 7525 w 279939"/>
                <a:gd name="connsiteY0" fmla="*/ 115157 h 115157"/>
                <a:gd name="connsiteX1" fmla="*/ 0 w 279939"/>
                <a:gd name="connsiteY1" fmla="*/ 107632 h 115157"/>
                <a:gd name="connsiteX2" fmla="*/ 107537 w 279939"/>
                <a:gd name="connsiteY2" fmla="*/ 0 h 115157"/>
                <a:gd name="connsiteX3" fmla="*/ 279940 w 279939"/>
                <a:gd name="connsiteY3" fmla="*/ 0 h 115157"/>
                <a:gd name="connsiteX4" fmla="*/ 279940 w 279939"/>
                <a:gd name="connsiteY4" fmla="*/ 10668 h 115157"/>
                <a:gd name="connsiteX5" fmla="*/ 112014 w 279939"/>
                <a:gd name="connsiteY5" fmla="*/ 10668 h 11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939" h="115157">
                  <a:moveTo>
                    <a:pt x="7525" y="115157"/>
                  </a:moveTo>
                  <a:lnTo>
                    <a:pt x="0" y="107632"/>
                  </a:lnTo>
                  <a:lnTo>
                    <a:pt x="107537" y="0"/>
                  </a:lnTo>
                  <a:lnTo>
                    <a:pt x="279940" y="0"/>
                  </a:lnTo>
                  <a:lnTo>
                    <a:pt x="279940" y="10668"/>
                  </a:lnTo>
                  <a:lnTo>
                    <a:pt x="112014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8D3CEEA-604F-4A8B-9E05-7AD70C623CA1}"/>
                </a:ext>
              </a:extLst>
            </p:cNvPr>
            <p:cNvSpPr/>
            <p:nvPr/>
          </p:nvSpPr>
          <p:spPr>
            <a:xfrm>
              <a:off x="4042353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55D5328-14D0-46FB-B35E-A2BDD4BA67FD}"/>
                </a:ext>
              </a:extLst>
            </p:cNvPr>
            <p:cNvSpPr/>
            <p:nvPr/>
          </p:nvSpPr>
          <p:spPr>
            <a:xfrm>
              <a:off x="4424972" y="3304054"/>
              <a:ext cx="362997" cy="115252"/>
            </a:xfrm>
            <a:custGeom>
              <a:avLst/>
              <a:gdLst>
                <a:gd name="connsiteX0" fmla="*/ 362998 w 362997"/>
                <a:gd name="connsiteY0" fmla="*/ 115252 h 115252"/>
                <a:gd name="connsiteX1" fmla="*/ 107728 w 362997"/>
                <a:gd name="connsiteY1" fmla="*/ 115252 h 115252"/>
                <a:gd name="connsiteX2" fmla="*/ 0 w 362997"/>
                <a:gd name="connsiteY2" fmla="*/ 7620 h 115252"/>
                <a:gd name="connsiteX3" fmla="*/ 7620 w 362997"/>
                <a:gd name="connsiteY3" fmla="*/ 0 h 115252"/>
                <a:gd name="connsiteX4" fmla="*/ 112109 w 362997"/>
                <a:gd name="connsiteY4" fmla="*/ 104584 h 115252"/>
                <a:gd name="connsiteX5" fmla="*/ 362998 w 362997"/>
                <a:gd name="connsiteY5" fmla="*/ 104584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997" h="115252">
                  <a:moveTo>
                    <a:pt x="362998" y="115252"/>
                  </a:moveTo>
                  <a:lnTo>
                    <a:pt x="107728" y="115252"/>
                  </a:lnTo>
                  <a:lnTo>
                    <a:pt x="0" y="7620"/>
                  </a:lnTo>
                  <a:lnTo>
                    <a:pt x="7620" y="0"/>
                  </a:lnTo>
                  <a:lnTo>
                    <a:pt x="112109" y="104584"/>
                  </a:lnTo>
                  <a:lnTo>
                    <a:pt x="362998" y="104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49DBC4B-1773-4456-A526-584C407FA6F5}"/>
                </a:ext>
              </a:extLst>
            </p:cNvPr>
            <p:cNvSpPr/>
            <p:nvPr/>
          </p:nvSpPr>
          <p:spPr>
            <a:xfrm>
              <a:off x="4409399" y="3288481"/>
              <a:ext cx="40171" cy="40100"/>
            </a:xfrm>
            <a:custGeom>
              <a:avLst/>
              <a:gdLst>
                <a:gd name="connsiteX0" fmla="*/ 34242 w 40171"/>
                <a:gd name="connsiteY0" fmla="*/ 5858 h 40100"/>
                <a:gd name="connsiteX1" fmla="*/ 5858 w 40171"/>
                <a:gd name="connsiteY1" fmla="*/ 5858 h 40100"/>
                <a:gd name="connsiteX2" fmla="*/ 5858 w 40171"/>
                <a:gd name="connsiteY2" fmla="*/ 34242 h 40100"/>
                <a:gd name="connsiteX3" fmla="*/ 34242 w 40171"/>
                <a:gd name="connsiteY3" fmla="*/ 34242 h 40100"/>
                <a:gd name="connsiteX4" fmla="*/ 34242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148" y="26432"/>
                    <a:pt x="42148" y="13764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1A597CD-7720-468B-B037-4464DBA5DF63}"/>
                </a:ext>
              </a:extLst>
            </p:cNvPr>
            <p:cNvSpPr/>
            <p:nvPr/>
          </p:nvSpPr>
          <p:spPr>
            <a:xfrm>
              <a:off x="4128364" y="3339011"/>
              <a:ext cx="1439989" cy="341280"/>
            </a:xfrm>
            <a:custGeom>
              <a:avLst/>
              <a:gdLst>
                <a:gd name="connsiteX0" fmla="*/ 630555 w 1439989"/>
                <a:gd name="connsiteY0" fmla="*/ 341281 h 341280"/>
                <a:gd name="connsiteX1" fmla="*/ 99822 w 1439989"/>
                <a:gd name="connsiteY1" fmla="*/ 341281 h 341280"/>
                <a:gd name="connsiteX2" fmla="*/ 0 w 1439989"/>
                <a:gd name="connsiteY2" fmla="*/ 241459 h 341280"/>
                <a:gd name="connsiteX3" fmla="*/ 7525 w 1439989"/>
                <a:gd name="connsiteY3" fmla="*/ 233839 h 341280"/>
                <a:gd name="connsiteX4" fmla="*/ 104299 w 1439989"/>
                <a:gd name="connsiteY4" fmla="*/ 330613 h 341280"/>
                <a:gd name="connsiteX5" fmla="*/ 626078 w 1439989"/>
                <a:gd name="connsiteY5" fmla="*/ 330613 h 341280"/>
                <a:gd name="connsiteX6" fmla="*/ 956691 w 1439989"/>
                <a:gd name="connsiteY6" fmla="*/ 0 h 341280"/>
                <a:gd name="connsiteX7" fmla="*/ 1439990 w 1439989"/>
                <a:gd name="connsiteY7" fmla="*/ 0 h 341280"/>
                <a:gd name="connsiteX8" fmla="*/ 1439990 w 1439989"/>
                <a:gd name="connsiteY8" fmla="*/ 10668 h 341280"/>
                <a:gd name="connsiteX9" fmla="*/ 961073 w 1439989"/>
                <a:gd name="connsiteY9" fmla="*/ 10668 h 34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9989" h="341280">
                  <a:moveTo>
                    <a:pt x="630555" y="341281"/>
                  </a:moveTo>
                  <a:lnTo>
                    <a:pt x="99822" y="341281"/>
                  </a:lnTo>
                  <a:lnTo>
                    <a:pt x="0" y="241459"/>
                  </a:lnTo>
                  <a:lnTo>
                    <a:pt x="7525" y="233839"/>
                  </a:lnTo>
                  <a:lnTo>
                    <a:pt x="104299" y="330613"/>
                  </a:lnTo>
                  <a:lnTo>
                    <a:pt x="626078" y="330613"/>
                  </a:lnTo>
                  <a:lnTo>
                    <a:pt x="956691" y="0"/>
                  </a:lnTo>
                  <a:lnTo>
                    <a:pt x="1439990" y="0"/>
                  </a:lnTo>
                  <a:lnTo>
                    <a:pt x="1439990" y="10668"/>
                  </a:lnTo>
                  <a:lnTo>
                    <a:pt x="96107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04435138-8E8D-47AC-BE2B-6D1374891715}"/>
                </a:ext>
              </a:extLst>
            </p:cNvPr>
            <p:cNvSpPr/>
            <p:nvPr/>
          </p:nvSpPr>
          <p:spPr>
            <a:xfrm>
              <a:off x="5547208" y="332424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B6DD0B1-3E9B-431C-B098-B21CBC757124}"/>
                </a:ext>
              </a:extLst>
            </p:cNvPr>
            <p:cNvSpPr/>
            <p:nvPr/>
          </p:nvSpPr>
          <p:spPr>
            <a:xfrm>
              <a:off x="4535463" y="2923054"/>
              <a:ext cx="824102" cy="148304"/>
            </a:xfrm>
            <a:custGeom>
              <a:avLst/>
              <a:gdLst>
                <a:gd name="connsiteX0" fmla="*/ 824103 w 824102"/>
                <a:gd name="connsiteY0" fmla="*/ 148304 h 148304"/>
                <a:gd name="connsiteX1" fmla="*/ 140684 w 824102"/>
                <a:gd name="connsiteY1" fmla="*/ 148304 h 148304"/>
                <a:gd name="connsiteX2" fmla="*/ 0 w 824102"/>
                <a:gd name="connsiteY2" fmla="*/ 7525 h 148304"/>
                <a:gd name="connsiteX3" fmla="*/ 7525 w 824102"/>
                <a:gd name="connsiteY3" fmla="*/ 0 h 148304"/>
                <a:gd name="connsiteX4" fmla="*/ 145161 w 824102"/>
                <a:gd name="connsiteY4" fmla="*/ 137636 h 148304"/>
                <a:gd name="connsiteX5" fmla="*/ 824103 w 824102"/>
                <a:gd name="connsiteY5" fmla="*/ 137636 h 14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4102" h="148304">
                  <a:moveTo>
                    <a:pt x="824103" y="148304"/>
                  </a:moveTo>
                  <a:lnTo>
                    <a:pt x="140684" y="148304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45161" y="137636"/>
                  </a:lnTo>
                  <a:lnTo>
                    <a:pt x="824103" y="1376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D52F8A0-1B0B-4111-86BD-5A47AF7013F5}"/>
                </a:ext>
              </a:extLst>
            </p:cNvPr>
            <p:cNvSpPr/>
            <p:nvPr/>
          </p:nvSpPr>
          <p:spPr>
            <a:xfrm>
              <a:off x="5338515" y="3045927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4"/>
                    <a:pt x="1" y="20098"/>
                  </a:cubicBezTo>
                  <a:cubicBezTo>
                    <a:pt x="-95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8CC49C7-3272-4560-93BC-3EC618EBAA71}"/>
                </a:ext>
              </a:extLst>
            </p:cNvPr>
            <p:cNvSpPr/>
            <p:nvPr/>
          </p:nvSpPr>
          <p:spPr>
            <a:xfrm>
              <a:off x="5422716" y="3125937"/>
              <a:ext cx="623982" cy="104775"/>
            </a:xfrm>
            <a:custGeom>
              <a:avLst/>
              <a:gdLst>
                <a:gd name="connsiteX0" fmla="*/ 7525 w 623982"/>
                <a:gd name="connsiteY0" fmla="*/ 104775 h 104775"/>
                <a:gd name="connsiteX1" fmla="*/ 0 w 623982"/>
                <a:gd name="connsiteY1" fmla="*/ 97250 h 104775"/>
                <a:gd name="connsiteX2" fmla="*/ 97250 w 623982"/>
                <a:gd name="connsiteY2" fmla="*/ 0 h 104775"/>
                <a:gd name="connsiteX3" fmla="*/ 623983 w 623982"/>
                <a:gd name="connsiteY3" fmla="*/ 0 h 104775"/>
                <a:gd name="connsiteX4" fmla="*/ 623983 w 623982"/>
                <a:gd name="connsiteY4" fmla="*/ 10668 h 104775"/>
                <a:gd name="connsiteX5" fmla="*/ 101632 w 623982"/>
                <a:gd name="connsiteY5" fmla="*/ 1066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982" h="104775">
                  <a:moveTo>
                    <a:pt x="7525" y="104775"/>
                  </a:moveTo>
                  <a:lnTo>
                    <a:pt x="0" y="97250"/>
                  </a:lnTo>
                  <a:lnTo>
                    <a:pt x="97250" y="0"/>
                  </a:lnTo>
                  <a:lnTo>
                    <a:pt x="623983" y="0"/>
                  </a:lnTo>
                  <a:lnTo>
                    <a:pt x="623983" y="10668"/>
                  </a:lnTo>
                  <a:lnTo>
                    <a:pt x="101632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5B9B447-74F0-4640-A9C8-840C9E3661A3}"/>
                </a:ext>
              </a:extLst>
            </p:cNvPr>
            <p:cNvSpPr/>
            <p:nvPr/>
          </p:nvSpPr>
          <p:spPr>
            <a:xfrm>
              <a:off x="6025649" y="3111173"/>
              <a:ext cx="40195" cy="40195"/>
            </a:xfrm>
            <a:custGeom>
              <a:avLst/>
              <a:gdLst>
                <a:gd name="connsiteX0" fmla="*/ 20098 w 40195"/>
                <a:gd name="connsiteY0" fmla="*/ 40195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5"/>
                  </a:moveTo>
                  <a:cubicBezTo>
                    <a:pt x="31147" y="40195"/>
                    <a:pt x="40196" y="31242"/>
                    <a:pt x="40196" y="20098"/>
                  </a:cubicBezTo>
                  <a:cubicBezTo>
                    <a:pt x="40196" y="9049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5"/>
                    <a:pt x="20098" y="40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B3CB447-77E5-41A2-BED5-EEEB22C42949}"/>
                </a:ext>
              </a:extLst>
            </p:cNvPr>
            <p:cNvSpPr/>
            <p:nvPr/>
          </p:nvSpPr>
          <p:spPr>
            <a:xfrm>
              <a:off x="5205261" y="3340630"/>
              <a:ext cx="1015079" cy="247364"/>
            </a:xfrm>
            <a:custGeom>
              <a:avLst/>
              <a:gdLst>
                <a:gd name="connsiteX0" fmla="*/ 1007459 w 1015079"/>
                <a:gd name="connsiteY0" fmla="*/ 247364 h 247364"/>
                <a:gd name="connsiteX1" fmla="*/ 888778 w 1015079"/>
                <a:gd name="connsiteY1" fmla="*/ 128683 h 247364"/>
                <a:gd name="connsiteX2" fmla="*/ 121158 w 1015079"/>
                <a:gd name="connsiteY2" fmla="*/ 128683 h 247364"/>
                <a:gd name="connsiteX3" fmla="*/ 0 w 1015079"/>
                <a:gd name="connsiteY3" fmla="*/ 7525 h 247364"/>
                <a:gd name="connsiteX4" fmla="*/ 7525 w 1015079"/>
                <a:gd name="connsiteY4" fmla="*/ 0 h 247364"/>
                <a:gd name="connsiteX5" fmla="*/ 125539 w 1015079"/>
                <a:gd name="connsiteY5" fmla="*/ 118015 h 247364"/>
                <a:gd name="connsiteX6" fmla="*/ 893255 w 1015079"/>
                <a:gd name="connsiteY6" fmla="*/ 118015 h 247364"/>
                <a:gd name="connsiteX7" fmla="*/ 1015079 w 1015079"/>
                <a:gd name="connsiteY7" fmla="*/ 239840 h 24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079" h="247364">
                  <a:moveTo>
                    <a:pt x="1007459" y="247364"/>
                  </a:moveTo>
                  <a:lnTo>
                    <a:pt x="888778" y="128683"/>
                  </a:lnTo>
                  <a:lnTo>
                    <a:pt x="121158" y="128683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25539" y="118015"/>
                  </a:lnTo>
                  <a:lnTo>
                    <a:pt x="893255" y="118015"/>
                  </a:lnTo>
                  <a:lnTo>
                    <a:pt x="1015079" y="2398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9A8315C-ADF0-40AB-8BB4-CD12785577FF}"/>
                </a:ext>
              </a:extLst>
            </p:cNvPr>
            <p:cNvSpPr/>
            <p:nvPr/>
          </p:nvSpPr>
          <p:spPr>
            <a:xfrm>
              <a:off x="6195718" y="3563468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8F92CD26-DCD5-4C6B-A857-33147275AF12}"/>
                </a:ext>
              </a:extLst>
            </p:cNvPr>
            <p:cNvSpPr/>
            <p:nvPr/>
          </p:nvSpPr>
          <p:spPr>
            <a:xfrm>
              <a:off x="2282609" y="2788847"/>
              <a:ext cx="1772221" cy="741425"/>
            </a:xfrm>
            <a:custGeom>
              <a:avLst/>
              <a:gdLst>
                <a:gd name="connsiteX0" fmla="*/ 321183 w 1772221"/>
                <a:gd name="connsiteY0" fmla="*/ 741426 h 741425"/>
                <a:gd name="connsiteX1" fmla="*/ 110300 w 1772221"/>
                <a:gd name="connsiteY1" fmla="*/ 741426 h 741425"/>
                <a:gd name="connsiteX2" fmla="*/ 0 w 1772221"/>
                <a:gd name="connsiteY2" fmla="*/ 631031 h 741425"/>
                <a:gd name="connsiteX3" fmla="*/ 7525 w 1772221"/>
                <a:gd name="connsiteY3" fmla="*/ 623507 h 741425"/>
                <a:gd name="connsiteX4" fmla="*/ 114776 w 1772221"/>
                <a:gd name="connsiteY4" fmla="*/ 730663 h 741425"/>
                <a:gd name="connsiteX5" fmla="*/ 316802 w 1772221"/>
                <a:gd name="connsiteY5" fmla="*/ 730663 h 741425"/>
                <a:gd name="connsiteX6" fmla="*/ 727805 w 1772221"/>
                <a:gd name="connsiteY6" fmla="*/ 319659 h 741425"/>
                <a:gd name="connsiteX7" fmla="*/ 1027938 w 1772221"/>
                <a:gd name="connsiteY7" fmla="*/ 319659 h 741425"/>
                <a:gd name="connsiteX8" fmla="*/ 1347597 w 1772221"/>
                <a:gd name="connsiteY8" fmla="*/ 0 h 741425"/>
                <a:gd name="connsiteX9" fmla="*/ 1772222 w 1772221"/>
                <a:gd name="connsiteY9" fmla="*/ 0 h 741425"/>
                <a:gd name="connsiteX10" fmla="*/ 1772222 w 1772221"/>
                <a:gd name="connsiteY10" fmla="*/ 10668 h 741425"/>
                <a:gd name="connsiteX11" fmla="*/ 1351979 w 1772221"/>
                <a:gd name="connsiteY11" fmla="*/ 10668 h 741425"/>
                <a:gd name="connsiteX12" fmla="*/ 1032319 w 1772221"/>
                <a:gd name="connsiteY12" fmla="*/ 330327 h 741425"/>
                <a:gd name="connsiteX13" fmla="*/ 732282 w 1772221"/>
                <a:gd name="connsiteY13" fmla="*/ 330327 h 7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2221" h="741425">
                  <a:moveTo>
                    <a:pt x="321183" y="741426"/>
                  </a:moveTo>
                  <a:lnTo>
                    <a:pt x="110300" y="741426"/>
                  </a:lnTo>
                  <a:lnTo>
                    <a:pt x="0" y="631031"/>
                  </a:lnTo>
                  <a:lnTo>
                    <a:pt x="7525" y="623507"/>
                  </a:lnTo>
                  <a:lnTo>
                    <a:pt x="114776" y="730663"/>
                  </a:lnTo>
                  <a:lnTo>
                    <a:pt x="316802" y="730663"/>
                  </a:lnTo>
                  <a:lnTo>
                    <a:pt x="727805" y="319659"/>
                  </a:lnTo>
                  <a:lnTo>
                    <a:pt x="1027938" y="319659"/>
                  </a:lnTo>
                  <a:lnTo>
                    <a:pt x="1347597" y="0"/>
                  </a:lnTo>
                  <a:lnTo>
                    <a:pt x="1772222" y="0"/>
                  </a:lnTo>
                  <a:lnTo>
                    <a:pt x="1772222" y="10668"/>
                  </a:lnTo>
                  <a:lnTo>
                    <a:pt x="1351979" y="10668"/>
                  </a:lnTo>
                  <a:lnTo>
                    <a:pt x="1032319" y="330327"/>
                  </a:lnTo>
                  <a:lnTo>
                    <a:pt x="732282" y="3303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83E56AD5-8A7B-44FF-AB2C-9A28292F2BB9}"/>
                </a:ext>
              </a:extLst>
            </p:cNvPr>
            <p:cNvSpPr/>
            <p:nvPr/>
          </p:nvSpPr>
          <p:spPr>
            <a:xfrm>
              <a:off x="4033685" y="2774083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40196 w 40195"/>
                <a:gd name="connsiteY1" fmla="*/ 20098 h 40195"/>
                <a:gd name="connsiteX2" fmla="*/ 20098 w 40195"/>
                <a:gd name="connsiteY2" fmla="*/ 40196 h 40195"/>
                <a:gd name="connsiteX3" fmla="*/ 0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31147" y="0"/>
                    <a:pt x="40196" y="8953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ubicBezTo>
                    <a:pt x="8954" y="40196"/>
                    <a:pt x="0" y="31242"/>
                    <a:pt x="0" y="20098"/>
                  </a:cubicBezTo>
                  <a:cubicBezTo>
                    <a:pt x="0" y="9049"/>
                    <a:pt x="8954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6731F475-6B8A-43D2-A659-76E19B66BA1F}"/>
                </a:ext>
              </a:extLst>
            </p:cNvPr>
            <p:cNvSpPr/>
            <p:nvPr/>
          </p:nvSpPr>
          <p:spPr>
            <a:xfrm>
              <a:off x="2266965" y="3396780"/>
              <a:ext cx="40243" cy="40100"/>
            </a:xfrm>
            <a:custGeom>
              <a:avLst/>
              <a:gdLst>
                <a:gd name="connsiteX0" fmla="*/ 34314 w 40243"/>
                <a:gd name="connsiteY0" fmla="*/ 5858 h 40100"/>
                <a:gd name="connsiteX1" fmla="*/ 5929 w 40243"/>
                <a:gd name="connsiteY1" fmla="*/ 5858 h 40100"/>
                <a:gd name="connsiteX2" fmla="*/ 5929 w 40243"/>
                <a:gd name="connsiteY2" fmla="*/ 34242 h 40100"/>
                <a:gd name="connsiteX3" fmla="*/ 34314 w 40243"/>
                <a:gd name="connsiteY3" fmla="*/ 34242 h 40100"/>
                <a:gd name="connsiteX4" fmla="*/ 34314 w 40243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43" h="40100">
                  <a:moveTo>
                    <a:pt x="34314" y="5858"/>
                  </a:moveTo>
                  <a:cubicBezTo>
                    <a:pt x="26503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ubicBezTo>
                    <a:pt x="13740" y="42053"/>
                    <a:pt x="26408" y="42053"/>
                    <a:pt x="34314" y="34242"/>
                  </a:cubicBezTo>
                  <a:cubicBezTo>
                    <a:pt x="42220" y="26432"/>
                    <a:pt x="42220" y="13668"/>
                    <a:pt x="34314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CEC5B9A-90E7-4413-AF8A-3A03D3C51507}"/>
                </a:ext>
              </a:extLst>
            </p:cNvPr>
            <p:cNvSpPr/>
            <p:nvPr/>
          </p:nvSpPr>
          <p:spPr>
            <a:xfrm>
              <a:off x="2710377" y="3230331"/>
              <a:ext cx="561498" cy="191166"/>
            </a:xfrm>
            <a:custGeom>
              <a:avLst/>
              <a:gdLst>
                <a:gd name="connsiteX0" fmla="*/ 204407 w 561498"/>
                <a:gd name="connsiteY0" fmla="*/ 191167 h 191166"/>
                <a:gd name="connsiteX1" fmla="*/ 0 w 561498"/>
                <a:gd name="connsiteY1" fmla="*/ 191167 h 191166"/>
                <a:gd name="connsiteX2" fmla="*/ 0 w 561498"/>
                <a:gd name="connsiteY2" fmla="*/ 180499 h 191166"/>
                <a:gd name="connsiteX3" fmla="*/ 200025 w 561498"/>
                <a:gd name="connsiteY3" fmla="*/ 180499 h 191166"/>
                <a:gd name="connsiteX4" fmla="*/ 380524 w 561498"/>
                <a:gd name="connsiteY4" fmla="*/ 0 h 191166"/>
                <a:gd name="connsiteX5" fmla="*/ 561499 w 561498"/>
                <a:gd name="connsiteY5" fmla="*/ 0 h 191166"/>
                <a:gd name="connsiteX6" fmla="*/ 561499 w 561498"/>
                <a:gd name="connsiteY6" fmla="*/ 10668 h 191166"/>
                <a:gd name="connsiteX7" fmla="*/ 384905 w 561498"/>
                <a:gd name="connsiteY7" fmla="*/ 10668 h 19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498" h="191166">
                  <a:moveTo>
                    <a:pt x="204407" y="191167"/>
                  </a:moveTo>
                  <a:lnTo>
                    <a:pt x="0" y="191167"/>
                  </a:lnTo>
                  <a:lnTo>
                    <a:pt x="0" y="180499"/>
                  </a:lnTo>
                  <a:lnTo>
                    <a:pt x="200025" y="180499"/>
                  </a:lnTo>
                  <a:lnTo>
                    <a:pt x="380524" y="0"/>
                  </a:lnTo>
                  <a:lnTo>
                    <a:pt x="561499" y="0"/>
                  </a:lnTo>
                  <a:lnTo>
                    <a:pt x="561499" y="10668"/>
                  </a:lnTo>
                  <a:lnTo>
                    <a:pt x="384905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3D3DA4E-D5CD-496A-A8F5-08378AC81DBB}"/>
                </a:ext>
              </a:extLst>
            </p:cNvPr>
            <p:cNvSpPr/>
            <p:nvPr/>
          </p:nvSpPr>
          <p:spPr>
            <a:xfrm>
              <a:off x="3250826" y="321556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3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2AF13A9C-4BA0-4263-A445-0FEA7EF85BA9}"/>
                </a:ext>
              </a:extLst>
            </p:cNvPr>
            <p:cNvSpPr/>
            <p:nvPr/>
          </p:nvSpPr>
          <p:spPr>
            <a:xfrm>
              <a:off x="3438849" y="2843616"/>
              <a:ext cx="858583" cy="149447"/>
            </a:xfrm>
            <a:custGeom>
              <a:avLst/>
              <a:gdLst>
                <a:gd name="connsiteX0" fmla="*/ 456724 w 858583"/>
                <a:gd name="connsiteY0" fmla="*/ 149447 h 149447"/>
                <a:gd name="connsiteX1" fmla="*/ 0 w 858583"/>
                <a:gd name="connsiteY1" fmla="*/ 149447 h 149447"/>
                <a:gd name="connsiteX2" fmla="*/ 0 w 858583"/>
                <a:gd name="connsiteY2" fmla="*/ 138779 h 149447"/>
                <a:gd name="connsiteX3" fmla="*/ 452247 w 858583"/>
                <a:gd name="connsiteY3" fmla="*/ 138779 h 149447"/>
                <a:gd name="connsiteX4" fmla="*/ 546926 w 858583"/>
                <a:gd name="connsiteY4" fmla="*/ 44196 h 149447"/>
                <a:gd name="connsiteX5" fmla="*/ 806768 w 858583"/>
                <a:gd name="connsiteY5" fmla="*/ 44196 h 149447"/>
                <a:gd name="connsiteX6" fmla="*/ 850963 w 858583"/>
                <a:gd name="connsiteY6" fmla="*/ 0 h 149447"/>
                <a:gd name="connsiteX7" fmla="*/ 858584 w 858583"/>
                <a:gd name="connsiteY7" fmla="*/ 7525 h 149447"/>
                <a:gd name="connsiteX8" fmla="*/ 811149 w 858583"/>
                <a:gd name="connsiteY8" fmla="*/ 54864 h 149447"/>
                <a:gd name="connsiteX9" fmla="*/ 551307 w 858583"/>
                <a:gd name="connsiteY9" fmla="*/ 54864 h 14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8583" h="149447">
                  <a:moveTo>
                    <a:pt x="456724" y="149447"/>
                  </a:moveTo>
                  <a:lnTo>
                    <a:pt x="0" y="149447"/>
                  </a:lnTo>
                  <a:lnTo>
                    <a:pt x="0" y="138779"/>
                  </a:lnTo>
                  <a:lnTo>
                    <a:pt x="452247" y="138779"/>
                  </a:lnTo>
                  <a:lnTo>
                    <a:pt x="546926" y="44196"/>
                  </a:lnTo>
                  <a:lnTo>
                    <a:pt x="806768" y="44196"/>
                  </a:lnTo>
                  <a:lnTo>
                    <a:pt x="850963" y="0"/>
                  </a:lnTo>
                  <a:lnTo>
                    <a:pt x="858584" y="7525"/>
                  </a:lnTo>
                  <a:lnTo>
                    <a:pt x="811149" y="54864"/>
                  </a:lnTo>
                  <a:lnTo>
                    <a:pt x="551307" y="548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EA186F0-BAF8-4199-9DDE-38B6CD4940A2}"/>
                </a:ext>
              </a:extLst>
            </p:cNvPr>
            <p:cNvSpPr/>
            <p:nvPr/>
          </p:nvSpPr>
          <p:spPr>
            <a:xfrm>
              <a:off x="4272811" y="2828042"/>
              <a:ext cx="40100" cy="40171"/>
            </a:xfrm>
            <a:custGeom>
              <a:avLst/>
              <a:gdLst>
                <a:gd name="connsiteX0" fmla="*/ 34242 w 40100"/>
                <a:gd name="connsiteY0" fmla="*/ 34242 h 40171"/>
                <a:gd name="connsiteX1" fmla="*/ 34242 w 40100"/>
                <a:gd name="connsiteY1" fmla="*/ 5858 h 40171"/>
                <a:gd name="connsiteX2" fmla="*/ 5858 w 40100"/>
                <a:gd name="connsiteY2" fmla="*/ 5858 h 40171"/>
                <a:gd name="connsiteX3" fmla="*/ 5858 w 40100"/>
                <a:gd name="connsiteY3" fmla="*/ 34242 h 40171"/>
                <a:gd name="connsiteX4" fmla="*/ 34242 w 40100"/>
                <a:gd name="connsiteY4" fmla="*/ 34242 h 4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71">
                  <a:moveTo>
                    <a:pt x="34242" y="34242"/>
                  </a:move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148"/>
                    <a:pt x="26432" y="42148"/>
                    <a:pt x="34242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3ABD6303-C3FF-4C38-B8F3-34B5BB3BC500}"/>
                </a:ext>
              </a:extLst>
            </p:cNvPr>
            <p:cNvSpPr/>
            <p:nvPr/>
          </p:nvSpPr>
          <p:spPr>
            <a:xfrm>
              <a:off x="3415989" y="3145368"/>
              <a:ext cx="218598" cy="78200"/>
            </a:xfrm>
            <a:custGeom>
              <a:avLst/>
              <a:gdLst>
                <a:gd name="connsiteX0" fmla="*/ 218599 w 218598"/>
                <a:gd name="connsiteY0" fmla="*/ 78200 h 78200"/>
                <a:gd name="connsiteX1" fmla="*/ 70676 w 218598"/>
                <a:gd name="connsiteY1" fmla="*/ 78200 h 78200"/>
                <a:gd name="connsiteX2" fmla="*/ 0 w 218598"/>
                <a:gd name="connsiteY2" fmla="*/ 7525 h 78200"/>
                <a:gd name="connsiteX3" fmla="*/ 7525 w 218598"/>
                <a:gd name="connsiteY3" fmla="*/ 0 h 78200"/>
                <a:gd name="connsiteX4" fmla="*/ 75057 w 218598"/>
                <a:gd name="connsiteY4" fmla="*/ 67532 h 78200"/>
                <a:gd name="connsiteX5" fmla="*/ 218599 w 218598"/>
                <a:gd name="connsiteY5" fmla="*/ 67532 h 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598" h="78200">
                  <a:moveTo>
                    <a:pt x="218599" y="78200"/>
                  </a:moveTo>
                  <a:lnTo>
                    <a:pt x="70676" y="78200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75057" y="67532"/>
                  </a:lnTo>
                  <a:lnTo>
                    <a:pt x="218599" y="67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3057984A-80E5-4BE1-B57A-5540489C3E91}"/>
                </a:ext>
              </a:extLst>
            </p:cNvPr>
            <p:cNvSpPr/>
            <p:nvPr/>
          </p:nvSpPr>
          <p:spPr>
            <a:xfrm>
              <a:off x="3400416" y="3129794"/>
              <a:ext cx="40100" cy="40100"/>
            </a:xfrm>
            <a:custGeom>
              <a:avLst/>
              <a:gdLst>
                <a:gd name="connsiteX0" fmla="*/ 34242 w 40100"/>
                <a:gd name="connsiteY0" fmla="*/ 5858 h 40100"/>
                <a:gd name="connsiteX1" fmla="*/ 5858 w 40100"/>
                <a:gd name="connsiteY1" fmla="*/ 5858 h 40100"/>
                <a:gd name="connsiteX2" fmla="*/ 5858 w 40100"/>
                <a:gd name="connsiteY2" fmla="*/ 34242 h 40100"/>
                <a:gd name="connsiteX3" fmla="*/ 34242 w 40100"/>
                <a:gd name="connsiteY3" fmla="*/ 34242 h 40100"/>
                <a:gd name="connsiteX4" fmla="*/ 34242 w 40100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D3B68641-85DF-4EC8-AA4D-5130119C4708}"/>
                </a:ext>
              </a:extLst>
            </p:cNvPr>
            <p:cNvSpPr/>
            <p:nvPr/>
          </p:nvSpPr>
          <p:spPr>
            <a:xfrm>
              <a:off x="4091788" y="2693216"/>
              <a:ext cx="1739836" cy="204882"/>
            </a:xfrm>
            <a:custGeom>
              <a:avLst/>
              <a:gdLst>
                <a:gd name="connsiteX0" fmla="*/ 1732217 w 1739836"/>
                <a:gd name="connsiteY0" fmla="*/ 204883 h 204882"/>
                <a:gd name="connsiteX1" fmla="*/ 1654302 w 1739836"/>
                <a:gd name="connsiteY1" fmla="*/ 126968 h 204882"/>
                <a:gd name="connsiteX2" fmla="*/ 813816 w 1739836"/>
                <a:gd name="connsiteY2" fmla="*/ 126968 h 204882"/>
                <a:gd name="connsiteX3" fmla="*/ 697516 w 1739836"/>
                <a:gd name="connsiteY3" fmla="*/ 10668 h 204882"/>
                <a:gd name="connsiteX4" fmla="*/ 199549 w 1739836"/>
                <a:gd name="connsiteY4" fmla="*/ 10668 h 204882"/>
                <a:gd name="connsiteX5" fmla="*/ 7620 w 1739836"/>
                <a:gd name="connsiteY5" fmla="*/ 202597 h 204882"/>
                <a:gd name="connsiteX6" fmla="*/ 0 w 1739836"/>
                <a:gd name="connsiteY6" fmla="*/ 195072 h 204882"/>
                <a:gd name="connsiteX7" fmla="*/ 195167 w 1739836"/>
                <a:gd name="connsiteY7" fmla="*/ 0 h 204882"/>
                <a:gd name="connsiteX8" fmla="*/ 701897 w 1739836"/>
                <a:gd name="connsiteY8" fmla="*/ 0 h 204882"/>
                <a:gd name="connsiteX9" fmla="*/ 818293 w 1739836"/>
                <a:gd name="connsiteY9" fmla="*/ 116300 h 204882"/>
                <a:gd name="connsiteX10" fmla="*/ 1658779 w 1739836"/>
                <a:gd name="connsiteY10" fmla="*/ 116300 h 204882"/>
                <a:gd name="connsiteX11" fmla="*/ 1739836 w 1739836"/>
                <a:gd name="connsiteY11" fmla="*/ 197358 h 20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9836" h="204882">
                  <a:moveTo>
                    <a:pt x="1732217" y="204883"/>
                  </a:moveTo>
                  <a:lnTo>
                    <a:pt x="1654302" y="126968"/>
                  </a:lnTo>
                  <a:lnTo>
                    <a:pt x="813816" y="126968"/>
                  </a:lnTo>
                  <a:lnTo>
                    <a:pt x="697516" y="10668"/>
                  </a:lnTo>
                  <a:lnTo>
                    <a:pt x="199549" y="10668"/>
                  </a:lnTo>
                  <a:lnTo>
                    <a:pt x="7620" y="202597"/>
                  </a:lnTo>
                  <a:lnTo>
                    <a:pt x="0" y="195072"/>
                  </a:lnTo>
                  <a:lnTo>
                    <a:pt x="195167" y="0"/>
                  </a:lnTo>
                  <a:lnTo>
                    <a:pt x="701897" y="0"/>
                  </a:lnTo>
                  <a:lnTo>
                    <a:pt x="818293" y="116300"/>
                  </a:lnTo>
                  <a:lnTo>
                    <a:pt x="1658779" y="116300"/>
                  </a:lnTo>
                  <a:lnTo>
                    <a:pt x="1739836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F4F2AE5C-938B-4B17-A709-601B7E753FEC}"/>
                </a:ext>
              </a:extLst>
            </p:cNvPr>
            <p:cNvSpPr/>
            <p:nvPr/>
          </p:nvSpPr>
          <p:spPr>
            <a:xfrm>
              <a:off x="5807026" y="2873572"/>
              <a:ext cx="40171" cy="40100"/>
            </a:xfrm>
            <a:custGeom>
              <a:avLst/>
              <a:gdLst>
                <a:gd name="connsiteX0" fmla="*/ 5929 w 40171"/>
                <a:gd name="connsiteY0" fmla="*/ 34242 h 40100"/>
                <a:gd name="connsiteX1" fmla="*/ 34314 w 40171"/>
                <a:gd name="connsiteY1" fmla="*/ 34242 h 40100"/>
                <a:gd name="connsiteX2" fmla="*/ 34314 w 40171"/>
                <a:gd name="connsiteY2" fmla="*/ 5858 h 40100"/>
                <a:gd name="connsiteX3" fmla="*/ 5929 w 40171"/>
                <a:gd name="connsiteY3" fmla="*/ 5858 h 40100"/>
                <a:gd name="connsiteX4" fmla="*/ 5929 w 40171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34242"/>
                  </a:moveTo>
                  <a:cubicBezTo>
                    <a:pt x="13740" y="42053"/>
                    <a:pt x="26408" y="42053"/>
                    <a:pt x="34314" y="34242"/>
                  </a:cubicBezTo>
                  <a:cubicBezTo>
                    <a:pt x="42124" y="26432"/>
                    <a:pt x="42124" y="13668"/>
                    <a:pt x="34314" y="5858"/>
                  </a:cubicBezTo>
                  <a:cubicBezTo>
                    <a:pt x="26408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078E9247-C76D-499E-8102-FF41820B0D8C}"/>
                </a:ext>
              </a:extLst>
            </p:cNvPr>
            <p:cNvSpPr/>
            <p:nvPr/>
          </p:nvSpPr>
          <p:spPr>
            <a:xfrm>
              <a:off x="4291337" y="3195565"/>
              <a:ext cx="475202" cy="58673"/>
            </a:xfrm>
            <a:custGeom>
              <a:avLst/>
              <a:gdLst>
                <a:gd name="connsiteX0" fmla="*/ 467678 w 475202"/>
                <a:gd name="connsiteY0" fmla="*/ 58674 h 58673"/>
                <a:gd name="connsiteX1" fmla="*/ 419671 w 475202"/>
                <a:gd name="connsiteY1" fmla="*/ 10668 h 58673"/>
                <a:gd name="connsiteX2" fmla="*/ 0 w 475202"/>
                <a:gd name="connsiteY2" fmla="*/ 10668 h 58673"/>
                <a:gd name="connsiteX3" fmla="*/ 0 w 475202"/>
                <a:gd name="connsiteY3" fmla="*/ 0 h 58673"/>
                <a:gd name="connsiteX4" fmla="*/ 424053 w 475202"/>
                <a:gd name="connsiteY4" fmla="*/ 0 h 58673"/>
                <a:gd name="connsiteX5" fmla="*/ 475202 w 475202"/>
                <a:gd name="connsiteY5" fmla="*/ 51054 h 5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202" h="58673">
                  <a:moveTo>
                    <a:pt x="467678" y="58674"/>
                  </a:moveTo>
                  <a:lnTo>
                    <a:pt x="419671" y="10668"/>
                  </a:lnTo>
                  <a:lnTo>
                    <a:pt x="0" y="10668"/>
                  </a:lnTo>
                  <a:lnTo>
                    <a:pt x="0" y="0"/>
                  </a:lnTo>
                  <a:lnTo>
                    <a:pt x="424053" y="0"/>
                  </a:lnTo>
                  <a:lnTo>
                    <a:pt x="475202" y="510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3D03A91-842B-410A-BF39-5F5836D35778}"/>
                </a:ext>
              </a:extLst>
            </p:cNvPr>
            <p:cNvSpPr/>
            <p:nvPr/>
          </p:nvSpPr>
          <p:spPr>
            <a:xfrm>
              <a:off x="4742012" y="3229712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337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CCAB0FE-B180-4762-9E9F-62486F4DE73D}"/>
                </a:ext>
              </a:extLst>
            </p:cNvPr>
            <p:cNvSpPr/>
            <p:nvPr/>
          </p:nvSpPr>
          <p:spPr>
            <a:xfrm>
              <a:off x="4421163" y="2695121"/>
              <a:ext cx="359473" cy="122110"/>
            </a:xfrm>
            <a:custGeom>
              <a:avLst/>
              <a:gdLst>
                <a:gd name="connsiteX0" fmla="*/ 359473 w 359473"/>
                <a:gd name="connsiteY0" fmla="*/ 122111 h 122110"/>
                <a:gd name="connsiteX1" fmla="*/ 114490 w 359473"/>
                <a:gd name="connsiteY1" fmla="*/ 122111 h 122110"/>
                <a:gd name="connsiteX2" fmla="*/ 0 w 359473"/>
                <a:gd name="connsiteY2" fmla="*/ 7525 h 122110"/>
                <a:gd name="connsiteX3" fmla="*/ 7525 w 359473"/>
                <a:gd name="connsiteY3" fmla="*/ 0 h 122110"/>
                <a:gd name="connsiteX4" fmla="*/ 118967 w 359473"/>
                <a:gd name="connsiteY4" fmla="*/ 111443 h 122110"/>
                <a:gd name="connsiteX5" fmla="*/ 359473 w 359473"/>
                <a:gd name="connsiteY5" fmla="*/ 111443 h 12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473" h="122110">
                  <a:moveTo>
                    <a:pt x="359473" y="122111"/>
                  </a:moveTo>
                  <a:lnTo>
                    <a:pt x="114490" y="122111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18967" y="111443"/>
                  </a:lnTo>
                  <a:lnTo>
                    <a:pt x="359473" y="111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E190229-1222-4501-91C1-BF7307818310}"/>
                </a:ext>
              </a:extLst>
            </p:cNvPr>
            <p:cNvSpPr/>
            <p:nvPr/>
          </p:nvSpPr>
          <p:spPr>
            <a:xfrm>
              <a:off x="4759585" y="2791800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3"/>
                    <a:pt x="1" y="20098"/>
                  </a:cubicBezTo>
                  <a:cubicBezTo>
                    <a:pt x="-95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C680456-B702-4B55-9255-931F33C26133}"/>
                </a:ext>
              </a:extLst>
            </p:cNvPr>
            <p:cNvSpPr/>
            <p:nvPr/>
          </p:nvSpPr>
          <p:spPr>
            <a:xfrm>
              <a:off x="4890555" y="3063929"/>
              <a:ext cx="380809" cy="81914"/>
            </a:xfrm>
            <a:custGeom>
              <a:avLst/>
              <a:gdLst>
                <a:gd name="connsiteX0" fmla="*/ 380810 w 380809"/>
                <a:gd name="connsiteY0" fmla="*/ 81915 h 81914"/>
                <a:gd name="connsiteX1" fmla="*/ 74390 w 380809"/>
                <a:gd name="connsiteY1" fmla="*/ 81915 h 81914"/>
                <a:gd name="connsiteX2" fmla="*/ 0 w 380809"/>
                <a:gd name="connsiteY2" fmla="*/ 7525 h 81914"/>
                <a:gd name="connsiteX3" fmla="*/ 7620 w 380809"/>
                <a:gd name="connsiteY3" fmla="*/ 0 h 81914"/>
                <a:gd name="connsiteX4" fmla="*/ 78867 w 380809"/>
                <a:gd name="connsiteY4" fmla="*/ 71247 h 81914"/>
                <a:gd name="connsiteX5" fmla="*/ 380810 w 380809"/>
                <a:gd name="connsiteY5" fmla="*/ 71247 h 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809" h="81914">
                  <a:moveTo>
                    <a:pt x="380810" y="81915"/>
                  </a:moveTo>
                  <a:lnTo>
                    <a:pt x="74390" y="81915"/>
                  </a:lnTo>
                  <a:lnTo>
                    <a:pt x="0" y="7525"/>
                  </a:lnTo>
                  <a:lnTo>
                    <a:pt x="7620" y="0"/>
                  </a:lnTo>
                  <a:lnTo>
                    <a:pt x="78867" y="71247"/>
                  </a:lnTo>
                  <a:lnTo>
                    <a:pt x="380810" y="71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6327078E-E398-4189-B793-A84D7355979A}"/>
                </a:ext>
              </a:extLst>
            </p:cNvPr>
            <p:cNvSpPr/>
            <p:nvPr/>
          </p:nvSpPr>
          <p:spPr>
            <a:xfrm>
              <a:off x="5250219" y="3120412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242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147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8FB000DF-EAD6-4F3B-A8C3-C72C9CFA95D1}"/>
                </a:ext>
              </a:extLst>
            </p:cNvPr>
            <p:cNvSpPr/>
            <p:nvPr/>
          </p:nvSpPr>
          <p:spPr>
            <a:xfrm>
              <a:off x="5094961" y="2479570"/>
              <a:ext cx="1125378" cy="338042"/>
            </a:xfrm>
            <a:custGeom>
              <a:avLst/>
              <a:gdLst>
                <a:gd name="connsiteX0" fmla="*/ 7525 w 1125378"/>
                <a:gd name="connsiteY0" fmla="*/ 338042 h 338042"/>
                <a:gd name="connsiteX1" fmla="*/ 0 w 1125378"/>
                <a:gd name="connsiteY1" fmla="*/ 330518 h 338042"/>
                <a:gd name="connsiteX2" fmla="*/ 186976 w 1125378"/>
                <a:gd name="connsiteY2" fmla="*/ 143542 h 338042"/>
                <a:gd name="connsiteX3" fmla="*/ 974312 w 1125378"/>
                <a:gd name="connsiteY3" fmla="*/ 143542 h 338042"/>
                <a:gd name="connsiteX4" fmla="*/ 1117759 w 1125378"/>
                <a:gd name="connsiteY4" fmla="*/ 0 h 338042"/>
                <a:gd name="connsiteX5" fmla="*/ 1125379 w 1125378"/>
                <a:gd name="connsiteY5" fmla="*/ 7620 h 338042"/>
                <a:gd name="connsiteX6" fmla="*/ 978789 w 1125378"/>
                <a:gd name="connsiteY6" fmla="*/ 154210 h 338042"/>
                <a:gd name="connsiteX7" fmla="*/ 191453 w 1125378"/>
                <a:gd name="connsiteY7" fmla="*/ 154210 h 33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5378" h="338042">
                  <a:moveTo>
                    <a:pt x="7525" y="338042"/>
                  </a:moveTo>
                  <a:lnTo>
                    <a:pt x="0" y="330518"/>
                  </a:lnTo>
                  <a:lnTo>
                    <a:pt x="186976" y="143542"/>
                  </a:lnTo>
                  <a:lnTo>
                    <a:pt x="974312" y="143542"/>
                  </a:lnTo>
                  <a:lnTo>
                    <a:pt x="1117759" y="0"/>
                  </a:lnTo>
                  <a:lnTo>
                    <a:pt x="1125379" y="7620"/>
                  </a:lnTo>
                  <a:lnTo>
                    <a:pt x="978789" y="154210"/>
                  </a:lnTo>
                  <a:lnTo>
                    <a:pt x="191453" y="1542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8960816-2D6C-45BD-9A0F-C436907421F7}"/>
                </a:ext>
              </a:extLst>
            </p:cNvPr>
            <p:cNvSpPr/>
            <p:nvPr/>
          </p:nvSpPr>
          <p:spPr>
            <a:xfrm>
              <a:off x="6195813" y="2464092"/>
              <a:ext cx="40100" cy="40100"/>
            </a:xfrm>
            <a:custGeom>
              <a:avLst/>
              <a:gdLst>
                <a:gd name="connsiteX0" fmla="*/ 34243 w 40100"/>
                <a:gd name="connsiteY0" fmla="*/ 34242 h 40100"/>
                <a:gd name="connsiteX1" fmla="*/ 34243 w 40100"/>
                <a:gd name="connsiteY1" fmla="*/ 5858 h 40100"/>
                <a:gd name="connsiteX2" fmla="*/ 5858 w 40100"/>
                <a:gd name="connsiteY2" fmla="*/ 5858 h 40100"/>
                <a:gd name="connsiteX3" fmla="*/ 5858 w 40100"/>
                <a:gd name="connsiteY3" fmla="*/ 34242 h 40100"/>
                <a:gd name="connsiteX4" fmla="*/ 34243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3" y="34242"/>
                  </a:moveTo>
                  <a:cubicBezTo>
                    <a:pt x="42053" y="26432"/>
                    <a:pt x="42053" y="13668"/>
                    <a:pt x="34243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337" y="42053"/>
                    <a:pt x="34243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22F1E9D1-F16C-4D18-97A9-67AD7B6B0E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6638" y="1494161"/>
            <a:ext cx="5143500" cy="3656436"/>
          </a:xfrm>
          <a:prstGeom prst="rect">
            <a:avLst/>
          </a:prstGeom>
        </p:spPr>
      </p:pic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115881" y="1627298"/>
            <a:ext cx="6890782" cy="965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THANKS  YOU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8EF6E47-23E9-45CE-9795-4257680439B7}"/>
              </a:ext>
            </a:extLst>
          </p:cNvPr>
          <p:cNvSpPr txBox="1"/>
          <p:nvPr/>
        </p:nvSpPr>
        <p:spPr>
          <a:xfrm>
            <a:off x="1887129" y="2660116"/>
            <a:ext cx="5348286" cy="384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工作计划   工作报告   工作述职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商务通用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1" name="矩形 259">
            <a:extLst>
              <a:ext uri="{FF2B5EF4-FFF2-40B4-BE49-F238E27FC236}">
                <a16:creationId xmlns:a16="http://schemas.microsoft.com/office/drawing/2014/main" id="{BA49B518-A2DA-45B2-84BB-27567F0E8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2135" y="669210"/>
            <a:ext cx="3168352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202X</a:t>
            </a:r>
          </a:p>
        </p:txBody>
      </p:sp>
      <p:sp>
        <p:nvSpPr>
          <p:cNvPr id="152" name="矩形: 圆角 151">
            <a:extLst>
              <a:ext uri="{FF2B5EF4-FFF2-40B4-BE49-F238E27FC236}">
                <a16:creationId xmlns:a16="http://schemas.microsoft.com/office/drawing/2014/main" id="{EBF9D6AF-FF1D-4E34-AE44-9F481ED227F3}"/>
              </a:ext>
            </a:extLst>
          </p:cNvPr>
          <p:cNvSpPr/>
          <p:nvPr/>
        </p:nvSpPr>
        <p:spPr>
          <a:xfrm>
            <a:off x="3109903" y="3579862"/>
            <a:ext cx="2915790" cy="353764"/>
          </a:xfrm>
          <a:prstGeom prst="roundRect">
            <a:avLst>
              <a:gd name="adj" fmla="val 50000"/>
            </a:avLst>
          </a:pr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259">
            <a:extLst>
              <a:ext uri="{FF2B5EF4-FFF2-40B4-BE49-F238E27FC236}">
                <a16:creationId xmlns:a16="http://schemas.microsoft.com/office/drawing/2014/main" id="{769A2E88-23CA-4CB3-892C-BE1291F7E0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562" y="3652450"/>
            <a:ext cx="33674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SUNNY  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2022.03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7489297"/>
      </p:ext>
    </p:extLst>
  </p:cSld>
  <p:clrMapOvr>
    <a:masterClrMapping/>
  </p:clrMapOvr>
  <p:transition spd="med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F5813B-87C6-4CD3-AC69-798621698E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71D11D0-B755-4DDA-BACF-72694FFC7F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Sunny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08078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0CE37EC5-1AAF-40E5-95D9-F554E20FC5D4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3242" y="-1"/>
            <a:ext cx="6256884" cy="5143501"/>
          </a:xfrm>
          <a:prstGeom prst="rect">
            <a:avLst/>
          </a:prstGeom>
        </p:spPr>
      </p:pic>
      <p:grpSp>
        <p:nvGrpSpPr>
          <p:cNvPr id="28" name="图形 4">
            <a:extLst>
              <a:ext uri="{FF2B5EF4-FFF2-40B4-BE49-F238E27FC236}">
                <a16:creationId xmlns:a16="http://schemas.microsoft.com/office/drawing/2014/main" id="{0550E463-04E9-4BAE-80E7-8921C8E7D50D}"/>
              </a:ext>
            </a:extLst>
          </p:cNvPr>
          <p:cNvGrpSpPr/>
          <p:nvPr/>
        </p:nvGrpSpPr>
        <p:grpSpPr>
          <a:xfrm rot="5400000">
            <a:off x="1353904" y="3864089"/>
            <a:ext cx="6588968" cy="2654468"/>
            <a:chOff x="2266965" y="2267091"/>
            <a:chExt cx="5135879" cy="2069068"/>
          </a:xfrm>
          <a:gradFill flip="none" rotWithShape="1">
            <a:gsLst>
              <a:gs pos="100000">
                <a:srgbClr val="012A6F"/>
              </a:gs>
              <a:gs pos="47000">
                <a:srgbClr val="01BCD6"/>
              </a:gs>
              <a:gs pos="7000">
                <a:srgbClr val="01F6FE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82BDAA2-147A-40C0-91EC-CCAF7B58D68C}"/>
                </a:ext>
              </a:extLst>
            </p:cNvPr>
            <p:cNvSpPr/>
            <p:nvPr/>
          </p:nvSpPr>
          <p:spPr>
            <a:xfrm>
              <a:off x="2756574" y="2280117"/>
              <a:ext cx="3720369" cy="860393"/>
            </a:xfrm>
            <a:custGeom>
              <a:avLst/>
              <a:gdLst>
                <a:gd name="connsiteX0" fmla="*/ 1908334 w 3720369"/>
                <a:gd name="connsiteY0" fmla="*/ 860393 h 860393"/>
                <a:gd name="connsiteX1" fmla="*/ 1618107 w 3720369"/>
                <a:gd name="connsiteY1" fmla="*/ 860393 h 860393"/>
                <a:gd name="connsiteX2" fmla="*/ 1447038 w 3720369"/>
                <a:gd name="connsiteY2" fmla="*/ 689229 h 860393"/>
                <a:gd name="connsiteX3" fmla="*/ 1197102 w 3720369"/>
                <a:gd name="connsiteY3" fmla="*/ 689229 h 860393"/>
                <a:gd name="connsiteX4" fmla="*/ 1055941 w 3720369"/>
                <a:gd name="connsiteY4" fmla="*/ 830390 h 860393"/>
                <a:gd name="connsiteX5" fmla="*/ 316135 w 3720369"/>
                <a:gd name="connsiteY5" fmla="*/ 830390 h 860393"/>
                <a:gd name="connsiteX6" fmla="*/ 229362 w 3720369"/>
                <a:gd name="connsiteY6" fmla="*/ 743712 h 860393"/>
                <a:gd name="connsiteX7" fmla="*/ 0 w 3720369"/>
                <a:gd name="connsiteY7" fmla="*/ 743712 h 860393"/>
                <a:gd name="connsiteX8" fmla="*/ 0 w 3720369"/>
                <a:gd name="connsiteY8" fmla="*/ 734759 h 860393"/>
                <a:gd name="connsiteX9" fmla="*/ 233077 w 3720369"/>
                <a:gd name="connsiteY9" fmla="*/ 734759 h 860393"/>
                <a:gd name="connsiteX10" fmla="*/ 319850 w 3720369"/>
                <a:gd name="connsiteY10" fmla="*/ 821436 h 860393"/>
                <a:gd name="connsiteX11" fmla="*/ 1052227 w 3720369"/>
                <a:gd name="connsiteY11" fmla="*/ 821436 h 860393"/>
                <a:gd name="connsiteX12" fmla="*/ 1193387 w 3720369"/>
                <a:gd name="connsiteY12" fmla="*/ 680276 h 860393"/>
                <a:gd name="connsiteX13" fmla="*/ 1450753 w 3720369"/>
                <a:gd name="connsiteY13" fmla="*/ 680276 h 860393"/>
                <a:gd name="connsiteX14" fmla="*/ 1621917 w 3720369"/>
                <a:gd name="connsiteY14" fmla="*/ 851440 h 860393"/>
                <a:gd name="connsiteX15" fmla="*/ 1904619 w 3720369"/>
                <a:gd name="connsiteY15" fmla="*/ 851440 h 860393"/>
                <a:gd name="connsiteX16" fmla="*/ 2158460 w 3720369"/>
                <a:gd name="connsiteY16" fmla="*/ 597503 h 860393"/>
                <a:gd name="connsiteX17" fmla="*/ 2812352 w 3720369"/>
                <a:gd name="connsiteY17" fmla="*/ 597503 h 860393"/>
                <a:gd name="connsiteX18" fmla="*/ 2996470 w 3720369"/>
                <a:gd name="connsiteY18" fmla="*/ 413385 h 860393"/>
                <a:gd name="connsiteX19" fmla="*/ 3070574 w 3720369"/>
                <a:gd name="connsiteY19" fmla="*/ 413385 h 860393"/>
                <a:gd name="connsiteX20" fmla="*/ 3197733 w 3720369"/>
                <a:gd name="connsiteY20" fmla="*/ 286226 h 860393"/>
                <a:gd name="connsiteX21" fmla="*/ 3427762 w 3720369"/>
                <a:gd name="connsiteY21" fmla="*/ 286226 h 860393"/>
                <a:gd name="connsiteX22" fmla="*/ 3713988 w 3720369"/>
                <a:gd name="connsiteY22" fmla="*/ 0 h 860393"/>
                <a:gd name="connsiteX23" fmla="*/ 3720370 w 3720369"/>
                <a:gd name="connsiteY23" fmla="*/ 6382 h 860393"/>
                <a:gd name="connsiteX24" fmla="*/ 3431477 w 3720369"/>
                <a:gd name="connsiteY24" fmla="*/ 295180 h 860393"/>
                <a:gd name="connsiteX25" fmla="*/ 3201448 w 3720369"/>
                <a:gd name="connsiteY25" fmla="*/ 295180 h 860393"/>
                <a:gd name="connsiteX26" fmla="*/ 3074289 w 3720369"/>
                <a:gd name="connsiteY26" fmla="*/ 422339 h 860393"/>
                <a:gd name="connsiteX27" fmla="*/ 3000185 w 3720369"/>
                <a:gd name="connsiteY27" fmla="*/ 422339 h 860393"/>
                <a:gd name="connsiteX28" fmla="*/ 2815971 w 3720369"/>
                <a:gd name="connsiteY28" fmla="*/ 606457 h 860393"/>
                <a:gd name="connsiteX29" fmla="*/ 2162175 w 3720369"/>
                <a:gd name="connsiteY29" fmla="*/ 606457 h 86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20369" h="860393">
                  <a:moveTo>
                    <a:pt x="1908334" y="860393"/>
                  </a:moveTo>
                  <a:lnTo>
                    <a:pt x="1618107" y="860393"/>
                  </a:lnTo>
                  <a:lnTo>
                    <a:pt x="1447038" y="689229"/>
                  </a:lnTo>
                  <a:lnTo>
                    <a:pt x="1197102" y="689229"/>
                  </a:lnTo>
                  <a:lnTo>
                    <a:pt x="1055941" y="830390"/>
                  </a:lnTo>
                  <a:lnTo>
                    <a:pt x="316135" y="830390"/>
                  </a:lnTo>
                  <a:lnTo>
                    <a:pt x="229362" y="743712"/>
                  </a:lnTo>
                  <a:lnTo>
                    <a:pt x="0" y="743712"/>
                  </a:lnTo>
                  <a:lnTo>
                    <a:pt x="0" y="734759"/>
                  </a:lnTo>
                  <a:lnTo>
                    <a:pt x="233077" y="734759"/>
                  </a:lnTo>
                  <a:lnTo>
                    <a:pt x="319850" y="821436"/>
                  </a:lnTo>
                  <a:lnTo>
                    <a:pt x="1052227" y="821436"/>
                  </a:lnTo>
                  <a:lnTo>
                    <a:pt x="1193387" y="680276"/>
                  </a:lnTo>
                  <a:lnTo>
                    <a:pt x="1450753" y="680276"/>
                  </a:lnTo>
                  <a:lnTo>
                    <a:pt x="1621917" y="851440"/>
                  </a:lnTo>
                  <a:lnTo>
                    <a:pt x="1904619" y="851440"/>
                  </a:lnTo>
                  <a:lnTo>
                    <a:pt x="2158460" y="597503"/>
                  </a:lnTo>
                  <a:lnTo>
                    <a:pt x="2812352" y="597503"/>
                  </a:lnTo>
                  <a:lnTo>
                    <a:pt x="2996470" y="413385"/>
                  </a:lnTo>
                  <a:lnTo>
                    <a:pt x="3070574" y="413385"/>
                  </a:lnTo>
                  <a:lnTo>
                    <a:pt x="3197733" y="286226"/>
                  </a:lnTo>
                  <a:lnTo>
                    <a:pt x="3427762" y="286226"/>
                  </a:lnTo>
                  <a:lnTo>
                    <a:pt x="3713988" y="0"/>
                  </a:lnTo>
                  <a:lnTo>
                    <a:pt x="3720370" y="6382"/>
                  </a:lnTo>
                  <a:lnTo>
                    <a:pt x="3431477" y="295180"/>
                  </a:lnTo>
                  <a:lnTo>
                    <a:pt x="3201448" y="295180"/>
                  </a:lnTo>
                  <a:lnTo>
                    <a:pt x="3074289" y="422339"/>
                  </a:lnTo>
                  <a:lnTo>
                    <a:pt x="3000185" y="422339"/>
                  </a:lnTo>
                  <a:lnTo>
                    <a:pt x="2815971" y="606457"/>
                  </a:lnTo>
                  <a:lnTo>
                    <a:pt x="2162175" y="6064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52A1B0B-3FF9-4951-BCC4-60BAC0B2B35C}"/>
                </a:ext>
              </a:extLst>
            </p:cNvPr>
            <p:cNvSpPr/>
            <p:nvPr/>
          </p:nvSpPr>
          <p:spPr>
            <a:xfrm>
              <a:off x="2740572" y="3002493"/>
              <a:ext cx="33623" cy="33718"/>
            </a:xfrm>
            <a:custGeom>
              <a:avLst/>
              <a:gdLst>
                <a:gd name="connsiteX0" fmla="*/ 16859 w 33623"/>
                <a:gd name="connsiteY0" fmla="*/ 33719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AB58C2F-355C-4C14-B546-D9DA472DE6D0}"/>
                </a:ext>
              </a:extLst>
            </p:cNvPr>
            <p:cNvSpPr/>
            <p:nvPr/>
          </p:nvSpPr>
          <p:spPr>
            <a:xfrm>
              <a:off x="6456298" y="226709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FF4FD5C-8775-4306-BBE8-D68633ADD470}"/>
                </a:ext>
              </a:extLst>
            </p:cNvPr>
            <p:cNvSpPr/>
            <p:nvPr/>
          </p:nvSpPr>
          <p:spPr>
            <a:xfrm>
              <a:off x="2727046" y="3762016"/>
              <a:ext cx="3846385" cy="561022"/>
            </a:xfrm>
            <a:custGeom>
              <a:avLst/>
              <a:gdLst>
                <a:gd name="connsiteX0" fmla="*/ 3840004 w 3846385"/>
                <a:gd name="connsiteY0" fmla="*/ 561023 h 561022"/>
                <a:gd name="connsiteX1" fmla="*/ 3645884 w 3846385"/>
                <a:gd name="connsiteY1" fmla="*/ 366808 h 561022"/>
                <a:gd name="connsiteX2" fmla="*/ 3508820 w 3846385"/>
                <a:gd name="connsiteY2" fmla="*/ 366808 h 561022"/>
                <a:gd name="connsiteX3" fmla="*/ 3269837 w 3846385"/>
                <a:gd name="connsiteY3" fmla="*/ 127825 h 561022"/>
                <a:gd name="connsiteX4" fmla="*/ 3154394 w 3846385"/>
                <a:gd name="connsiteY4" fmla="*/ 127825 h 561022"/>
                <a:gd name="connsiteX5" fmla="*/ 2993136 w 3846385"/>
                <a:gd name="connsiteY5" fmla="*/ 289179 h 561022"/>
                <a:gd name="connsiteX6" fmla="*/ 2788539 w 3846385"/>
                <a:gd name="connsiteY6" fmla="*/ 289179 h 561022"/>
                <a:gd name="connsiteX7" fmla="*/ 2587181 w 3846385"/>
                <a:gd name="connsiteY7" fmla="*/ 87725 h 561022"/>
                <a:gd name="connsiteX8" fmla="*/ 2273046 w 3846385"/>
                <a:gd name="connsiteY8" fmla="*/ 87725 h 561022"/>
                <a:gd name="connsiteX9" fmla="*/ 2118646 w 3846385"/>
                <a:gd name="connsiteY9" fmla="*/ 242125 h 561022"/>
                <a:gd name="connsiteX10" fmla="*/ 1772888 w 3846385"/>
                <a:gd name="connsiteY10" fmla="*/ 242125 h 561022"/>
                <a:gd name="connsiteX11" fmla="*/ 1594676 w 3846385"/>
                <a:gd name="connsiteY11" fmla="*/ 63913 h 561022"/>
                <a:gd name="connsiteX12" fmla="*/ 1260253 w 3846385"/>
                <a:gd name="connsiteY12" fmla="*/ 63913 h 561022"/>
                <a:gd name="connsiteX13" fmla="*/ 1221962 w 3846385"/>
                <a:gd name="connsiteY13" fmla="*/ 102203 h 561022"/>
                <a:gd name="connsiteX14" fmla="*/ 1005173 w 3846385"/>
                <a:gd name="connsiteY14" fmla="*/ 102203 h 561022"/>
                <a:gd name="connsiteX15" fmla="*/ 912019 w 3846385"/>
                <a:gd name="connsiteY15" fmla="*/ 8954 h 561022"/>
                <a:gd name="connsiteX16" fmla="*/ 430530 w 3846385"/>
                <a:gd name="connsiteY16" fmla="*/ 8954 h 561022"/>
                <a:gd name="connsiteX17" fmla="*/ 358521 w 3846385"/>
                <a:gd name="connsiteY17" fmla="*/ 80963 h 561022"/>
                <a:gd name="connsiteX18" fmla="*/ 0 w 3846385"/>
                <a:gd name="connsiteY18" fmla="*/ 80963 h 561022"/>
                <a:gd name="connsiteX19" fmla="*/ 0 w 3846385"/>
                <a:gd name="connsiteY19" fmla="*/ 72009 h 561022"/>
                <a:gd name="connsiteX20" fmla="*/ 354901 w 3846385"/>
                <a:gd name="connsiteY20" fmla="*/ 72009 h 561022"/>
                <a:gd name="connsiteX21" fmla="*/ 426815 w 3846385"/>
                <a:gd name="connsiteY21" fmla="*/ 0 h 561022"/>
                <a:gd name="connsiteX22" fmla="*/ 915734 w 3846385"/>
                <a:gd name="connsiteY22" fmla="*/ 0 h 561022"/>
                <a:gd name="connsiteX23" fmla="*/ 1008888 w 3846385"/>
                <a:gd name="connsiteY23" fmla="*/ 93250 h 561022"/>
                <a:gd name="connsiteX24" fmla="*/ 1218248 w 3846385"/>
                <a:gd name="connsiteY24" fmla="*/ 93250 h 561022"/>
                <a:gd name="connsiteX25" fmla="*/ 1256538 w 3846385"/>
                <a:gd name="connsiteY25" fmla="*/ 54959 h 561022"/>
                <a:gd name="connsiteX26" fmla="*/ 1598295 w 3846385"/>
                <a:gd name="connsiteY26" fmla="*/ 54959 h 561022"/>
                <a:gd name="connsiteX27" fmla="*/ 1776603 w 3846385"/>
                <a:gd name="connsiteY27" fmla="*/ 233172 h 561022"/>
                <a:gd name="connsiteX28" fmla="*/ 2114931 w 3846385"/>
                <a:gd name="connsiteY28" fmla="*/ 233172 h 561022"/>
                <a:gd name="connsiteX29" fmla="*/ 2269331 w 3846385"/>
                <a:gd name="connsiteY29" fmla="*/ 78772 h 561022"/>
                <a:gd name="connsiteX30" fmla="*/ 2590895 w 3846385"/>
                <a:gd name="connsiteY30" fmla="*/ 78772 h 561022"/>
                <a:gd name="connsiteX31" fmla="*/ 2792349 w 3846385"/>
                <a:gd name="connsiteY31" fmla="*/ 280130 h 561022"/>
                <a:gd name="connsiteX32" fmla="*/ 2989421 w 3846385"/>
                <a:gd name="connsiteY32" fmla="*/ 280130 h 561022"/>
                <a:gd name="connsiteX33" fmla="*/ 3150680 w 3846385"/>
                <a:gd name="connsiteY33" fmla="*/ 118872 h 561022"/>
                <a:gd name="connsiteX34" fmla="*/ 3273552 w 3846385"/>
                <a:gd name="connsiteY34" fmla="*/ 118872 h 561022"/>
                <a:gd name="connsiteX35" fmla="*/ 3512534 w 3846385"/>
                <a:gd name="connsiteY35" fmla="*/ 357854 h 561022"/>
                <a:gd name="connsiteX36" fmla="*/ 3649504 w 3846385"/>
                <a:gd name="connsiteY36" fmla="*/ 357854 h 561022"/>
                <a:gd name="connsiteX37" fmla="*/ 3846386 w 3846385"/>
                <a:gd name="connsiteY37" fmla="*/ 554641 h 56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46385" h="561022">
                  <a:moveTo>
                    <a:pt x="3840004" y="561023"/>
                  </a:moveTo>
                  <a:lnTo>
                    <a:pt x="3645884" y="366808"/>
                  </a:lnTo>
                  <a:lnTo>
                    <a:pt x="3508820" y="366808"/>
                  </a:lnTo>
                  <a:lnTo>
                    <a:pt x="3269837" y="127825"/>
                  </a:lnTo>
                  <a:lnTo>
                    <a:pt x="3154394" y="127825"/>
                  </a:lnTo>
                  <a:lnTo>
                    <a:pt x="2993136" y="289179"/>
                  </a:lnTo>
                  <a:lnTo>
                    <a:pt x="2788539" y="289179"/>
                  </a:lnTo>
                  <a:lnTo>
                    <a:pt x="2587181" y="87725"/>
                  </a:lnTo>
                  <a:lnTo>
                    <a:pt x="2273046" y="87725"/>
                  </a:lnTo>
                  <a:lnTo>
                    <a:pt x="2118646" y="242125"/>
                  </a:lnTo>
                  <a:lnTo>
                    <a:pt x="1772888" y="242125"/>
                  </a:lnTo>
                  <a:lnTo>
                    <a:pt x="1594676" y="63913"/>
                  </a:lnTo>
                  <a:lnTo>
                    <a:pt x="1260253" y="63913"/>
                  </a:lnTo>
                  <a:lnTo>
                    <a:pt x="1221962" y="102203"/>
                  </a:lnTo>
                  <a:lnTo>
                    <a:pt x="1005173" y="102203"/>
                  </a:lnTo>
                  <a:lnTo>
                    <a:pt x="912019" y="8954"/>
                  </a:lnTo>
                  <a:lnTo>
                    <a:pt x="430530" y="8954"/>
                  </a:lnTo>
                  <a:lnTo>
                    <a:pt x="358521" y="80963"/>
                  </a:lnTo>
                  <a:lnTo>
                    <a:pt x="0" y="80963"/>
                  </a:lnTo>
                  <a:lnTo>
                    <a:pt x="0" y="72009"/>
                  </a:lnTo>
                  <a:lnTo>
                    <a:pt x="354901" y="72009"/>
                  </a:lnTo>
                  <a:lnTo>
                    <a:pt x="426815" y="0"/>
                  </a:lnTo>
                  <a:lnTo>
                    <a:pt x="915734" y="0"/>
                  </a:lnTo>
                  <a:lnTo>
                    <a:pt x="1008888" y="93250"/>
                  </a:lnTo>
                  <a:lnTo>
                    <a:pt x="1218248" y="93250"/>
                  </a:lnTo>
                  <a:lnTo>
                    <a:pt x="1256538" y="54959"/>
                  </a:lnTo>
                  <a:lnTo>
                    <a:pt x="1598295" y="54959"/>
                  </a:lnTo>
                  <a:lnTo>
                    <a:pt x="1776603" y="233172"/>
                  </a:lnTo>
                  <a:lnTo>
                    <a:pt x="2114931" y="233172"/>
                  </a:lnTo>
                  <a:lnTo>
                    <a:pt x="2269331" y="78772"/>
                  </a:lnTo>
                  <a:lnTo>
                    <a:pt x="2590895" y="78772"/>
                  </a:lnTo>
                  <a:lnTo>
                    <a:pt x="2792349" y="280130"/>
                  </a:lnTo>
                  <a:lnTo>
                    <a:pt x="2989421" y="280130"/>
                  </a:lnTo>
                  <a:lnTo>
                    <a:pt x="3150680" y="118872"/>
                  </a:lnTo>
                  <a:lnTo>
                    <a:pt x="3273552" y="118872"/>
                  </a:lnTo>
                  <a:lnTo>
                    <a:pt x="3512534" y="357854"/>
                  </a:lnTo>
                  <a:lnTo>
                    <a:pt x="3649504" y="357854"/>
                  </a:lnTo>
                  <a:lnTo>
                    <a:pt x="3846386" y="554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B36E647-6011-4BE6-B12D-D0A76E255130}"/>
                </a:ext>
              </a:extLst>
            </p:cNvPr>
            <p:cNvSpPr/>
            <p:nvPr/>
          </p:nvSpPr>
          <p:spPr>
            <a:xfrm>
              <a:off x="2711044" y="38216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5AE44D6-3EE2-4576-AAD0-1ADB96834D56}"/>
                </a:ext>
              </a:extLst>
            </p:cNvPr>
            <p:cNvSpPr/>
            <p:nvPr/>
          </p:nvSpPr>
          <p:spPr>
            <a:xfrm>
              <a:off x="6552786" y="430248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406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60C42F8-B4DC-498C-A4FF-14EF2FFE5393}"/>
                </a:ext>
              </a:extLst>
            </p:cNvPr>
            <p:cNvSpPr/>
            <p:nvPr/>
          </p:nvSpPr>
          <p:spPr>
            <a:xfrm>
              <a:off x="2775052" y="3347869"/>
              <a:ext cx="4468558" cy="641508"/>
            </a:xfrm>
            <a:custGeom>
              <a:avLst/>
              <a:gdLst>
                <a:gd name="connsiteX0" fmla="*/ 4462272 w 4468558"/>
                <a:gd name="connsiteY0" fmla="*/ 641509 h 641508"/>
                <a:gd name="connsiteX1" fmla="*/ 4304253 w 4468558"/>
                <a:gd name="connsiteY1" fmla="*/ 483489 h 641508"/>
                <a:gd name="connsiteX2" fmla="*/ 3646742 w 4468558"/>
                <a:gd name="connsiteY2" fmla="*/ 483489 h 641508"/>
                <a:gd name="connsiteX3" fmla="*/ 3458052 w 4468558"/>
                <a:gd name="connsiteY3" fmla="*/ 294704 h 641508"/>
                <a:gd name="connsiteX4" fmla="*/ 3193447 w 4468558"/>
                <a:gd name="connsiteY4" fmla="*/ 294704 h 641508"/>
                <a:gd name="connsiteX5" fmla="*/ 3048381 w 4468558"/>
                <a:gd name="connsiteY5" fmla="*/ 149638 h 641508"/>
                <a:gd name="connsiteX6" fmla="*/ 2839498 w 4468558"/>
                <a:gd name="connsiteY6" fmla="*/ 149638 h 641508"/>
                <a:gd name="connsiteX7" fmla="*/ 2731103 w 4468558"/>
                <a:gd name="connsiteY7" fmla="*/ 258032 h 641508"/>
                <a:gd name="connsiteX8" fmla="*/ 2532793 w 4468558"/>
                <a:gd name="connsiteY8" fmla="*/ 258032 h 641508"/>
                <a:gd name="connsiteX9" fmla="*/ 2432209 w 4468558"/>
                <a:gd name="connsiteY9" fmla="*/ 157448 h 641508"/>
                <a:gd name="connsiteX10" fmla="*/ 2186845 w 4468558"/>
                <a:gd name="connsiteY10" fmla="*/ 157448 h 641508"/>
                <a:gd name="connsiteX11" fmla="*/ 2122265 w 4468558"/>
                <a:gd name="connsiteY11" fmla="*/ 222028 h 641508"/>
                <a:gd name="connsiteX12" fmla="*/ 1841849 w 4468558"/>
                <a:gd name="connsiteY12" fmla="*/ 222028 h 641508"/>
                <a:gd name="connsiteX13" fmla="*/ 1672114 w 4468558"/>
                <a:gd name="connsiteY13" fmla="*/ 52292 h 641508"/>
                <a:gd name="connsiteX14" fmla="*/ 1288352 w 4468558"/>
                <a:gd name="connsiteY14" fmla="*/ 52292 h 641508"/>
                <a:gd name="connsiteX15" fmla="*/ 1135190 w 4468558"/>
                <a:gd name="connsiteY15" fmla="*/ 205454 h 641508"/>
                <a:gd name="connsiteX16" fmla="*/ 871442 w 4468558"/>
                <a:gd name="connsiteY16" fmla="*/ 205454 h 641508"/>
                <a:gd name="connsiteX17" fmla="*/ 674942 w 4468558"/>
                <a:gd name="connsiteY17" fmla="*/ 8954 h 641508"/>
                <a:gd name="connsiteX18" fmla="*/ 0 w 4468558"/>
                <a:gd name="connsiteY18" fmla="*/ 8954 h 641508"/>
                <a:gd name="connsiteX19" fmla="*/ 0 w 4468558"/>
                <a:gd name="connsiteY19" fmla="*/ 0 h 641508"/>
                <a:gd name="connsiteX20" fmla="*/ 678656 w 4468558"/>
                <a:gd name="connsiteY20" fmla="*/ 0 h 641508"/>
                <a:gd name="connsiteX21" fmla="*/ 875062 w 4468558"/>
                <a:gd name="connsiteY21" fmla="*/ 196501 h 641508"/>
                <a:gd name="connsiteX22" fmla="*/ 1131570 w 4468558"/>
                <a:gd name="connsiteY22" fmla="*/ 196501 h 641508"/>
                <a:gd name="connsiteX23" fmla="*/ 1284637 w 4468558"/>
                <a:gd name="connsiteY23" fmla="*/ 43339 h 641508"/>
                <a:gd name="connsiteX24" fmla="*/ 1675829 w 4468558"/>
                <a:gd name="connsiteY24" fmla="*/ 43339 h 641508"/>
                <a:gd name="connsiteX25" fmla="*/ 1845564 w 4468558"/>
                <a:gd name="connsiteY25" fmla="*/ 213074 h 641508"/>
                <a:gd name="connsiteX26" fmla="*/ 2118551 w 4468558"/>
                <a:gd name="connsiteY26" fmla="*/ 213074 h 641508"/>
                <a:gd name="connsiteX27" fmla="*/ 2183130 w 4468558"/>
                <a:gd name="connsiteY27" fmla="*/ 148495 h 641508"/>
                <a:gd name="connsiteX28" fmla="*/ 2435923 w 4468558"/>
                <a:gd name="connsiteY28" fmla="*/ 148495 h 641508"/>
                <a:gd name="connsiteX29" fmla="*/ 2536412 w 4468558"/>
                <a:gd name="connsiteY29" fmla="*/ 249079 h 641508"/>
                <a:gd name="connsiteX30" fmla="*/ 2727389 w 4468558"/>
                <a:gd name="connsiteY30" fmla="*/ 249079 h 641508"/>
                <a:gd name="connsiteX31" fmla="*/ 2835783 w 4468558"/>
                <a:gd name="connsiteY31" fmla="*/ 140684 h 641508"/>
                <a:gd name="connsiteX32" fmla="*/ 3052096 w 4468558"/>
                <a:gd name="connsiteY32" fmla="*/ 140684 h 641508"/>
                <a:gd name="connsiteX33" fmla="*/ 3197257 w 4468558"/>
                <a:gd name="connsiteY33" fmla="*/ 285750 h 641508"/>
                <a:gd name="connsiteX34" fmla="*/ 3461671 w 4468558"/>
                <a:gd name="connsiteY34" fmla="*/ 285750 h 641508"/>
                <a:gd name="connsiteX35" fmla="*/ 3650456 w 4468558"/>
                <a:gd name="connsiteY35" fmla="*/ 474535 h 641508"/>
                <a:gd name="connsiteX36" fmla="*/ 4307967 w 4468558"/>
                <a:gd name="connsiteY36" fmla="*/ 474535 h 641508"/>
                <a:gd name="connsiteX37" fmla="*/ 4468559 w 4468558"/>
                <a:gd name="connsiteY37" fmla="*/ 635127 h 641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68558" h="641508">
                  <a:moveTo>
                    <a:pt x="4462272" y="641509"/>
                  </a:moveTo>
                  <a:lnTo>
                    <a:pt x="4304253" y="483489"/>
                  </a:lnTo>
                  <a:lnTo>
                    <a:pt x="3646742" y="483489"/>
                  </a:lnTo>
                  <a:lnTo>
                    <a:pt x="3458052" y="294704"/>
                  </a:lnTo>
                  <a:lnTo>
                    <a:pt x="3193447" y="294704"/>
                  </a:lnTo>
                  <a:lnTo>
                    <a:pt x="3048381" y="149638"/>
                  </a:lnTo>
                  <a:lnTo>
                    <a:pt x="2839498" y="149638"/>
                  </a:lnTo>
                  <a:lnTo>
                    <a:pt x="2731103" y="258032"/>
                  </a:lnTo>
                  <a:lnTo>
                    <a:pt x="2532793" y="258032"/>
                  </a:lnTo>
                  <a:lnTo>
                    <a:pt x="2432209" y="157448"/>
                  </a:lnTo>
                  <a:lnTo>
                    <a:pt x="2186845" y="157448"/>
                  </a:lnTo>
                  <a:lnTo>
                    <a:pt x="2122265" y="222028"/>
                  </a:lnTo>
                  <a:lnTo>
                    <a:pt x="1841849" y="222028"/>
                  </a:lnTo>
                  <a:lnTo>
                    <a:pt x="1672114" y="52292"/>
                  </a:lnTo>
                  <a:lnTo>
                    <a:pt x="1288352" y="52292"/>
                  </a:lnTo>
                  <a:lnTo>
                    <a:pt x="1135190" y="205454"/>
                  </a:lnTo>
                  <a:lnTo>
                    <a:pt x="871442" y="205454"/>
                  </a:lnTo>
                  <a:lnTo>
                    <a:pt x="674942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678656" y="0"/>
                  </a:lnTo>
                  <a:lnTo>
                    <a:pt x="875062" y="196501"/>
                  </a:lnTo>
                  <a:lnTo>
                    <a:pt x="1131570" y="196501"/>
                  </a:lnTo>
                  <a:lnTo>
                    <a:pt x="1284637" y="43339"/>
                  </a:lnTo>
                  <a:lnTo>
                    <a:pt x="1675829" y="43339"/>
                  </a:lnTo>
                  <a:lnTo>
                    <a:pt x="1845564" y="213074"/>
                  </a:lnTo>
                  <a:lnTo>
                    <a:pt x="2118551" y="213074"/>
                  </a:lnTo>
                  <a:lnTo>
                    <a:pt x="2183130" y="148495"/>
                  </a:lnTo>
                  <a:lnTo>
                    <a:pt x="2435923" y="148495"/>
                  </a:lnTo>
                  <a:lnTo>
                    <a:pt x="2536412" y="249079"/>
                  </a:lnTo>
                  <a:lnTo>
                    <a:pt x="2727389" y="249079"/>
                  </a:lnTo>
                  <a:lnTo>
                    <a:pt x="2835783" y="140684"/>
                  </a:lnTo>
                  <a:lnTo>
                    <a:pt x="3052096" y="140684"/>
                  </a:lnTo>
                  <a:lnTo>
                    <a:pt x="3197257" y="285750"/>
                  </a:lnTo>
                  <a:lnTo>
                    <a:pt x="3461671" y="285750"/>
                  </a:lnTo>
                  <a:lnTo>
                    <a:pt x="3650456" y="474535"/>
                  </a:lnTo>
                  <a:lnTo>
                    <a:pt x="4307967" y="474535"/>
                  </a:lnTo>
                  <a:lnTo>
                    <a:pt x="4468559" y="6351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26B40C4-556F-4D59-A379-158565E290FF}"/>
                </a:ext>
              </a:extLst>
            </p:cNvPr>
            <p:cNvSpPr/>
            <p:nvPr/>
          </p:nvSpPr>
          <p:spPr>
            <a:xfrm>
              <a:off x="2759050" y="333558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764 h 33623"/>
                <a:gd name="connsiteX2" fmla="*/ 16859 w 33718"/>
                <a:gd name="connsiteY2" fmla="*/ 0 h 33623"/>
                <a:gd name="connsiteX3" fmla="*/ 33719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764"/>
                  </a:cubicBezTo>
                  <a:cubicBezTo>
                    <a:pt x="33623" y="26003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CAE1B92-E005-4EA2-B390-790D6D04F472}"/>
                </a:ext>
              </a:extLst>
            </p:cNvPr>
            <p:cNvSpPr/>
            <p:nvPr/>
          </p:nvSpPr>
          <p:spPr>
            <a:xfrm>
              <a:off x="7223037" y="3968733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6ECAF9F-61B5-4C4A-8E97-31458A50C26B}"/>
                </a:ext>
              </a:extLst>
            </p:cNvPr>
            <p:cNvSpPr/>
            <p:nvPr/>
          </p:nvSpPr>
          <p:spPr>
            <a:xfrm>
              <a:off x="2778672" y="3045736"/>
              <a:ext cx="4044410" cy="393668"/>
            </a:xfrm>
            <a:custGeom>
              <a:avLst/>
              <a:gdLst>
                <a:gd name="connsiteX0" fmla="*/ 2085404 w 4044410"/>
                <a:gd name="connsiteY0" fmla="*/ 393668 h 393668"/>
                <a:gd name="connsiteX1" fmla="*/ 1865376 w 4044410"/>
                <a:gd name="connsiteY1" fmla="*/ 393668 h 393668"/>
                <a:gd name="connsiteX2" fmla="*/ 1716500 w 4044410"/>
                <a:gd name="connsiteY2" fmla="*/ 244697 h 393668"/>
                <a:gd name="connsiteX3" fmla="*/ 1219200 w 4044410"/>
                <a:gd name="connsiteY3" fmla="*/ 244697 h 393668"/>
                <a:gd name="connsiteX4" fmla="*/ 1085469 w 4044410"/>
                <a:gd name="connsiteY4" fmla="*/ 378428 h 393668"/>
                <a:gd name="connsiteX5" fmla="*/ 917638 w 4044410"/>
                <a:gd name="connsiteY5" fmla="*/ 378428 h 393668"/>
                <a:gd name="connsiteX6" fmla="*/ 705422 w 4044410"/>
                <a:gd name="connsiteY6" fmla="*/ 166211 h 393668"/>
                <a:gd name="connsiteX7" fmla="*/ 295846 w 4044410"/>
                <a:gd name="connsiteY7" fmla="*/ 166211 h 393668"/>
                <a:gd name="connsiteX8" fmla="*/ 196215 w 4044410"/>
                <a:gd name="connsiteY8" fmla="*/ 66580 h 393668"/>
                <a:gd name="connsiteX9" fmla="*/ 0 w 4044410"/>
                <a:gd name="connsiteY9" fmla="*/ 66580 h 393668"/>
                <a:gd name="connsiteX10" fmla="*/ 0 w 4044410"/>
                <a:gd name="connsiteY10" fmla="*/ 57721 h 393668"/>
                <a:gd name="connsiteX11" fmla="*/ 199930 w 4044410"/>
                <a:gd name="connsiteY11" fmla="*/ 57721 h 393668"/>
                <a:gd name="connsiteX12" fmla="*/ 299561 w 4044410"/>
                <a:gd name="connsiteY12" fmla="*/ 157353 h 393668"/>
                <a:gd name="connsiteX13" fmla="*/ 709136 w 4044410"/>
                <a:gd name="connsiteY13" fmla="*/ 157353 h 393668"/>
                <a:gd name="connsiteX14" fmla="*/ 921258 w 4044410"/>
                <a:gd name="connsiteY14" fmla="*/ 369475 h 393668"/>
                <a:gd name="connsiteX15" fmla="*/ 1081850 w 4044410"/>
                <a:gd name="connsiteY15" fmla="*/ 369475 h 393668"/>
                <a:gd name="connsiteX16" fmla="*/ 1215581 w 4044410"/>
                <a:gd name="connsiteY16" fmla="*/ 235744 h 393668"/>
                <a:gd name="connsiteX17" fmla="*/ 1720120 w 4044410"/>
                <a:gd name="connsiteY17" fmla="*/ 235744 h 393668"/>
                <a:gd name="connsiteX18" fmla="*/ 1869091 w 4044410"/>
                <a:gd name="connsiteY18" fmla="*/ 384715 h 393668"/>
                <a:gd name="connsiteX19" fmla="*/ 2081689 w 4044410"/>
                <a:gd name="connsiteY19" fmla="*/ 384715 h 393668"/>
                <a:gd name="connsiteX20" fmla="*/ 2200942 w 4044410"/>
                <a:gd name="connsiteY20" fmla="*/ 265462 h 393668"/>
                <a:gd name="connsiteX21" fmla="*/ 2579846 w 4044410"/>
                <a:gd name="connsiteY21" fmla="*/ 265462 h 393668"/>
                <a:gd name="connsiteX22" fmla="*/ 2690051 w 4044410"/>
                <a:gd name="connsiteY22" fmla="*/ 375571 h 393668"/>
                <a:gd name="connsiteX23" fmla="*/ 3137059 w 4044410"/>
                <a:gd name="connsiteY23" fmla="*/ 375571 h 393668"/>
                <a:gd name="connsiteX24" fmla="*/ 3401187 w 4044410"/>
                <a:gd name="connsiteY24" fmla="*/ 111442 h 393668"/>
                <a:gd name="connsiteX25" fmla="*/ 3926681 w 4044410"/>
                <a:gd name="connsiteY25" fmla="*/ 111442 h 393668"/>
                <a:gd name="connsiteX26" fmla="*/ 4038124 w 4044410"/>
                <a:gd name="connsiteY26" fmla="*/ 0 h 393668"/>
                <a:gd name="connsiteX27" fmla="*/ 4044410 w 4044410"/>
                <a:gd name="connsiteY27" fmla="*/ 6382 h 393668"/>
                <a:gd name="connsiteX28" fmla="*/ 3930396 w 4044410"/>
                <a:gd name="connsiteY28" fmla="*/ 120396 h 393668"/>
                <a:gd name="connsiteX29" fmla="*/ 3404902 w 4044410"/>
                <a:gd name="connsiteY29" fmla="*/ 120396 h 393668"/>
                <a:gd name="connsiteX30" fmla="*/ 3140774 w 4044410"/>
                <a:gd name="connsiteY30" fmla="*/ 384524 h 393668"/>
                <a:gd name="connsiteX31" fmla="*/ 2686336 w 4044410"/>
                <a:gd name="connsiteY31" fmla="*/ 384524 h 393668"/>
                <a:gd name="connsiteX32" fmla="*/ 2576132 w 4044410"/>
                <a:gd name="connsiteY32" fmla="*/ 274415 h 393668"/>
                <a:gd name="connsiteX33" fmla="*/ 2204657 w 4044410"/>
                <a:gd name="connsiteY33" fmla="*/ 274415 h 393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44410" h="393668">
                  <a:moveTo>
                    <a:pt x="2085404" y="393668"/>
                  </a:moveTo>
                  <a:lnTo>
                    <a:pt x="1865376" y="393668"/>
                  </a:lnTo>
                  <a:lnTo>
                    <a:pt x="1716500" y="244697"/>
                  </a:lnTo>
                  <a:lnTo>
                    <a:pt x="1219200" y="244697"/>
                  </a:lnTo>
                  <a:lnTo>
                    <a:pt x="1085469" y="378428"/>
                  </a:lnTo>
                  <a:lnTo>
                    <a:pt x="917638" y="378428"/>
                  </a:lnTo>
                  <a:lnTo>
                    <a:pt x="705422" y="166211"/>
                  </a:lnTo>
                  <a:lnTo>
                    <a:pt x="295846" y="166211"/>
                  </a:lnTo>
                  <a:lnTo>
                    <a:pt x="196215" y="66580"/>
                  </a:lnTo>
                  <a:lnTo>
                    <a:pt x="0" y="66580"/>
                  </a:lnTo>
                  <a:lnTo>
                    <a:pt x="0" y="57721"/>
                  </a:lnTo>
                  <a:lnTo>
                    <a:pt x="199930" y="57721"/>
                  </a:lnTo>
                  <a:lnTo>
                    <a:pt x="299561" y="157353"/>
                  </a:lnTo>
                  <a:lnTo>
                    <a:pt x="709136" y="157353"/>
                  </a:lnTo>
                  <a:lnTo>
                    <a:pt x="921258" y="369475"/>
                  </a:lnTo>
                  <a:lnTo>
                    <a:pt x="1081850" y="369475"/>
                  </a:lnTo>
                  <a:lnTo>
                    <a:pt x="1215581" y="235744"/>
                  </a:lnTo>
                  <a:lnTo>
                    <a:pt x="1720120" y="235744"/>
                  </a:lnTo>
                  <a:lnTo>
                    <a:pt x="1869091" y="384715"/>
                  </a:lnTo>
                  <a:lnTo>
                    <a:pt x="2081689" y="384715"/>
                  </a:lnTo>
                  <a:lnTo>
                    <a:pt x="2200942" y="265462"/>
                  </a:lnTo>
                  <a:lnTo>
                    <a:pt x="2579846" y="265462"/>
                  </a:lnTo>
                  <a:lnTo>
                    <a:pt x="2690051" y="375571"/>
                  </a:lnTo>
                  <a:lnTo>
                    <a:pt x="3137059" y="375571"/>
                  </a:lnTo>
                  <a:lnTo>
                    <a:pt x="3401187" y="111442"/>
                  </a:lnTo>
                  <a:lnTo>
                    <a:pt x="3926681" y="111442"/>
                  </a:lnTo>
                  <a:lnTo>
                    <a:pt x="4038124" y="0"/>
                  </a:lnTo>
                  <a:lnTo>
                    <a:pt x="4044410" y="6382"/>
                  </a:lnTo>
                  <a:lnTo>
                    <a:pt x="3930396" y="120396"/>
                  </a:lnTo>
                  <a:lnTo>
                    <a:pt x="3404902" y="120396"/>
                  </a:lnTo>
                  <a:lnTo>
                    <a:pt x="3140774" y="384524"/>
                  </a:lnTo>
                  <a:lnTo>
                    <a:pt x="2686336" y="384524"/>
                  </a:lnTo>
                  <a:lnTo>
                    <a:pt x="2576132" y="274415"/>
                  </a:lnTo>
                  <a:lnTo>
                    <a:pt x="2204657" y="2744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C3BC371-4EB1-4D5C-AB06-7CF91030E89A}"/>
                </a:ext>
              </a:extLst>
            </p:cNvPr>
            <p:cNvSpPr/>
            <p:nvPr/>
          </p:nvSpPr>
          <p:spPr>
            <a:xfrm>
              <a:off x="2762765" y="3091075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764 h 33623"/>
                <a:gd name="connsiteX2" fmla="*/ 16859 w 33623"/>
                <a:gd name="connsiteY2" fmla="*/ 0 h 33623"/>
                <a:gd name="connsiteX3" fmla="*/ 33623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764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02D2DBD-77CA-435B-AC84-D78FBF5137B2}"/>
                </a:ext>
              </a:extLst>
            </p:cNvPr>
            <p:cNvSpPr/>
            <p:nvPr/>
          </p:nvSpPr>
          <p:spPr>
            <a:xfrm>
              <a:off x="6802532" y="303271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80706A8-BDA7-4822-AF9D-4A48E18FBA67}"/>
                </a:ext>
              </a:extLst>
            </p:cNvPr>
            <p:cNvSpPr/>
            <p:nvPr/>
          </p:nvSpPr>
          <p:spPr>
            <a:xfrm>
              <a:off x="2789054" y="3179182"/>
              <a:ext cx="884967" cy="302704"/>
            </a:xfrm>
            <a:custGeom>
              <a:avLst/>
              <a:gdLst>
                <a:gd name="connsiteX0" fmla="*/ 878586 w 884967"/>
                <a:gd name="connsiteY0" fmla="*/ 302705 h 302704"/>
                <a:gd name="connsiteX1" fmla="*/ 701516 w 884967"/>
                <a:gd name="connsiteY1" fmla="*/ 125540 h 302704"/>
                <a:gd name="connsiteX2" fmla="*/ 272320 w 884967"/>
                <a:gd name="connsiteY2" fmla="*/ 125540 h 302704"/>
                <a:gd name="connsiteX3" fmla="*/ 155829 w 884967"/>
                <a:gd name="connsiteY3" fmla="*/ 8953 h 302704"/>
                <a:gd name="connsiteX4" fmla="*/ 0 w 884967"/>
                <a:gd name="connsiteY4" fmla="*/ 8953 h 302704"/>
                <a:gd name="connsiteX5" fmla="*/ 0 w 884967"/>
                <a:gd name="connsiteY5" fmla="*/ 0 h 302704"/>
                <a:gd name="connsiteX6" fmla="*/ 159449 w 884967"/>
                <a:gd name="connsiteY6" fmla="*/ 0 h 302704"/>
                <a:gd name="connsiteX7" fmla="*/ 276130 w 884967"/>
                <a:gd name="connsiteY7" fmla="*/ 116586 h 302704"/>
                <a:gd name="connsiteX8" fmla="*/ 705231 w 884967"/>
                <a:gd name="connsiteY8" fmla="*/ 116586 h 302704"/>
                <a:gd name="connsiteX9" fmla="*/ 884968 w 884967"/>
                <a:gd name="connsiteY9" fmla="*/ 296323 h 30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4967" h="302704">
                  <a:moveTo>
                    <a:pt x="878586" y="302705"/>
                  </a:moveTo>
                  <a:lnTo>
                    <a:pt x="701516" y="125540"/>
                  </a:lnTo>
                  <a:lnTo>
                    <a:pt x="272320" y="125540"/>
                  </a:lnTo>
                  <a:lnTo>
                    <a:pt x="155829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159449" y="0"/>
                  </a:lnTo>
                  <a:lnTo>
                    <a:pt x="276130" y="116586"/>
                  </a:lnTo>
                  <a:lnTo>
                    <a:pt x="705231" y="116586"/>
                  </a:lnTo>
                  <a:lnTo>
                    <a:pt x="884968" y="296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942968F-098B-4B2E-8F04-A27CC71DE387}"/>
                </a:ext>
              </a:extLst>
            </p:cNvPr>
            <p:cNvSpPr/>
            <p:nvPr/>
          </p:nvSpPr>
          <p:spPr>
            <a:xfrm>
              <a:off x="2773052" y="316679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381A57D-4003-478B-9BBE-1D05AEC2F496}"/>
                </a:ext>
              </a:extLst>
            </p:cNvPr>
            <p:cNvSpPr/>
            <p:nvPr/>
          </p:nvSpPr>
          <p:spPr>
            <a:xfrm>
              <a:off x="3653471" y="346124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8144FA1-863B-40A4-BAA5-16135E46B819}"/>
                </a:ext>
              </a:extLst>
            </p:cNvPr>
            <p:cNvSpPr/>
            <p:nvPr/>
          </p:nvSpPr>
          <p:spPr>
            <a:xfrm>
              <a:off x="3614681" y="3192802"/>
              <a:ext cx="1776698" cy="160877"/>
            </a:xfrm>
            <a:custGeom>
              <a:avLst/>
              <a:gdLst>
                <a:gd name="connsiteX0" fmla="*/ 1214057 w 1776698"/>
                <a:gd name="connsiteY0" fmla="*/ 160877 h 160877"/>
                <a:gd name="connsiteX1" fmla="*/ 1015079 w 1776698"/>
                <a:gd name="connsiteY1" fmla="*/ 160877 h 160877"/>
                <a:gd name="connsiteX2" fmla="*/ 863060 w 1776698"/>
                <a:gd name="connsiteY2" fmla="*/ 8953 h 160877"/>
                <a:gd name="connsiteX3" fmla="*/ 369475 w 1776698"/>
                <a:gd name="connsiteY3" fmla="*/ 8953 h 160877"/>
                <a:gd name="connsiteX4" fmla="*/ 236792 w 1776698"/>
                <a:gd name="connsiteY4" fmla="*/ 141637 h 160877"/>
                <a:gd name="connsiteX5" fmla="*/ 126397 w 1776698"/>
                <a:gd name="connsiteY5" fmla="*/ 141637 h 160877"/>
                <a:gd name="connsiteX6" fmla="*/ 0 w 1776698"/>
                <a:gd name="connsiteY6" fmla="*/ 15240 h 160877"/>
                <a:gd name="connsiteX7" fmla="*/ 6286 w 1776698"/>
                <a:gd name="connsiteY7" fmla="*/ 8858 h 160877"/>
                <a:gd name="connsiteX8" fmla="*/ 130111 w 1776698"/>
                <a:gd name="connsiteY8" fmla="*/ 132683 h 160877"/>
                <a:gd name="connsiteX9" fmla="*/ 233077 w 1776698"/>
                <a:gd name="connsiteY9" fmla="*/ 132683 h 160877"/>
                <a:gd name="connsiteX10" fmla="*/ 365760 w 1776698"/>
                <a:gd name="connsiteY10" fmla="*/ 0 h 160877"/>
                <a:gd name="connsiteX11" fmla="*/ 866775 w 1776698"/>
                <a:gd name="connsiteY11" fmla="*/ 0 h 160877"/>
                <a:gd name="connsiteX12" fmla="*/ 1018699 w 1776698"/>
                <a:gd name="connsiteY12" fmla="*/ 151924 h 160877"/>
                <a:gd name="connsiteX13" fmla="*/ 1210342 w 1776698"/>
                <a:gd name="connsiteY13" fmla="*/ 151924 h 160877"/>
                <a:gd name="connsiteX14" fmla="*/ 1357598 w 1776698"/>
                <a:gd name="connsiteY14" fmla="*/ 4667 h 160877"/>
                <a:gd name="connsiteX15" fmla="*/ 1776698 w 1776698"/>
                <a:gd name="connsiteY15" fmla="*/ 4667 h 160877"/>
                <a:gd name="connsiteX16" fmla="*/ 1776698 w 1776698"/>
                <a:gd name="connsiteY16" fmla="*/ 13621 h 160877"/>
                <a:gd name="connsiteX17" fmla="*/ 1361408 w 1776698"/>
                <a:gd name="connsiteY17" fmla="*/ 13621 h 16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6698" h="160877">
                  <a:moveTo>
                    <a:pt x="1214057" y="160877"/>
                  </a:moveTo>
                  <a:lnTo>
                    <a:pt x="1015079" y="160877"/>
                  </a:lnTo>
                  <a:lnTo>
                    <a:pt x="863060" y="8953"/>
                  </a:lnTo>
                  <a:lnTo>
                    <a:pt x="369475" y="8953"/>
                  </a:lnTo>
                  <a:lnTo>
                    <a:pt x="236792" y="141637"/>
                  </a:lnTo>
                  <a:lnTo>
                    <a:pt x="126397" y="141637"/>
                  </a:lnTo>
                  <a:lnTo>
                    <a:pt x="0" y="15240"/>
                  </a:lnTo>
                  <a:lnTo>
                    <a:pt x="6286" y="8858"/>
                  </a:lnTo>
                  <a:lnTo>
                    <a:pt x="130111" y="132683"/>
                  </a:lnTo>
                  <a:lnTo>
                    <a:pt x="233077" y="132683"/>
                  </a:lnTo>
                  <a:lnTo>
                    <a:pt x="365760" y="0"/>
                  </a:lnTo>
                  <a:lnTo>
                    <a:pt x="866775" y="0"/>
                  </a:lnTo>
                  <a:lnTo>
                    <a:pt x="1018699" y="151924"/>
                  </a:lnTo>
                  <a:lnTo>
                    <a:pt x="1210342" y="151924"/>
                  </a:lnTo>
                  <a:lnTo>
                    <a:pt x="1357598" y="4667"/>
                  </a:lnTo>
                  <a:lnTo>
                    <a:pt x="1776698" y="4667"/>
                  </a:lnTo>
                  <a:lnTo>
                    <a:pt x="1776698" y="13621"/>
                  </a:lnTo>
                  <a:lnTo>
                    <a:pt x="1361408" y="13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AC824CD-87BC-4E08-B71D-EA491D78F5D6}"/>
                </a:ext>
              </a:extLst>
            </p:cNvPr>
            <p:cNvSpPr/>
            <p:nvPr/>
          </p:nvSpPr>
          <p:spPr>
            <a:xfrm>
              <a:off x="3601560" y="3188635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01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65877FC-156F-4D1F-A0F3-A23D0224A361}"/>
                </a:ext>
              </a:extLst>
            </p:cNvPr>
            <p:cNvSpPr/>
            <p:nvPr/>
          </p:nvSpPr>
          <p:spPr>
            <a:xfrm>
              <a:off x="5373663" y="3185087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3C5C276-0ABB-43E6-8C4B-6DF2D4EC6D90}"/>
                </a:ext>
              </a:extLst>
            </p:cNvPr>
            <p:cNvSpPr/>
            <p:nvPr/>
          </p:nvSpPr>
          <p:spPr>
            <a:xfrm>
              <a:off x="3761366" y="3094790"/>
              <a:ext cx="459200" cy="98297"/>
            </a:xfrm>
            <a:custGeom>
              <a:avLst/>
              <a:gdLst>
                <a:gd name="connsiteX0" fmla="*/ 119825 w 459200"/>
                <a:gd name="connsiteY0" fmla="*/ 98298 h 98297"/>
                <a:gd name="connsiteX1" fmla="*/ 0 w 459200"/>
                <a:gd name="connsiteY1" fmla="*/ 98298 h 98297"/>
                <a:gd name="connsiteX2" fmla="*/ 0 w 459200"/>
                <a:gd name="connsiteY2" fmla="*/ 89344 h 98297"/>
                <a:gd name="connsiteX3" fmla="*/ 116110 w 459200"/>
                <a:gd name="connsiteY3" fmla="*/ 89344 h 98297"/>
                <a:gd name="connsiteX4" fmla="*/ 205454 w 459200"/>
                <a:gd name="connsiteY4" fmla="*/ 0 h 98297"/>
                <a:gd name="connsiteX5" fmla="*/ 459200 w 459200"/>
                <a:gd name="connsiteY5" fmla="*/ 0 h 98297"/>
                <a:gd name="connsiteX6" fmla="*/ 459200 w 459200"/>
                <a:gd name="connsiteY6" fmla="*/ 8953 h 98297"/>
                <a:gd name="connsiteX7" fmla="*/ 209169 w 459200"/>
                <a:gd name="connsiteY7" fmla="*/ 8953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200" h="98297">
                  <a:moveTo>
                    <a:pt x="119825" y="98298"/>
                  </a:moveTo>
                  <a:lnTo>
                    <a:pt x="0" y="98298"/>
                  </a:lnTo>
                  <a:lnTo>
                    <a:pt x="0" y="89344"/>
                  </a:lnTo>
                  <a:lnTo>
                    <a:pt x="116110" y="89344"/>
                  </a:lnTo>
                  <a:lnTo>
                    <a:pt x="205454" y="0"/>
                  </a:lnTo>
                  <a:lnTo>
                    <a:pt x="459200" y="0"/>
                  </a:lnTo>
                  <a:lnTo>
                    <a:pt x="459200" y="8953"/>
                  </a:lnTo>
                  <a:lnTo>
                    <a:pt x="209169" y="8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D6CDD8F-5E85-4722-88F3-5658938C2D3C}"/>
                </a:ext>
              </a:extLst>
            </p:cNvPr>
            <p:cNvSpPr/>
            <p:nvPr/>
          </p:nvSpPr>
          <p:spPr>
            <a:xfrm>
              <a:off x="3745364" y="3171752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098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58E677B-F814-406E-833E-7935CE9D59ED}"/>
                </a:ext>
              </a:extLst>
            </p:cNvPr>
            <p:cNvSpPr/>
            <p:nvPr/>
          </p:nvSpPr>
          <p:spPr>
            <a:xfrm>
              <a:off x="4202850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859 h 33623"/>
                <a:gd name="connsiteX2" fmla="*/ 16859 w 33623"/>
                <a:gd name="connsiteY2" fmla="*/ 0 h 33623"/>
                <a:gd name="connsiteX3" fmla="*/ 0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194" y="33623"/>
                    <a:pt x="33623" y="26098"/>
                    <a:pt x="33623" y="16859"/>
                  </a:cubicBezTo>
                  <a:cubicBezTo>
                    <a:pt x="33623" y="762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8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8B6F622-3B76-42B8-AE13-E7DB376E12F0}"/>
                </a:ext>
              </a:extLst>
            </p:cNvPr>
            <p:cNvSpPr/>
            <p:nvPr/>
          </p:nvSpPr>
          <p:spPr>
            <a:xfrm>
              <a:off x="4715961" y="2444899"/>
              <a:ext cx="2510980" cy="800099"/>
            </a:xfrm>
            <a:custGeom>
              <a:avLst/>
              <a:gdLst>
                <a:gd name="connsiteX0" fmla="*/ 6382 w 2510980"/>
                <a:gd name="connsiteY0" fmla="*/ 800100 h 800099"/>
                <a:gd name="connsiteX1" fmla="*/ 0 w 2510980"/>
                <a:gd name="connsiteY1" fmla="*/ 793718 h 800099"/>
                <a:gd name="connsiteX2" fmla="*/ 242983 w 2510980"/>
                <a:gd name="connsiteY2" fmla="*/ 550736 h 800099"/>
                <a:gd name="connsiteX3" fmla="*/ 1002030 w 2510980"/>
                <a:gd name="connsiteY3" fmla="*/ 550736 h 800099"/>
                <a:gd name="connsiteX4" fmla="*/ 1215390 w 2510980"/>
                <a:gd name="connsiteY4" fmla="*/ 337376 h 800099"/>
                <a:gd name="connsiteX5" fmla="*/ 1646968 w 2510980"/>
                <a:gd name="connsiteY5" fmla="*/ 337376 h 800099"/>
                <a:gd name="connsiteX6" fmla="*/ 1820609 w 2510980"/>
                <a:gd name="connsiteY6" fmla="*/ 163735 h 800099"/>
                <a:gd name="connsiteX7" fmla="*/ 2043875 w 2510980"/>
                <a:gd name="connsiteY7" fmla="*/ 163735 h 800099"/>
                <a:gd name="connsiteX8" fmla="*/ 2207610 w 2510980"/>
                <a:gd name="connsiteY8" fmla="*/ 0 h 800099"/>
                <a:gd name="connsiteX9" fmla="*/ 2510981 w 2510980"/>
                <a:gd name="connsiteY9" fmla="*/ 0 h 800099"/>
                <a:gd name="connsiteX10" fmla="*/ 2510981 w 2510980"/>
                <a:gd name="connsiteY10" fmla="*/ 9049 h 800099"/>
                <a:gd name="connsiteX11" fmla="*/ 2211324 w 2510980"/>
                <a:gd name="connsiteY11" fmla="*/ 9049 h 800099"/>
                <a:gd name="connsiteX12" fmla="*/ 2047589 w 2510980"/>
                <a:gd name="connsiteY12" fmla="*/ 172688 h 800099"/>
                <a:gd name="connsiteX13" fmla="*/ 1824324 w 2510980"/>
                <a:gd name="connsiteY13" fmla="*/ 172688 h 800099"/>
                <a:gd name="connsiteX14" fmla="*/ 1650683 w 2510980"/>
                <a:gd name="connsiteY14" fmla="*/ 346329 h 800099"/>
                <a:gd name="connsiteX15" fmla="*/ 1219105 w 2510980"/>
                <a:gd name="connsiteY15" fmla="*/ 346329 h 800099"/>
                <a:gd name="connsiteX16" fmla="*/ 1005840 w 2510980"/>
                <a:gd name="connsiteY16" fmla="*/ 559689 h 800099"/>
                <a:gd name="connsiteX17" fmla="*/ 246698 w 2510980"/>
                <a:gd name="connsiteY17" fmla="*/ 559689 h 80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0980" h="800099">
                  <a:moveTo>
                    <a:pt x="6382" y="800100"/>
                  </a:moveTo>
                  <a:lnTo>
                    <a:pt x="0" y="793718"/>
                  </a:lnTo>
                  <a:lnTo>
                    <a:pt x="242983" y="550736"/>
                  </a:lnTo>
                  <a:lnTo>
                    <a:pt x="1002030" y="550736"/>
                  </a:lnTo>
                  <a:lnTo>
                    <a:pt x="1215390" y="337376"/>
                  </a:lnTo>
                  <a:lnTo>
                    <a:pt x="1646968" y="337376"/>
                  </a:lnTo>
                  <a:lnTo>
                    <a:pt x="1820609" y="163735"/>
                  </a:lnTo>
                  <a:lnTo>
                    <a:pt x="2043875" y="163735"/>
                  </a:lnTo>
                  <a:lnTo>
                    <a:pt x="2207610" y="0"/>
                  </a:lnTo>
                  <a:lnTo>
                    <a:pt x="2510981" y="0"/>
                  </a:lnTo>
                  <a:lnTo>
                    <a:pt x="2510981" y="9049"/>
                  </a:lnTo>
                  <a:lnTo>
                    <a:pt x="2211324" y="9049"/>
                  </a:lnTo>
                  <a:lnTo>
                    <a:pt x="2047589" y="172688"/>
                  </a:lnTo>
                  <a:lnTo>
                    <a:pt x="1824324" y="172688"/>
                  </a:lnTo>
                  <a:lnTo>
                    <a:pt x="1650683" y="346329"/>
                  </a:lnTo>
                  <a:lnTo>
                    <a:pt x="1219105" y="346329"/>
                  </a:lnTo>
                  <a:lnTo>
                    <a:pt x="1005840" y="559689"/>
                  </a:lnTo>
                  <a:lnTo>
                    <a:pt x="246698" y="5596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13C152D-A1FC-42CD-8E91-CCA375E0292C}"/>
                </a:ext>
              </a:extLst>
            </p:cNvPr>
            <p:cNvSpPr/>
            <p:nvPr/>
          </p:nvSpPr>
          <p:spPr>
            <a:xfrm>
              <a:off x="4702936" y="322435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3957D34-F5CF-4C8B-B38B-03B94D6289DA}"/>
                </a:ext>
              </a:extLst>
            </p:cNvPr>
            <p:cNvSpPr/>
            <p:nvPr/>
          </p:nvSpPr>
          <p:spPr>
            <a:xfrm>
              <a:off x="7209225" y="2432517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098" y="33718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663435C-007C-4325-9348-4CDF7DD8785B}"/>
                </a:ext>
              </a:extLst>
            </p:cNvPr>
            <p:cNvSpPr/>
            <p:nvPr/>
          </p:nvSpPr>
          <p:spPr>
            <a:xfrm>
              <a:off x="4815212" y="2992492"/>
              <a:ext cx="1672590" cy="282225"/>
            </a:xfrm>
            <a:custGeom>
              <a:avLst/>
              <a:gdLst>
                <a:gd name="connsiteX0" fmla="*/ 6287 w 1672590"/>
                <a:gd name="connsiteY0" fmla="*/ 282226 h 282225"/>
                <a:gd name="connsiteX1" fmla="*/ 0 w 1672590"/>
                <a:gd name="connsiteY1" fmla="*/ 275939 h 282225"/>
                <a:gd name="connsiteX2" fmla="*/ 215741 w 1672590"/>
                <a:gd name="connsiteY2" fmla="*/ 60198 h 282225"/>
                <a:gd name="connsiteX3" fmla="*/ 633698 w 1672590"/>
                <a:gd name="connsiteY3" fmla="*/ 60198 h 282225"/>
                <a:gd name="connsiteX4" fmla="*/ 758952 w 1672590"/>
                <a:gd name="connsiteY4" fmla="*/ 185452 h 282225"/>
                <a:gd name="connsiteX5" fmla="*/ 1002030 w 1672590"/>
                <a:gd name="connsiteY5" fmla="*/ 185452 h 282225"/>
                <a:gd name="connsiteX6" fmla="*/ 1187482 w 1672590"/>
                <a:gd name="connsiteY6" fmla="*/ 0 h 282225"/>
                <a:gd name="connsiteX7" fmla="*/ 1672590 w 1672590"/>
                <a:gd name="connsiteY7" fmla="*/ 0 h 282225"/>
                <a:gd name="connsiteX8" fmla="*/ 1672590 w 1672590"/>
                <a:gd name="connsiteY8" fmla="*/ 8953 h 282225"/>
                <a:gd name="connsiteX9" fmla="*/ 1191197 w 1672590"/>
                <a:gd name="connsiteY9" fmla="*/ 8953 h 282225"/>
                <a:gd name="connsiteX10" fmla="*/ 1005745 w 1672590"/>
                <a:gd name="connsiteY10" fmla="*/ 194405 h 282225"/>
                <a:gd name="connsiteX11" fmla="*/ 755237 w 1672590"/>
                <a:gd name="connsiteY11" fmla="*/ 194405 h 282225"/>
                <a:gd name="connsiteX12" fmla="*/ 629984 w 1672590"/>
                <a:gd name="connsiteY12" fmla="*/ 69151 h 282225"/>
                <a:gd name="connsiteX13" fmla="*/ 219456 w 1672590"/>
                <a:gd name="connsiteY13" fmla="*/ 69151 h 2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90" h="282225">
                  <a:moveTo>
                    <a:pt x="6287" y="282226"/>
                  </a:moveTo>
                  <a:lnTo>
                    <a:pt x="0" y="275939"/>
                  </a:lnTo>
                  <a:lnTo>
                    <a:pt x="215741" y="60198"/>
                  </a:lnTo>
                  <a:lnTo>
                    <a:pt x="633698" y="60198"/>
                  </a:lnTo>
                  <a:lnTo>
                    <a:pt x="758952" y="185452"/>
                  </a:lnTo>
                  <a:lnTo>
                    <a:pt x="1002030" y="185452"/>
                  </a:lnTo>
                  <a:lnTo>
                    <a:pt x="1187482" y="0"/>
                  </a:lnTo>
                  <a:lnTo>
                    <a:pt x="1672590" y="0"/>
                  </a:lnTo>
                  <a:lnTo>
                    <a:pt x="1672590" y="8953"/>
                  </a:lnTo>
                  <a:lnTo>
                    <a:pt x="1191197" y="8953"/>
                  </a:lnTo>
                  <a:lnTo>
                    <a:pt x="1005745" y="194405"/>
                  </a:lnTo>
                  <a:lnTo>
                    <a:pt x="755237" y="194405"/>
                  </a:lnTo>
                  <a:lnTo>
                    <a:pt x="629984" y="69151"/>
                  </a:lnTo>
                  <a:lnTo>
                    <a:pt x="219456" y="691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91BD0EB-C516-405D-847E-E1B33C72832D}"/>
                </a:ext>
              </a:extLst>
            </p:cNvPr>
            <p:cNvSpPr/>
            <p:nvPr/>
          </p:nvSpPr>
          <p:spPr>
            <a:xfrm>
              <a:off x="4802091" y="3254167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9A185B5-F076-465C-A8C1-A9443A0B5176}"/>
                </a:ext>
              </a:extLst>
            </p:cNvPr>
            <p:cNvSpPr/>
            <p:nvPr/>
          </p:nvSpPr>
          <p:spPr>
            <a:xfrm>
              <a:off x="6469990" y="298010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194"/>
                    <a:pt x="7620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6C46B88-4671-4C15-90F4-8434D2CA44DF}"/>
                </a:ext>
              </a:extLst>
            </p:cNvPr>
            <p:cNvSpPr/>
            <p:nvPr/>
          </p:nvSpPr>
          <p:spPr>
            <a:xfrm>
              <a:off x="5611883" y="2647305"/>
              <a:ext cx="1366170" cy="456437"/>
            </a:xfrm>
            <a:custGeom>
              <a:avLst/>
              <a:gdLst>
                <a:gd name="connsiteX0" fmla="*/ 144589 w 1366170"/>
                <a:gd name="connsiteY0" fmla="*/ 456438 h 456437"/>
                <a:gd name="connsiteX1" fmla="*/ 0 w 1366170"/>
                <a:gd name="connsiteY1" fmla="*/ 456438 h 456437"/>
                <a:gd name="connsiteX2" fmla="*/ 0 w 1366170"/>
                <a:gd name="connsiteY2" fmla="*/ 447485 h 456437"/>
                <a:gd name="connsiteX3" fmla="*/ 140875 w 1366170"/>
                <a:gd name="connsiteY3" fmla="*/ 447485 h 456437"/>
                <a:gd name="connsiteX4" fmla="*/ 334327 w 1366170"/>
                <a:gd name="connsiteY4" fmla="*/ 254032 h 456437"/>
                <a:gd name="connsiteX5" fmla="*/ 904875 w 1366170"/>
                <a:gd name="connsiteY5" fmla="*/ 254032 h 456437"/>
                <a:gd name="connsiteX6" fmla="*/ 1046226 w 1366170"/>
                <a:gd name="connsiteY6" fmla="*/ 112681 h 456437"/>
                <a:gd name="connsiteX7" fmla="*/ 1247203 w 1366170"/>
                <a:gd name="connsiteY7" fmla="*/ 112681 h 456437"/>
                <a:gd name="connsiteX8" fmla="*/ 1359884 w 1366170"/>
                <a:gd name="connsiteY8" fmla="*/ 0 h 456437"/>
                <a:gd name="connsiteX9" fmla="*/ 1366171 w 1366170"/>
                <a:gd name="connsiteY9" fmla="*/ 6382 h 456437"/>
                <a:gd name="connsiteX10" fmla="*/ 1250918 w 1366170"/>
                <a:gd name="connsiteY10" fmla="*/ 121634 h 456437"/>
                <a:gd name="connsiteX11" fmla="*/ 1049941 w 1366170"/>
                <a:gd name="connsiteY11" fmla="*/ 121634 h 456437"/>
                <a:gd name="connsiteX12" fmla="*/ 908590 w 1366170"/>
                <a:gd name="connsiteY12" fmla="*/ 262985 h 456437"/>
                <a:gd name="connsiteX13" fmla="*/ 338042 w 1366170"/>
                <a:gd name="connsiteY13" fmla="*/ 262985 h 45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6170" h="456437">
                  <a:moveTo>
                    <a:pt x="144589" y="456438"/>
                  </a:moveTo>
                  <a:lnTo>
                    <a:pt x="0" y="456438"/>
                  </a:lnTo>
                  <a:lnTo>
                    <a:pt x="0" y="447485"/>
                  </a:lnTo>
                  <a:lnTo>
                    <a:pt x="140875" y="447485"/>
                  </a:lnTo>
                  <a:lnTo>
                    <a:pt x="334327" y="254032"/>
                  </a:lnTo>
                  <a:lnTo>
                    <a:pt x="904875" y="254032"/>
                  </a:lnTo>
                  <a:lnTo>
                    <a:pt x="1046226" y="112681"/>
                  </a:lnTo>
                  <a:lnTo>
                    <a:pt x="1247203" y="112681"/>
                  </a:lnTo>
                  <a:lnTo>
                    <a:pt x="1359884" y="0"/>
                  </a:lnTo>
                  <a:lnTo>
                    <a:pt x="1366171" y="6382"/>
                  </a:lnTo>
                  <a:lnTo>
                    <a:pt x="1250918" y="121634"/>
                  </a:lnTo>
                  <a:lnTo>
                    <a:pt x="1049941" y="121634"/>
                  </a:lnTo>
                  <a:lnTo>
                    <a:pt x="908590" y="262985"/>
                  </a:lnTo>
                  <a:lnTo>
                    <a:pt x="338042" y="2629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95769AD-CB62-4843-9AEC-F4769DE0C128}"/>
                </a:ext>
              </a:extLst>
            </p:cNvPr>
            <p:cNvSpPr/>
            <p:nvPr/>
          </p:nvSpPr>
          <p:spPr>
            <a:xfrm>
              <a:off x="5595881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859 h 33623"/>
                <a:gd name="connsiteX2" fmla="*/ 16859 w 33623"/>
                <a:gd name="connsiteY2" fmla="*/ 0 h 33623"/>
                <a:gd name="connsiteX3" fmla="*/ 33623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623" y="7525"/>
                    <a:pt x="33623" y="16859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F562C4E-9015-4D92-B4D7-4ACD573C7678}"/>
                </a:ext>
              </a:extLst>
            </p:cNvPr>
            <p:cNvSpPr/>
            <p:nvPr/>
          </p:nvSpPr>
          <p:spPr>
            <a:xfrm>
              <a:off x="6957408" y="2634280"/>
              <a:ext cx="33670" cy="33599"/>
            </a:xfrm>
            <a:custGeom>
              <a:avLst/>
              <a:gdLst>
                <a:gd name="connsiteX0" fmla="*/ 28742 w 33670"/>
                <a:gd name="connsiteY0" fmla="*/ 28742 h 33599"/>
                <a:gd name="connsiteX1" fmla="*/ 28742 w 33670"/>
                <a:gd name="connsiteY1" fmla="*/ 4929 h 33599"/>
                <a:gd name="connsiteX2" fmla="*/ 4929 w 33670"/>
                <a:gd name="connsiteY2" fmla="*/ 4929 h 33599"/>
                <a:gd name="connsiteX3" fmla="*/ 4929 w 33670"/>
                <a:gd name="connsiteY3" fmla="*/ 28742 h 33599"/>
                <a:gd name="connsiteX4" fmla="*/ 28742 w 33670"/>
                <a:gd name="connsiteY4" fmla="*/ 28742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599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219"/>
                    <a:pt x="22169" y="3521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256139F-2C25-4FDA-94E9-AF30A95AA7FE}"/>
                </a:ext>
              </a:extLst>
            </p:cNvPr>
            <p:cNvSpPr/>
            <p:nvPr/>
          </p:nvSpPr>
          <p:spPr>
            <a:xfrm>
              <a:off x="5152968" y="3107268"/>
              <a:ext cx="1401699" cy="247078"/>
            </a:xfrm>
            <a:custGeom>
              <a:avLst/>
              <a:gdLst>
                <a:gd name="connsiteX0" fmla="*/ 744855 w 1401699"/>
                <a:gd name="connsiteY0" fmla="*/ 247079 h 247078"/>
                <a:gd name="connsiteX1" fmla="*/ 379000 w 1401699"/>
                <a:gd name="connsiteY1" fmla="*/ 247079 h 247078"/>
                <a:gd name="connsiteX2" fmla="*/ 279749 w 1401699"/>
                <a:gd name="connsiteY2" fmla="*/ 147828 h 247078"/>
                <a:gd name="connsiteX3" fmla="*/ 0 w 1401699"/>
                <a:gd name="connsiteY3" fmla="*/ 147828 h 247078"/>
                <a:gd name="connsiteX4" fmla="*/ 0 w 1401699"/>
                <a:gd name="connsiteY4" fmla="*/ 138875 h 247078"/>
                <a:gd name="connsiteX5" fmla="*/ 283559 w 1401699"/>
                <a:gd name="connsiteY5" fmla="*/ 138875 h 247078"/>
                <a:gd name="connsiteX6" fmla="*/ 382810 w 1401699"/>
                <a:gd name="connsiteY6" fmla="*/ 238125 h 247078"/>
                <a:gd name="connsiteX7" fmla="*/ 741140 w 1401699"/>
                <a:gd name="connsiteY7" fmla="*/ 238125 h 247078"/>
                <a:gd name="connsiteX8" fmla="*/ 979265 w 1401699"/>
                <a:gd name="connsiteY8" fmla="*/ 0 h 247078"/>
                <a:gd name="connsiteX9" fmla="*/ 1401699 w 1401699"/>
                <a:gd name="connsiteY9" fmla="*/ 0 h 247078"/>
                <a:gd name="connsiteX10" fmla="*/ 1401699 w 1401699"/>
                <a:gd name="connsiteY10" fmla="*/ 8954 h 247078"/>
                <a:gd name="connsiteX11" fmla="*/ 982980 w 1401699"/>
                <a:gd name="connsiteY11" fmla="*/ 8954 h 24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1699" h="247078">
                  <a:moveTo>
                    <a:pt x="744855" y="247079"/>
                  </a:moveTo>
                  <a:lnTo>
                    <a:pt x="379000" y="247079"/>
                  </a:lnTo>
                  <a:lnTo>
                    <a:pt x="279749" y="147828"/>
                  </a:lnTo>
                  <a:lnTo>
                    <a:pt x="0" y="147828"/>
                  </a:lnTo>
                  <a:lnTo>
                    <a:pt x="0" y="138875"/>
                  </a:lnTo>
                  <a:lnTo>
                    <a:pt x="283559" y="138875"/>
                  </a:lnTo>
                  <a:lnTo>
                    <a:pt x="382810" y="238125"/>
                  </a:lnTo>
                  <a:lnTo>
                    <a:pt x="741140" y="238125"/>
                  </a:lnTo>
                  <a:lnTo>
                    <a:pt x="979265" y="0"/>
                  </a:lnTo>
                  <a:lnTo>
                    <a:pt x="1401699" y="0"/>
                  </a:lnTo>
                  <a:lnTo>
                    <a:pt x="1401699" y="8954"/>
                  </a:lnTo>
                  <a:lnTo>
                    <a:pt x="98298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3E3F7F5-EA70-424E-A8BA-4078A3D55C0E}"/>
                </a:ext>
              </a:extLst>
            </p:cNvPr>
            <p:cNvSpPr/>
            <p:nvPr/>
          </p:nvSpPr>
          <p:spPr>
            <a:xfrm>
              <a:off x="5136966" y="323376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623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C912EC9-223E-4094-80C1-CB060F7DEBA5}"/>
                </a:ext>
              </a:extLst>
            </p:cNvPr>
            <p:cNvSpPr/>
            <p:nvPr/>
          </p:nvSpPr>
          <p:spPr>
            <a:xfrm>
              <a:off x="6537046" y="309479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C7911E4-4682-47B2-8D43-C406520509F3}"/>
                </a:ext>
              </a:extLst>
            </p:cNvPr>
            <p:cNvSpPr/>
            <p:nvPr/>
          </p:nvSpPr>
          <p:spPr>
            <a:xfrm>
              <a:off x="5076006" y="2845521"/>
              <a:ext cx="1907857" cy="431863"/>
            </a:xfrm>
            <a:custGeom>
              <a:avLst/>
              <a:gdLst>
                <a:gd name="connsiteX0" fmla="*/ 779716 w 1907857"/>
                <a:gd name="connsiteY0" fmla="*/ 431864 h 431863"/>
                <a:gd name="connsiteX1" fmla="*/ 483298 w 1907857"/>
                <a:gd name="connsiteY1" fmla="*/ 431864 h 431863"/>
                <a:gd name="connsiteX2" fmla="*/ 354235 w 1907857"/>
                <a:gd name="connsiteY2" fmla="*/ 302895 h 431863"/>
                <a:gd name="connsiteX3" fmla="*/ 0 w 1907857"/>
                <a:gd name="connsiteY3" fmla="*/ 302895 h 431863"/>
                <a:gd name="connsiteX4" fmla="*/ 0 w 1907857"/>
                <a:gd name="connsiteY4" fmla="*/ 293941 h 431863"/>
                <a:gd name="connsiteX5" fmla="*/ 358045 w 1907857"/>
                <a:gd name="connsiteY5" fmla="*/ 293941 h 431863"/>
                <a:gd name="connsiteX6" fmla="*/ 487013 w 1907857"/>
                <a:gd name="connsiteY6" fmla="*/ 422910 h 431863"/>
                <a:gd name="connsiteX7" fmla="*/ 776002 w 1907857"/>
                <a:gd name="connsiteY7" fmla="*/ 422910 h 431863"/>
                <a:gd name="connsiteX8" fmla="*/ 991743 w 1907857"/>
                <a:gd name="connsiteY8" fmla="*/ 207169 h 431863"/>
                <a:gd name="connsiteX9" fmla="*/ 1520095 w 1907857"/>
                <a:gd name="connsiteY9" fmla="*/ 207169 h 431863"/>
                <a:gd name="connsiteX10" fmla="*/ 1727264 w 1907857"/>
                <a:gd name="connsiteY10" fmla="*/ 0 h 431863"/>
                <a:gd name="connsiteX11" fmla="*/ 1907857 w 1907857"/>
                <a:gd name="connsiteY11" fmla="*/ 0 h 431863"/>
                <a:gd name="connsiteX12" fmla="*/ 1907857 w 1907857"/>
                <a:gd name="connsiteY12" fmla="*/ 8953 h 431863"/>
                <a:gd name="connsiteX13" fmla="*/ 1730978 w 1907857"/>
                <a:gd name="connsiteY13" fmla="*/ 8953 h 431863"/>
                <a:gd name="connsiteX14" fmla="*/ 1523810 w 1907857"/>
                <a:gd name="connsiteY14" fmla="*/ 216122 h 431863"/>
                <a:gd name="connsiteX15" fmla="*/ 995458 w 1907857"/>
                <a:gd name="connsiteY15" fmla="*/ 216122 h 43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7857" h="431863">
                  <a:moveTo>
                    <a:pt x="779716" y="431864"/>
                  </a:moveTo>
                  <a:lnTo>
                    <a:pt x="483298" y="431864"/>
                  </a:lnTo>
                  <a:lnTo>
                    <a:pt x="354235" y="302895"/>
                  </a:lnTo>
                  <a:lnTo>
                    <a:pt x="0" y="302895"/>
                  </a:lnTo>
                  <a:lnTo>
                    <a:pt x="0" y="293941"/>
                  </a:lnTo>
                  <a:lnTo>
                    <a:pt x="358045" y="293941"/>
                  </a:lnTo>
                  <a:lnTo>
                    <a:pt x="487013" y="422910"/>
                  </a:lnTo>
                  <a:lnTo>
                    <a:pt x="776002" y="422910"/>
                  </a:lnTo>
                  <a:lnTo>
                    <a:pt x="991743" y="207169"/>
                  </a:lnTo>
                  <a:lnTo>
                    <a:pt x="1520095" y="207169"/>
                  </a:lnTo>
                  <a:lnTo>
                    <a:pt x="1727264" y="0"/>
                  </a:lnTo>
                  <a:lnTo>
                    <a:pt x="1907857" y="0"/>
                  </a:lnTo>
                  <a:lnTo>
                    <a:pt x="1907857" y="8953"/>
                  </a:lnTo>
                  <a:lnTo>
                    <a:pt x="1730978" y="8953"/>
                  </a:lnTo>
                  <a:lnTo>
                    <a:pt x="1523810" y="216122"/>
                  </a:lnTo>
                  <a:lnTo>
                    <a:pt x="995458" y="2161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56D6581-D09E-4FA4-8144-D803F5326FC4}"/>
                </a:ext>
              </a:extLst>
            </p:cNvPr>
            <p:cNvSpPr/>
            <p:nvPr/>
          </p:nvSpPr>
          <p:spPr>
            <a:xfrm>
              <a:off x="5060099" y="3127080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EADEED6-01A5-4050-A365-C994E73FA43B}"/>
                </a:ext>
              </a:extLst>
            </p:cNvPr>
            <p:cNvSpPr/>
            <p:nvPr/>
          </p:nvSpPr>
          <p:spPr>
            <a:xfrm>
              <a:off x="6966147" y="283323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764 h 33623"/>
                <a:gd name="connsiteX2" fmla="*/ 16859 w 33623"/>
                <a:gd name="connsiteY2" fmla="*/ 0 h 33623"/>
                <a:gd name="connsiteX3" fmla="*/ 0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098" y="33623"/>
                    <a:pt x="33623" y="26099"/>
                    <a:pt x="33623" y="16764"/>
                  </a:cubicBezTo>
                  <a:cubicBezTo>
                    <a:pt x="33623" y="743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F1BC9FB-E59C-480C-B095-F477D73B6686}"/>
                </a:ext>
              </a:extLst>
            </p:cNvPr>
            <p:cNvSpPr/>
            <p:nvPr/>
          </p:nvSpPr>
          <p:spPr>
            <a:xfrm>
              <a:off x="4976851" y="2296976"/>
              <a:ext cx="1908809" cy="648081"/>
            </a:xfrm>
            <a:custGeom>
              <a:avLst/>
              <a:gdLst>
                <a:gd name="connsiteX0" fmla="*/ 700278 w 1908809"/>
                <a:gd name="connsiteY0" fmla="*/ 648081 h 648081"/>
                <a:gd name="connsiteX1" fmla="*/ 0 w 1908809"/>
                <a:gd name="connsiteY1" fmla="*/ 648081 h 648081"/>
                <a:gd name="connsiteX2" fmla="*/ 0 w 1908809"/>
                <a:gd name="connsiteY2" fmla="*/ 639128 h 648081"/>
                <a:gd name="connsiteX3" fmla="*/ 696563 w 1908809"/>
                <a:gd name="connsiteY3" fmla="*/ 639128 h 648081"/>
                <a:gd name="connsiteX4" fmla="*/ 966883 w 1908809"/>
                <a:gd name="connsiteY4" fmla="*/ 368713 h 648081"/>
                <a:gd name="connsiteX5" fmla="*/ 1247204 w 1908809"/>
                <a:gd name="connsiteY5" fmla="*/ 368713 h 648081"/>
                <a:gd name="connsiteX6" fmla="*/ 1427036 w 1908809"/>
                <a:gd name="connsiteY6" fmla="*/ 188881 h 648081"/>
                <a:gd name="connsiteX7" fmla="*/ 1713548 w 1908809"/>
                <a:gd name="connsiteY7" fmla="*/ 188881 h 648081"/>
                <a:gd name="connsiteX8" fmla="*/ 1902428 w 1908809"/>
                <a:gd name="connsiteY8" fmla="*/ 0 h 648081"/>
                <a:gd name="connsiteX9" fmla="*/ 1908810 w 1908809"/>
                <a:gd name="connsiteY9" fmla="*/ 6286 h 648081"/>
                <a:gd name="connsiteX10" fmla="*/ 1717262 w 1908809"/>
                <a:gd name="connsiteY10" fmla="*/ 197834 h 648081"/>
                <a:gd name="connsiteX11" fmla="*/ 1430750 w 1908809"/>
                <a:gd name="connsiteY11" fmla="*/ 197834 h 648081"/>
                <a:gd name="connsiteX12" fmla="*/ 1250918 w 1908809"/>
                <a:gd name="connsiteY12" fmla="*/ 377666 h 648081"/>
                <a:gd name="connsiteX13" fmla="*/ 970597 w 1908809"/>
                <a:gd name="connsiteY13" fmla="*/ 377666 h 64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8809" h="648081">
                  <a:moveTo>
                    <a:pt x="700278" y="648081"/>
                  </a:moveTo>
                  <a:lnTo>
                    <a:pt x="0" y="648081"/>
                  </a:lnTo>
                  <a:lnTo>
                    <a:pt x="0" y="639128"/>
                  </a:lnTo>
                  <a:lnTo>
                    <a:pt x="696563" y="639128"/>
                  </a:lnTo>
                  <a:lnTo>
                    <a:pt x="966883" y="368713"/>
                  </a:lnTo>
                  <a:lnTo>
                    <a:pt x="1247204" y="368713"/>
                  </a:lnTo>
                  <a:lnTo>
                    <a:pt x="1427036" y="188881"/>
                  </a:lnTo>
                  <a:lnTo>
                    <a:pt x="1713548" y="188881"/>
                  </a:lnTo>
                  <a:lnTo>
                    <a:pt x="1902428" y="0"/>
                  </a:lnTo>
                  <a:lnTo>
                    <a:pt x="1908810" y="6286"/>
                  </a:lnTo>
                  <a:lnTo>
                    <a:pt x="1717262" y="197834"/>
                  </a:lnTo>
                  <a:lnTo>
                    <a:pt x="1430750" y="197834"/>
                  </a:lnTo>
                  <a:lnTo>
                    <a:pt x="1250918" y="377666"/>
                  </a:lnTo>
                  <a:lnTo>
                    <a:pt x="970597" y="3776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24A7527-E6F9-4807-8BF7-415425EBDF0D}"/>
                </a:ext>
              </a:extLst>
            </p:cNvPr>
            <p:cNvSpPr/>
            <p:nvPr/>
          </p:nvSpPr>
          <p:spPr>
            <a:xfrm>
              <a:off x="4960849" y="2923626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36589E7-216D-41CA-B249-49417AB07DCA}"/>
                </a:ext>
              </a:extLst>
            </p:cNvPr>
            <p:cNvSpPr/>
            <p:nvPr/>
          </p:nvSpPr>
          <p:spPr>
            <a:xfrm>
              <a:off x="6865016" y="228385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E69437B-6F5E-472F-AC94-6EF5DACA94D4}"/>
                </a:ext>
              </a:extLst>
            </p:cNvPr>
            <p:cNvSpPr/>
            <p:nvPr/>
          </p:nvSpPr>
          <p:spPr>
            <a:xfrm>
              <a:off x="2754287" y="3645526"/>
              <a:ext cx="856106" cy="113157"/>
            </a:xfrm>
            <a:custGeom>
              <a:avLst/>
              <a:gdLst>
                <a:gd name="connsiteX0" fmla="*/ 288512 w 856106"/>
                <a:gd name="connsiteY0" fmla="*/ 113157 h 113157"/>
                <a:gd name="connsiteX1" fmla="*/ 0 w 856106"/>
                <a:gd name="connsiteY1" fmla="*/ 113157 h 113157"/>
                <a:gd name="connsiteX2" fmla="*/ 0 w 856106"/>
                <a:gd name="connsiteY2" fmla="*/ 104204 h 113157"/>
                <a:gd name="connsiteX3" fmla="*/ 284797 w 856106"/>
                <a:gd name="connsiteY3" fmla="*/ 104204 h 113157"/>
                <a:gd name="connsiteX4" fmla="*/ 389001 w 856106"/>
                <a:gd name="connsiteY4" fmla="*/ 0 h 113157"/>
                <a:gd name="connsiteX5" fmla="*/ 856107 w 856106"/>
                <a:gd name="connsiteY5" fmla="*/ 0 h 113157"/>
                <a:gd name="connsiteX6" fmla="*/ 856107 w 856106"/>
                <a:gd name="connsiteY6" fmla="*/ 8954 h 113157"/>
                <a:gd name="connsiteX7" fmla="*/ 392620 w 856106"/>
                <a:gd name="connsiteY7" fmla="*/ 8954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106" h="113157">
                  <a:moveTo>
                    <a:pt x="288512" y="113157"/>
                  </a:moveTo>
                  <a:lnTo>
                    <a:pt x="0" y="113157"/>
                  </a:lnTo>
                  <a:lnTo>
                    <a:pt x="0" y="104204"/>
                  </a:lnTo>
                  <a:lnTo>
                    <a:pt x="284797" y="104204"/>
                  </a:lnTo>
                  <a:lnTo>
                    <a:pt x="389001" y="0"/>
                  </a:lnTo>
                  <a:lnTo>
                    <a:pt x="856107" y="0"/>
                  </a:lnTo>
                  <a:lnTo>
                    <a:pt x="856107" y="8954"/>
                  </a:lnTo>
                  <a:lnTo>
                    <a:pt x="39262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812707D-0A50-43BA-84D1-5BB1E9812465}"/>
                </a:ext>
              </a:extLst>
            </p:cNvPr>
            <p:cNvSpPr/>
            <p:nvPr/>
          </p:nvSpPr>
          <p:spPr>
            <a:xfrm>
              <a:off x="2738285" y="3737251"/>
              <a:ext cx="33624" cy="33718"/>
            </a:xfrm>
            <a:custGeom>
              <a:avLst/>
              <a:gdLst>
                <a:gd name="connsiteX0" fmla="*/ 16859 w 33624"/>
                <a:gd name="connsiteY0" fmla="*/ 33718 h 33718"/>
                <a:gd name="connsiteX1" fmla="*/ 0 w 33624"/>
                <a:gd name="connsiteY1" fmla="*/ 16859 h 33718"/>
                <a:gd name="connsiteX2" fmla="*/ 16859 w 33624"/>
                <a:gd name="connsiteY2" fmla="*/ 0 h 33718"/>
                <a:gd name="connsiteX3" fmla="*/ 33623 w 33624"/>
                <a:gd name="connsiteY3" fmla="*/ 16859 h 33718"/>
                <a:gd name="connsiteX4" fmla="*/ 16859 w 33624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719" y="26194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E9F084A-ECA9-44D1-B290-EB6715C5DC76}"/>
                </a:ext>
              </a:extLst>
            </p:cNvPr>
            <p:cNvSpPr/>
            <p:nvPr/>
          </p:nvSpPr>
          <p:spPr>
            <a:xfrm>
              <a:off x="3592678" y="36331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10636EB-DDFC-43E7-B5F8-CD65A88EDFB0}"/>
                </a:ext>
              </a:extLst>
            </p:cNvPr>
            <p:cNvSpPr/>
            <p:nvPr/>
          </p:nvSpPr>
          <p:spPr>
            <a:xfrm>
              <a:off x="3305023" y="3700104"/>
              <a:ext cx="3758184" cy="251936"/>
            </a:xfrm>
            <a:custGeom>
              <a:avLst/>
              <a:gdLst>
                <a:gd name="connsiteX0" fmla="*/ 3758184 w 3758184"/>
                <a:gd name="connsiteY0" fmla="*/ 251936 h 251936"/>
                <a:gd name="connsiteX1" fmla="*/ 2909221 w 3758184"/>
                <a:gd name="connsiteY1" fmla="*/ 251936 h 251936"/>
                <a:gd name="connsiteX2" fmla="*/ 2750344 w 3758184"/>
                <a:gd name="connsiteY2" fmla="*/ 93059 h 251936"/>
                <a:gd name="connsiteX3" fmla="*/ 2570321 w 3758184"/>
                <a:gd name="connsiteY3" fmla="*/ 93059 h 251936"/>
                <a:gd name="connsiteX4" fmla="*/ 2446496 w 3758184"/>
                <a:gd name="connsiteY4" fmla="*/ 216979 h 251936"/>
                <a:gd name="connsiteX5" fmla="*/ 2264474 w 3758184"/>
                <a:gd name="connsiteY5" fmla="*/ 216979 h 251936"/>
                <a:gd name="connsiteX6" fmla="*/ 2095500 w 3758184"/>
                <a:gd name="connsiteY6" fmla="*/ 48006 h 251936"/>
                <a:gd name="connsiteX7" fmla="*/ 1681829 w 3758184"/>
                <a:gd name="connsiteY7" fmla="*/ 48006 h 251936"/>
                <a:gd name="connsiteX8" fmla="*/ 1493996 w 3758184"/>
                <a:gd name="connsiteY8" fmla="*/ 235934 h 251936"/>
                <a:gd name="connsiteX9" fmla="*/ 1208723 w 3758184"/>
                <a:gd name="connsiteY9" fmla="*/ 235934 h 251936"/>
                <a:gd name="connsiteX10" fmla="*/ 1058704 w 3758184"/>
                <a:gd name="connsiteY10" fmla="*/ 85820 h 251936"/>
                <a:gd name="connsiteX11" fmla="*/ 470821 w 3758184"/>
                <a:gd name="connsiteY11" fmla="*/ 85820 h 251936"/>
                <a:gd name="connsiteX12" fmla="*/ 393859 w 3758184"/>
                <a:gd name="connsiteY12" fmla="*/ 8954 h 251936"/>
                <a:gd name="connsiteX13" fmla="*/ 0 w 3758184"/>
                <a:gd name="connsiteY13" fmla="*/ 8954 h 251936"/>
                <a:gd name="connsiteX14" fmla="*/ 0 w 3758184"/>
                <a:gd name="connsiteY14" fmla="*/ 0 h 251936"/>
                <a:gd name="connsiteX15" fmla="*/ 397573 w 3758184"/>
                <a:gd name="connsiteY15" fmla="*/ 0 h 251936"/>
                <a:gd name="connsiteX16" fmla="*/ 474440 w 3758184"/>
                <a:gd name="connsiteY16" fmla="*/ 76867 h 251936"/>
                <a:gd name="connsiteX17" fmla="*/ 1062419 w 3758184"/>
                <a:gd name="connsiteY17" fmla="*/ 76867 h 251936"/>
                <a:gd name="connsiteX18" fmla="*/ 1212437 w 3758184"/>
                <a:gd name="connsiteY18" fmla="*/ 226981 h 251936"/>
                <a:gd name="connsiteX19" fmla="*/ 1490282 w 3758184"/>
                <a:gd name="connsiteY19" fmla="*/ 226981 h 251936"/>
                <a:gd name="connsiteX20" fmla="*/ 1678115 w 3758184"/>
                <a:gd name="connsiteY20" fmla="*/ 39053 h 251936"/>
                <a:gd name="connsiteX21" fmla="*/ 2099215 w 3758184"/>
                <a:gd name="connsiteY21" fmla="*/ 39053 h 251936"/>
                <a:gd name="connsiteX22" fmla="*/ 2268188 w 3758184"/>
                <a:gd name="connsiteY22" fmla="*/ 208026 h 251936"/>
                <a:gd name="connsiteX23" fmla="*/ 2442782 w 3758184"/>
                <a:gd name="connsiteY23" fmla="*/ 208026 h 251936"/>
                <a:gd name="connsiteX24" fmla="*/ 2566607 w 3758184"/>
                <a:gd name="connsiteY24" fmla="*/ 84201 h 251936"/>
                <a:gd name="connsiteX25" fmla="*/ 2754059 w 3758184"/>
                <a:gd name="connsiteY25" fmla="*/ 84201 h 251936"/>
                <a:gd name="connsiteX26" fmla="*/ 2912935 w 3758184"/>
                <a:gd name="connsiteY26" fmla="*/ 242983 h 251936"/>
                <a:gd name="connsiteX27" fmla="*/ 3758184 w 3758184"/>
                <a:gd name="connsiteY27" fmla="*/ 242983 h 2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58184" h="251936">
                  <a:moveTo>
                    <a:pt x="3758184" y="251936"/>
                  </a:moveTo>
                  <a:lnTo>
                    <a:pt x="2909221" y="251936"/>
                  </a:lnTo>
                  <a:lnTo>
                    <a:pt x="2750344" y="93059"/>
                  </a:lnTo>
                  <a:lnTo>
                    <a:pt x="2570321" y="93059"/>
                  </a:lnTo>
                  <a:lnTo>
                    <a:pt x="2446496" y="216979"/>
                  </a:lnTo>
                  <a:lnTo>
                    <a:pt x="2264474" y="216979"/>
                  </a:lnTo>
                  <a:lnTo>
                    <a:pt x="2095500" y="48006"/>
                  </a:lnTo>
                  <a:lnTo>
                    <a:pt x="1681829" y="48006"/>
                  </a:lnTo>
                  <a:lnTo>
                    <a:pt x="1493996" y="235934"/>
                  </a:lnTo>
                  <a:lnTo>
                    <a:pt x="1208723" y="235934"/>
                  </a:lnTo>
                  <a:lnTo>
                    <a:pt x="1058704" y="85820"/>
                  </a:lnTo>
                  <a:lnTo>
                    <a:pt x="470821" y="85820"/>
                  </a:lnTo>
                  <a:lnTo>
                    <a:pt x="39385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97573" y="0"/>
                  </a:lnTo>
                  <a:lnTo>
                    <a:pt x="474440" y="76867"/>
                  </a:lnTo>
                  <a:lnTo>
                    <a:pt x="1062419" y="76867"/>
                  </a:lnTo>
                  <a:lnTo>
                    <a:pt x="1212437" y="226981"/>
                  </a:lnTo>
                  <a:lnTo>
                    <a:pt x="1490282" y="226981"/>
                  </a:lnTo>
                  <a:lnTo>
                    <a:pt x="1678115" y="39053"/>
                  </a:lnTo>
                  <a:lnTo>
                    <a:pt x="2099215" y="39053"/>
                  </a:lnTo>
                  <a:lnTo>
                    <a:pt x="2268188" y="208026"/>
                  </a:lnTo>
                  <a:lnTo>
                    <a:pt x="2442782" y="208026"/>
                  </a:lnTo>
                  <a:lnTo>
                    <a:pt x="2566607" y="84201"/>
                  </a:lnTo>
                  <a:lnTo>
                    <a:pt x="2754059" y="84201"/>
                  </a:lnTo>
                  <a:lnTo>
                    <a:pt x="2912935" y="242983"/>
                  </a:lnTo>
                  <a:lnTo>
                    <a:pt x="3758184" y="242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9527A36-EB2D-4F17-BEC6-3333755C5EC2}"/>
                </a:ext>
              </a:extLst>
            </p:cNvPr>
            <p:cNvSpPr/>
            <p:nvPr/>
          </p:nvSpPr>
          <p:spPr>
            <a:xfrm>
              <a:off x="3289021" y="3687626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623" y="26194"/>
                    <a:pt x="26098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D61D398-5BEE-4977-BF81-BF5D6BB62BEE}"/>
                </a:ext>
              </a:extLst>
            </p:cNvPr>
            <p:cNvSpPr/>
            <p:nvPr/>
          </p:nvSpPr>
          <p:spPr>
            <a:xfrm>
              <a:off x="7045490" y="3930799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429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28EB1B7-6CAF-491B-82D4-8B97A70D1078}"/>
                </a:ext>
              </a:extLst>
            </p:cNvPr>
            <p:cNvSpPr/>
            <p:nvPr/>
          </p:nvSpPr>
          <p:spPr>
            <a:xfrm>
              <a:off x="3726695" y="3486744"/>
              <a:ext cx="3311747" cy="416051"/>
            </a:xfrm>
            <a:custGeom>
              <a:avLst/>
              <a:gdLst>
                <a:gd name="connsiteX0" fmla="*/ 3311747 w 3311747"/>
                <a:gd name="connsiteY0" fmla="*/ 416052 h 416051"/>
                <a:gd name="connsiteX1" fmla="*/ 2670810 w 3311747"/>
                <a:gd name="connsiteY1" fmla="*/ 416052 h 416051"/>
                <a:gd name="connsiteX2" fmla="*/ 2462689 w 3311747"/>
                <a:gd name="connsiteY2" fmla="*/ 207835 h 416051"/>
                <a:gd name="connsiteX3" fmla="*/ 2189321 w 3311747"/>
                <a:gd name="connsiteY3" fmla="*/ 207835 h 416051"/>
                <a:gd name="connsiteX4" fmla="*/ 2100453 w 3311747"/>
                <a:gd name="connsiteY4" fmla="*/ 119063 h 416051"/>
                <a:gd name="connsiteX5" fmla="*/ 1931480 w 3311747"/>
                <a:gd name="connsiteY5" fmla="*/ 119063 h 416051"/>
                <a:gd name="connsiteX6" fmla="*/ 1856137 w 3311747"/>
                <a:gd name="connsiteY6" fmla="*/ 194405 h 416051"/>
                <a:gd name="connsiteX7" fmla="*/ 1542955 w 3311747"/>
                <a:gd name="connsiteY7" fmla="*/ 194405 h 416051"/>
                <a:gd name="connsiteX8" fmla="*/ 1460468 w 3311747"/>
                <a:gd name="connsiteY8" fmla="*/ 111919 h 416051"/>
                <a:gd name="connsiteX9" fmla="*/ 1383602 w 3311747"/>
                <a:gd name="connsiteY9" fmla="*/ 111919 h 416051"/>
                <a:gd name="connsiteX10" fmla="*/ 1315403 w 3311747"/>
                <a:gd name="connsiteY10" fmla="*/ 180118 h 416051"/>
                <a:gd name="connsiteX11" fmla="*/ 887539 w 3311747"/>
                <a:gd name="connsiteY11" fmla="*/ 180118 h 416051"/>
                <a:gd name="connsiteX12" fmla="*/ 716375 w 3311747"/>
                <a:gd name="connsiteY12" fmla="*/ 8954 h 416051"/>
                <a:gd name="connsiteX13" fmla="*/ 417481 w 3311747"/>
                <a:gd name="connsiteY13" fmla="*/ 8954 h 416051"/>
                <a:gd name="connsiteX14" fmla="*/ 293465 w 3311747"/>
                <a:gd name="connsiteY14" fmla="*/ 132969 h 416051"/>
                <a:gd name="connsiteX15" fmla="*/ 0 w 3311747"/>
                <a:gd name="connsiteY15" fmla="*/ 132969 h 416051"/>
                <a:gd name="connsiteX16" fmla="*/ 0 w 3311747"/>
                <a:gd name="connsiteY16" fmla="*/ 124016 h 416051"/>
                <a:gd name="connsiteX17" fmla="*/ 289750 w 3311747"/>
                <a:gd name="connsiteY17" fmla="*/ 124016 h 416051"/>
                <a:gd name="connsiteX18" fmla="*/ 413766 w 3311747"/>
                <a:gd name="connsiteY18" fmla="*/ 0 h 416051"/>
                <a:gd name="connsiteX19" fmla="*/ 720090 w 3311747"/>
                <a:gd name="connsiteY19" fmla="*/ 0 h 416051"/>
                <a:gd name="connsiteX20" fmla="*/ 891254 w 3311747"/>
                <a:gd name="connsiteY20" fmla="*/ 171164 h 416051"/>
                <a:gd name="connsiteX21" fmla="*/ 1311688 w 3311747"/>
                <a:gd name="connsiteY21" fmla="*/ 171164 h 416051"/>
                <a:gd name="connsiteX22" fmla="*/ 1379887 w 3311747"/>
                <a:gd name="connsiteY22" fmla="*/ 102965 h 416051"/>
                <a:gd name="connsiteX23" fmla="*/ 1464183 w 3311747"/>
                <a:gd name="connsiteY23" fmla="*/ 102965 h 416051"/>
                <a:gd name="connsiteX24" fmla="*/ 1546670 w 3311747"/>
                <a:gd name="connsiteY24" fmla="*/ 185452 h 416051"/>
                <a:gd name="connsiteX25" fmla="*/ 1852422 w 3311747"/>
                <a:gd name="connsiteY25" fmla="*/ 185452 h 416051"/>
                <a:gd name="connsiteX26" fmla="*/ 1927765 w 3311747"/>
                <a:gd name="connsiteY26" fmla="*/ 110109 h 416051"/>
                <a:gd name="connsiteX27" fmla="*/ 2104168 w 3311747"/>
                <a:gd name="connsiteY27" fmla="*/ 110109 h 416051"/>
                <a:gd name="connsiteX28" fmla="*/ 2193036 w 3311747"/>
                <a:gd name="connsiteY28" fmla="*/ 198882 h 416051"/>
                <a:gd name="connsiteX29" fmla="*/ 2466308 w 3311747"/>
                <a:gd name="connsiteY29" fmla="*/ 198882 h 416051"/>
                <a:gd name="connsiteX30" fmla="*/ 2674430 w 3311747"/>
                <a:gd name="connsiteY30" fmla="*/ 407003 h 416051"/>
                <a:gd name="connsiteX31" fmla="*/ 3311747 w 3311747"/>
                <a:gd name="connsiteY31" fmla="*/ 407003 h 41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11747" h="416051">
                  <a:moveTo>
                    <a:pt x="3311747" y="416052"/>
                  </a:moveTo>
                  <a:lnTo>
                    <a:pt x="2670810" y="416052"/>
                  </a:lnTo>
                  <a:lnTo>
                    <a:pt x="2462689" y="207835"/>
                  </a:lnTo>
                  <a:lnTo>
                    <a:pt x="2189321" y="207835"/>
                  </a:lnTo>
                  <a:lnTo>
                    <a:pt x="2100453" y="119063"/>
                  </a:lnTo>
                  <a:lnTo>
                    <a:pt x="1931480" y="119063"/>
                  </a:lnTo>
                  <a:lnTo>
                    <a:pt x="1856137" y="194405"/>
                  </a:lnTo>
                  <a:lnTo>
                    <a:pt x="1542955" y="194405"/>
                  </a:lnTo>
                  <a:lnTo>
                    <a:pt x="1460468" y="111919"/>
                  </a:lnTo>
                  <a:lnTo>
                    <a:pt x="1383602" y="111919"/>
                  </a:lnTo>
                  <a:lnTo>
                    <a:pt x="1315403" y="180118"/>
                  </a:lnTo>
                  <a:lnTo>
                    <a:pt x="887539" y="180118"/>
                  </a:lnTo>
                  <a:lnTo>
                    <a:pt x="716375" y="8954"/>
                  </a:lnTo>
                  <a:lnTo>
                    <a:pt x="417481" y="8954"/>
                  </a:lnTo>
                  <a:lnTo>
                    <a:pt x="293465" y="132969"/>
                  </a:lnTo>
                  <a:lnTo>
                    <a:pt x="0" y="132969"/>
                  </a:lnTo>
                  <a:lnTo>
                    <a:pt x="0" y="124016"/>
                  </a:lnTo>
                  <a:lnTo>
                    <a:pt x="289750" y="124016"/>
                  </a:lnTo>
                  <a:lnTo>
                    <a:pt x="413766" y="0"/>
                  </a:lnTo>
                  <a:lnTo>
                    <a:pt x="720090" y="0"/>
                  </a:lnTo>
                  <a:lnTo>
                    <a:pt x="891254" y="171164"/>
                  </a:lnTo>
                  <a:lnTo>
                    <a:pt x="1311688" y="171164"/>
                  </a:lnTo>
                  <a:lnTo>
                    <a:pt x="1379887" y="102965"/>
                  </a:lnTo>
                  <a:lnTo>
                    <a:pt x="1464183" y="102965"/>
                  </a:lnTo>
                  <a:lnTo>
                    <a:pt x="1546670" y="185452"/>
                  </a:lnTo>
                  <a:lnTo>
                    <a:pt x="1852422" y="185452"/>
                  </a:lnTo>
                  <a:lnTo>
                    <a:pt x="1927765" y="110109"/>
                  </a:lnTo>
                  <a:lnTo>
                    <a:pt x="2104168" y="110109"/>
                  </a:lnTo>
                  <a:lnTo>
                    <a:pt x="2193036" y="198882"/>
                  </a:lnTo>
                  <a:lnTo>
                    <a:pt x="2466308" y="198882"/>
                  </a:lnTo>
                  <a:lnTo>
                    <a:pt x="2674430" y="407003"/>
                  </a:lnTo>
                  <a:lnTo>
                    <a:pt x="3311747" y="407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17AEEC9-6A1B-46EC-974B-C6C40554A303}"/>
                </a:ext>
              </a:extLst>
            </p:cNvPr>
            <p:cNvSpPr/>
            <p:nvPr/>
          </p:nvSpPr>
          <p:spPr>
            <a:xfrm>
              <a:off x="3710597" y="359847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620" y="33623"/>
                    <a:pt x="0" y="26099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719" y="26099"/>
                    <a:pt x="26194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4CCEC82-7CD6-4673-BF8E-A79034A2F1B7}"/>
                </a:ext>
              </a:extLst>
            </p:cNvPr>
            <p:cNvSpPr/>
            <p:nvPr/>
          </p:nvSpPr>
          <p:spPr>
            <a:xfrm>
              <a:off x="7020725" y="3881364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0F4838F-ECD3-4524-990A-3238B1580E03}"/>
                </a:ext>
              </a:extLst>
            </p:cNvPr>
            <p:cNvSpPr/>
            <p:nvPr/>
          </p:nvSpPr>
          <p:spPr>
            <a:xfrm>
              <a:off x="2789054" y="3501603"/>
              <a:ext cx="766667" cy="98297"/>
            </a:xfrm>
            <a:custGeom>
              <a:avLst/>
              <a:gdLst>
                <a:gd name="connsiteX0" fmla="*/ 766667 w 766667"/>
                <a:gd name="connsiteY0" fmla="*/ 98298 h 98297"/>
                <a:gd name="connsiteX1" fmla="*/ 339376 w 766667"/>
                <a:gd name="connsiteY1" fmla="*/ 98298 h 98297"/>
                <a:gd name="connsiteX2" fmla="*/ 250031 w 766667"/>
                <a:gd name="connsiteY2" fmla="*/ 8954 h 98297"/>
                <a:gd name="connsiteX3" fmla="*/ 0 w 766667"/>
                <a:gd name="connsiteY3" fmla="*/ 8954 h 98297"/>
                <a:gd name="connsiteX4" fmla="*/ 0 w 766667"/>
                <a:gd name="connsiteY4" fmla="*/ 0 h 98297"/>
                <a:gd name="connsiteX5" fmla="*/ 253746 w 766667"/>
                <a:gd name="connsiteY5" fmla="*/ 0 h 98297"/>
                <a:gd name="connsiteX6" fmla="*/ 342995 w 766667"/>
                <a:gd name="connsiteY6" fmla="*/ 89345 h 98297"/>
                <a:gd name="connsiteX7" fmla="*/ 766667 w 766667"/>
                <a:gd name="connsiteY7" fmla="*/ 89345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667" h="98297">
                  <a:moveTo>
                    <a:pt x="766667" y="98298"/>
                  </a:moveTo>
                  <a:lnTo>
                    <a:pt x="339376" y="98298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342995" y="89345"/>
                  </a:lnTo>
                  <a:lnTo>
                    <a:pt x="766667" y="893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EECCA2A-7D3D-4998-9AFE-D7EC80B8F9E2}"/>
                </a:ext>
              </a:extLst>
            </p:cNvPr>
            <p:cNvSpPr/>
            <p:nvPr/>
          </p:nvSpPr>
          <p:spPr>
            <a:xfrm>
              <a:off x="2773052" y="348922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3ED7585-5A30-4E52-BD9D-69BFFFB28560}"/>
                </a:ext>
              </a:extLst>
            </p:cNvPr>
            <p:cNvSpPr/>
            <p:nvPr/>
          </p:nvSpPr>
          <p:spPr>
            <a:xfrm>
              <a:off x="3538100" y="3578565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33623 w 33623"/>
                <a:gd name="connsiteY1" fmla="*/ 16859 h 33718"/>
                <a:gd name="connsiteX2" fmla="*/ 16859 w 33623"/>
                <a:gd name="connsiteY2" fmla="*/ 0 h 33718"/>
                <a:gd name="connsiteX3" fmla="*/ 0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26099" y="33718"/>
                    <a:pt x="33623" y="26194"/>
                    <a:pt x="33623" y="16859"/>
                  </a:cubicBezTo>
                  <a:cubicBezTo>
                    <a:pt x="33623" y="7525"/>
                    <a:pt x="26099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8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59C15DC-687C-4F64-A0B5-85C89ECCDE3E}"/>
                </a:ext>
              </a:extLst>
            </p:cNvPr>
            <p:cNvSpPr/>
            <p:nvPr/>
          </p:nvSpPr>
          <p:spPr>
            <a:xfrm>
              <a:off x="2749334" y="3402447"/>
              <a:ext cx="746950" cy="100679"/>
            </a:xfrm>
            <a:custGeom>
              <a:avLst/>
              <a:gdLst>
                <a:gd name="connsiteX0" fmla="*/ 746951 w 746950"/>
                <a:gd name="connsiteY0" fmla="*/ 100679 h 100679"/>
                <a:gd name="connsiteX1" fmla="*/ 436150 w 746950"/>
                <a:gd name="connsiteY1" fmla="*/ 100679 h 100679"/>
                <a:gd name="connsiteX2" fmla="*/ 344329 w 746950"/>
                <a:gd name="connsiteY2" fmla="*/ 8954 h 100679"/>
                <a:gd name="connsiteX3" fmla="*/ 0 w 746950"/>
                <a:gd name="connsiteY3" fmla="*/ 8954 h 100679"/>
                <a:gd name="connsiteX4" fmla="*/ 0 w 746950"/>
                <a:gd name="connsiteY4" fmla="*/ 0 h 100679"/>
                <a:gd name="connsiteX5" fmla="*/ 348044 w 746950"/>
                <a:gd name="connsiteY5" fmla="*/ 0 h 100679"/>
                <a:gd name="connsiteX6" fmla="*/ 439865 w 746950"/>
                <a:gd name="connsiteY6" fmla="*/ 91726 h 100679"/>
                <a:gd name="connsiteX7" fmla="*/ 746951 w 746950"/>
                <a:gd name="connsiteY7" fmla="*/ 91726 h 10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950" h="100679">
                  <a:moveTo>
                    <a:pt x="746951" y="100679"/>
                  </a:moveTo>
                  <a:lnTo>
                    <a:pt x="436150" y="100679"/>
                  </a:lnTo>
                  <a:lnTo>
                    <a:pt x="34432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48044" y="0"/>
                  </a:lnTo>
                  <a:lnTo>
                    <a:pt x="439865" y="91726"/>
                  </a:lnTo>
                  <a:lnTo>
                    <a:pt x="746951" y="917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B7C33BB-BA6D-4FB6-910F-9F87B8703CA0}"/>
                </a:ext>
              </a:extLst>
            </p:cNvPr>
            <p:cNvSpPr/>
            <p:nvPr/>
          </p:nvSpPr>
          <p:spPr>
            <a:xfrm>
              <a:off x="2733428" y="3390065"/>
              <a:ext cx="33623" cy="33623"/>
            </a:xfrm>
            <a:custGeom>
              <a:avLst/>
              <a:gdLst>
                <a:gd name="connsiteX0" fmla="*/ 16764 w 33623"/>
                <a:gd name="connsiteY0" fmla="*/ 33623 h 33623"/>
                <a:gd name="connsiteX1" fmla="*/ 0 w 33623"/>
                <a:gd name="connsiteY1" fmla="*/ 16859 h 33623"/>
                <a:gd name="connsiteX2" fmla="*/ 16764 w 33623"/>
                <a:gd name="connsiteY2" fmla="*/ 0 h 33623"/>
                <a:gd name="connsiteX3" fmla="*/ 33623 w 33623"/>
                <a:gd name="connsiteY3" fmla="*/ 16859 h 33623"/>
                <a:gd name="connsiteX4" fmla="*/ 16764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764" y="33623"/>
                  </a:moveTo>
                  <a:cubicBezTo>
                    <a:pt x="7429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03" y="33623"/>
                    <a:pt x="16764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E2024C5-3A2E-4729-93C3-A23C84EB06ED}"/>
                </a:ext>
              </a:extLst>
            </p:cNvPr>
            <p:cNvSpPr/>
            <p:nvPr/>
          </p:nvSpPr>
          <p:spPr>
            <a:xfrm>
              <a:off x="3478663" y="3481791"/>
              <a:ext cx="33624" cy="33718"/>
            </a:xfrm>
            <a:custGeom>
              <a:avLst/>
              <a:gdLst>
                <a:gd name="connsiteX0" fmla="*/ 16765 w 33624"/>
                <a:gd name="connsiteY0" fmla="*/ 33719 h 33718"/>
                <a:gd name="connsiteX1" fmla="*/ 33624 w 33624"/>
                <a:gd name="connsiteY1" fmla="*/ 16859 h 33718"/>
                <a:gd name="connsiteX2" fmla="*/ 16765 w 33624"/>
                <a:gd name="connsiteY2" fmla="*/ 0 h 33718"/>
                <a:gd name="connsiteX3" fmla="*/ 1 w 33624"/>
                <a:gd name="connsiteY3" fmla="*/ 16859 h 33718"/>
                <a:gd name="connsiteX4" fmla="*/ 16765 w 33624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765" y="33719"/>
                  </a:moveTo>
                  <a:cubicBezTo>
                    <a:pt x="26099" y="33719"/>
                    <a:pt x="33624" y="26194"/>
                    <a:pt x="33624" y="16859"/>
                  </a:cubicBezTo>
                  <a:cubicBezTo>
                    <a:pt x="33624" y="7620"/>
                    <a:pt x="26099" y="0"/>
                    <a:pt x="16765" y="0"/>
                  </a:cubicBezTo>
                  <a:cubicBezTo>
                    <a:pt x="7430" y="0"/>
                    <a:pt x="1" y="7525"/>
                    <a:pt x="1" y="16859"/>
                  </a:cubicBezTo>
                  <a:cubicBezTo>
                    <a:pt x="-94" y="26194"/>
                    <a:pt x="7430" y="33719"/>
                    <a:pt x="16765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C0F840D-1EFC-4A02-8086-2C2AB17D66A3}"/>
                </a:ext>
              </a:extLst>
            </p:cNvPr>
            <p:cNvSpPr/>
            <p:nvPr/>
          </p:nvSpPr>
          <p:spPr>
            <a:xfrm>
              <a:off x="3781273" y="3578565"/>
              <a:ext cx="1034605" cy="218503"/>
            </a:xfrm>
            <a:custGeom>
              <a:avLst/>
              <a:gdLst>
                <a:gd name="connsiteX0" fmla="*/ 1034606 w 1034605"/>
                <a:gd name="connsiteY0" fmla="*/ 218504 h 218503"/>
                <a:gd name="connsiteX1" fmla="*/ 876300 w 1034605"/>
                <a:gd name="connsiteY1" fmla="*/ 218504 h 218503"/>
                <a:gd name="connsiteX2" fmla="*/ 666750 w 1034605"/>
                <a:gd name="connsiteY2" fmla="*/ 8954 h 218503"/>
                <a:gd name="connsiteX3" fmla="*/ 409956 w 1034605"/>
                <a:gd name="connsiteY3" fmla="*/ 8954 h 218503"/>
                <a:gd name="connsiteX4" fmla="*/ 323183 w 1034605"/>
                <a:gd name="connsiteY4" fmla="*/ 95726 h 218503"/>
                <a:gd name="connsiteX5" fmla="*/ 0 w 1034605"/>
                <a:gd name="connsiteY5" fmla="*/ 95726 h 218503"/>
                <a:gd name="connsiteX6" fmla="*/ 0 w 1034605"/>
                <a:gd name="connsiteY6" fmla="*/ 86773 h 218503"/>
                <a:gd name="connsiteX7" fmla="*/ 319469 w 1034605"/>
                <a:gd name="connsiteY7" fmla="*/ 86773 h 218503"/>
                <a:gd name="connsiteX8" fmla="*/ 406241 w 1034605"/>
                <a:gd name="connsiteY8" fmla="*/ 0 h 218503"/>
                <a:gd name="connsiteX9" fmla="*/ 670465 w 1034605"/>
                <a:gd name="connsiteY9" fmla="*/ 0 h 218503"/>
                <a:gd name="connsiteX10" fmla="*/ 880015 w 1034605"/>
                <a:gd name="connsiteY10" fmla="*/ 209550 h 218503"/>
                <a:gd name="connsiteX11" fmla="*/ 1034606 w 1034605"/>
                <a:gd name="connsiteY11" fmla="*/ 209550 h 2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4605" h="218503">
                  <a:moveTo>
                    <a:pt x="1034606" y="218504"/>
                  </a:moveTo>
                  <a:lnTo>
                    <a:pt x="876300" y="218504"/>
                  </a:lnTo>
                  <a:lnTo>
                    <a:pt x="666750" y="8954"/>
                  </a:lnTo>
                  <a:lnTo>
                    <a:pt x="409956" y="8954"/>
                  </a:lnTo>
                  <a:lnTo>
                    <a:pt x="323183" y="95726"/>
                  </a:lnTo>
                  <a:lnTo>
                    <a:pt x="0" y="95726"/>
                  </a:lnTo>
                  <a:lnTo>
                    <a:pt x="0" y="86773"/>
                  </a:lnTo>
                  <a:lnTo>
                    <a:pt x="319469" y="86773"/>
                  </a:lnTo>
                  <a:lnTo>
                    <a:pt x="406241" y="0"/>
                  </a:lnTo>
                  <a:lnTo>
                    <a:pt x="670465" y="0"/>
                  </a:lnTo>
                  <a:lnTo>
                    <a:pt x="880015" y="209550"/>
                  </a:lnTo>
                  <a:lnTo>
                    <a:pt x="1034606" y="209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4D90844-B212-4DC2-9047-5E452A2C0B43}"/>
                </a:ext>
              </a:extLst>
            </p:cNvPr>
            <p:cNvSpPr/>
            <p:nvPr/>
          </p:nvSpPr>
          <p:spPr>
            <a:xfrm>
              <a:off x="3765271" y="3652955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93C5D22-A04E-4723-9E2F-DC1E41202B59}"/>
                </a:ext>
              </a:extLst>
            </p:cNvPr>
            <p:cNvSpPr/>
            <p:nvPr/>
          </p:nvSpPr>
          <p:spPr>
            <a:xfrm>
              <a:off x="4798162" y="3775827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859 h 33623"/>
                <a:gd name="connsiteX2" fmla="*/ 16859 w 33718"/>
                <a:gd name="connsiteY2" fmla="*/ 0 h 33623"/>
                <a:gd name="connsiteX3" fmla="*/ 0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9"/>
                    <a:pt x="7620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716648A-FAB0-4312-AEF2-8E27C18BCB84}"/>
                </a:ext>
              </a:extLst>
            </p:cNvPr>
            <p:cNvSpPr/>
            <p:nvPr/>
          </p:nvSpPr>
          <p:spPr>
            <a:xfrm>
              <a:off x="3835851" y="3640572"/>
              <a:ext cx="742283" cy="182308"/>
            </a:xfrm>
            <a:custGeom>
              <a:avLst/>
              <a:gdLst>
                <a:gd name="connsiteX0" fmla="*/ 735997 w 742283"/>
                <a:gd name="connsiteY0" fmla="*/ 182309 h 182308"/>
                <a:gd name="connsiteX1" fmla="*/ 562547 w 742283"/>
                <a:gd name="connsiteY1" fmla="*/ 8954 h 182308"/>
                <a:gd name="connsiteX2" fmla="*/ 397573 w 742283"/>
                <a:gd name="connsiteY2" fmla="*/ 8954 h 182308"/>
                <a:gd name="connsiteX3" fmla="*/ 313277 w 742283"/>
                <a:gd name="connsiteY3" fmla="*/ 93250 h 182308"/>
                <a:gd name="connsiteX4" fmla="*/ 0 w 742283"/>
                <a:gd name="connsiteY4" fmla="*/ 93250 h 182308"/>
                <a:gd name="connsiteX5" fmla="*/ 0 w 742283"/>
                <a:gd name="connsiteY5" fmla="*/ 84296 h 182308"/>
                <a:gd name="connsiteX6" fmla="*/ 309563 w 742283"/>
                <a:gd name="connsiteY6" fmla="*/ 84296 h 182308"/>
                <a:gd name="connsiteX7" fmla="*/ 393859 w 742283"/>
                <a:gd name="connsiteY7" fmla="*/ 0 h 182308"/>
                <a:gd name="connsiteX8" fmla="*/ 566261 w 742283"/>
                <a:gd name="connsiteY8" fmla="*/ 0 h 182308"/>
                <a:gd name="connsiteX9" fmla="*/ 742283 w 742283"/>
                <a:gd name="connsiteY9" fmla="*/ 176022 h 18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283" h="182308">
                  <a:moveTo>
                    <a:pt x="735997" y="182309"/>
                  </a:moveTo>
                  <a:lnTo>
                    <a:pt x="562547" y="8954"/>
                  </a:lnTo>
                  <a:lnTo>
                    <a:pt x="397573" y="8954"/>
                  </a:lnTo>
                  <a:lnTo>
                    <a:pt x="313277" y="93250"/>
                  </a:lnTo>
                  <a:lnTo>
                    <a:pt x="0" y="93250"/>
                  </a:lnTo>
                  <a:lnTo>
                    <a:pt x="0" y="84296"/>
                  </a:lnTo>
                  <a:lnTo>
                    <a:pt x="309563" y="84296"/>
                  </a:lnTo>
                  <a:lnTo>
                    <a:pt x="393859" y="0"/>
                  </a:lnTo>
                  <a:lnTo>
                    <a:pt x="566261" y="0"/>
                  </a:lnTo>
                  <a:lnTo>
                    <a:pt x="742283" y="1760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0580C04-3D1A-4D30-9652-B891BA99B6FF}"/>
                </a:ext>
              </a:extLst>
            </p:cNvPr>
            <p:cNvSpPr/>
            <p:nvPr/>
          </p:nvSpPr>
          <p:spPr>
            <a:xfrm>
              <a:off x="3819849" y="371248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EA16C80-D4D7-4A31-A733-2004DDE30223}"/>
                </a:ext>
              </a:extLst>
            </p:cNvPr>
            <p:cNvSpPr/>
            <p:nvPr/>
          </p:nvSpPr>
          <p:spPr>
            <a:xfrm>
              <a:off x="4557584" y="380233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45F9EAE-6008-4C9A-A31A-99C6282FE378}"/>
                </a:ext>
              </a:extLst>
            </p:cNvPr>
            <p:cNvSpPr/>
            <p:nvPr/>
          </p:nvSpPr>
          <p:spPr>
            <a:xfrm>
              <a:off x="5951258" y="3108697"/>
              <a:ext cx="982122" cy="399192"/>
            </a:xfrm>
            <a:custGeom>
              <a:avLst/>
              <a:gdLst>
                <a:gd name="connsiteX0" fmla="*/ 6382 w 982122"/>
                <a:gd name="connsiteY0" fmla="*/ 399193 h 399192"/>
                <a:gd name="connsiteX1" fmla="*/ 0 w 982122"/>
                <a:gd name="connsiteY1" fmla="*/ 392906 h 399192"/>
                <a:gd name="connsiteX2" fmla="*/ 215741 w 982122"/>
                <a:gd name="connsiteY2" fmla="*/ 177165 h 399192"/>
                <a:gd name="connsiteX3" fmla="*/ 798671 w 982122"/>
                <a:gd name="connsiteY3" fmla="*/ 177165 h 399192"/>
                <a:gd name="connsiteX4" fmla="*/ 975836 w 982122"/>
                <a:gd name="connsiteY4" fmla="*/ 0 h 399192"/>
                <a:gd name="connsiteX5" fmla="*/ 982123 w 982122"/>
                <a:gd name="connsiteY5" fmla="*/ 6286 h 399192"/>
                <a:gd name="connsiteX6" fmla="*/ 802386 w 982122"/>
                <a:gd name="connsiteY6" fmla="*/ 186119 h 399192"/>
                <a:gd name="connsiteX7" fmla="*/ 219456 w 982122"/>
                <a:gd name="connsiteY7" fmla="*/ 186119 h 39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2122" h="399192">
                  <a:moveTo>
                    <a:pt x="6382" y="399193"/>
                  </a:moveTo>
                  <a:lnTo>
                    <a:pt x="0" y="392906"/>
                  </a:lnTo>
                  <a:lnTo>
                    <a:pt x="215741" y="177165"/>
                  </a:lnTo>
                  <a:lnTo>
                    <a:pt x="798671" y="177165"/>
                  </a:lnTo>
                  <a:lnTo>
                    <a:pt x="975836" y="0"/>
                  </a:lnTo>
                  <a:lnTo>
                    <a:pt x="982123" y="6286"/>
                  </a:lnTo>
                  <a:lnTo>
                    <a:pt x="802386" y="186119"/>
                  </a:lnTo>
                  <a:lnTo>
                    <a:pt x="219456" y="1861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7CA493C-E030-4CDC-B045-EDEEB5F98529}"/>
                </a:ext>
              </a:extLst>
            </p:cNvPr>
            <p:cNvSpPr/>
            <p:nvPr/>
          </p:nvSpPr>
          <p:spPr>
            <a:xfrm>
              <a:off x="5938233" y="3487339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300F23F-FFD9-4D91-BA12-1AD60C906580}"/>
                </a:ext>
              </a:extLst>
            </p:cNvPr>
            <p:cNvSpPr/>
            <p:nvPr/>
          </p:nvSpPr>
          <p:spPr>
            <a:xfrm>
              <a:off x="6912831" y="3095576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176B6AF-7B51-4C9B-B123-DDF3896667EB}"/>
                </a:ext>
              </a:extLst>
            </p:cNvPr>
            <p:cNvSpPr/>
            <p:nvPr/>
          </p:nvSpPr>
          <p:spPr>
            <a:xfrm>
              <a:off x="6013647" y="3556181"/>
              <a:ext cx="1376172" cy="327469"/>
            </a:xfrm>
            <a:custGeom>
              <a:avLst/>
              <a:gdLst>
                <a:gd name="connsiteX0" fmla="*/ 1369790 w 1376172"/>
                <a:gd name="connsiteY0" fmla="*/ 327470 h 327469"/>
                <a:gd name="connsiteX1" fmla="*/ 1202626 w 1376172"/>
                <a:gd name="connsiteY1" fmla="*/ 160306 h 327469"/>
                <a:gd name="connsiteX2" fmla="*/ 1026509 w 1376172"/>
                <a:gd name="connsiteY2" fmla="*/ 160306 h 327469"/>
                <a:gd name="connsiteX3" fmla="*/ 944594 w 1376172"/>
                <a:gd name="connsiteY3" fmla="*/ 78391 h 327469"/>
                <a:gd name="connsiteX4" fmla="*/ 764762 w 1376172"/>
                <a:gd name="connsiteY4" fmla="*/ 78391 h 327469"/>
                <a:gd name="connsiteX5" fmla="*/ 670560 w 1376172"/>
                <a:gd name="connsiteY5" fmla="*/ 172688 h 327469"/>
                <a:gd name="connsiteX6" fmla="*/ 428720 w 1376172"/>
                <a:gd name="connsiteY6" fmla="*/ 172688 h 327469"/>
                <a:gd name="connsiteX7" fmla="*/ 264986 w 1376172"/>
                <a:gd name="connsiteY7" fmla="*/ 8954 h 327469"/>
                <a:gd name="connsiteX8" fmla="*/ 0 w 1376172"/>
                <a:gd name="connsiteY8" fmla="*/ 8954 h 327469"/>
                <a:gd name="connsiteX9" fmla="*/ 0 w 1376172"/>
                <a:gd name="connsiteY9" fmla="*/ 0 h 327469"/>
                <a:gd name="connsiteX10" fmla="*/ 268700 w 1376172"/>
                <a:gd name="connsiteY10" fmla="*/ 0 h 327469"/>
                <a:gd name="connsiteX11" fmla="*/ 432435 w 1376172"/>
                <a:gd name="connsiteY11" fmla="*/ 163735 h 327469"/>
                <a:gd name="connsiteX12" fmla="*/ 666845 w 1376172"/>
                <a:gd name="connsiteY12" fmla="*/ 163735 h 327469"/>
                <a:gd name="connsiteX13" fmla="*/ 761047 w 1376172"/>
                <a:gd name="connsiteY13" fmla="*/ 69437 h 327469"/>
                <a:gd name="connsiteX14" fmla="*/ 948309 w 1376172"/>
                <a:gd name="connsiteY14" fmla="*/ 69437 h 327469"/>
                <a:gd name="connsiteX15" fmla="*/ 1030224 w 1376172"/>
                <a:gd name="connsiteY15" fmla="*/ 151352 h 327469"/>
                <a:gd name="connsiteX16" fmla="*/ 1206341 w 1376172"/>
                <a:gd name="connsiteY16" fmla="*/ 151352 h 327469"/>
                <a:gd name="connsiteX17" fmla="*/ 1376172 w 1376172"/>
                <a:gd name="connsiteY17" fmla="*/ 321183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6172" h="327469">
                  <a:moveTo>
                    <a:pt x="1369790" y="327470"/>
                  </a:moveTo>
                  <a:lnTo>
                    <a:pt x="1202626" y="160306"/>
                  </a:lnTo>
                  <a:lnTo>
                    <a:pt x="1026509" y="160306"/>
                  </a:lnTo>
                  <a:lnTo>
                    <a:pt x="944594" y="78391"/>
                  </a:lnTo>
                  <a:lnTo>
                    <a:pt x="764762" y="78391"/>
                  </a:lnTo>
                  <a:lnTo>
                    <a:pt x="670560" y="172688"/>
                  </a:lnTo>
                  <a:lnTo>
                    <a:pt x="428720" y="172688"/>
                  </a:lnTo>
                  <a:lnTo>
                    <a:pt x="264986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68700" y="0"/>
                  </a:lnTo>
                  <a:lnTo>
                    <a:pt x="432435" y="163735"/>
                  </a:lnTo>
                  <a:lnTo>
                    <a:pt x="666845" y="163735"/>
                  </a:lnTo>
                  <a:lnTo>
                    <a:pt x="761047" y="69437"/>
                  </a:lnTo>
                  <a:lnTo>
                    <a:pt x="948309" y="69437"/>
                  </a:lnTo>
                  <a:lnTo>
                    <a:pt x="1030224" y="151352"/>
                  </a:lnTo>
                  <a:lnTo>
                    <a:pt x="1206341" y="151352"/>
                  </a:lnTo>
                  <a:lnTo>
                    <a:pt x="1376172" y="3211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4B3C0F5-C486-45C2-B509-EE5CC912B115}"/>
                </a:ext>
              </a:extLst>
            </p:cNvPr>
            <p:cNvSpPr/>
            <p:nvPr/>
          </p:nvSpPr>
          <p:spPr>
            <a:xfrm>
              <a:off x="5997645" y="3543798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194"/>
                    <a:pt x="26194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7A0548A-8BD3-474A-BEBE-19CBE1304CA1}"/>
                </a:ext>
              </a:extLst>
            </p:cNvPr>
            <p:cNvSpPr/>
            <p:nvPr/>
          </p:nvSpPr>
          <p:spPr>
            <a:xfrm>
              <a:off x="7369245" y="3863100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2F5C60B-B555-4240-B1C6-16C6BF0B56E4}"/>
                </a:ext>
              </a:extLst>
            </p:cNvPr>
            <p:cNvSpPr/>
            <p:nvPr/>
          </p:nvSpPr>
          <p:spPr>
            <a:xfrm>
              <a:off x="6100039" y="3298149"/>
              <a:ext cx="963263" cy="216122"/>
            </a:xfrm>
            <a:custGeom>
              <a:avLst/>
              <a:gdLst>
                <a:gd name="connsiteX0" fmla="*/ 589121 w 963263"/>
                <a:gd name="connsiteY0" fmla="*/ 216122 h 216122"/>
                <a:gd name="connsiteX1" fmla="*/ 442722 w 963263"/>
                <a:gd name="connsiteY1" fmla="*/ 216122 h 216122"/>
                <a:gd name="connsiteX2" fmla="*/ 322421 w 963263"/>
                <a:gd name="connsiteY2" fmla="*/ 95821 h 216122"/>
                <a:gd name="connsiteX3" fmla="*/ 105346 w 963263"/>
                <a:gd name="connsiteY3" fmla="*/ 95821 h 216122"/>
                <a:gd name="connsiteX4" fmla="*/ 6382 w 963263"/>
                <a:gd name="connsiteY4" fmla="*/ 194882 h 216122"/>
                <a:gd name="connsiteX5" fmla="*/ 0 w 963263"/>
                <a:gd name="connsiteY5" fmla="*/ 188595 h 216122"/>
                <a:gd name="connsiteX6" fmla="*/ 101632 w 963263"/>
                <a:gd name="connsiteY6" fmla="*/ 86868 h 216122"/>
                <a:gd name="connsiteX7" fmla="*/ 326136 w 963263"/>
                <a:gd name="connsiteY7" fmla="*/ 86868 h 216122"/>
                <a:gd name="connsiteX8" fmla="*/ 446437 w 963263"/>
                <a:gd name="connsiteY8" fmla="*/ 207169 h 216122"/>
                <a:gd name="connsiteX9" fmla="*/ 585406 w 963263"/>
                <a:gd name="connsiteY9" fmla="*/ 207169 h 216122"/>
                <a:gd name="connsiteX10" fmla="*/ 698849 w 963263"/>
                <a:gd name="connsiteY10" fmla="*/ 93726 h 216122"/>
                <a:gd name="connsiteX11" fmla="*/ 863155 w 963263"/>
                <a:gd name="connsiteY11" fmla="*/ 93726 h 216122"/>
                <a:gd name="connsiteX12" fmla="*/ 956881 w 963263"/>
                <a:gd name="connsiteY12" fmla="*/ 0 h 216122"/>
                <a:gd name="connsiteX13" fmla="*/ 963263 w 963263"/>
                <a:gd name="connsiteY13" fmla="*/ 6287 h 216122"/>
                <a:gd name="connsiteX14" fmla="*/ 866870 w 963263"/>
                <a:gd name="connsiteY14" fmla="*/ 102679 h 216122"/>
                <a:gd name="connsiteX15" fmla="*/ 702564 w 963263"/>
                <a:gd name="connsiteY15" fmla="*/ 102679 h 21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3263" h="216122">
                  <a:moveTo>
                    <a:pt x="589121" y="216122"/>
                  </a:moveTo>
                  <a:lnTo>
                    <a:pt x="442722" y="216122"/>
                  </a:lnTo>
                  <a:lnTo>
                    <a:pt x="322421" y="95821"/>
                  </a:lnTo>
                  <a:lnTo>
                    <a:pt x="105346" y="95821"/>
                  </a:lnTo>
                  <a:lnTo>
                    <a:pt x="6382" y="194882"/>
                  </a:lnTo>
                  <a:lnTo>
                    <a:pt x="0" y="188595"/>
                  </a:lnTo>
                  <a:lnTo>
                    <a:pt x="101632" y="86868"/>
                  </a:lnTo>
                  <a:lnTo>
                    <a:pt x="326136" y="86868"/>
                  </a:lnTo>
                  <a:lnTo>
                    <a:pt x="446437" y="207169"/>
                  </a:lnTo>
                  <a:lnTo>
                    <a:pt x="585406" y="207169"/>
                  </a:lnTo>
                  <a:lnTo>
                    <a:pt x="698849" y="93726"/>
                  </a:lnTo>
                  <a:lnTo>
                    <a:pt x="863155" y="93726"/>
                  </a:lnTo>
                  <a:lnTo>
                    <a:pt x="956881" y="0"/>
                  </a:lnTo>
                  <a:lnTo>
                    <a:pt x="963263" y="6287"/>
                  </a:lnTo>
                  <a:lnTo>
                    <a:pt x="866870" y="102679"/>
                  </a:lnTo>
                  <a:lnTo>
                    <a:pt x="702564" y="102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EF3781A-9B2F-44FA-A9DF-EF0AA086B1A2}"/>
                </a:ext>
              </a:extLst>
            </p:cNvPr>
            <p:cNvSpPr/>
            <p:nvPr/>
          </p:nvSpPr>
          <p:spPr>
            <a:xfrm>
              <a:off x="6087014" y="347238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97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8FE2D13-1D30-41EF-8EF1-E8CA05871040}"/>
                </a:ext>
              </a:extLst>
            </p:cNvPr>
            <p:cNvSpPr/>
            <p:nvPr/>
          </p:nvSpPr>
          <p:spPr>
            <a:xfrm>
              <a:off x="7042752" y="3285028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074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37F1EDB-EFA5-4AA8-9EB8-2A1A181DD925}"/>
                </a:ext>
              </a:extLst>
            </p:cNvPr>
            <p:cNvSpPr/>
            <p:nvPr/>
          </p:nvSpPr>
          <p:spPr>
            <a:xfrm>
              <a:off x="6633820" y="3142129"/>
              <a:ext cx="462057" cy="204787"/>
            </a:xfrm>
            <a:custGeom>
              <a:avLst/>
              <a:gdLst>
                <a:gd name="connsiteX0" fmla="*/ 263652 w 462057"/>
                <a:gd name="connsiteY0" fmla="*/ 204788 h 204787"/>
                <a:gd name="connsiteX1" fmla="*/ 0 w 462057"/>
                <a:gd name="connsiteY1" fmla="*/ 204788 h 204787"/>
                <a:gd name="connsiteX2" fmla="*/ 0 w 462057"/>
                <a:gd name="connsiteY2" fmla="*/ 195739 h 204787"/>
                <a:gd name="connsiteX3" fmla="*/ 259937 w 462057"/>
                <a:gd name="connsiteY3" fmla="*/ 195739 h 204787"/>
                <a:gd name="connsiteX4" fmla="*/ 455676 w 462057"/>
                <a:gd name="connsiteY4" fmla="*/ 0 h 204787"/>
                <a:gd name="connsiteX5" fmla="*/ 462058 w 462057"/>
                <a:gd name="connsiteY5" fmla="*/ 6382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057" h="204787">
                  <a:moveTo>
                    <a:pt x="263652" y="204788"/>
                  </a:moveTo>
                  <a:lnTo>
                    <a:pt x="0" y="204788"/>
                  </a:lnTo>
                  <a:lnTo>
                    <a:pt x="0" y="195739"/>
                  </a:lnTo>
                  <a:lnTo>
                    <a:pt x="259937" y="195739"/>
                  </a:lnTo>
                  <a:lnTo>
                    <a:pt x="455676" y="0"/>
                  </a:lnTo>
                  <a:lnTo>
                    <a:pt x="462058" y="63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0AD9119-A9D9-46DC-AA94-AD9F6FF1B7C5}"/>
                </a:ext>
              </a:extLst>
            </p:cNvPr>
            <p:cNvSpPr/>
            <p:nvPr/>
          </p:nvSpPr>
          <p:spPr>
            <a:xfrm>
              <a:off x="6617913" y="3325486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429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03" y="0"/>
                    <a:pt x="33623" y="7525"/>
                    <a:pt x="33623" y="16859"/>
                  </a:cubicBezTo>
                  <a:cubicBezTo>
                    <a:pt x="33528" y="26194"/>
                    <a:pt x="26003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EFB871D-FF29-4B42-87B3-CC90FD614D56}"/>
                </a:ext>
              </a:extLst>
            </p:cNvPr>
            <p:cNvSpPr/>
            <p:nvPr/>
          </p:nvSpPr>
          <p:spPr>
            <a:xfrm>
              <a:off x="7075328" y="3129104"/>
              <a:ext cx="33575" cy="33670"/>
            </a:xfrm>
            <a:custGeom>
              <a:avLst/>
              <a:gdLst>
                <a:gd name="connsiteX0" fmla="*/ 28646 w 33575"/>
                <a:gd name="connsiteY0" fmla="*/ 28742 h 33670"/>
                <a:gd name="connsiteX1" fmla="*/ 28646 w 33575"/>
                <a:gd name="connsiteY1" fmla="*/ 4929 h 33670"/>
                <a:gd name="connsiteX2" fmla="*/ 4929 w 33575"/>
                <a:gd name="connsiteY2" fmla="*/ 4929 h 33670"/>
                <a:gd name="connsiteX3" fmla="*/ 4929 w 33575"/>
                <a:gd name="connsiteY3" fmla="*/ 28742 h 33670"/>
                <a:gd name="connsiteX4" fmla="*/ 28646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28646" y="28742"/>
                  </a:move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074" y="35314"/>
                    <a:pt x="28646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C3D1557-7D4C-49DD-9BCF-ED53B1ABCDC9}"/>
                </a:ext>
              </a:extLst>
            </p:cNvPr>
            <p:cNvSpPr/>
            <p:nvPr/>
          </p:nvSpPr>
          <p:spPr>
            <a:xfrm>
              <a:off x="6197194" y="3214710"/>
              <a:ext cx="1100232" cy="352901"/>
            </a:xfrm>
            <a:custGeom>
              <a:avLst/>
              <a:gdLst>
                <a:gd name="connsiteX0" fmla="*/ 576263 w 1100232"/>
                <a:gd name="connsiteY0" fmla="*/ 352901 h 352901"/>
                <a:gd name="connsiteX1" fmla="*/ 222790 w 1100232"/>
                <a:gd name="connsiteY1" fmla="*/ 352901 h 352901"/>
                <a:gd name="connsiteX2" fmla="*/ 150876 w 1100232"/>
                <a:gd name="connsiteY2" fmla="*/ 280988 h 352901"/>
                <a:gd name="connsiteX3" fmla="*/ 0 w 1100232"/>
                <a:gd name="connsiteY3" fmla="*/ 280988 h 352901"/>
                <a:gd name="connsiteX4" fmla="*/ 0 w 1100232"/>
                <a:gd name="connsiteY4" fmla="*/ 272034 h 352901"/>
                <a:gd name="connsiteX5" fmla="*/ 154591 w 1100232"/>
                <a:gd name="connsiteY5" fmla="*/ 272034 h 352901"/>
                <a:gd name="connsiteX6" fmla="*/ 226504 w 1100232"/>
                <a:gd name="connsiteY6" fmla="*/ 343948 h 352901"/>
                <a:gd name="connsiteX7" fmla="*/ 572548 w 1100232"/>
                <a:gd name="connsiteY7" fmla="*/ 343948 h 352901"/>
                <a:gd name="connsiteX8" fmla="*/ 658082 w 1100232"/>
                <a:gd name="connsiteY8" fmla="*/ 258413 h 352901"/>
                <a:gd name="connsiteX9" fmla="*/ 835438 w 1100232"/>
                <a:gd name="connsiteY9" fmla="*/ 258413 h 352901"/>
                <a:gd name="connsiteX10" fmla="*/ 1093851 w 1100232"/>
                <a:gd name="connsiteY10" fmla="*/ 0 h 352901"/>
                <a:gd name="connsiteX11" fmla="*/ 1100233 w 1100232"/>
                <a:gd name="connsiteY11" fmla="*/ 6382 h 352901"/>
                <a:gd name="connsiteX12" fmla="*/ 839248 w 1100232"/>
                <a:gd name="connsiteY12" fmla="*/ 267367 h 352901"/>
                <a:gd name="connsiteX13" fmla="*/ 661892 w 1100232"/>
                <a:gd name="connsiteY13" fmla="*/ 267367 h 35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0232" h="352901">
                  <a:moveTo>
                    <a:pt x="576263" y="352901"/>
                  </a:moveTo>
                  <a:lnTo>
                    <a:pt x="222790" y="352901"/>
                  </a:lnTo>
                  <a:lnTo>
                    <a:pt x="150876" y="280988"/>
                  </a:lnTo>
                  <a:lnTo>
                    <a:pt x="0" y="280988"/>
                  </a:lnTo>
                  <a:lnTo>
                    <a:pt x="0" y="272034"/>
                  </a:lnTo>
                  <a:lnTo>
                    <a:pt x="154591" y="272034"/>
                  </a:lnTo>
                  <a:lnTo>
                    <a:pt x="226504" y="343948"/>
                  </a:lnTo>
                  <a:lnTo>
                    <a:pt x="572548" y="343948"/>
                  </a:lnTo>
                  <a:lnTo>
                    <a:pt x="658082" y="258413"/>
                  </a:lnTo>
                  <a:lnTo>
                    <a:pt x="835438" y="258413"/>
                  </a:lnTo>
                  <a:lnTo>
                    <a:pt x="1093851" y="0"/>
                  </a:lnTo>
                  <a:lnTo>
                    <a:pt x="1100233" y="6382"/>
                  </a:lnTo>
                  <a:lnTo>
                    <a:pt x="839248" y="267367"/>
                  </a:lnTo>
                  <a:lnTo>
                    <a:pt x="661892" y="2673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5FE6711-3C87-4033-800F-50DF5BA886E8}"/>
                </a:ext>
              </a:extLst>
            </p:cNvPr>
            <p:cNvSpPr/>
            <p:nvPr/>
          </p:nvSpPr>
          <p:spPr>
            <a:xfrm>
              <a:off x="6181287" y="3474361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B8DCC3C-B8A4-4E7B-B9B8-B7B5C92603BA}"/>
                </a:ext>
              </a:extLst>
            </p:cNvPr>
            <p:cNvSpPr/>
            <p:nvPr/>
          </p:nvSpPr>
          <p:spPr>
            <a:xfrm>
              <a:off x="7276781" y="320168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C2CA400-C613-4B80-B71E-BE4A2DDF1341}"/>
                </a:ext>
              </a:extLst>
            </p:cNvPr>
            <p:cNvSpPr/>
            <p:nvPr/>
          </p:nvSpPr>
          <p:spPr>
            <a:xfrm>
              <a:off x="6353118" y="3568849"/>
              <a:ext cx="288416" cy="88106"/>
            </a:xfrm>
            <a:custGeom>
              <a:avLst/>
              <a:gdLst>
                <a:gd name="connsiteX0" fmla="*/ 288417 w 288416"/>
                <a:gd name="connsiteY0" fmla="*/ 88106 h 88106"/>
                <a:gd name="connsiteX1" fmla="*/ 81725 w 288416"/>
                <a:gd name="connsiteY1" fmla="*/ 88106 h 88106"/>
                <a:gd name="connsiteX2" fmla="*/ 0 w 288416"/>
                <a:gd name="connsiteY2" fmla="*/ 6287 h 88106"/>
                <a:gd name="connsiteX3" fmla="*/ 6287 w 288416"/>
                <a:gd name="connsiteY3" fmla="*/ 0 h 88106"/>
                <a:gd name="connsiteX4" fmla="*/ 85439 w 288416"/>
                <a:gd name="connsiteY4" fmla="*/ 79153 h 88106"/>
                <a:gd name="connsiteX5" fmla="*/ 288417 w 288416"/>
                <a:gd name="connsiteY5" fmla="*/ 7915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416" h="88106">
                  <a:moveTo>
                    <a:pt x="288417" y="88106"/>
                  </a:moveTo>
                  <a:lnTo>
                    <a:pt x="81725" y="88106"/>
                  </a:lnTo>
                  <a:lnTo>
                    <a:pt x="0" y="6287"/>
                  </a:lnTo>
                  <a:lnTo>
                    <a:pt x="6287" y="0"/>
                  </a:lnTo>
                  <a:lnTo>
                    <a:pt x="85439" y="79153"/>
                  </a:lnTo>
                  <a:lnTo>
                    <a:pt x="288417" y="791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C364114-55E8-4404-BBCF-EE364200D39A}"/>
                </a:ext>
              </a:extLst>
            </p:cNvPr>
            <p:cNvSpPr/>
            <p:nvPr/>
          </p:nvSpPr>
          <p:spPr>
            <a:xfrm>
              <a:off x="6339998" y="355572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97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9764D82-4315-45FC-AE91-71A8BE907BE4}"/>
                </a:ext>
              </a:extLst>
            </p:cNvPr>
            <p:cNvSpPr/>
            <p:nvPr/>
          </p:nvSpPr>
          <p:spPr>
            <a:xfrm>
              <a:off x="6623819" y="363561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9" y="26194"/>
                    <a:pt x="33719" y="16859"/>
                  </a:cubicBezTo>
                  <a:cubicBezTo>
                    <a:pt x="33719" y="7525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9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9165374-5A06-428B-9190-E2AA2EEF40B5}"/>
                </a:ext>
              </a:extLst>
            </p:cNvPr>
            <p:cNvSpPr/>
            <p:nvPr/>
          </p:nvSpPr>
          <p:spPr>
            <a:xfrm>
              <a:off x="6236913" y="4047385"/>
              <a:ext cx="990028" cy="259460"/>
            </a:xfrm>
            <a:custGeom>
              <a:avLst/>
              <a:gdLst>
                <a:gd name="connsiteX0" fmla="*/ 990028 w 990028"/>
                <a:gd name="connsiteY0" fmla="*/ 259461 h 259460"/>
                <a:gd name="connsiteX1" fmla="*/ 738759 w 990028"/>
                <a:gd name="connsiteY1" fmla="*/ 259461 h 259460"/>
                <a:gd name="connsiteX2" fmla="*/ 691610 w 990028"/>
                <a:gd name="connsiteY2" fmla="*/ 212312 h 259460"/>
                <a:gd name="connsiteX3" fmla="*/ 418719 w 990028"/>
                <a:gd name="connsiteY3" fmla="*/ 212312 h 259460"/>
                <a:gd name="connsiteX4" fmla="*/ 215360 w 990028"/>
                <a:gd name="connsiteY4" fmla="*/ 8858 h 259460"/>
                <a:gd name="connsiteX5" fmla="*/ 0 w 990028"/>
                <a:gd name="connsiteY5" fmla="*/ 8858 h 259460"/>
                <a:gd name="connsiteX6" fmla="*/ 0 w 990028"/>
                <a:gd name="connsiteY6" fmla="*/ 0 h 259460"/>
                <a:gd name="connsiteX7" fmla="*/ 219075 w 990028"/>
                <a:gd name="connsiteY7" fmla="*/ 0 h 259460"/>
                <a:gd name="connsiteX8" fmla="*/ 422434 w 990028"/>
                <a:gd name="connsiteY8" fmla="*/ 203359 h 259460"/>
                <a:gd name="connsiteX9" fmla="*/ 695325 w 990028"/>
                <a:gd name="connsiteY9" fmla="*/ 203359 h 259460"/>
                <a:gd name="connsiteX10" fmla="*/ 742474 w 990028"/>
                <a:gd name="connsiteY10" fmla="*/ 250508 h 259460"/>
                <a:gd name="connsiteX11" fmla="*/ 990028 w 990028"/>
                <a:gd name="connsiteY11" fmla="*/ 250508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0028" h="259460">
                  <a:moveTo>
                    <a:pt x="990028" y="259461"/>
                  </a:moveTo>
                  <a:lnTo>
                    <a:pt x="738759" y="259461"/>
                  </a:lnTo>
                  <a:lnTo>
                    <a:pt x="691610" y="212312"/>
                  </a:lnTo>
                  <a:lnTo>
                    <a:pt x="418719" y="212312"/>
                  </a:lnTo>
                  <a:lnTo>
                    <a:pt x="215360" y="8858"/>
                  </a:lnTo>
                  <a:lnTo>
                    <a:pt x="0" y="8858"/>
                  </a:lnTo>
                  <a:lnTo>
                    <a:pt x="0" y="0"/>
                  </a:lnTo>
                  <a:lnTo>
                    <a:pt x="219075" y="0"/>
                  </a:lnTo>
                  <a:lnTo>
                    <a:pt x="422434" y="203359"/>
                  </a:lnTo>
                  <a:lnTo>
                    <a:pt x="695325" y="203359"/>
                  </a:lnTo>
                  <a:lnTo>
                    <a:pt x="742474" y="250508"/>
                  </a:lnTo>
                  <a:lnTo>
                    <a:pt x="990028" y="2505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43940B6-DAEB-4CAC-AD98-EB46A38308F5}"/>
                </a:ext>
              </a:extLst>
            </p:cNvPr>
            <p:cNvSpPr/>
            <p:nvPr/>
          </p:nvSpPr>
          <p:spPr>
            <a:xfrm>
              <a:off x="6220911" y="4034908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3532A54-0CDA-4BD6-9B1F-0F04AC14E0BA}"/>
                </a:ext>
              </a:extLst>
            </p:cNvPr>
            <p:cNvSpPr/>
            <p:nvPr/>
          </p:nvSpPr>
          <p:spPr>
            <a:xfrm>
              <a:off x="7209225" y="4285415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A0C9C05-3F68-48C1-B4CB-A827DB06C6A5}"/>
                </a:ext>
              </a:extLst>
            </p:cNvPr>
            <p:cNvSpPr/>
            <p:nvPr/>
          </p:nvSpPr>
          <p:spPr>
            <a:xfrm>
              <a:off x="6291491" y="3987854"/>
              <a:ext cx="1089183" cy="225933"/>
            </a:xfrm>
            <a:custGeom>
              <a:avLst/>
              <a:gdLst>
                <a:gd name="connsiteX0" fmla="*/ 1089184 w 1089183"/>
                <a:gd name="connsiteY0" fmla="*/ 225933 h 225933"/>
                <a:gd name="connsiteX1" fmla="*/ 692849 w 1089183"/>
                <a:gd name="connsiteY1" fmla="*/ 225933 h 225933"/>
                <a:gd name="connsiteX2" fmla="*/ 651891 w 1089183"/>
                <a:gd name="connsiteY2" fmla="*/ 185071 h 225933"/>
                <a:gd name="connsiteX3" fmla="*/ 426149 w 1089183"/>
                <a:gd name="connsiteY3" fmla="*/ 185071 h 225933"/>
                <a:gd name="connsiteX4" fmla="*/ 250031 w 1089183"/>
                <a:gd name="connsiteY4" fmla="*/ 8954 h 225933"/>
                <a:gd name="connsiteX5" fmla="*/ 0 w 1089183"/>
                <a:gd name="connsiteY5" fmla="*/ 8954 h 225933"/>
                <a:gd name="connsiteX6" fmla="*/ 0 w 1089183"/>
                <a:gd name="connsiteY6" fmla="*/ 0 h 225933"/>
                <a:gd name="connsiteX7" fmla="*/ 253746 w 1089183"/>
                <a:gd name="connsiteY7" fmla="*/ 0 h 225933"/>
                <a:gd name="connsiteX8" fmla="*/ 429863 w 1089183"/>
                <a:gd name="connsiteY8" fmla="*/ 176117 h 225933"/>
                <a:gd name="connsiteX9" fmla="*/ 655606 w 1089183"/>
                <a:gd name="connsiteY9" fmla="*/ 176117 h 225933"/>
                <a:gd name="connsiteX10" fmla="*/ 696563 w 1089183"/>
                <a:gd name="connsiteY10" fmla="*/ 216979 h 225933"/>
                <a:gd name="connsiteX11" fmla="*/ 1089184 w 1089183"/>
                <a:gd name="connsiteY11" fmla="*/ 216979 h 22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9183" h="225933">
                  <a:moveTo>
                    <a:pt x="1089184" y="225933"/>
                  </a:moveTo>
                  <a:lnTo>
                    <a:pt x="692849" y="225933"/>
                  </a:lnTo>
                  <a:lnTo>
                    <a:pt x="651891" y="185071"/>
                  </a:lnTo>
                  <a:lnTo>
                    <a:pt x="426149" y="185071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429863" y="176117"/>
                  </a:lnTo>
                  <a:lnTo>
                    <a:pt x="655606" y="176117"/>
                  </a:lnTo>
                  <a:lnTo>
                    <a:pt x="696563" y="216979"/>
                  </a:lnTo>
                  <a:lnTo>
                    <a:pt x="1089184" y="2169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A0728E9-1D88-42FF-9FB1-A1EE0585B992}"/>
                </a:ext>
              </a:extLst>
            </p:cNvPr>
            <p:cNvSpPr/>
            <p:nvPr/>
          </p:nvSpPr>
          <p:spPr>
            <a:xfrm>
              <a:off x="6275585" y="3975376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429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8BED46F-1990-45AA-A850-6C8DF3116FDF}"/>
                </a:ext>
              </a:extLst>
            </p:cNvPr>
            <p:cNvSpPr/>
            <p:nvPr/>
          </p:nvSpPr>
          <p:spPr>
            <a:xfrm>
              <a:off x="7363054" y="4192451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194" y="33718"/>
                    <a:pt x="33718" y="26194"/>
                    <a:pt x="33718" y="16859"/>
                  </a:cubicBezTo>
                  <a:cubicBezTo>
                    <a:pt x="33718" y="7620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B029B76-E007-4A50-9173-EB970677C758}"/>
                </a:ext>
              </a:extLst>
            </p:cNvPr>
            <p:cNvSpPr/>
            <p:nvPr/>
          </p:nvSpPr>
          <p:spPr>
            <a:xfrm>
              <a:off x="6728117" y="4027478"/>
              <a:ext cx="402526" cy="125348"/>
            </a:xfrm>
            <a:custGeom>
              <a:avLst/>
              <a:gdLst>
                <a:gd name="connsiteX0" fmla="*/ 396145 w 402526"/>
                <a:gd name="connsiteY0" fmla="*/ 125349 h 125348"/>
                <a:gd name="connsiteX1" fmla="*/ 279750 w 402526"/>
                <a:gd name="connsiteY1" fmla="*/ 8953 h 125348"/>
                <a:gd name="connsiteX2" fmla="*/ 0 w 402526"/>
                <a:gd name="connsiteY2" fmla="*/ 8953 h 125348"/>
                <a:gd name="connsiteX3" fmla="*/ 0 w 402526"/>
                <a:gd name="connsiteY3" fmla="*/ 0 h 125348"/>
                <a:gd name="connsiteX4" fmla="*/ 283464 w 402526"/>
                <a:gd name="connsiteY4" fmla="*/ 0 h 125348"/>
                <a:gd name="connsiteX5" fmla="*/ 402527 w 402526"/>
                <a:gd name="connsiteY5" fmla="*/ 119063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26" h="125348">
                  <a:moveTo>
                    <a:pt x="396145" y="125349"/>
                  </a:moveTo>
                  <a:lnTo>
                    <a:pt x="279750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283464" y="0"/>
                  </a:lnTo>
                  <a:lnTo>
                    <a:pt x="402527" y="1190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D1A5AD2-8239-42B4-A199-AD3B0357F88D}"/>
                </a:ext>
              </a:extLst>
            </p:cNvPr>
            <p:cNvSpPr/>
            <p:nvPr/>
          </p:nvSpPr>
          <p:spPr>
            <a:xfrm>
              <a:off x="6712115" y="401509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A770DD2-DF04-456A-AA55-41BC73ABDF67}"/>
                </a:ext>
              </a:extLst>
            </p:cNvPr>
            <p:cNvSpPr/>
            <p:nvPr/>
          </p:nvSpPr>
          <p:spPr>
            <a:xfrm>
              <a:off x="7109999" y="4132182"/>
              <a:ext cx="33575" cy="33670"/>
            </a:xfrm>
            <a:custGeom>
              <a:avLst/>
              <a:gdLst>
                <a:gd name="connsiteX0" fmla="*/ 4929 w 33575"/>
                <a:gd name="connsiteY0" fmla="*/ 28742 h 33670"/>
                <a:gd name="connsiteX1" fmla="*/ 28646 w 33575"/>
                <a:gd name="connsiteY1" fmla="*/ 28742 h 33670"/>
                <a:gd name="connsiteX2" fmla="*/ 28646 w 33575"/>
                <a:gd name="connsiteY2" fmla="*/ 4929 h 33670"/>
                <a:gd name="connsiteX3" fmla="*/ 4929 w 33575"/>
                <a:gd name="connsiteY3" fmla="*/ 4929 h 33670"/>
                <a:gd name="connsiteX4" fmla="*/ 4929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4929" y="28742"/>
                  </a:moveTo>
                  <a:cubicBezTo>
                    <a:pt x="11501" y="35314"/>
                    <a:pt x="22074" y="35314"/>
                    <a:pt x="28646" y="28742"/>
                  </a:cubicBez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97"/>
                    <a:pt x="-1643" y="22265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CFD0F76-4347-46CF-82FE-F7EABF925E83}"/>
                </a:ext>
              </a:extLst>
            </p:cNvPr>
            <p:cNvSpPr/>
            <p:nvPr/>
          </p:nvSpPr>
          <p:spPr>
            <a:xfrm>
              <a:off x="2760288" y="2681024"/>
              <a:ext cx="2599372" cy="325850"/>
            </a:xfrm>
            <a:custGeom>
              <a:avLst/>
              <a:gdLst>
                <a:gd name="connsiteX0" fmla="*/ 1458087 w 2599372"/>
                <a:gd name="connsiteY0" fmla="*/ 325850 h 325850"/>
                <a:gd name="connsiteX1" fmla="*/ 1035558 w 2599372"/>
                <a:gd name="connsiteY1" fmla="*/ 325850 h 325850"/>
                <a:gd name="connsiteX2" fmla="*/ 715423 w 2599372"/>
                <a:gd name="connsiteY2" fmla="*/ 5715 h 325850"/>
                <a:gd name="connsiteX3" fmla="*/ 514921 w 2599372"/>
                <a:gd name="connsiteY3" fmla="*/ 5715 h 325850"/>
                <a:gd name="connsiteX4" fmla="*/ 411956 w 2599372"/>
                <a:gd name="connsiteY4" fmla="*/ 108680 h 325850"/>
                <a:gd name="connsiteX5" fmla="*/ 0 w 2599372"/>
                <a:gd name="connsiteY5" fmla="*/ 108680 h 325850"/>
                <a:gd name="connsiteX6" fmla="*/ 0 w 2599372"/>
                <a:gd name="connsiteY6" fmla="*/ 102965 h 325850"/>
                <a:gd name="connsiteX7" fmla="*/ 409575 w 2599372"/>
                <a:gd name="connsiteY7" fmla="*/ 102965 h 325850"/>
                <a:gd name="connsiteX8" fmla="*/ 512540 w 2599372"/>
                <a:gd name="connsiteY8" fmla="*/ 0 h 325850"/>
                <a:gd name="connsiteX9" fmla="*/ 717804 w 2599372"/>
                <a:gd name="connsiteY9" fmla="*/ 0 h 325850"/>
                <a:gd name="connsiteX10" fmla="*/ 1037939 w 2599372"/>
                <a:gd name="connsiteY10" fmla="*/ 320135 h 325850"/>
                <a:gd name="connsiteX11" fmla="*/ 1455706 w 2599372"/>
                <a:gd name="connsiteY11" fmla="*/ 320135 h 325850"/>
                <a:gd name="connsiteX12" fmla="*/ 1608677 w 2599372"/>
                <a:gd name="connsiteY12" fmla="*/ 167259 h 325850"/>
                <a:gd name="connsiteX13" fmla="*/ 2058829 w 2599372"/>
                <a:gd name="connsiteY13" fmla="*/ 167259 h 325850"/>
                <a:gd name="connsiteX14" fmla="*/ 2202466 w 2599372"/>
                <a:gd name="connsiteY14" fmla="*/ 23622 h 325850"/>
                <a:gd name="connsiteX15" fmla="*/ 2599373 w 2599372"/>
                <a:gd name="connsiteY15" fmla="*/ 23622 h 325850"/>
                <a:gd name="connsiteX16" fmla="*/ 2599373 w 2599372"/>
                <a:gd name="connsiteY16" fmla="*/ 29337 h 325850"/>
                <a:gd name="connsiteX17" fmla="*/ 2204847 w 2599372"/>
                <a:gd name="connsiteY17" fmla="*/ 29337 h 325850"/>
                <a:gd name="connsiteX18" fmla="*/ 2061115 w 2599372"/>
                <a:gd name="connsiteY18" fmla="*/ 172974 h 325850"/>
                <a:gd name="connsiteX19" fmla="*/ 1610963 w 2599372"/>
                <a:gd name="connsiteY19" fmla="*/ 172974 h 32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99372" h="325850">
                  <a:moveTo>
                    <a:pt x="1458087" y="325850"/>
                  </a:moveTo>
                  <a:lnTo>
                    <a:pt x="1035558" y="325850"/>
                  </a:lnTo>
                  <a:lnTo>
                    <a:pt x="715423" y="5715"/>
                  </a:lnTo>
                  <a:lnTo>
                    <a:pt x="514921" y="5715"/>
                  </a:lnTo>
                  <a:lnTo>
                    <a:pt x="411956" y="108680"/>
                  </a:lnTo>
                  <a:lnTo>
                    <a:pt x="0" y="108680"/>
                  </a:lnTo>
                  <a:lnTo>
                    <a:pt x="0" y="102965"/>
                  </a:lnTo>
                  <a:lnTo>
                    <a:pt x="409575" y="102965"/>
                  </a:lnTo>
                  <a:lnTo>
                    <a:pt x="512540" y="0"/>
                  </a:lnTo>
                  <a:lnTo>
                    <a:pt x="717804" y="0"/>
                  </a:lnTo>
                  <a:lnTo>
                    <a:pt x="1037939" y="320135"/>
                  </a:lnTo>
                  <a:lnTo>
                    <a:pt x="1455706" y="320135"/>
                  </a:lnTo>
                  <a:lnTo>
                    <a:pt x="1608677" y="167259"/>
                  </a:lnTo>
                  <a:lnTo>
                    <a:pt x="2058829" y="167259"/>
                  </a:lnTo>
                  <a:lnTo>
                    <a:pt x="2202466" y="23622"/>
                  </a:lnTo>
                  <a:lnTo>
                    <a:pt x="2599373" y="23622"/>
                  </a:lnTo>
                  <a:lnTo>
                    <a:pt x="2599373" y="29337"/>
                  </a:lnTo>
                  <a:lnTo>
                    <a:pt x="2204847" y="29337"/>
                  </a:lnTo>
                  <a:lnTo>
                    <a:pt x="2061115" y="172974"/>
                  </a:lnTo>
                  <a:lnTo>
                    <a:pt x="1610963" y="172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BA312C2-9B42-4E67-B4DB-7B8415995D49}"/>
                </a:ext>
              </a:extLst>
            </p:cNvPr>
            <p:cNvSpPr/>
            <p:nvPr/>
          </p:nvSpPr>
          <p:spPr>
            <a:xfrm>
              <a:off x="2748001" y="2773893"/>
              <a:ext cx="25812" cy="25812"/>
            </a:xfrm>
            <a:custGeom>
              <a:avLst/>
              <a:gdLst>
                <a:gd name="connsiteX0" fmla="*/ 12954 w 25812"/>
                <a:gd name="connsiteY0" fmla="*/ 25813 h 25812"/>
                <a:gd name="connsiteX1" fmla="*/ 0 w 25812"/>
                <a:gd name="connsiteY1" fmla="*/ 12859 h 25812"/>
                <a:gd name="connsiteX2" fmla="*/ 12954 w 25812"/>
                <a:gd name="connsiteY2" fmla="*/ 0 h 25812"/>
                <a:gd name="connsiteX3" fmla="*/ 25813 w 25812"/>
                <a:gd name="connsiteY3" fmla="*/ 12859 h 25812"/>
                <a:gd name="connsiteX4" fmla="*/ 12954 w 25812"/>
                <a:gd name="connsiteY4" fmla="*/ 25813 h 2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812">
                  <a:moveTo>
                    <a:pt x="12954" y="25813"/>
                  </a:moveTo>
                  <a:cubicBezTo>
                    <a:pt x="5810" y="25813"/>
                    <a:pt x="0" y="20003"/>
                    <a:pt x="0" y="12859"/>
                  </a:cubicBezTo>
                  <a:cubicBezTo>
                    <a:pt x="0" y="5715"/>
                    <a:pt x="5810" y="0"/>
                    <a:pt x="12954" y="0"/>
                  </a:cubicBezTo>
                  <a:cubicBezTo>
                    <a:pt x="20098" y="0"/>
                    <a:pt x="25813" y="5810"/>
                    <a:pt x="25813" y="12859"/>
                  </a:cubicBezTo>
                  <a:cubicBezTo>
                    <a:pt x="25813" y="20003"/>
                    <a:pt x="20098" y="25813"/>
                    <a:pt x="12954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0901860-1BA2-4131-A34C-E74A1E419EA6}"/>
                </a:ext>
              </a:extLst>
            </p:cNvPr>
            <p:cNvSpPr/>
            <p:nvPr/>
          </p:nvSpPr>
          <p:spPr>
            <a:xfrm>
              <a:off x="5346135" y="2694645"/>
              <a:ext cx="25717" cy="25717"/>
            </a:xfrm>
            <a:custGeom>
              <a:avLst/>
              <a:gdLst>
                <a:gd name="connsiteX0" fmla="*/ 12859 w 25717"/>
                <a:gd name="connsiteY0" fmla="*/ 25718 h 25717"/>
                <a:gd name="connsiteX1" fmla="*/ 25718 w 25717"/>
                <a:gd name="connsiteY1" fmla="*/ 12859 h 25717"/>
                <a:gd name="connsiteX2" fmla="*/ 12859 w 25717"/>
                <a:gd name="connsiteY2" fmla="*/ 0 h 25717"/>
                <a:gd name="connsiteX3" fmla="*/ 0 w 25717"/>
                <a:gd name="connsiteY3" fmla="*/ 12859 h 25717"/>
                <a:gd name="connsiteX4" fmla="*/ 12859 w 25717"/>
                <a:gd name="connsiteY4" fmla="*/ 25718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7" h="25717">
                  <a:moveTo>
                    <a:pt x="12859" y="25718"/>
                  </a:moveTo>
                  <a:cubicBezTo>
                    <a:pt x="20003" y="25718"/>
                    <a:pt x="25718" y="19907"/>
                    <a:pt x="25718" y="12859"/>
                  </a:cubicBezTo>
                  <a:cubicBezTo>
                    <a:pt x="25718" y="5715"/>
                    <a:pt x="20003" y="0"/>
                    <a:pt x="12859" y="0"/>
                  </a:cubicBezTo>
                  <a:cubicBezTo>
                    <a:pt x="5715" y="0"/>
                    <a:pt x="0" y="5810"/>
                    <a:pt x="0" y="12859"/>
                  </a:cubicBezTo>
                  <a:cubicBezTo>
                    <a:pt x="0" y="20003"/>
                    <a:pt x="5810" y="25718"/>
                    <a:pt x="12859" y="25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AA59AFD-584D-48D4-AB59-5B014F932B41}"/>
                </a:ext>
              </a:extLst>
            </p:cNvPr>
            <p:cNvSpPr/>
            <p:nvPr/>
          </p:nvSpPr>
          <p:spPr>
            <a:xfrm>
              <a:off x="3403035" y="3710391"/>
              <a:ext cx="3462528" cy="258699"/>
            </a:xfrm>
            <a:custGeom>
              <a:avLst/>
              <a:gdLst>
                <a:gd name="connsiteX0" fmla="*/ 995077 w 3462528"/>
                <a:gd name="connsiteY0" fmla="*/ 258699 h 258699"/>
                <a:gd name="connsiteX1" fmla="*/ 639699 w 3462528"/>
                <a:gd name="connsiteY1" fmla="*/ 258699 h 258699"/>
                <a:gd name="connsiteX2" fmla="*/ 386715 w 3462528"/>
                <a:gd name="connsiteY2" fmla="*/ 5715 h 258699"/>
                <a:gd name="connsiteX3" fmla="*/ 231934 w 3462528"/>
                <a:gd name="connsiteY3" fmla="*/ 5715 h 258699"/>
                <a:gd name="connsiteX4" fmla="*/ 177641 w 3462528"/>
                <a:gd name="connsiteY4" fmla="*/ 60008 h 258699"/>
                <a:gd name="connsiteX5" fmla="*/ 0 w 3462528"/>
                <a:gd name="connsiteY5" fmla="*/ 60008 h 258699"/>
                <a:gd name="connsiteX6" fmla="*/ 0 w 3462528"/>
                <a:gd name="connsiteY6" fmla="*/ 54292 h 258699"/>
                <a:gd name="connsiteX7" fmla="*/ 175260 w 3462528"/>
                <a:gd name="connsiteY7" fmla="*/ 54292 h 258699"/>
                <a:gd name="connsiteX8" fmla="*/ 229552 w 3462528"/>
                <a:gd name="connsiteY8" fmla="*/ 0 h 258699"/>
                <a:gd name="connsiteX9" fmla="*/ 389096 w 3462528"/>
                <a:gd name="connsiteY9" fmla="*/ 0 h 258699"/>
                <a:gd name="connsiteX10" fmla="*/ 642080 w 3462528"/>
                <a:gd name="connsiteY10" fmla="*/ 252984 h 258699"/>
                <a:gd name="connsiteX11" fmla="*/ 992696 w 3462528"/>
                <a:gd name="connsiteY11" fmla="*/ 252984 h 258699"/>
                <a:gd name="connsiteX12" fmla="*/ 1077754 w 3462528"/>
                <a:gd name="connsiteY12" fmla="*/ 167926 h 258699"/>
                <a:gd name="connsiteX13" fmla="*/ 1598676 w 3462528"/>
                <a:gd name="connsiteY13" fmla="*/ 167926 h 258699"/>
                <a:gd name="connsiteX14" fmla="*/ 1755458 w 3462528"/>
                <a:gd name="connsiteY14" fmla="*/ 11144 h 258699"/>
                <a:gd name="connsiteX15" fmla="*/ 2206943 w 3462528"/>
                <a:gd name="connsiteY15" fmla="*/ 11144 h 258699"/>
                <a:gd name="connsiteX16" fmla="*/ 2362962 w 3462528"/>
                <a:gd name="connsiteY16" fmla="*/ 167069 h 258699"/>
                <a:gd name="connsiteX17" fmla="*/ 3462528 w 3462528"/>
                <a:gd name="connsiteY17" fmla="*/ 167069 h 258699"/>
                <a:gd name="connsiteX18" fmla="*/ 3462528 w 3462528"/>
                <a:gd name="connsiteY18" fmla="*/ 172784 h 258699"/>
                <a:gd name="connsiteX19" fmla="*/ 2360581 w 3462528"/>
                <a:gd name="connsiteY19" fmla="*/ 172784 h 258699"/>
                <a:gd name="connsiteX20" fmla="*/ 2204561 w 3462528"/>
                <a:gd name="connsiteY20" fmla="*/ 16764 h 258699"/>
                <a:gd name="connsiteX21" fmla="*/ 1757839 w 3462528"/>
                <a:gd name="connsiteY21" fmla="*/ 16764 h 258699"/>
                <a:gd name="connsiteX22" fmla="*/ 1600962 w 3462528"/>
                <a:gd name="connsiteY22" fmla="*/ 173641 h 258699"/>
                <a:gd name="connsiteX23" fmla="*/ 1080135 w 3462528"/>
                <a:gd name="connsiteY23" fmla="*/ 173641 h 2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62528" h="258699">
                  <a:moveTo>
                    <a:pt x="995077" y="258699"/>
                  </a:moveTo>
                  <a:lnTo>
                    <a:pt x="639699" y="258699"/>
                  </a:lnTo>
                  <a:lnTo>
                    <a:pt x="386715" y="5715"/>
                  </a:lnTo>
                  <a:lnTo>
                    <a:pt x="231934" y="5715"/>
                  </a:lnTo>
                  <a:lnTo>
                    <a:pt x="177641" y="60008"/>
                  </a:lnTo>
                  <a:lnTo>
                    <a:pt x="0" y="60008"/>
                  </a:lnTo>
                  <a:lnTo>
                    <a:pt x="0" y="54292"/>
                  </a:lnTo>
                  <a:lnTo>
                    <a:pt x="175260" y="54292"/>
                  </a:lnTo>
                  <a:lnTo>
                    <a:pt x="229552" y="0"/>
                  </a:lnTo>
                  <a:lnTo>
                    <a:pt x="389096" y="0"/>
                  </a:lnTo>
                  <a:lnTo>
                    <a:pt x="642080" y="252984"/>
                  </a:lnTo>
                  <a:lnTo>
                    <a:pt x="992696" y="252984"/>
                  </a:lnTo>
                  <a:lnTo>
                    <a:pt x="1077754" y="167926"/>
                  </a:lnTo>
                  <a:lnTo>
                    <a:pt x="1598676" y="167926"/>
                  </a:lnTo>
                  <a:lnTo>
                    <a:pt x="1755458" y="11144"/>
                  </a:lnTo>
                  <a:lnTo>
                    <a:pt x="2206943" y="11144"/>
                  </a:lnTo>
                  <a:lnTo>
                    <a:pt x="2362962" y="167069"/>
                  </a:lnTo>
                  <a:lnTo>
                    <a:pt x="3462528" y="167069"/>
                  </a:lnTo>
                  <a:lnTo>
                    <a:pt x="3462528" y="172784"/>
                  </a:lnTo>
                  <a:lnTo>
                    <a:pt x="2360581" y="172784"/>
                  </a:lnTo>
                  <a:lnTo>
                    <a:pt x="2204561" y="16764"/>
                  </a:lnTo>
                  <a:lnTo>
                    <a:pt x="1757839" y="16764"/>
                  </a:lnTo>
                  <a:lnTo>
                    <a:pt x="1600962" y="173641"/>
                  </a:lnTo>
                  <a:lnTo>
                    <a:pt x="1080135" y="173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EF8751C-CD6E-40FE-8670-A3B59B627B66}"/>
                </a:ext>
              </a:extLst>
            </p:cNvPr>
            <p:cNvSpPr/>
            <p:nvPr/>
          </p:nvSpPr>
          <p:spPr>
            <a:xfrm>
              <a:off x="3390843" y="3754777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810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813" y="19907"/>
                    <a:pt x="20002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5DB220E-C43B-47B5-9199-C72D7061A202}"/>
                </a:ext>
              </a:extLst>
            </p:cNvPr>
            <p:cNvSpPr/>
            <p:nvPr/>
          </p:nvSpPr>
          <p:spPr>
            <a:xfrm>
              <a:off x="6852038" y="3867458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03" y="0"/>
                    <a:pt x="12954" y="0"/>
                  </a:cubicBezTo>
                  <a:cubicBezTo>
                    <a:pt x="5810" y="0"/>
                    <a:pt x="0" y="5810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254B056-09AE-4320-B5C6-E1182BEBC495}"/>
                </a:ext>
              </a:extLst>
            </p:cNvPr>
            <p:cNvSpPr/>
            <p:nvPr/>
          </p:nvSpPr>
          <p:spPr>
            <a:xfrm>
              <a:off x="5119821" y="3965947"/>
              <a:ext cx="1444656" cy="245745"/>
            </a:xfrm>
            <a:custGeom>
              <a:avLst/>
              <a:gdLst>
                <a:gd name="connsiteX0" fmla="*/ 1444657 w 1444656"/>
                <a:gd name="connsiteY0" fmla="*/ 245745 h 245745"/>
                <a:gd name="connsiteX1" fmla="*/ 804005 w 1444656"/>
                <a:gd name="connsiteY1" fmla="*/ 245745 h 245745"/>
                <a:gd name="connsiteX2" fmla="*/ 563880 w 1444656"/>
                <a:gd name="connsiteY2" fmla="*/ 5715 h 245745"/>
                <a:gd name="connsiteX3" fmla="*/ 0 w 1444656"/>
                <a:gd name="connsiteY3" fmla="*/ 5715 h 245745"/>
                <a:gd name="connsiteX4" fmla="*/ 0 w 1444656"/>
                <a:gd name="connsiteY4" fmla="*/ 0 h 245745"/>
                <a:gd name="connsiteX5" fmla="*/ 566261 w 1444656"/>
                <a:gd name="connsiteY5" fmla="*/ 0 h 245745"/>
                <a:gd name="connsiteX6" fmla="*/ 806387 w 1444656"/>
                <a:gd name="connsiteY6" fmla="*/ 240030 h 245745"/>
                <a:gd name="connsiteX7" fmla="*/ 1444657 w 1444656"/>
                <a:gd name="connsiteY7" fmla="*/ 240030 h 24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4656" h="245745">
                  <a:moveTo>
                    <a:pt x="1444657" y="245745"/>
                  </a:moveTo>
                  <a:lnTo>
                    <a:pt x="804005" y="245745"/>
                  </a:lnTo>
                  <a:lnTo>
                    <a:pt x="563880" y="5715"/>
                  </a:lnTo>
                  <a:lnTo>
                    <a:pt x="0" y="5715"/>
                  </a:lnTo>
                  <a:lnTo>
                    <a:pt x="0" y="0"/>
                  </a:lnTo>
                  <a:lnTo>
                    <a:pt x="566261" y="0"/>
                  </a:lnTo>
                  <a:lnTo>
                    <a:pt x="806387" y="240030"/>
                  </a:lnTo>
                  <a:lnTo>
                    <a:pt x="1444657" y="2400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F948E8E-172F-4734-A303-C051DD92B8E4}"/>
                </a:ext>
              </a:extLst>
            </p:cNvPr>
            <p:cNvSpPr/>
            <p:nvPr/>
          </p:nvSpPr>
          <p:spPr>
            <a:xfrm>
              <a:off x="5107629" y="3955945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715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717" y="20003"/>
                    <a:pt x="19907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B944B50-5DCD-4B1C-8070-F9369324CF70}"/>
                </a:ext>
              </a:extLst>
            </p:cNvPr>
            <p:cNvSpPr/>
            <p:nvPr/>
          </p:nvSpPr>
          <p:spPr>
            <a:xfrm>
              <a:off x="6550857" y="4196071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98" y="0"/>
                    <a:pt x="12954" y="0"/>
                  </a:cubicBezTo>
                  <a:cubicBezTo>
                    <a:pt x="5810" y="0"/>
                    <a:pt x="0" y="5715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18ACED1-4C01-42E7-8FEB-0897E6D7F1F8}"/>
                </a:ext>
              </a:extLst>
            </p:cNvPr>
            <p:cNvSpPr/>
            <p:nvPr/>
          </p:nvSpPr>
          <p:spPr>
            <a:xfrm>
              <a:off x="2321662" y="3097457"/>
              <a:ext cx="2073021" cy="490347"/>
            </a:xfrm>
            <a:custGeom>
              <a:avLst/>
              <a:gdLst>
                <a:gd name="connsiteX0" fmla="*/ 499015 w 2073021"/>
                <a:gd name="connsiteY0" fmla="*/ 490347 h 490347"/>
                <a:gd name="connsiteX1" fmla="*/ 0 w 2073021"/>
                <a:gd name="connsiteY1" fmla="*/ 490347 h 490347"/>
                <a:gd name="connsiteX2" fmla="*/ 0 w 2073021"/>
                <a:gd name="connsiteY2" fmla="*/ 479679 h 490347"/>
                <a:gd name="connsiteX3" fmla="*/ 494633 w 2073021"/>
                <a:gd name="connsiteY3" fmla="*/ 479679 h 490347"/>
                <a:gd name="connsiteX4" fmla="*/ 552164 w 2073021"/>
                <a:gd name="connsiteY4" fmla="*/ 422053 h 490347"/>
                <a:gd name="connsiteX5" fmla="*/ 730091 w 2073021"/>
                <a:gd name="connsiteY5" fmla="*/ 422053 h 490347"/>
                <a:gd name="connsiteX6" fmla="*/ 919258 w 2073021"/>
                <a:gd name="connsiteY6" fmla="*/ 232886 h 490347"/>
                <a:gd name="connsiteX7" fmla="*/ 1832610 w 2073021"/>
                <a:gd name="connsiteY7" fmla="*/ 232886 h 490347"/>
                <a:gd name="connsiteX8" fmla="*/ 2065496 w 2073021"/>
                <a:gd name="connsiteY8" fmla="*/ 0 h 490347"/>
                <a:gd name="connsiteX9" fmla="*/ 2073021 w 2073021"/>
                <a:gd name="connsiteY9" fmla="*/ 7620 h 490347"/>
                <a:gd name="connsiteX10" fmla="*/ 1837087 w 2073021"/>
                <a:gd name="connsiteY10" fmla="*/ 243554 h 490347"/>
                <a:gd name="connsiteX11" fmla="*/ 923639 w 2073021"/>
                <a:gd name="connsiteY11" fmla="*/ 243554 h 490347"/>
                <a:gd name="connsiteX12" fmla="*/ 734473 w 2073021"/>
                <a:gd name="connsiteY12" fmla="*/ 432816 h 490347"/>
                <a:gd name="connsiteX13" fmla="*/ 556641 w 2073021"/>
                <a:gd name="connsiteY13" fmla="*/ 432816 h 49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3021" h="490347">
                  <a:moveTo>
                    <a:pt x="499015" y="490347"/>
                  </a:moveTo>
                  <a:lnTo>
                    <a:pt x="0" y="490347"/>
                  </a:lnTo>
                  <a:lnTo>
                    <a:pt x="0" y="479679"/>
                  </a:lnTo>
                  <a:lnTo>
                    <a:pt x="494633" y="479679"/>
                  </a:lnTo>
                  <a:lnTo>
                    <a:pt x="552164" y="422053"/>
                  </a:lnTo>
                  <a:lnTo>
                    <a:pt x="730091" y="422053"/>
                  </a:lnTo>
                  <a:lnTo>
                    <a:pt x="919258" y="232886"/>
                  </a:lnTo>
                  <a:lnTo>
                    <a:pt x="1832610" y="232886"/>
                  </a:lnTo>
                  <a:lnTo>
                    <a:pt x="2065496" y="0"/>
                  </a:lnTo>
                  <a:lnTo>
                    <a:pt x="2073021" y="7620"/>
                  </a:lnTo>
                  <a:lnTo>
                    <a:pt x="1837087" y="243554"/>
                  </a:lnTo>
                  <a:lnTo>
                    <a:pt x="923639" y="243554"/>
                  </a:lnTo>
                  <a:lnTo>
                    <a:pt x="734473" y="432816"/>
                  </a:lnTo>
                  <a:lnTo>
                    <a:pt x="556641" y="432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3599EC0-DFD1-4199-AB50-85372B1FF3CE}"/>
                </a:ext>
              </a:extLst>
            </p:cNvPr>
            <p:cNvSpPr/>
            <p:nvPr/>
          </p:nvSpPr>
          <p:spPr>
            <a:xfrm>
              <a:off x="4370085" y="3081979"/>
              <a:ext cx="40171" cy="40100"/>
            </a:xfrm>
            <a:custGeom>
              <a:avLst/>
              <a:gdLst>
                <a:gd name="connsiteX0" fmla="*/ 5929 w 40171"/>
                <a:gd name="connsiteY0" fmla="*/ 5858 h 40100"/>
                <a:gd name="connsiteX1" fmla="*/ 34314 w 40171"/>
                <a:gd name="connsiteY1" fmla="*/ 5858 h 40100"/>
                <a:gd name="connsiteX2" fmla="*/ 34314 w 40171"/>
                <a:gd name="connsiteY2" fmla="*/ 34242 h 40100"/>
                <a:gd name="connsiteX3" fmla="*/ 5929 w 40171"/>
                <a:gd name="connsiteY3" fmla="*/ 34242 h 40100"/>
                <a:gd name="connsiteX4" fmla="*/ 5929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5858"/>
                  </a:moveTo>
                  <a:cubicBezTo>
                    <a:pt x="13740" y="-1953"/>
                    <a:pt x="26503" y="-1953"/>
                    <a:pt x="34314" y="5858"/>
                  </a:cubicBezTo>
                  <a:cubicBezTo>
                    <a:pt x="42124" y="13668"/>
                    <a:pt x="42124" y="26432"/>
                    <a:pt x="34314" y="34242"/>
                  </a:cubicBezTo>
                  <a:cubicBezTo>
                    <a:pt x="26503" y="42053"/>
                    <a:pt x="13740" y="42053"/>
                    <a:pt x="5929" y="34242"/>
                  </a:cubicBezTo>
                  <a:cubicBezTo>
                    <a:pt x="-1976" y="26337"/>
                    <a:pt x="-1976" y="13668"/>
                    <a:pt x="5929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BB31F3C-1E57-467A-AFFB-6833A22F094B}"/>
                </a:ext>
              </a:extLst>
            </p:cNvPr>
            <p:cNvSpPr/>
            <p:nvPr/>
          </p:nvSpPr>
          <p:spPr>
            <a:xfrm>
              <a:off x="2302517" y="3562372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0 w 40195"/>
                <a:gd name="connsiteY1" fmla="*/ 20098 h 40195"/>
                <a:gd name="connsiteX2" fmla="*/ 20098 w 40195"/>
                <a:gd name="connsiteY2" fmla="*/ 40196 h 40195"/>
                <a:gd name="connsiteX3" fmla="*/ 40195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9049" y="0"/>
                    <a:pt x="0" y="8953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ubicBezTo>
                    <a:pt x="31242" y="40196"/>
                    <a:pt x="40195" y="31147"/>
                    <a:pt x="40195" y="20098"/>
                  </a:cubicBezTo>
                  <a:cubicBezTo>
                    <a:pt x="40195" y="9049"/>
                    <a:pt x="31147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B9A66BA-3F35-42D2-914C-955300ED6D55}"/>
                </a:ext>
              </a:extLst>
            </p:cNvPr>
            <p:cNvSpPr/>
            <p:nvPr/>
          </p:nvSpPr>
          <p:spPr>
            <a:xfrm>
              <a:off x="2947359" y="3223759"/>
              <a:ext cx="3321176" cy="595693"/>
            </a:xfrm>
            <a:custGeom>
              <a:avLst/>
              <a:gdLst>
                <a:gd name="connsiteX0" fmla="*/ 532829 w 3321176"/>
                <a:gd name="connsiteY0" fmla="*/ 595693 h 595693"/>
                <a:gd name="connsiteX1" fmla="*/ 0 w 3321176"/>
                <a:gd name="connsiteY1" fmla="*/ 595693 h 595693"/>
                <a:gd name="connsiteX2" fmla="*/ 0 w 3321176"/>
                <a:gd name="connsiteY2" fmla="*/ 585026 h 595693"/>
                <a:gd name="connsiteX3" fmla="*/ 528447 w 3321176"/>
                <a:gd name="connsiteY3" fmla="*/ 585026 h 595693"/>
                <a:gd name="connsiteX4" fmla="*/ 767620 w 3321176"/>
                <a:gd name="connsiteY4" fmla="*/ 345758 h 595693"/>
                <a:gd name="connsiteX5" fmla="*/ 1676591 w 3321176"/>
                <a:gd name="connsiteY5" fmla="*/ 345758 h 595693"/>
                <a:gd name="connsiteX6" fmla="*/ 2022443 w 3321176"/>
                <a:gd name="connsiteY6" fmla="*/ 0 h 595693"/>
                <a:gd name="connsiteX7" fmla="*/ 3321177 w 3321176"/>
                <a:gd name="connsiteY7" fmla="*/ 0 h 595693"/>
                <a:gd name="connsiteX8" fmla="*/ 3321177 w 3321176"/>
                <a:gd name="connsiteY8" fmla="*/ 10668 h 595693"/>
                <a:gd name="connsiteX9" fmla="*/ 2026825 w 3321176"/>
                <a:gd name="connsiteY9" fmla="*/ 10668 h 595693"/>
                <a:gd name="connsiteX10" fmla="*/ 1681067 w 3321176"/>
                <a:gd name="connsiteY10" fmla="*/ 356521 h 595693"/>
                <a:gd name="connsiteX11" fmla="*/ 772097 w 3321176"/>
                <a:gd name="connsiteY11" fmla="*/ 356521 h 59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1176" h="595693">
                  <a:moveTo>
                    <a:pt x="532829" y="595693"/>
                  </a:moveTo>
                  <a:lnTo>
                    <a:pt x="0" y="595693"/>
                  </a:lnTo>
                  <a:lnTo>
                    <a:pt x="0" y="585026"/>
                  </a:lnTo>
                  <a:lnTo>
                    <a:pt x="528447" y="585026"/>
                  </a:lnTo>
                  <a:lnTo>
                    <a:pt x="767620" y="345758"/>
                  </a:lnTo>
                  <a:lnTo>
                    <a:pt x="1676591" y="345758"/>
                  </a:lnTo>
                  <a:lnTo>
                    <a:pt x="2022443" y="0"/>
                  </a:lnTo>
                  <a:lnTo>
                    <a:pt x="3321177" y="0"/>
                  </a:lnTo>
                  <a:lnTo>
                    <a:pt x="3321177" y="10668"/>
                  </a:lnTo>
                  <a:lnTo>
                    <a:pt x="2026825" y="10668"/>
                  </a:lnTo>
                  <a:lnTo>
                    <a:pt x="1681067" y="356521"/>
                  </a:lnTo>
                  <a:lnTo>
                    <a:pt x="772097" y="3565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75EA2FB-B3D1-4C56-AAB5-F07C05BCC2BB}"/>
                </a:ext>
              </a:extLst>
            </p:cNvPr>
            <p:cNvSpPr/>
            <p:nvPr/>
          </p:nvSpPr>
          <p:spPr>
            <a:xfrm>
              <a:off x="6247486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A37E5C4-1E9F-4035-AC6B-AC6F725790A4}"/>
                </a:ext>
              </a:extLst>
            </p:cNvPr>
            <p:cNvSpPr/>
            <p:nvPr/>
          </p:nvSpPr>
          <p:spPr>
            <a:xfrm>
              <a:off x="3511334" y="2920387"/>
              <a:ext cx="2143982" cy="421100"/>
            </a:xfrm>
            <a:custGeom>
              <a:avLst/>
              <a:gdLst>
                <a:gd name="connsiteX0" fmla="*/ 7525 w 2143982"/>
                <a:gd name="connsiteY0" fmla="*/ 421100 h 421100"/>
                <a:gd name="connsiteX1" fmla="*/ 0 w 2143982"/>
                <a:gd name="connsiteY1" fmla="*/ 413576 h 421100"/>
                <a:gd name="connsiteX2" fmla="*/ 258032 w 2143982"/>
                <a:gd name="connsiteY2" fmla="*/ 155543 h 421100"/>
                <a:gd name="connsiteX3" fmla="*/ 708184 w 2143982"/>
                <a:gd name="connsiteY3" fmla="*/ 155543 h 421100"/>
                <a:gd name="connsiteX4" fmla="*/ 863632 w 2143982"/>
                <a:gd name="connsiteY4" fmla="*/ 0 h 421100"/>
                <a:gd name="connsiteX5" fmla="*/ 2143982 w 2143982"/>
                <a:gd name="connsiteY5" fmla="*/ 0 h 421100"/>
                <a:gd name="connsiteX6" fmla="*/ 2143982 w 2143982"/>
                <a:gd name="connsiteY6" fmla="*/ 10668 h 421100"/>
                <a:gd name="connsiteX7" fmla="*/ 868109 w 2143982"/>
                <a:gd name="connsiteY7" fmla="*/ 10668 h 421100"/>
                <a:gd name="connsiteX8" fmla="*/ 712661 w 2143982"/>
                <a:gd name="connsiteY8" fmla="*/ 166211 h 421100"/>
                <a:gd name="connsiteX9" fmla="*/ 262509 w 2143982"/>
                <a:gd name="connsiteY9" fmla="*/ 166211 h 42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982" h="421100">
                  <a:moveTo>
                    <a:pt x="7525" y="421100"/>
                  </a:moveTo>
                  <a:lnTo>
                    <a:pt x="0" y="413576"/>
                  </a:lnTo>
                  <a:lnTo>
                    <a:pt x="258032" y="155543"/>
                  </a:lnTo>
                  <a:lnTo>
                    <a:pt x="708184" y="155543"/>
                  </a:lnTo>
                  <a:lnTo>
                    <a:pt x="863632" y="0"/>
                  </a:lnTo>
                  <a:lnTo>
                    <a:pt x="2143982" y="0"/>
                  </a:lnTo>
                  <a:lnTo>
                    <a:pt x="2143982" y="10668"/>
                  </a:lnTo>
                  <a:lnTo>
                    <a:pt x="868109" y="10668"/>
                  </a:lnTo>
                  <a:lnTo>
                    <a:pt x="712661" y="166211"/>
                  </a:lnTo>
                  <a:lnTo>
                    <a:pt x="262509" y="166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8224C18-91CA-440F-8CBF-5D2A3967DB59}"/>
                </a:ext>
              </a:extLst>
            </p:cNvPr>
            <p:cNvSpPr/>
            <p:nvPr/>
          </p:nvSpPr>
          <p:spPr>
            <a:xfrm>
              <a:off x="5634171" y="2905624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147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793C984-E1AF-4238-AAFF-9D26681D77F9}"/>
                </a:ext>
              </a:extLst>
            </p:cNvPr>
            <p:cNvSpPr/>
            <p:nvPr/>
          </p:nvSpPr>
          <p:spPr>
            <a:xfrm>
              <a:off x="3783559" y="3223759"/>
              <a:ext cx="279939" cy="115157"/>
            </a:xfrm>
            <a:custGeom>
              <a:avLst/>
              <a:gdLst>
                <a:gd name="connsiteX0" fmla="*/ 7525 w 279939"/>
                <a:gd name="connsiteY0" fmla="*/ 115157 h 115157"/>
                <a:gd name="connsiteX1" fmla="*/ 0 w 279939"/>
                <a:gd name="connsiteY1" fmla="*/ 107632 h 115157"/>
                <a:gd name="connsiteX2" fmla="*/ 107537 w 279939"/>
                <a:gd name="connsiteY2" fmla="*/ 0 h 115157"/>
                <a:gd name="connsiteX3" fmla="*/ 279940 w 279939"/>
                <a:gd name="connsiteY3" fmla="*/ 0 h 115157"/>
                <a:gd name="connsiteX4" fmla="*/ 279940 w 279939"/>
                <a:gd name="connsiteY4" fmla="*/ 10668 h 115157"/>
                <a:gd name="connsiteX5" fmla="*/ 112014 w 279939"/>
                <a:gd name="connsiteY5" fmla="*/ 10668 h 11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939" h="115157">
                  <a:moveTo>
                    <a:pt x="7525" y="115157"/>
                  </a:moveTo>
                  <a:lnTo>
                    <a:pt x="0" y="107632"/>
                  </a:lnTo>
                  <a:lnTo>
                    <a:pt x="107537" y="0"/>
                  </a:lnTo>
                  <a:lnTo>
                    <a:pt x="279940" y="0"/>
                  </a:lnTo>
                  <a:lnTo>
                    <a:pt x="279940" y="10668"/>
                  </a:lnTo>
                  <a:lnTo>
                    <a:pt x="112014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DB1283B-1395-47F4-8062-AEFE38364A9F}"/>
                </a:ext>
              </a:extLst>
            </p:cNvPr>
            <p:cNvSpPr/>
            <p:nvPr/>
          </p:nvSpPr>
          <p:spPr>
            <a:xfrm>
              <a:off x="4042353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9D3228A-1CE7-4029-A0CE-CCECEA255988}"/>
                </a:ext>
              </a:extLst>
            </p:cNvPr>
            <p:cNvSpPr/>
            <p:nvPr/>
          </p:nvSpPr>
          <p:spPr>
            <a:xfrm>
              <a:off x="4424972" y="3304054"/>
              <a:ext cx="362997" cy="115252"/>
            </a:xfrm>
            <a:custGeom>
              <a:avLst/>
              <a:gdLst>
                <a:gd name="connsiteX0" fmla="*/ 362998 w 362997"/>
                <a:gd name="connsiteY0" fmla="*/ 115252 h 115252"/>
                <a:gd name="connsiteX1" fmla="*/ 107728 w 362997"/>
                <a:gd name="connsiteY1" fmla="*/ 115252 h 115252"/>
                <a:gd name="connsiteX2" fmla="*/ 0 w 362997"/>
                <a:gd name="connsiteY2" fmla="*/ 7620 h 115252"/>
                <a:gd name="connsiteX3" fmla="*/ 7620 w 362997"/>
                <a:gd name="connsiteY3" fmla="*/ 0 h 115252"/>
                <a:gd name="connsiteX4" fmla="*/ 112109 w 362997"/>
                <a:gd name="connsiteY4" fmla="*/ 104584 h 115252"/>
                <a:gd name="connsiteX5" fmla="*/ 362998 w 362997"/>
                <a:gd name="connsiteY5" fmla="*/ 104584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997" h="115252">
                  <a:moveTo>
                    <a:pt x="362998" y="115252"/>
                  </a:moveTo>
                  <a:lnTo>
                    <a:pt x="107728" y="115252"/>
                  </a:lnTo>
                  <a:lnTo>
                    <a:pt x="0" y="7620"/>
                  </a:lnTo>
                  <a:lnTo>
                    <a:pt x="7620" y="0"/>
                  </a:lnTo>
                  <a:lnTo>
                    <a:pt x="112109" y="104584"/>
                  </a:lnTo>
                  <a:lnTo>
                    <a:pt x="362998" y="104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45809A9C-6946-41C6-BEB4-09302B0182C5}"/>
                </a:ext>
              </a:extLst>
            </p:cNvPr>
            <p:cNvSpPr/>
            <p:nvPr/>
          </p:nvSpPr>
          <p:spPr>
            <a:xfrm>
              <a:off x="4409399" y="3288481"/>
              <a:ext cx="40171" cy="40100"/>
            </a:xfrm>
            <a:custGeom>
              <a:avLst/>
              <a:gdLst>
                <a:gd name="connsiteX0" fmla="*/ 34242 w 40171"/>
                <a:gd name="connsiteY0" fmla="*/ 5858 h 40100"/>
                <a:gd name="connsiteX1" fmla="*/ 5858 w 40171"/>
                <a:gd name="connsiteY1" fmla="*/ 5858 h 40100"/>
                <a:gd name="connsiteX2" fmla="*/ 5858 w 40171"/>
                <a:gd name="connsiteY2" fmla="*/ 34242 h 40100"/>
                <a:gd name="connsiteX3" fmla="*/ 34242 w 40171"/>
                <a:gd name="connsiteY3" fmla="*/ 34242 h 40100"/>
                <a:gd name="connsiteX4" fmla="*/ 34242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148" y="26432"/>
                    <a:pt x="42148" y="13764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5967080-24CA-4400-B3FC-B2AA63C74DE7}"/>
                </a:ext>
              </a:extLst>
            </p:cNvPr>
            <p:cNvSpPr/>
            <p:nvPr/>
          </p:nvSpPr>
          <p:spPr>
            <a:xfrm>
              <a:off x="4128364" y="3339011"/>
              <a:ext cx="1439989" cy="341280"/>
            </a:xfrm>
            <a:custGeom>
              <a:avLst/>
              <a:gdLst>
                <a:gd name="connsiteX0" fmla="*/ 630555 w 1439989"/>
                <a:gd name="connsiteY0" fmla="*/ 341281 h 341280"/>
                <a:gd name="connsiteX1" fmla="*/ 99822 w 1439989"/>
                <a:gd name="connsiteY1" fmla="*/ 341281 h 341280"/>
                <a:gd name="connsiteX2" fmla="*/ 0 w 1439989"/>
                <a:gd name="connsiteY2" fmla="*/ 241459 h 341280"/>
                <a:gd name="connsiteX3" fmla="*/ 7525 w 1439989"/>
                <a:gd name="connsiteY3" fmla="*/ 233839 h 341280"/>
                <a:gd name="connsiteX4" fmla="*/ 104299 w 1439989"/>
                <a:gd name="connsiteY4" fmla="*/ 330613 h 341280"/>
                <a:gd name="connsiteX5" fmla="*/ 626078 w 1439989"/>
                <a:gd name="connsiteY5" fmla="*/ 330613 h 341280"/>
                <a:gd name="connsiteX6" fmla="*/ 956691 w 1439989"/>
                <a:gd name="connsiteY6" fmla="*/ 0 h 341280"/>
                <a:gd name="connsiteX7" fmla="*/ 1439990 w 1439989"/>
                <a:gd name="connsiteY7" fmla="*/ 0 h 341280"/>
                <a:gd name="connsiteX8" fmla="*/ 1439990 w 1439989"/>
                <a:gd name="connsiteY8" fmla="*/ 10668 h 341280"/>
                <a:gd name="connsiteX9" fmla="*/ 961073 w 1439989"/>
                <a:gd name="connsiteY9" fmla="*/ 10668 h 34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9989" h="341280">
                  <a:moveTo>
                    <a:pt x="630555" y="341281"/>
                  </a:moveTo>
                  <a:lnTo>
                    <a:pt x="99822" y="341281"/>
                  </a:lnTo>
                  <a:lnTo>
                    <a:pt x="0" y="241459"/>
                  </a:lnTo>
                  <a:lnTo>
                    <a:pt x="7525" y="233839"/>
                  </a:lnTo>
                  <a:lnTo>
                    <a:pt x="104299" y="330613"/>
                  </a:lnTo>
                  <a:lnTo>
                    <a:pt x="626078" y="330613"/>
                  </a:lnTo>
                  <a:lnTo>
                    <a:pt x="956691" y="0"/>
                  </a:lnTo>
                  <a:lnTo>
                    <a:pt x="1439990" y="0"/>
                  </a:lnTo>
                  <a:lnTo>
                    <a:pt x="1439990" y="10668"/>
                  </a:lnTo>
                  <a:lnTo>
                    <a:pt x="96107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51712C4-35B5-42DF-A386-EAD4E3B7EA16}"/>
                </a:ext>
              </a:extLst>
            </p:cNvPr>
            <p:cNvSpPr/>
            <p:nvPr/>
          </p:nvSpPr>
          <p:spPr>
            <a:xfrm>
              <a:off x="5547208" y="332424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7589FD-EB2B-437D-B406-CB97DC7E40F2}"/>
                </a:ext>
              </a:extLst>
            </p:cNvPr>
            <p:cNvSpPr/>
            <p:nvPr/>
          </p:nvSpPr>
          <p:spPr>
            <a:xfrm>
              <a:off x="4535463" y="2923054"/>
              <a:ext cx="824102" cy="148304"/>
            </a:xfrm>
            <a:custGeom>
              <a:avLst/>
              <a:gdLst>
                <a:gd name="connsiteX0" fmla="*/ 824103 w 824102"/>
                <a:gd name="connsiteY0" fmla="*/ 148304 h 148304"/>
                <a:gd name="connsiteX1" fmla="*/ 140684 w 824102"/>
                <a:gd name="connsiteY1" fmla="*/ 148304 h 148304"/>
                <a:gd name="connsiteX2" fmla="*/ 0 w 824102"/>
                <a:gd name="connsiteY2" fmla="*/ 7525 h 148304"/>
                <a:gd name="connsiteX3" fmla="*/ 7525 w 824102"/>
                <a:gd name="connsiteY3" fmla="*/ 0 h 148304"/>
                <a:gd name="connsiteX4" fmla="*/ 145161 w 824102"/>
                <a:gd name="connsiteY4" fmla="*/ 137636 h 148304"/>
                <a:gd name="connsiteX5" fmla="*/ 824103 w 824102"/>
                <a:gd name="connsiteY5" fmla="*/ 137636 h 14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4102" h="148304">
                  <a:moveTo>
                    <a:pt x="824103" y="148304"/>
                  </a:moveTo>
                  <a:lnTo>
                    <a:pt x="140684" y="148304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45161" y="137636"/>
                  </a:lnTo>
                  <a:lnTo>
                    <a:pt x="824103" y="1376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F720BD6-BB44-4457-A730-C1AF235A74C7}"/>
                </a:ext>
              </a:extLst>
            </p:cNvPr>
            <p:cNvSpPr/>
            <p:nvPr/>
          </p:nvSpPr>
          <p:spPr>
            <a:xfrm>
              <a:off x="5338515" y="3045927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4"/>
                    <a:pt x="1" y="20098"/>
                  </a:cubicBezTo>
                  <a:cubicBezTo>
                    <a:pt x="-95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7760B5A-55AF-4F5D-AE1D-9EDBE20A280C}"/>
                </a:ext>
              </a:extLst>
            </p:cNvPr>
            <p:cNvSpPr/>
            <p:nvPr/>
          </p:nvSpPr>
          <p:spPr>
            <a:xfrm>
              <a:off x="5422716" y="3125937"/>
              <a:ext cx="623982" cy="104775"/>
            </a:xfrm>
            <a:custGeom>
              <a:avLst/>
              <a:gdLst>
                <a:gd name="connsiteX0" fmla="*/ 7525 w 623982"/>
                <a:gd name="connsiteY0" fmla="*/ 104775 h 104775"/>
                <a:gd name="connsiteX1" fmla="*/ 0 w 623982"/>
                <a:gd name="connsiteY1" fmla="*/ 97250 h 104775"/>
                <a:gd name="connsiteX2" fmla="*/ 97250 w 623982"/>
                <a:gd name="connsiteY2" fmla="*/ 0 h 104775"/>
                <a:gd name="connsiteX3" fmla="*/ 623983 w 623982"/>
                <a:gd name="connsiteY3" fmla="*/ 0 h 104775"/>
                <a:gd name="connsiteX4" fmla="*/ 623983 w 623982"/>
                <a:gd name="connsiteY4" fmla="*/ 10668 h 104775"/>
                <a:gd name="connsiteX5" fmla="*/ 101632 w 623982"/>
                <a:gd name="connsiteY5" fmla="*/ 1066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982" h="104775">
                  <a:moveTo>
                    <a:pt x="7525" y="104775"/>
                  </a:moveTo>
                  <a:lnTo>
                    <a:pt x="0" y="97250"/>
                  </a:lnTo>
                  <a:lnTo>
                    <a:pt x="97250" y="0"/>
                  </a:lnTo>
                  <a:lnTo>
                    <a:pt x="623983" y="0"/>
                  </a:lnTo>
                  <a:lnTo>
                    <a:pt x="623983" y="10668"/>
                  </a:lnTo>
                  <a:lnTo>
                    <a:pt x="101632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3B044D3-92C8-40BB-B8F0-A429C93400B7}"/>
                </a:ext>
              </a:extLst>
            </p:cNvPr>
            <p:cNvSpPr/>
            <p:nvPr/>
          </p:nvSpPr>
          <p:spPr>
            <a:xfrm>
              <a:off x="6025649" y="3111173"/>
              <a:ext cx="40195" cy="40195"/>
            </a:xfrm>
            <a:custGeom>
              <a:avLst/>
              <a:gdLst>
                <a:gd name="connsiteX0" fmla="*/ 20098 w 40195"/>
                <a:gd name="connsiteY0" fmla="*/ 40195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5"/>
                  </a:moveTo>
                  <a:cubicBezTo>
                    <a:pt x="31147" y="40195"/>
                    <a:pt x="40196" y="31242"/>
                    <a:pt x="40196" y="20098"/>
                  </a:cubicBezTo>
                  <a:cubicBezTo>
                    <a:pt x="40196" y="9049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5"/>
                    <a:pt x="20098" y="40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D07C973-A920-4848-A85A-8ACACB649264}"/>
                </a:ext>
              </a:extLst>
            </p:cNvPr>
            <p:cNvSpPr/>
            <p:nvPr/>
          </p:nvSpPr>
          <p:spPr>
            <a:xfrm>
              <a:off x="5205261" y="3340630"/>
              <a:ext cx="1015079" cy="247364"/>
            </a:xfrm>
            <a:custGeom>
              <a:avLst/>
              <a:gdLst>
                <a:gd name="connsiteX0" fmla="*/ 1007459 w 1015079"/>
                <a:gd name="connsiteY0" fmla="*/ 247364 h 247364"/>
                <a:gd name="connsiteX1" fmla="*/ 888778 w 1015079"/>
                <a:gd name="connsiteY1" fmla="*/ 128683 h 247364"/>
                <a:gd name="connsiteX2" fmla="*/ 121158 w 1015079"/>
                <a:gd name="connsiteY2" fmla="*/ 128683 h 247364"/>
                <a:gd name="connsiteX3" fmla="*/ 0 w 1015079"/>
                <a:gd name="connsiteY3" fmla="*/ 7525 h 247364"/>
                <a:gd name="connsiteX4" fmla="*/ 7525 w 1015079"/>
                <a:gd name="connsiteY4" fmla="*/ 0 h 247364"/>
                <a:gd name="connsiteX5" fmla="*/ 125539 w 1015079"/>
                <a:gd name="connsiteY5" fmla="*/ 118015 h 247364"/>
                <a:gd name="connsiteX6" fmla="*/ 893255 w 1015079"/>
                <a:gd name="connsiteY6" fmla="*/ 118015 h 247364"/>
                <a:gd name="connsiteX7" fmla="*/ 1015079 w 1015079"/>
                <a:gd name="connsiteY7" fmla="*/ 239840 h 24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079" h="247364">
                  <a:moveTo>
                    <a:pt x="1007459" y="247364"/>
                  </a:moveTo>
                  <a:lnTo>
                    <a:pt x="888778" y="128683"/>
                  </a:lnTo>
                  <a:lnTo>
                    <a:pt x="121158" y="128683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25539" y="118015"/>
                  </a:lnTo>
                  <a:lnTo>
                    <a:pt x="893255" y="118015"/>
                  </a:lnTo>
                  <a:lnTo>
                    <a:pt x="1015079" y="2398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27A0AFA-F0E1-41D7-BA69-85152DD8DC1B}"/>
                </a:ext>
              </a:extLst>
            </p:cNvPr>
            <p:cNvSpPr/>
            <p:nvPr/>
          </p:nvSpPr>
          <p:spPr>
            <a:xfrm>
              <a:off x="6195718" y="3563468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AD68449-846C-4921-9673-B678827386C3}"/>
                </a:ext>
              </a:extLst>
            </p:cNvPr>
            <p:cNvSpPr/>
            <p:nvPr/>
          </p:nvSpPr>
          <p:spPr>
            <a:xfrm>
              <a:off x="2282609" y="2788847"/>
              <a:ext cx="1772221" cy="741425"/>
            </a:xfrm>
            <a:custGeom>
              <a:avLst/>
              <a:gdLst>
                <a:gd name="connsiteX0" fmla="*/ 321183 w 1772221"/>
                <a:gd name="connsiteY0" fmla="*/ 741426 h 741425"/>
                <a:gd name="connsiteX1" fmla="*/ 110300 w 1772221"/>
                <a:gd name="connsiteY1" fmla="*/ 741426 h 741425"/>
                <a:gd name="connsiteX2" fmla="*/ 0 w 1772221"/>
                <a:gd name="connsiteY2" fmla="*/ 631031 h 741425"/>
                <a:gd name="connsiteX3" fmla="*/ 7525 w 1772221"/>
                <a:gd name="connsiteY3" fmla="*/ 623507 h 741425"/>
                <a:gd name="connsiteX4" fmla="*/ 114776 w 1772221"/>
                <a:gd name="connsiteY4" fmla="*/ 730663 h 741425"/>
                <a:gd name="connsiteX5" fmla="*/ 316802 w 1772221"/>
                <a:gd name="connsiteY5" fmla="*/ 730663 h 741425"/>
                <a:gd name="connsiteX6" fmla="*/ 727805 w 1772221"/>
                <a:gd name="connsiteY6" fmla="*/ 319659 h 741425"/>
                <a:gd name="connsiteX7" fmla="*/ 1027938 w 1772221"/>
                <a:gd name="connsiteY7" fmla="*/ 319659 h 741425"/>
                <a:gd name="connsiteX8" fmla="*/ 1347597 w 1772221"/>
                <a:gd name="connsiteY8" fmla="*/ 0 h 741425"/>
                <a:gd name="connsiteX9" fmla="*/ 1772222 w 1772221"/>
                <a:gd name="connsiteY9" fmla="*/ 0 h 741425"/>
                <a:gd name="connsiteX10" fmla="*/ 1772222 w 1772221"/>
                <a:gd name="connsiteY10" fmla="*/ 10668 h 741425"/>
                <a:gd name="connsiteX11" fmla="*/ 1351979 w 1772221"/>
                <a:gd name="connsiteY11" fmla="*/ 10668 h 741425"/>
                <a:gd name="connsiteX12" fmla="*/ 1032319 w 1772221"/>
                <a:gd name="connsiteY12" fmla="*/ 330327 h 741425"/>
                <a:gd name="connsiteX13" fmla="*/ 732282 w 1772221"/>
                <a:gd name="connsiteY13" fmla="*/ 330327 h 7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2221" h="741425">
                  <a:moveTo>
                    <a:pt x="321183" y="741426"/>
                  </a:moveTo>
                  <a:lnTo>
                    <a:pt x="110300" y="741426"/>
                  </a:lnTo>
                  <a:lnTo>
                    <a:pt x="0" y="631031"/>
                  </a:lnTo>
                  <a:lnTo>
                    <a:pt x="7525" y="623507"/>
                  </a:lnTo>
                  <a:lnTo>
                    <a:pt x="114776" y="730663"/>
                  </a:lnTo>
                  <a:lnTo>
                    <a:pt x="316802" y="730663"/>
                  </a:lnTo>
                  <a:lnTo>
                    <a:pt x="727805" y="319659"/>
                  </a:lnTo>
                  <a:lnTo>
                    <a:pt x="1027938" y="319659"/>
                  </a:lnTo>
                  <a:lnTo>
                    <a:pt x="1347597" y="0"/>
                  </a:lnTo>
                  <a:lnTo>
                    <a:pt x="1772222" y="0"/>
                  </a:lnTo>
                  <a:lnTo>
                    <a:pt x="1772222" y="10668"/>
                  </a:lnTo>
                  <a:lnTo>
                    <a:pt x="1351979" y="10668"/>
                  </a:lnTo>
                  <a:lnTo>
                    <a:pt x="1032319" y="330327"/>
                  </a:lnTo>
                  <a:lnTo>
                    <a:pt x="732282" y="3303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DB52371-D18B-4707-B223-07CACC0BFD66}"/>
                </a:ext>
              </a:extLst>
            </p:cNvPr>
            <p:cNvSpPr/>
            <p:nvPr/>
          </p:nvSpPr>
          <p:spPr>
            <a:xfrm>
              <a:off x="4033685" y="2774083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40196 w 40195"/>
                <a:gd name="connsiteY1" fmla="*/ 20098 h 40195"/>
                <a:gd name="connsiteX2" fmla="*/ 20098 w 40195"/>
                <a:gd name="connsiteY2" fmla="*/ 40196 h 40195"/>
                <a:gd name="connsiteX3" fmla="*/ 0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31147" y="0"/>
                    <a:pt x="40196" y="8953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ubicBezTo>
                    <a:pt x="8954" y="40196"/>
                    <a:pt x="0" y="31242"/>
                    <a:pt x="0" y="20098"/>
                  </a:cubicBezTo>
                  <a:cubicBezTo>
                    <a:pt x="0" y="9049"/>
                    <a:pt x="8954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E67F134-F7CA-44AC-8365-E05D924D5E72}"/>
                </a:ext>
              </a:extLst>
            </p:cNvPr>
            <p:cNvSpPr/>
            <p:nvPr/>
          </p:nvSpPr>
          <p:spPr>
            <a:xfrm>
              <a:off x="2266965" y="3396780"/>
              <a:ext cx="40243" cy="40100"/>
            </a:xfrm>
            <a:custGeom>
              <a:avLst/>
              <a:gdLst>
                <a:gd name="connsiteX0" fmla="*/ 34314 w 40243"/>
                <a:gd name="connsiteY0" fmla="*/ 5858 h 40100"/>
                <a:gd name="connsiteX1" fmla="*/ 5929 w 40243"/>
                <a:gd name="connsiteY1" fmla="*/ 5858 h 40100"/>
                <a:gd name="connsiteX2" fmla="*/ 5929 w 40243"/>
                <a:gd name="connsiteY2" fmla="*/ 34242 h 40100"/>
                <a:gd name="connsiteX3" fmla="*/ 34314 w 40243"/>
                <a:gd name="connsiteY3" fmla="*/ 34242 h 40100"/>
                <a:gd name="connsiteX4" fmla="*/ 34314 w 40243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43" h="40100">
                  <a:moveTo>
                    <a:pt x="34314" y="5858"/>
                  </a:moveTo>
                  <a:cubicBezTo>
                    <a:pt x="26503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ubicBezTo>
                    <a:pt x="13740" y="42053"/>
                    <a:pt x="26408" y="42053"/>
                    <a:pt x="34314" y="34242"/>
                  </a:cubicBezTo>
                  <a:cubicBezTo>
                    <a:pt x="42220" y="26432"/>
                    <a:pt x="42220" y="13668"/>
                    <a:pt x="34314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6C0863A-E00D-46CB-9E5C-65EE0617395B}"/>
                </a:ext>
              </a:extLst>
            </p:cNvPr>
            <p:cNvSpPr/>
            <p:nvPr/>
          </p:nvSpPr>
          <p:spPr>
            <a:xfrm>
              <a:off x="2710377" y="3230331"/>
              <a:ext cx="561498" cy="191166"/>
            </a:xfrm>
            <a:custGeom>
              <a:avLst/>
              <a:gdLst>
                <a:gd name="connsiteX0" fmla="*/ 204407 w 561498"/>
                <a:gd name="connsiteY0" fmla="*/ 191167 h 191166"/>
                <a:gd name="connsiteX1" fmla="*/ 0 w 561498"/>
                <a:gd name="connsiteY1" fmla="*/ 191167 h 191166"/>
                <a:gd name="connsiteX2" fmla="*/ 0 w 561498"/>
                <a:gd name="connsiteY2" fmla="*/ 180499 h 191166"/>
                <a:gd name="connsiteX3" fmla="*/ 200025 w 561498"/>
                <a:gd name="connsiteY3" fmla="*/ 180499 h 191166"/>
                <a:gd name="connsiteX4" fmla="*/ 380524 w 561498"/>
                <a:gd name="connsiteY4" fmla="*/ 0 h 191166"/>
                <a:gd name="connsiteX5" fmla="*/ 561499 w 561498"/>
                <a:gd name="connsiteY5" fmla="*/ 0 h 191166"/>
                <a:gd name="connsiteX6" fmla="*/ 561499 w 561498"/>
                <a:gd name="connsiteY6" fmla="*/ 10668 h 191166"/>
                <a:gd name="connsiteX7" fmla="*/ 384905 w 561498"/>
                <a:gd name="connsiteY7" fmla="*/ 10668 h 19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498" h="191166">
                  <a:moveTo>
                    <a:pt x="204407" y="191167"/>
                  </a:moveTo>
                  <a:lnTo>
                    <a:pt x="0" y="191167"/>
                  </a:lnTo>
                  <a:lnTo>
                    <a:pt x="0" y="180499"/>
                  </a:lnTo>
                  <a:lnTo>
                    <a:pt x="200025" y="180499"/>
                  </a:lnTo>
                  <a:lnTo>
                    <a:pt x="380524" y="0"/>
                  </a:lnTo>
                  <a:lnTo>
                    <a:pt x="561499" y="0"/>
                  </a:lnTo>
                  <a:lnTo>
                    <a:pt x="561499" y="10668"/>
                  </a:lnTo>
                  <a:lnTo>
                    <a:pt x="384905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EA9129B-222F-4AED-BA2C-51627B3AB6D6}"/>
                </a:ext>
              </a:extLst>
            </p:cNvPr>
            <p:cNvSpPr/>
            <p:nvPr/>
          </p:nvSpPr>
          <p:spPr>
            <a:xfrm>
              <a:off x="3250826" y="321556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3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740E866-E14B-43A5-801D-436C0BB6634E}"/>
                </a:ext>
              </a:extLst>
            </p:cNvPr>
            <p:cNvSpPr/>
            <p:nvPr/>
          </p:nvSpPr>
          <p:spPr>
            <a:xfrm>
              <a:off x="3438849" y="2843616"/>
              <a:ext cx="858583" cy="149447"/>
            </a:xfrm>
            <a:custGeom>
              <a:avLst/>
              <a:gdLst>
                <a:gd name="connsiteX0" fmla="*/ 456724 w 858583"/>
                <a:gd name="connsiteY0" fmla="*/ 149447 h 149447"/>
                <a:gd name="connsiteX1" fmla="*/ 0 w 858583"/>
                <a:gd name="connsiteY1" fmla="*/ 149447 h 149447"/>
                <a:gd name="connsiteX2" fmla="*/ 0 w 858583"/>
                <a:gd name="connsiteY2" fmla="*/ 138779 h 149447"/>
                <a:gd name="connsiteX3" fmla="*/ 452247 w 858583"/>
                <a:gd name="connsiteY3" fmla="*/ 138779 h 149447"/>
                <a:gd name="connsiteX4" fmla="*/ 546926 w 858583"/>
                <a:gd name="connsiteY4" fmla="*/ 44196 h 149447"/>
                <a:gd name="connsiteX5" fmla="*/ 806768 w 858583"/>
                <a:gd name="connsiteY5" fmla="*/ 44196 h 149447"/>
                <a:gd name="connsiteX6" fmla="*/ 850963 w 858583"/>
                <a:gd name="connsiteY6" fmla="*/ 0 h 149447"/>
                <a:gd name="connsiteX7" fmla="*/ 858584 w 858583"/>
                <a:gd name="connsiteY7" fmla="*/ 7525 h 149447"/>
                <a:gd name="connsiteX8" fmla="*/ 811149 w 858583"/>
                <a:gd name="connsiteY8" fmla="*/ 54864 h 149447"/>
                <a:gd name="connsiteX9" fmla="*/ 551307 w 858583"/>
                <a:gd name="connsiteY9" fmla="*/ 54864 h 14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8583" h="149447">
                  <a:moveTo>
                    <a:pt x="456724" y="149447"/>
                  </a:moveTo>
                  <a:lnTo>
                    <a:pt x="0" y="149447"/>
                  </a:lnTo>
                  <a:lnTo>
                    <a:pt x="0" y="138779"/>
                  </a:lnTo>
                  <a:lnTo>
                    <a:pt x="452247" y="138779"/>
                  </a:lnTo>
                  <a:lnTo>
                    <a:pt x="546926" y="44196"/>
                  </a:lnTo>
                  <a:lnTo>
                    <a:pt x="806768" y="44196"/>
                  </a:lnTo>
                  <a:lnTo>
                    <a:pt x="850963" y="0"/>
                  </a:lnTo>
                  <a:lnTo>
                    <a:pt x="858584" y="7525"/>
                  </a:lnTo>
                  <a:lnTo>
                    <a:pt x="811149" y="54864"/>
                  </a:lnTo>
                  <a:lnTo>
                    <a:pt x="551307" y="548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9844170-E35C-4600-A840-F01029728307}"/>
                </a:ext>
              </a:extLst>
            </p:cNvPr>
            <p:cNvSpPr/>
            <p:nvPr/>
          </p:nvSpPr>
          <p:spPr>
            <a:xfrm>
              <a:off x="4272811" y="2828042"/>
              <a:ext cx="40100" cy="40171"/>
            </a:xfrm>
            <a:custGeom>
              <a:avLst/>
              <a:gdLst>
                <a:gd name="connsiteX0" fmla="*/ 34242 w 40100"/>
                <a:gd name="connsiteY0" fmla="*/ 34242 h 40171"/>
                <a:gd name="connsiteX1" fmla="*/ 34242 w 40100"/>
                <a:gd name="connsiteY1" fmla="*/ 5858 h 40171"/>
                <a:gd name="connsiteX2" fmla="*/ 5858 w 40100"/>
                <a:gd name="connsiteY2" fmla="*/ 5858 h 40171"/>
                <a:gd name="connsiteX3" fmla="*/ 5858 w 40100"/>
                <a:gd name="connsiteY3" fmla="*/ 34242 h 40171"/>
                <a:gd name="connsiteX4" fmla="*/ 34242 w 40100"/>
                <a:gd name="connsiteY4" fmla="*/ 34242 h 4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71">
                  <a:moveTo>
                    <a:pt x="34242" y="34242"/>
                  </a:move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148"/>
                    <a:pt x="26432" y="42148"/>
                    <a:pt x="34242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A7D6170-0B65-4C16-A58D-02E6BD73CFE7}"/>
                </a:ext>
              </a:extLst>
            </p:cNvPr>
            <p:cNvSpPr/>
            <p:nvPr/>
          </p:nvSpPr>
          <p:spPr>
            <a:xfrm>
              <a:off x="3415989" y="3145368"/>
              <a:ext cx="218598" cy="78200"/>
            </a:xfrm>
            <a:custGeom>
              <a:avLst/>
              <a:gdLst>
                <a:gd name="connsiteX0" fmla="*/ 218599 w 218598"/>
                <a:gd name="connsiteY0" fmla="*/ 78200 h 78200"/>
                <a:gd name="connsiteX1" fmla="*/ 70676 w 218598"/>
                <a:gd name="connsiteY1" fmla="*/ 78200 h 78200"/>
                <a:gd name="connsiteX2" fmla="*/ 0 w 218598"/>
                <a:gd name="connsiteY2" fmla="*/ 7525 h 78200"/>
                <a:gd name="connsiteX3" fmla="*/ 7525 w 218598"/>
                <a:gd name="connsiteY3" fmla="*/ 0 h 78200"/>
                <a:gd name="connsiteX4" fmla="*/ 75057 w 218598"/>
                <a:gd name="connsiteY4" fmla="*/ 67532 h 78200"/>
                <a:gd name="connsiteX5" fmla="*/ 218599 w 218598"/>
                <a:gd name="connsiteY5" fmla="*/ 67532 h 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598" h="78200">
                  <a:moveTo>
                    <a:pt x="218599" y="78200"/>
                  </a:moveTo>
                  <a:lnTo>
                    <a:pt x="70676" y="78200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75057" y="67532"/>
                  </a:lnTo>
                  <a:lnTo>
                    <a:pt x="218599" y="67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A6933A5B-0009-49DB-91C6-BFBB942DCE76}"/>
                </a:ext>
              </a:extLst>
            </p:cNvPr>
            <p:cNvSpPr/>
            <p:nvPr/>
          </p:nvSpPr>
          <p:spPr>
            <a:xfrm>
              <a:off x="3400416" y="3129794"/>
              <a:ext cx="40100" cy="40100"/>
            </a:xfrm>
            <a:custGeom>
              <a:avLst/>
              <a:gdLst>
                <a:gd name="connsiteX0" fmla="*/ 34242 w 40100"/>
                <a:gd name="connsiteY0" fmla="*/ 5858 h 40100"/>
                <a:gd name="connsiteX1" fmla="*/ 5858 w 40100"/>
                <a:gd name="connsiteY1" fmla="*/ 5858 h 40100"/>
                <a:gd name="connsiteX2" fmla="*/ 5858 w 40100"/>
                <a:gd name="connsiteY2" fmla="*/ 34242 h 40100"/>
                <a:gd name="connsiteX3" fmla="*/ 34242 w 40100"/>
                <a:gd name="connsiteY3" fmla="*/ 34242 h 40100"/>
                <a:gd name="connsiteX4" fmla="*/ 34242 w 40100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E3DD7CF-5590-4E10-8065-79276C448976}"/>
                </a:ext>
              </a:extLst>
            </p:cNvPr>
            <p:cNvSpPr/>
            <p:nvPr/>
          </p:nvSpPr>
          <p:spPr>
            <a:xfrm>
              <a:off x="4091788" y="2693216"/>
              <a:ext cx="1739836" cy="204882"/>
            </a:xfrm>
            <a:custGeom>
              <a:avLst/>
              <a:gdLst>
                <a:gd name="connsiteX0" fmla="*/ 1732217 w 1739836"/>
                <a:gd name="connsiteY0" fmla="*/ 204883 h 204882"/>
                <a:gd name="connsiteX1" fmla="*/ 1654302 w 1739836"/>
                <a:gd name="connsiteY1" fmla="*/ 126968 h 204882"/>
                <a:gd name="connsiteX2" fmla="*/ 813816 w 1739836"/>
                <a:gd name="connsiteY2" fmla="*/ 126968 h 204882"/>
                <a:gd name="connsiteX3" fmla="*/ 697516 w 1739836"/>
                <a:gd name="connsiteY3" fmla="*/ 10668 h 204882"/>
                <a:gd name="connsiteX4" fmla="*/ 199549 w 1739836"/>
                <a:gd name="connsiteY4" fmla="*/ 10668 h 204882"/>
                <a:gd name="connsiteX5" fmla="*/ 7620 w 1739836"/>
                <a:gd name="connsiteY5" fmla="*/ 202597 h 204882"/>
                <a:gd name="connsiteX6" fmla="*/ 0 w 1739836"/>
                <a:gd name="connsiteY6" fmla="*/ 195072 h 204882"/>
                <a:gd name="connsiteX7" fmla="*/ 195167 w 1739836"/>
                <a:gd name="connsiteY7" fmla="*/ 0 h 204882"/>
                <a:gd name="connsiteX8" fmla="*/ 701897 w 1739836"/>
                <a:gd name="connsiteY8" fmla="*/ 0 h 204882"/>
                <a:gd name="connsiteX9" fmla="*/ 818293 w 1739836"/>
                <a:gd name="connsiteY9" fmla="*/ 116300 h 204882"/>
                <a:gd name="connsiteX10" fmla="*/ 1658779 w 1739836"/>
                <a:gd name="connsiteY10" fmla="*/ 116300 h 204882"/>
                <a:gd name="connsiteX11" fmla="*/ 1739836 w 1739836"/>
                <a:gd name="connsiteY11" fmla="*/ 197358 h 20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9836" h="204882">
                  <a:moveTo>
                    <a:pt x="1732217" y="204883"/>
                  </a:moveTo>
                  <a:lnTo>
                    <a:pt x="1654302" y="126968"/>
                  </a:lnTo>
                  <a:lnTo>
                    <a:pt x="813816" y="126968"/>
                  </a:lnTo>
                  <a:lnTo>
                    <a:pt x="697516" y="10668"/>
                  </a:lnTo>
                  <a:lnTo>
                    <a:pt x="199549" y="10668"/>
                  </a:lnTo>
                  <a:lnTo>
                    <a:pt x="7620" y="202597"/>
                  </a:lnTo>
                  <a:lnTo>
                    <a:pt x="0" y="195072"/>
                  </a:lnTo>
                  <a:lnTo>
                    <a:pt x="195167" y="0"/>
                  </a:lnTo>
                  <a:lnTo>
                    <a:pt x="701897" y="0"/>
                  </a:lnTo>
                  <a:lnTo>
                    <a:pt x="818293" y="116300"/>
                  </a:lnTo>
                  <a:lnTo>
                    <a:pt x="1658779" y="116300"/>
                  </a:lnTo>
                  <a:lnTo>
                    <a:pt x="1739836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94143FB-22D9-42E1-A549-4A2030358673}"/>
                </a:ext>
              </a:extLst>
            </p:cNvPr>
            <p:cNvSpPr/>
            <p:nvPr/>
          </p:nvSpPr>
          <p:spPr>
            <a:xfrm>
              <a:off x="5807026" y="2873572"/>
              <a:ext cx="40171" cy="40100"/>
            </a:xfrm>
            <a:custGeom>
              <a:avLst/>
              <a:gdLst>
                <a:gd name="connsiteX0" fmla="*/ 5929 w 40171"/>
                <a:gd name="connsiteY0" fmla="*/ 34242 h 40100"/>
                <a:gd name="connsiteX1" fmla="*/ 34314 w 40171"/>
                <a:gd name="connsiteY1" fmla="*/ 34242 h 40100"/>
                <a:gd name="connsiteX2" fmla="*/ 34314 w 40171"/>
                <a:gd name="connsiteY2" fmla="*/ 5858 h 40100"/>
                <a:gd name="connsiteX3" fmla="*/ 5929 w 40171"/>
                <a:gd name="connsiteY3" fmla="*/ 5858 h 40100"/>
                <a:gd name="connsiteX4" fmla="*/ 5929 w 40171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34242"/>
                  </a:moveTo>
                  <a:cubicBezTo>
                    <a:pt x="13740" y="42053"/>
                    <a:pt x="26408" y="42053"/>
                    <a:pt x="34314" y="34242"/>
                  </a:cubicBezTo>
                  <a:cubicBezTo>
                    <a:pt x="42124" y="26432"/>
                    <a:pt x="42124" y="13668"/>
                    <a:pt x="34314" y="5858"/>
                  </a:cubicBezTo>
                  <a:cubicBezTo>
                    <a:pt x="26408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AA2553F-2582-477D-B6B1-D5F91EF68081}"/>
                </a:ext>
              </a:extLst>
            </p:cNvPr>
            <p:cNvSpPr/>
            <p:nvPr/>
          </p:nvSpPr>
          <p:spPr>
            <a:xfrm>
              <a:off x="4291337" y="3195565"/>
              <a:ext cx="475202" cy="58673"/>
            </a:xfrm>
            <a:custGeom>
              <a:avLst/>
              <a:gdLst>
                <a:gd name="connsiteX0" fmla="*/ 467678 w 475202"/>
                <a:gd name="connsiteY0" fmla="*/ 58674 h 58673"/>
                <a:gd name="connsiteX1" fmla="*/ 419671 w 475202"/>
                <a:gd name="connsiteY1" fmla="*/ 10668 h 58673"/>
                <a:gd name="connsiteX2" fmla="*/ 0 w 475202"/>
                <a:gd name="connsiteY2" fmla="*/ 10668 h 58673"/>
                <a:gd name="connsiteX3" fmla="*/ 0 w 475202"/>
                <a:gd name="connsiteY3" fmla="*/ 0 h 58673"/>
                <a:gd name="connsiteX4" fmla="*/ 424053 w 475202"/>
                <a:gd name="connsiteY4" fmla="*/ 0 h 58673"/>
                <a:gd name="connsiteX5" fmla="*/ 475202 w 475202"/>
                <a:gd name="connsiteY5" fmla="*/ 51054 h 5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202" h="58673">
                  <a:moveTo>
                    <a:pt x="467678" y="58674"/>
                  </a:moveTo>
                  <a:lnTo>
                    <a:pt x="419671" y="10668"/>
                  </a:lnTo>
                  <a:lnTo>
                    <a:pt x="0" y="10668"/>
                  </a:lnTo>
                  <a:lnTo>
                    <a:pt x="0" y="0"/>
                  </a:lnTo>
                  <a:lnTo>
                    <a:pt x="424053" y="0"/>
                  </a:lnTo>
                  <a:lnTo>
                    <a:pt x="475202" y="510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E3F01A5-7619-4C62-8AB2-535114ADC773}"/>
                </a:ext>
              </a:extLst>
            </p:cNvPr>
            <p:cNvSpPr/>
            <p:nvPr/>
          </p:nvSpPr>
          <p:spPr>
            <a:xfrm>
              <a:off x="4742012" y="3229712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337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EF730B34-04B3-41EA-99AA-F1B0ADF397A5}"/>
                </a:ext>
              </a:extLst>
            </p:cNvPr>
            <p:cNvSpPr/>
            <p:nvPr/>
          </p:nvSpPr>
          <p:spPr>
            <a:xfrm>
              <a:off x="4421163" y="2695121"/>
              <a:ext cx="359473" cy="122110"/>
            </a:xfrm>
            <a:custGeom>
              <a:avLst/>
              <a:gdLst>
                <a:gd name="connsiteX0" fmla="*/ 359473 w 359473"/>
                <a:gd name="connsiteY0" fmla="*/ 122111 h 122110"/>
                <a:gd name="connsiteX1" fmla="*/ 114490 w 359473"/>
                <a:gd name="connsiteY1" fmla="*/ 122111 h 122110"/>
                <a:gd name="connsiteX2" fmla="*/ 0 w 359473"/>
                <a:gd name="connsiteY2" fmla="*/ 7525 h 122110"/>
                <a:gd name="connsiteX3" fmla="*/ 7525 w 359473"/>
                <a:gd name="connsiteY3" fmla="*/ 0 h 122110"/>
                <a:gd name="connsiteX4" fmla="*/ 118967 w 359473"/>
                <a:gd name="connsiteY4" fmla="*/ 111443 h 122110"/>
                <a:gd name="connsiteX5" fmla="*/ 359473 w 359473"/>
                <a:gd name="connsiteY5" fmla="*/ 111443 h 12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473" h="122110">
                  <a:moveTo>
                    <a:pt x="359473" y="122111"/>
                  </a:moveTo>
                  <a:lnTo>
                    <a:pt x="114490" y="122111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18967" y="111443"/>
                  </a:lnTo>
                  <a:lnTo>
                    <a:pt x="359473" y="111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C7B0FD2-1925-4B67-8EE5-D051573C2802}"/>
                </a:ext>
              </a:extLst>
            </p:cNvPr>
            <p:cNvSpPr/>
            <p:nvPr/>
          </p:nvSpPr>
          <p:spPr>
            <a:xfrm>
              <a:off x="4759585" y="2791800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3"/>
                    <a:pt x="1" y="20098"/>
                  </a:cubicBezTo>
                  <a:cubicBezTo>
                    <a:pt x="-95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7B552FE-3D39-4F4F-8939-34DA6700957C}"/>
                </a:ext>
              </a:extLst>
            </p:cNvPr>
            <p:cNvSpPr/>
            <p:nvPr/>
          </p:nvSpPr>
          <p:spPr>
            <a:xfrm>
              <a:off x="4890555" y="3063929"/>
              <a:ext cx="380809" cy="81914"/>
            </a:xfrm>
            <a:custGeom>
              <a:avLst/>
              <a:gdLst>
                <a:gd name="connsiteX0" fmla="*/ 380810 w 380809"/>
                <a:gd name="connsiteY0" fmla="*/ 81915 h 81914"/>
                <a:gd name="connsiteX1" fmla="*/ 74390 w 380809"/>
                <a:gd name="connsiteY1" fmla="*/ 81915 h 81914"/>
                <a:gd name="connsiteX2" fmla="*/ 0 w 380809"/>
                <a:gd name="connsiteY2" fmla="*/ 7525 h 81914"/>
                <a:gd name="connsiteX3" fmla="*/ 7620 w 380809"/>
                <a:gd name="connsiteY3" fmla="*/ 0 h 81914"/>
                <a:gd name="connsiteX4" fmla="*/ 78867 w 380809"/>
                <a:gd name="connsiteY4" fmla="*/ 71247 h 81914"/>
                <a:gd name="connsiteX5" fmla="*/ 380810 w 380809"/>
                <a:gd name="connsiteY5" fmla="*/ 71247 h 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809" h="81914">
                  <a:moveTo>
                    <a:pt x="380810" y="81915"/>
                  </a:moveTo>
                  <a:lnTo>
                    <a:pt x="74390" y="81915"/>
                  </a:lnTo>
                  <a:lnTo>
                    <a:pt x="0" y="7525"/>
                  </a:lnTo>
                  <a:lnTo>
                    <a:pt x="7620" y="0"/>
                  </a:lnTo>
                  <a:lnTo>
                    <a:pt x="78867" y="71247"/>
                  </a:lnTo>
                  <a:lnTo>
                    <a:pt x="380810" y="71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515839A-D78F-4542-9AFA-319D6A26EBF8}"/>
                </a:ext>
              </a:extLst>
            </p:cNvPr>
            <p:cNvSpPr/>
            <p:nvPr/>
          </p:nvSpPr>
          <p:spPr>
            <a:xfrm>
              <a:off x="5250219" y="3120412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242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147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E67127E-39AA-4DEC-8088-C7E3DB0B5F5F}"/>
                </a:ext>
              </a:extLst>
            </p:cNvPr>
            <p:cNvSpPr/>
            <p:nvPr/>
          </p:nvSpPr>
          <p:spPr>
            <a:xfrm>
              <a:off x="5094961" y="2479570"/>
              <a:ext cx="1125378" cy="338042"/>
            </a:xfrm>
            <a:custGeom>
              <a:avLst/>
              <a:gdLst>
                <a:gd name="connsiteX0" fmla="*/ 7525 w 1125378"/>
                <a:gd name="connsiteY0" fmla="*/ 338042 h 338042"/>
                <a:gd name="connsiteX1" fmla="*/ 0 w 1125378"/>
                <a:gd name="connsiteY1" fmla="*/ 330518 h 338042"/>
                <a:gd name="connsiteX2" fmla="*/ 186976 w 1125378"/>
                <a:gd name="connsiteY2" fmla="*/ 143542 h 338042"/>
                <a:gd name="connsiteX3" fmla="*/ 974312 w 1125378"/>
                <a:gd name="connsiteY3" fmla="*/ 143542 h 338042"/>
                <a:gd name="connsiteX4" fmla="*/ 1117759 w 1125378"/>
                <a:gd name="connsiteY4" fmla="*/ 0 h 338042"/>
                <a:gd name="connsiteX5" fmla="*/ 1125379 w 1125378"/>
                <a:gd name="connsiteY5" fmla="*/ 7620 h 338042"/>
                <a:gd name="connsiteX6" fmla="*/ 978789 w 1125378"/>
                <a:gd name="connsiteY6" fmla="*/ 154210 h 338042"/>
                <a:gd name="connsiteX7" fmla="*/ 191453 w 1125378"/>
                <a:gd name="connsiteY7" fmla="*/ 154210 h 33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5378" h="338042">
                  <a:moveTo>
                    <a:pt x="7525" y="338042"/>
                  </a:moveTo>
                  <a:lnTo>
                    <a:pt x="0" y="330518"/>
                  </a:lnTo>
                  <a:lnTo>
                    <a:pt x="186976" y="143542"/>
                  </a:lnTo>
                  <a:lnTo>
                    <a:pt x="974312" y="143542"/>
                  </a:lnTo>
                  <a:lnTo>
                    <a:pt x="1117759" y="0"/>
                  </a:lnTo>
                  <a:lnTo>
                    <a:pt x="1125379" y="7620"/>
                  </a:lnTo>
                  <a:lnTo>
                    <a:pt x="978789" y="154210"/>
                  </a:lnTo>
                  <a:lnTo>
                    <a:pt x="191453" y="1542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586B8BA-D24E-42DD-929B-3F7E85666B8C}"/>
                </a:ext>
              </a:extLst>
            </p:cNvPr>
            <p:cNvSpPr/>
            <p:nvPr/>
          </p:nvSpPr>
          <p:spPr>
            <a:xfrm>
              <a:off x="6195813" y="2464092"/>
              <a:ext cx="40100" cy="40100"/>
            </a:xfrm>
            <a:custGeom>
              <a:avLst/>
              <a:gdLst>
                <a:gd name="connsiteX0" fmla="*/ 34243 w 40100"/>
                <a:gd name="connsiteY0" fmla="*/ 34242 h 40100"/>
                <a:gd name="connsiteX1" fmla="*/ 34243 w 40100"/>
                <a:gd name="connsiteY1" fmla="*/ 5858 h 40100"/>
                <a:gd name="connsiteX2" fmla="*/ 5858 w 40100"/>
                <a:gd name="connsiteY2" fmla="*/ 5858 h 40100"/>
                <a:gd name="connsiteX3" fmla="*/ 5858 w 40100"/>
                <a:gd name="connsiteY3" fmla="*/ 34242 h 40100"/>
                <a:gd name="connsiteX4" fmla="*/ 34243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3" y="34242"/>
                  </a:moveTo>
                  <a:cubicBezTo>
                    <a:pt x="42053" y="26432"/>
                    <a:pt x="42053" y="13668"/>
                    <a:pt x="34243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337" y="42053"/>
                    <a:pt x="34243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63" name="图片 162">
            <a:extLst>
              <a:ext uri="{FF2B5EF4-FFF2-40B4-BE49-F238E27FC236}">
                <a16:creationId xmlns:a16="http://schemas.microsoft.com/office/drawing/2014/main" id="{AD515802-BB97-48DE-A628-F2B9F7E84A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6638" y="1494161"/>
            <a:ext cx="5143500" cy="365643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CE7C328-6AC6-45F7-94E2-EDC8342F5CBA}"/>
              </a:ext>
            </a:extLst>
          </p:cNvPr>
          <p:cNvGrpSpPr/>
          <p:nvPr/>
        </p:nvGrpSpPr>
        <p:grpSpPr>
          <a:xfrm>
            <a:off x="2545182" y="2268630"/>
            <a:ext cx="4053635" cy="451412"/>
            <a:chOff x="2004330" y="4030869"/>
            <a:chExt cx="4053635" cy="45141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8C270CA-70A5-46E8-A134-DCB3A68E6382}"/>
                </a:ext>
              </a:extLst>
            </p:cNvPr>
            <p:cNvSpPr/>
            <p:nvPr/>
          </p:nvSpPr>
          <p:spPr>
            <a:xfrm>
              <a:off x="3160610" y="4030869"/>
              <a:ext cx="2897355" cy="451412"/>
            </a:xfrm>
            <a:custGeom>
              <a:avLst/>
              <a:gdLst>
                <a:gd name="connsiteX0" fmla="*/ 0 w 2897355"/>
                <a:gd name="connsiteY0" fmla="*/ 0 h 451412"/>
                <a:gd name="connsiteX1" fmla="*/ 2831643 w 2897355"/>
                <a:gd name="connsiteY1" fmla="*/ 0 h 451412"/>
                <a:gd name="connsiteX2" fmla="*/ 2897355 w 2897355"/>
                <a:gd name="connsiteY2" fmla="*/ 65712 h 451412"/>
                <a:gd name="connsiteX3" fmla="*/ 2897355 w 2897355"/>
                <a:gd name="connsiteY3" fmla="*/ 385700 h 451412"/>
                <a:gd name="connsiteX4" fmla="*/ 2831643 w 2897355"/>
                <a:gd name="connsiteY4" fmla="*/ 451412 h 451412"/>
                <a:gd name="connsiteX5" fmla="*/ 0 w 2897355"/>
                <a:gd name="connsiteY5" fmla="*/ 451412 h 451412"/>
                <a:gd name="connsiteX6" fmla="*/ 0 w 2897355"/>
                <a:gd name="connsiteY6" fmla="*/ 0 h 4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7355" h="451412">
                  <a:moveTo>
                    <a:pt x="0" y="0"/>
                  </a:moveTo>
                  <a:lnTo>
                    <a:pt x="2831643" y="0"/>
                  </a:lnTo>
                  <a:cubicBezTo>
                    <a:pt x="2867935" y="0"/>
                    <a:pt x="2897355" y="29420"/>
                    <a:pt x="2897355" y="65712"/>
                  </a:cubicBezTo>
                  <a:lnTo>
                    <a:pt x="2897355" y="385700"/>
                  </a:lnTo>
                  <a:cubicBezTo>
                    <a:pt x="2897355" y="421992"/>
                    <a:pt x="2867935" y="451412"/>
                    <a:pt x="2831643" y="451412"/>
                  </a:cubicBezTo>
                  <a:lnTo>
                    <a:pt x="0" y="451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6806AEB-7458-41AD-B62E-26F720AAE9FA}"/>
                </a:ext>
              </a:extLst>
            </p:cNvPr>
            <p:cNvSpPr/>
            <p:nvPr/>
          </p:nvSpPr>
          <p:spPr>
            <a:xfrm rot="10800000">
              <a:off x="2004330" y="4030869"/>
              <a:ext cx="2897355" cy="451412"/>
            </a:xfrm>
            <a:custGeom>
              <a:avLst/>
              <a:gdLst>
                <a:gd name="connsiteX0" fmla="*/ 0 w 2897355"/>
                <a:gd name="connsiteY0" fmla="*/ 0 h 451412"/>
                <a:gd name="connsiteX1" fmla="*/ 2831643 w 2897355"/>
                <a:gd name="connsiteY1" fmla="*/ 0 h 451412"/>
                <a:gd name="connsiteX2" fmla="*/ 2897355 w 2897355"/>
                <a:gd name="connsiteY2" fmla="*/ 65712 h 451412"/>
                <a:gd name="connsiteX3" fmla="*/ 2897355 w 2897355"/>
                <a:gd name="connsiteY3" fmla="*/ 385700 h 451412"/>
                <a:gd name="connsiteX4" fmla="*/ 2831643 w 2897355"/>
                <a:gd name="connsiteY4" fmla="*/ 451412 h 451412"/>
                <a:gd name="connsiteX5" fmla="*/ 0 w 2897355"/>
                <a:gd name="connsiteY5" fmla="*/ 451412 h 451412"/>
                <a:gd name="connsiteX6" fmla="*/ 0 w 2897355"/>
                <a:gd name="connsiteY6" fmla="*/ 0 h 4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7355" h="451412">
                  <a:moveTo>
                    <a:pt x="0" y="0"/>
                  </a:moveTo>
                  <a:lnTo>
                    <a:pt x="2831643" y="0"/>
                  </a:lnTo>
                  <a:cubicBezTo>
                    <a:pt x="2867935" y="0"/>
                    <a:pt x="2897355" y="29420"/>
                    <a:pt x="2897355" y="65712"/>
                  </a:cubicBezTo>
                  <a:lnTo>
                    <a:pt x="2897355" y="385700"/>
                  </a:lnTo>
                  <a:cubicBezTo>
                    <a:pt x="2897355" y="421992"/>
                    <a:pt x="2867935" y="451412"/>
                    <a:pt x="2831643" y="451412"/>
                  </a:cubicBezTo>
                  <a:lnTo>
                    <a:pt x="0" y="451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39">
              <a:extLst>
                <a:ext uri="{FF2B5EF4-FFF2-40B4-BE49-F238E27FC236}">
                  <a16:creationId xmlns:a16="http://schemas.microsoft.com/office/drawing/2014/main" id="{E5E1D420-606D-48FB-8B13-B71DFC7D3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1068" y="4084570"/>
              <a:ext cx="1818016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单击输入标题</a:t>
              </a:r>
            </a:p>
          </p:txBody>
        </p:sp>
      </p:grpSp>
      <p:sp>
        <p:nvSpPr>
          <p:cNvPr id="26" name="矩形 259">
            <a:extLst>
              <a:ext uri="{FF2B5EF4-FFF2-40B4-BE49-F238E27FC236}">
                <a16:creationId xmlns:a16="http://schemas.microsoft.com/office/drawing/2014/main" id="{BAEE950A-2D60-4CFB-AB7D-5B24DC0894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7508" y="1091224"/>
            <a:ext cx="3168352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990CCBE-E32E-4EC7-8694-6A8510CCA860}"/>
              </a:ext>
            </a:extLst>
          </p:cNvPr>
          <p:cNvSpPr txBox="1"/>
          <p:nvPr/>
        </p:nvSpPr>
        <p:spPr>
          <a:xfrm>
            <a:off x="2987824" y="2804039"/>
            <a:ext cx="2897355" cy="822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3461960" y="1637035"/>
            <a:ext cx="2199151" cy="2197203"/>
            <a:chOff x="0" y="0"/>
            <a:chExt cx="6753151" cy="6746917"/>
          </a:xfrm>
          <a:effectLst/>
        </p:grpSpPr>
        <p:sp>
          <p:nvSpPr>
            <p:cNvPr id="33794" name="AutoShape 2"/>
            <p:cNvSpPr>
              <a:spLocks/>
            </p:cNvSpPr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795" name="AutoShape 3"/>
            <p:cNvSpPr>
              <a:spLocks/>
            </p:cNvSpPr>
            <p:nvPr/>
          </p:nvSpPr>
          <p:spPr bwMode="auto">
            <a:xfrm>
              <a:off x="244472" y="255591"/>
              <a:ext cx="6251505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3631523" y="1811260"/>
            <a:ext cx="2477276" cy="1853405"/>
            <a:chOff x="-1" y="0"/>
            <a:chExt cx="7608239" cy="5691704"/>
          </a:xfrm>
          <a:effectLst/>
        </p:grpSpPr>
        <p:sp>
          <p:nvSpPr>
            <p:cNvPr id="33798" name="AutoShape 6"/>
            <p:cNvSpPr>
              <a:spLocks/>
            </p:cNvSpPr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799" name="AutoShape 7"/>
            <p:cNvSpPr>
              <a:spLocks/>
            </p:cNvSpPr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780926" y="1960670"/>
            <a:ext cx="1876567" cy="1955770"/>
            <a:chOff x="0" y="0"/>
            <a:chExt cx="5763342" cy="6005116"/>
          </a:xfrm>
          <a:effectLst/>
        </p:grpSpPr>
        <p:sp>
          <p:nvSpPr>
            <p:cNvPr id="33802" name="AutoShape 10"/>
            <p:cNvSpPr>
              <a:spLocks/>
            </p:cNvSpPr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803" name="AutoShape 11"/>
            <p:cNvSpPr>
              <a:spLocks/>
            </p:cNvSpPr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3472817" y="2110079"/>
            <a:ext cx="1745776" cy="1805326"/>
            <a:chOff x="0" y="0"/>
            <a:chExt cx="5362063" cy="5542360"/>
          </a:xfrm>
          <a:effectLst/>
        </p:grpSpPr>
        <p:sp>
          <p:nvSpPr>
            <p:cNvPr id="33806" name="AutoShape 14"/>
            <p:cNvSpPr>
              <a:spLocks/>
            </p:cNvSpPr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807" name="AutoShape 15"/>
            <p:cNvSpPr>
              <a:spLocks/>
            </p:cNvSpPr>
            <p:nvPr/>
          </p:nvSpPr>
          <p:spPr bwMode="auto">
            <a:xfrm>
              <a:off x="1611636" y="193632"/>
              <a:ext cx="3536074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3016858" y="2263109"/>
            <a:ext cx="2049232" cy="977626"/>
            <a:chOff x="0" y="-1"/>
            <a:chExt cx="6292395" cy="3002312"/>
          </a:xfrm>
        </p:grpSpPr>
        <p:sp>
          <p:nvSpPr>
            <p:cNvPr id="33810" name="AutoShape 18"/>
            <p:cNvSpPr>
              <a:spLocks/>
            </p:cNvSpPr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811" name="AutoShape 19"/>
            <p:cNvSpPr>
              <a:spLocks/>
            </p:cNvSpPr>
            <p:nvPr/>
          </p:nvSpPr>
          <p:spPr bwMode="auto">
            <a:xfrm>
              <a:off x="3562093" y="263555"/>
              <a:ext cx="2481082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3472300" y="1634449"/>
            <a:ext cx="1443871" cy="1455841"/>
            <a:chOff x="0" y="0"/>
            <a:chExt cx="4433297" cy="4470884"/>
          </a:xfrm>
          <a:effectLst/>
        </p:grpSpPr>
        <p:sp>
          <p:nvSpPr>
            <p:cNvPr id="33814" name="AutoShape 22"/>
            <p:cNvSpPr>
              <a:spLocks/>
            </p:cNvSpPr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815" name="AutoShape 23"/>
            <p:cNvSpPr>
              <a:spLocks/>
            </p:cNvSpPr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4"/>
              <a:ext cx="2963466" cy="2962597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821" name="AutoShape 29"/>
          <p:cNvSpPr>
            <a:spLocks/>
          </p:cNvSpPr>
          <p:nvPr/>
        </p:nvSpPr>
        <p:spPr bwMode="auto">
          <a:xfrm>
            <a:off x="6010060" y="1817463"/>
            <a:ext cx="1019484" cy="311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6005924" y="1632898"/>
            <a:ext cx="845745" cy="1664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3" name="AutoShape 31"/>
          <p:cNvSpPr>
            <a:spLocks/>
          </p:cNvSpPr>
          <p:nvPr/>
        </p:nvSpPr>
        <p:spPr bwMode="auto">
          <a:xfrm>
            <a:off x="5829123" y="1658748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9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24" name="AutoShape 32"/>
          <p:cNvSpPr>
            <a:spLocks/>
          </p:cNvSpPr>
          <p:nvPr/>
        </p:nvSpPr>
        <p:spPr bwMode="auto">
          <a:xfrm>
            <a:off x="6361593" y="2818354"/>
            <a:ext cx="1019064" cy="311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5" name="AutoShape 33"/>
          <p:cNvSpPr>
            <a:spLocks/>
          </p:cNvSpPr>
          <p:nvPr/>
        </p:nvSpPr>
        <p:spPr bwMode="auto">
          <a:xfrm>
            <a:off x="6356939" y="2633789"/>
            <a:ext cx="845746" cy="1664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6" name="AutoShape 34"/>
          <p:cNvSpPr>
            <a:spLocks/>
          </p:cNvSpPr>
          <p:nvPr/>
        </p:nvSpPr>
        <p:spPr bwMode="auto">
          <a:xfrm>
            <a:off x="6180139" y="2659639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9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27" name="AutoShape 35"/>
          <p:cNvSpPr>
            <a:spLocks/>
          </p:cNvSpPr>
          <p:nvPr/>
        </p:nvSpPr>
        <p:spPr bwMode="auto">
          <a:xfrm>
            <a:off x="5902532" y="3841993"/>
            <a:ext cx="1019484" cy="311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8" name="AutoShape 36"/>
          <p:cNvSpPr>
            <a:spLocks/>
          </p:cNvSpPr>
          <p:nvPr/>
        </p:nvSpPr>
        <p:spPr bwMode="auto">
          <a:xfrm>
            <a:off x="5897879" y="3657427"/>
            <a:ext cx="846298" cy="1664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9" name="AutoShape 37"/>
          <p:cNvSpPr>
            <a:spLocks/>
          </p:cNvSpPr>
          <p:nvPr/>
        </p:nvSpPr>
        <p:spPr bwMode="auto">
          <a:xfrm>
            <a:off x="5721079" y="3683277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1300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30" name="AutoShape 38"/>
          <p:cNvSpPr>
            <a:spLocks/>
          </p:cNvSpPr>
          <p:nvPr/>
        </p:nvSpPr>
        <p:spPr bwMode="auto">
          <a:xfrm>
            <a:off x="2093639" y="3882317"/>
            <a:ext cx="1055044" cy="2714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1" name="AutoShape 39"/>
          <p:cNvSpPr>
            <a:spLocks/>
          </p:cNvSpPr>
          <p:nvPr/>
        </p:nvSpPr>
        <p:spPr bwMode="auto">
          <a:xfrm>
            <a:off x="2269331" y="3697236"/>
            <a:ext cx="874699" cy="1447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2" name="AutoShape 40"/>
          <p:cNvSpPr>
            <a:spLocks/>
          </p:cNvSpPr>
          <p:nvPr/>
        </p:nvSpPr>
        <p:spPr bwMode="auto">
          <a:xfrm>
            <a:off x="3203998" y="3723602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9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33" name="AutoShape 41"/>
          <p:cNvSpPr>
            <a:spLocks/>
          </p:cNvSpPr>
          <p:nvPr/>
        </p:nvSpPr>
        <p:spPr bwMode="auto">
          <a:xfrm>
            <a:off x="1699199" y="2853509"/>
            <a:ext cx="1055044" cy="2714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4" name="AutoShape 42"/>
          <p:cNvSpPr>
            <a:spLocks/>
          </p:cNvSpPr>
          <p:nvPr/>
        </p:nvSpPr>
        <p:spPr bwMode="auto">
          <a:xfrm>
            <a:off x="1874891" y="2668428"/>
            <a:ext cx="874698" cy="1447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5" name="AutoShape 43"/>
          <p:cNvSpPr>
            <a:spLocks/>
          </p:cNvSpPr>
          <p:nvPr/>
        </p:nvSpPr>
        <p:spPr bwMode="auto">
          <a:xfrm>
            <a:off x="2793014" y="2694794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9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36" name="AutoShape 44"/>
          <p:cNvSpPr>
            <a:spLocks/>
          </p:cNvSpPr>
          <p:nvPr/>
        </p:nvSpPr>
        <p:spPr bwMode="auto">
          <a:xfrm>
            <a:off x="2096740" y="1821599"/>
            <a:ext cx="1055044" cy="2714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7" name="AutoShape 45"/>
          <p:cNvSpPr>
            <a:spLocks/>
          </p:cNvSpPr>
          <p:nvPr/>
        </p:nvSpPr>
        <p:spPr bwMode="auto">
          <a:xfrm>
            <a:off x="2273794" y="1637034"/>
            <a:ext cx="879023" cy="1447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8" name="AutoShape 46"/>
          <p:cNvSpPr>
            <a:spLocks/>
          </p:cNvSpPr>
          <p:nvPr/>
        </p:nvSpPr>
        <p:spPr bwMode="auto">
          <a:xfrm>
            <a:off x="3207099" y="1662884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9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31FB35A6-5E27-4F27-AE5A-700861210FF2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1BD62509-81AC-4FE0-9EF1-CA1F5FF6367C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椭圆 80">
            <a:extLst>
              <a:ext uri="{FF2B5EF4-FFF2-40B4-BE49-F238E27FC236}">
                <a16:creationId xmlns:a16="http://schemas.microsoft.com/office/drawing/2014/main" id="{83ACC675-8F4A-4C85-A6A2-BA654BF251C1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39">
            <a:extLst>
              <a:ext uri="{FF2B5EF4-FFF2-40B4-BE49-F238E27FC236}">
                <a16:creationId xmlns:a16="http://schemas.microsoft.com/office/drawing/2014/main" id="{E7A1786C-62A9-4AB3-9652-F2BEF5B45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553497172"/>
      </p:ext>
    </p:extLst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260657" y="3287010"/>
            <a:ext cx="3969793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2095788" y="130465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33799" name="AutoShape 7"/>
          <p:cNvSpPr>
            <a:spLocks/>
          </p:cNvSpPr>
          <p:nvPr/>
        </p:nvSpPr>
        <p:spPr bwMode="auto">
          <a:xfrm>
            <a:off x="1568923" y="1837388"/>
            <a:ext cx="317818" cy="230285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33800" name="AutoShape 8"/>
          <p:cNvSpPr>
            <a:spLocks/>
          </p:cNvSpPr>
          <p:nvPr/>
        </p:nvSpPr>
        <p:spPr bwMode="auto">
          <a:xfrm>
            <a:off x="2623185" y="2163713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25%</a:t>
            </a:r>
          </a:p>
        </p:txBody>
      </p:sp>
      <p:sp>
        <p:nvSpPr>
          <p:cNvPr id="33801" name="AutoShape 9"/>
          <p:cNvSpPr>
            <a:spLocks/>
          </p:cNvSpPr>
          <p:nvPr/>
        </p:nvSpPr>
        <p:spPr bwMode="auto">
          <a:xfrm>
            <a:off x="3190373" y="1552453"/>
            <a:ext cx="318347" cy="230814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>
            <a:off x="3677444" y="187983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33803" name="AutoShape 11"/>
          <p:cNvSpPr>
            <a:spLocks/>
          </p:cNvSpPr>
          <p:nvPr/>
        </p:nvSpPr>
        <p:spPr bwMode="auto">
          <a:xfrm>
            <a:off x="1951786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804" name="AutoShape 12"/>
          <p:cNvSpPr>
            <a:spLocks/>
          </p:cNvSpPr>
          <p:nvPr/>
        </p:nvSpPr>
        <p:spPr bwMode="auto">
          <a:xfrm>
            <a:off x="1432879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805" name="AutoShape 13"/>
          <p:cNvSpPr>
            <a:spLocks/>
          </p:cNvSpPr>
          <p:nvPr/>
        </p:nvSpPr>
        <p:spPr bwMode="auto">
          <a:xfrm>
            <a:off x="2478651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806" name="AutoShape 14"/>
          <p:cNvSpPr>
            <a:spLocks/>
          </p:cNvSpPr>
          <p:nvPr/>
        </p:nvSpPr>
        <p:spPr bwMode="auto">
          <a:xfrm>
            <a:off x="3003393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807" name="AutoShape 15"/>
          <p:cNvSpPr>
            <a:spLocks/>
          </p:cNvSpPr>
          <p:nvPr/>
        </p:nvSpPr>
        <p:spPr bwMode="auto">
          <a:xfrm>
            <a:off x="3533442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808" name="AutoShape 16"/>
          <p:cNvSpPr>
            <a:spLocks/>
          </p:cNvSpPr>
          <p:nvPr/>
        </p:nvSpPr>
        <p:spPr bwMode="auto">
          <a:xfrm>
            <a:off x="4177250" y="1550330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33809" name="AutoShape 17"/>
          <p:cNvSpPr>
            <a:spLocks/>
          </p:cNvSpPr>
          <p:nvPr/>
        </p:nvSpPr>
        <p:spPr bwMode="auto">
          <a:xfrm>
            <a:off x="4049254" y="3486479"/>
            <a:ext cx="596095" cy="127959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810" name="AutoShape 18"/>
          <p:cNvSpPr>
            <a:spLocks/>
          </p:cNvSpPr>
          <p:nvPr/>
        </p:nvSpPr>
        <p:spPr bwMode="auto">
          <a:xfrm>
            <a:off x="1589086" y="2137183"/>
            <a:ext cx="275371" cy="12495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11" name="AutoShape 19"/>
          <p:cNvSpPr>
            <a:spLocks/>
          </p:cNvSpPr>
          <p:nvPr/>
        </p:nvSpPr>
        <p:spPr bwMode="auto">
          <a:xfrm>
            <a:off x="2116481" y="1531759"/>
            <a:ext cx="275371" cy="185500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12" name="AutoShape 20"/>
          <p:cNvSpPr>
            <a:spLocks/>
          </p:cNvSpPr>
          <p:nvPr/>
        </p:nvSpPr>
        <p:spPr bwMode="auto">
          <a:xfrm>
            <a:off x="2643877" y="2462977"/>
            <a:ext cx="275371" cy="92378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13" name="AutoShape 21"/>
          <p:cNvSpPr>
            <a:spLocks/>
          </p:cNvSpPr>
          <p:nvPr/>
        </p:nvSpPr>
        <p:spPr bwMode="auto">
          <a:xfrm>
            <a:off x="3171272" y="1834206"/>
            <a:ext cx="275371" cy="155256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14" name="AutoShape 22"/>
          <p:cNvSpPr>
            <a:spLocks/>
          </p:cNvSpPr>
          <p:nvPr/>
        </p:nvSpPr>
        <p:spPr bwMode="auto">
          <a:xfrm>
            <a:off x="3699199" y="2137183"/>
            <a:ext cx="274840" cy="1249582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15" name="AutoShape 23"/>
          <p:cNvSpPr>
            <a:spLocks/>
          </p:cNvSpPr>
          <p:nvPr/>
        </p:nvSpPr>
        <p:spPr bwMode="auto">
          <a:xfrm>
            <a:off x="4200066" y="1826247"/>
            <a:ext cx="274840" cy="155256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16" name="AutoShape 24"/>
          <p:cNvSpPr>
            <a:spLocks/>
          </p:cNvSpPr>
          <p:nvPr/>
        </p:nvSpPr>
        <p:spPr bwMode="auto">
          <a:xfrm>
            <a:off x="4777866" y="2137183"/>
            <a:ext cx="274840" cy="12495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817" name="AutoShape 25"/>
          <p:cNvSpPr>
            <a:spLocks/>
          </p:cNvSpPr>
          <p:nvPr/>
        </p:nvSpPr>
        <p:spPr bwMode="auto">
          <a:xfrm>
            <a:off x="4755581" y="187983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33818" name="AutoShape 26"/>
          <p:cNvSpPr>
            <a:spLocks/>
          </p:cNvSpPr>
          <p:nvPr/>
        </p:nvSpPr>
        <p:spPr bwMode="auto">
          <a:xfrm>
            <a:off x="4626524" y="3486479"/>
            <a:ext cx="596095" cy="127959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819" name="AutoShape 27"/>
          <p:cNvSpPr>
            <a:spLocks/>
          </p:cNvSpPr>
          <p:nvPr/>
        </p:nvSpPr>
        <p:spPr bwMode="auto">
          <a:xfrm>
            <a:off x="5675605" y="1788574"/>
            <a:ext cx="2219943" cy="654603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3820" name="AutoShape 28"/>
          <p:cNvSpPr>
            <a:spLocks/>
          </p:cNvSpPr>
          <p:nvPr/>
        </p:nvSpPr>
        <p:spPr bwMode="auto">
          <a:xfrm>
            <a:off x="5675605" y="1608165"/>
            <a:ext cx="1041483" cy="173958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0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1" name="AutoShape 29"/>
          <p:cNvSpPr>
            <a:spLocks/>
          </p:cNvSpPr>
          <p:nvPr/>
        </p:nvSpPr>
        <p:spPr bwMode="auto">
          <a:xfrm>
            <a:off x="1244209" y="4020840"/>
            <a:ext cx="6655584" cy="415997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</a:t>
            </a:r>
            <a:r>
              <a:rPr lang="en-US" altLang="zh-CN" sz="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directly.Please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3576698" y="3715020"/>
            <a:ext cx="1313648" cy="173958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</a:t>
            </a:r>
            <a:endParaRPr lang="es-ES" altLang="zh-CN" sz="10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57E53227-90E8-43FF-A200-5D06299DA38F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5F52F66-E1A7-4BD4-94A2-0CECC033227B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80">
            <a:extLst>
              <a:ext uri="{FF2B5EF4-FFF2-40B4-BE49-F238E27FC236}">
                <a16:creationId xmlns:a16="http://schemas.microsoft.com/office/drawing/2014/main" id="{591507E0-2EEB-483B-A23B-AA4AF290E393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9">
            <a:extLst>
              <a:ext uri="{FF2B5EF4-FFF2-40B4-BE49-F238E27FC236}">
                <a16:creationId xmlns:a16="http://schemas.microsoft.com/office/drawing/2014/main" id="{5290551F-42B6-4DA8-8920-F464C9C00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036519267"/>
      </p:ext>
    </p:extLst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-Turn Arrow 64"/>
          <p:cNvSpPr/>
          <p:nvPr/>
        </p:nvSpPr>
        <p:spPr>
          <a:xfrm rot="10800000">
            <a:off x="1581322" y="3652461"/>
            <a:ext cx="1402787" cy="396997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3" name="U-Turn Arrow 92"/>
          <p:cNvSpPr/>
          <p:nvPr/>
        </p:nvSpPr>
        <p:spPr>
          <a:xfrm rot="10800000">
            <a:off x="3139444" y="3652461"/>
            <a:ext cx="1373013" cy="396997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5" name="U-Turn Arrow 94"/>
          <p:cNvSpPr/>
          <p:nvPr/>
        </p:nvSpPr>
        <p:spPr>
          <a:xfrm rot="10800000">
            <a:off x="4606521" y="3652461"/>
            <a:ext cx="1301960" cy="396997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6" name="U-Turn Arrow 95"/>
          <p:cNvSpPr/>
          <p:nvPr/>
        </p:nvSpPr>
        <p:spPr>
          <a:xfrm rot="10800000">
            <a:off x="5977810" y="3652461"/>
            <a:ext cx="1497067" cy="396997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" name="Group 47"/>
          <p:cNvGrpSpPr/>
          <p:nvPr/>
        </p:nvGrpSpPr>
        <p:grpSpPr>
          <a:xfrm>
            <a:off x="1093937" y="2452847"/>
            <a:ext cx="1420448" cy="1190987"/>
            <a:chOff x="836612" y="1047750"/>
            <a:chExt cx="1635947" cy="1371600"/>
          </a:xfrm>
        </p:grpSpPr>
        <p:sp>
          <p:nvSpPr>
            <p:cNvPr id="44" name="Rounded Rectangle 43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cs typeface="+mn-ea"/>
                <a:sym typeface="+mn-lt"/>
              </a:endParaRPr>
            </a:p>
          </p:txBody>
        </p:sp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1010063" y="1310076"/>
              <a:ext cx="1024697" cy="638012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939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>
                  <a:solidFill>
                    <a:schemeClr val="bg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47" name="Isosceles Triangle 46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cs typeface="+mn-ea"/>
                <a:sym typeface="+mn-lt"/>
              </a:endParaRPr>
            </a:p>
          </p:txBody>
        </p:sp>
      </p:grpSp>
      <p:grpSp>
        <p:nvGrpSpPr>
          <p:cNvPr id="3" name="Group 48"/>
          <p:cNvGrpSpPr/>
          <p:nvPr/>
        </p:nvGrpSpPr>
        <p:grpSpPr>
          <a:xfrm>
            <a:off x="2534345" y="2452847"/>
            <a:ext cx="1420448" cy="1190987"/>
            <a:chOff x="836612" y="1047750"/>
            <a:chExt cx="1635947" cy="1371600"/>
          </a:xfrm>
        </p:grpSpPr>
        <p:sp>
          <p:nvSpPr>
            <p:cNvPr id="52" name="Isosceles Triangle 51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cs typeface="+mn-ea"/>
                <a:sym typeface="+mn-lt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cs typeface="+mn-ea"/>
                <a:sym typeface="+mn-lt"/>
              </a:endParaRPr>
            </a:p>
          </p:txBody>
        </p:sp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986322" y="1310075"/>
              <a:ext cx="1072178" cy="638012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939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>
                  <a:solidFill>
                    <a:schemeClr val="bg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" name="Group 52"/>
          <p:cNvGrpSpPr/>
          <p:nvPr/>
        </p:nvGrpSpPr>
        <p:grpSpPr>
          <a:xfrm>
            <a:off x="3979604" y="2452847"/>
            <a:ext cx="1420448" cy="1190987"/>
            <a:chOff x="836612" y="1047750"/>
            <a:chExt cx="1635947" cy="1371600"/>
          </a:xfrm>
        </p:grpSpPr>
        <p:sp>
          <p:nvSpPr>
            <p:cNvPr id="54" name="Isosceles Triangle 53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cs typeface="+mn-ea"/>
                <a:sym typeface="+mn-lt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cs typeface="+mn-ea"/>
                <a:sym typeface="+mn-lt"/>
              </a:endParaRPr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999136" y="1337156"/>
              <a:ext cx="1046551" cy="638012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939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>
                  <a:solidFill>
                    <a:schemeClr val="bg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" name="Group 56"/>
          <p:cNvGrpSpPr/>
          <p:nvPr/>
        </p:nvGrpSpPr>
        <p:grpSpPr>
          <a:xfrm>
            <a:off x="5417614" y="2452847"/>
            <a:ext cx="1420448" cy="1190987"/>
            <a:chOff x="836612" y="1047750"/>
            <a:chExt cx="1635947" cy="1371600"/>
          </a:xfrm>
        </p:grpSpPr>
        <p:sp>
          <p:nvSpPr>
            <p:cNvPr id="58" name="Isosceles Triangle 57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cs typeface="+mn-ea"/>
                <a:sym typeface="+mn-lt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cs typeface="+mn-ea"/>
                <a:sym typeface="+mn-lt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993277" y="1337156"/>
              <a:ext cx="1058269" cy="638012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939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>
                  <a:solidFill>
                    <a:schemeClr val="bg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6" name="Group 60"/>
          <p:cNvGrpSpPr/>
          <p:nvPr/>
        </p:nvGrpSpPr>
        <p:grpSpPr>
          <a:xfrm>
            <a:off x="6838062" y="2452847"/>
            <a:ext cx="1190923" cy="1190987"/>
            <a:chOff x="836612" y="1047750"/>
            <a:chExt cx="1371600" cy="1371600"/>
          </a:xfrm>
        </p:grpSpPr>
        <p:sp>
          <p:nvSpPr>
            <p:cNvPr id="63" name="Rounded Rectangle 62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cs typeface="+mn-ea"/>
                <a:sym typeface="+mn-lt"/>
              </a:endParaRPr>
            </a:p>
          </p:txBody>
        </p:sp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998167" y="1337156"/>
              <a:ext cx="1048492" cy="638012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939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>
                  <a:solidFill>
                    <a:schemeClr val="bg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1373184" y="1606697"/>
            <a:ext cx="673130" cy="673163"/>
            <a:chOff x="846989" y="1401020"/>
            <a:chExt cx="877416" cy="877416"/>
          </a:xfrm>
          <a:effectLst/>
        </p:grpSpPr>
        <p:sp>
          <p:nvSpPr>
            <p:cNvPr id="69" name="Teardrop 6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8" name="Group 279"/>
          <p:cNvGrpSpPr/>
          <p:nvPr/>
        </p:nvGrpSpPr>
        <p:grpSpPr>
          <a:xfrm>
            <a:off x="2801432" y="1606697"/>
            <a:ext cx="673130" cy="673163"/>
            <a:chOff x="846989" y="1401020"/>
            <a:chExt cx="877416" cy="877416"/>
          </a:xfrm>
          <a:effectLst/>
        </p:grpSpPr>
        <p:sp>
          <p:nvSpPr>
            <p:cNvPr id="74" name="Teardrop 7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9" name="Group 279"/>
          <p:cNvGrpSpPr/>
          <p:nvPr/>
        </p:nvGrpSpPr>
        <p:grpSpPr>
          <a:xfrm>
            <a:off x="4229678" y="1606697"/>
            <a:ext cx="673130" cy="673163"/>
            <a:chOff x="846989" y="1401020"/>
            <a:chExt cx="877416" cy="877416"/>
          </a:xfrm>
          <a:effectLst/>
        </p:grpSpPr>
        <p:sp>
          <p:nvSpPr>
            <p:cNvPr id="81" name="Teardrop 8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10" name="Group 279"/>
          <p:cNvGrpSpPr/>
          <p:nvPr/>
        </p:nvGrpSpPr>
        <p:grpSpPr>
          <a:xfrm>
            <a:off x="5657925" y="1606697"/>
            <a:ext cx="673130" cy="673163"/>
            <a:chOff x="846989" y="1401020"/>
            <a:chExt cx="877416" cy="877416"/>
          </a:xfrm>
          <a:effectLst/>
        </p:grpSpPr>
        <p:sp>
          <p:nvSpPr>
            <p:cNvPr id="88" name="Teardrop 8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95%</a:t>
              </a:r>
            </a:p>
          </p:txBody>
        </p:sp>
      </p:grpSp>
      <p:grpSp>
        <p:nvGrpSpPr>
          <p:cNvPr id="11" name="Group 279"/>
          <p:cNvGrpSpPr/>
          <p:nvPr/>
        </p:nvGrpSpPr>
        <p:grpSpPr>
          <a:xfrm>
            <a:off x="7086175" y="1606697"/>
            <a:ext cx="673130" cy="673163"/>
            <a:chOff x="846989" y="1401020"/>
            <a:chExt cx="877416" cy="877416"/>
          </a:xfrm>
          <a:effectLst/>
        </p:grpSpPr>
        <p:sp>
          <p:nvSpPr>
            <p:cNvPr id="91" name="Teardrop 9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Oval 9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214EC44-4119-4764-A089-A044286FC103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4293398-A82D-4D4D-BFEE-A7F1D97ED63E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80">
            <a:extLst>
              <a:ext uri="{FF2B5EF4-FFF2-40B4-BE49-F238E27FC236}">
                <a16:creationId xmlns:a16="http://schemas.microsoft.com/office/drawing/2014/main" id="{67874165-A831-4D47-B627-A81F73B3C6F3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矩形 39">
            <a:extLst>
              <a:ext uri="{FF2B5EF4-FFF2-40B4-BE49-F238E27FC236}">
                <a16:creationId xmlns:a16="http://schemas.microsoft.com/office/drawing/2014/main" id="{A773D9B6-F746-4F2D-B4D8-FDE960F0C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4141731258"/>
      </p:ext>
    </p:extLst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4577" y="1828748"/>
            <a:ext cx="754718" cy="754759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3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4"/>
          <p:cNvGrpSpPr/>
          <p:nvPr/>
        </p:nvGrpSpPr>
        <p:grpSpPr>
          <a:xfrm>
            <a:off x="1053533" y="3087306"/>
            <a:ext cx="754718" cy="754759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5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TextBox 39"/>
          <p:cNvSpPr txBox="1"/>
          <p:nvPr/>
        </p:nvSpPr>
        <p:spPr>
          <a:xfrm>
            <a:off x="1964220" y="1853074"/>
            <a:ext cx="3039828" cy="707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964220" y="3111888"/>
            <a:ext cx="3039828" cy="707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964220" y="1352855"/>
            <a:ext cx="1622849" cy="2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7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6" name="矩形 25"/>
          <p:cNvSpPr/>
          <p:nvPr/>
        </p:nvSpPr>
        <p:spPr>
          <a:xfrm>
            <a:off x="5220072" y="1491630"/>
            <a:ext cx="3384376" cy="240396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E583FA94-7F9D-4E58-9C8A-EC61480DA87C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DA4A2B0-64CD-47B1-8ADA-52DF16E990BD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80">
            <a:extLst>
              <a:ext uri="{FF2B5EF4-FFF2-40B4-BE49-F238E27FC236}">
                <a16:creationId xmlns:a16="http://schemas.microsoft.com/office/drawing/2014/main" id="{4D3FE127-B9AC-4AB9-96D4-240E0E3C8B8E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39">
            <a:extLst>
              <a:ext uri="{FF2B5EF4-FFF2-40B4-BE49-F238E27FC236}">
                <a16:creationId xmlns:a16="http://schemas.microsoft.com/office/drawing/2014/main" id="{275F7F82-2B15-43D6-BC14-4E585DD3D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577909378"/>
      </p:ext>
    </p:extLst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0CE37EC5-1AAF-40E5-95D9-F554E20FC5D4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3242" y="-1"/>
            <a:ext cx="6256884" cy="5143501"/>
          </a:xfrm>
          <a:prstGeom prst="rect">
            <a:avLst/>
          </a:prstGeom>
        </p:spPr>
      </p:pic>
      <p:grpSp>
        <p:nvGrpSpPr>
          <p:cNvPr id="28" name="图形 4">
            <a:extLst>
              <a:ext uri="{FF2B5EF4-FFF2-40B4-BE49-F238E27FC236}">
                <a16:creationId xmlns:a16="http://schemas.microsoft.com/office/drawing/2014/main" id="{0550E463-04E9-4BAE-80E7-8921C8E7D50D}"/>
              </a:ext>
            </a:extLst>
          </p:cNvPr>
          <p:cNvGrpSpPr/>
          <p:nvPr/>
        </p:nvGrpSpPr>
        <p:grpSpPr>
          <a:xfrm rot="5400000">
            <a:off x="1353904" y="3864089"/>
            <a:ext cx="6588968" cy="2654468"/>
            <a:chOff x="2266965" y="2267091"/>
            <a:chExt cx="5135879" cy="2069068"/>
          </a:xfrm>
          <a:gradFill flip="none" rotWithShape="1">
            <a:gsLst>
              <a:gs pos="100000">
                <a:srgbClr val="012A6F"/>
              </a:gs>
              <a:gs pos="47000">
                <a:srgbClr val="01BCD6"/>
              </a:gs>
              <a:gs pos="7000">
                <a:srgbClr val="01F6FE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82BDAA2-147A-40C0-91EC-CCAF7B58D68C}"/>
                </a:ext>
              </a:extLst>
            </p:cNvPr>
            <p:cNvSpPr/>
            <p:nvPr/>
          </p:nvSpPr>
          <p:spPr>
            <a:xfrm>
              <a:off x="2756574" y="2280117"/>
              <a:ext cx="3720369" cy="860393"/>
            </a:xfrm>
            <a:custGeom>
              <a:avLst/>
              <a:gdLst>
                <a:gd name="connsiteX0" fmla="*/ 1908334 w 3720369"/>
                <a:gd name="connsiteY0" fmla="*/ 860393 h 860393"/>
                <a:gd name="connsiteX1" fmla="*/ 1618107 w 3720369"/>
                <a:gd name="connsiteY1" fmla="*/ 860393 h 860393"/>
                <a:gd name="connsiteX2" fmla="*/ 1447038 w 3720369"/>
                <a:gd name="connsiteY2" fmla="*/ 689229 h 860393"/>
                <a:gd name="connsiteX3" fmla="*/ 1197102 w 3720369"/>
                <a:gd name="connsiteY3" fmla="*/ 689229 h 860393"/>
                <a:gd name="connsiteX4" fmla="*/ 1055941 w 3720369"/>
                <a:gd name="connsiteY4" fmla="*/ 830390 h 860393"/>
                <a:gd name="connsiteX5" fmla="*/ 316135 w 3720369"/>
                <a:gd name="connsiteY5" fmla="*/ 830390 h 860393"/>
                <a:gd name="connsiteX6" fmla="*/ 229362 w 3720369"/>
                <a:gd name="connsiteY6" fmla="*/ 743712 h 860393"/>
                <a:gd name="connsiteX7" fmla="*/ 0 w 3720369"/>
                <a:gd name="connsiteY7" fmla="*/ 743712 h 860393"/>
                <a:gd name="connsiteX8" fmla="*/ 0 w 3720369"/>
                <a:gd name="connsiteY8" fmla="*/ 734759 h 860393"/>
                <a:gd name="connsiteX9" fmla="*/ 233077 w 3720369"/>
                <a:gd name="connsiteY9" fmla="*/ 734759 h 860393"/>
                <a:gd name="connsiteX10" fmla="*/ 319850 w 3720369"/>
                <a:gd name="connsiteY10" fmla="*/ 821436 h 860393"/>
                <a:gd name="connsiteX11" fmla="*/ 1052227 w 3720369"/>
                <a:gd name="connsiteY11" fmla="*/ 821436 h 860393"/>
                <a:gd name="connsiteX12" fmla="*/ 1193387 w 3720369"/>
                <a:gd name="connsiteY12" fmla="*/ 680276 h 860393"/>
                <a:gd name="connsiteX13" fmla="*/ 1450753 w 3720369"/>
                <a:gd name="connsiteY13" fmla="*/ 680276 h 860393"/>
                <a:gd name="connsiteX14" fmla="*/ 1621917 w 3720369"/>
                <a:gd name="connsiteY14" fmla="*/ 851440 h 860393"/>
                <a:gd name="connsiteX15" fmla="*/ 1904619 w 3720369"/>
                <a:gd name="connsiteY15" fmla="*/ 851440 h 860393"/>
                <a:gd name="connsiteX16" fmla="*/ 2158460 w 3720369"/>
                <a:gd name="connsiteY16" fmla="*/ 597503 h 860393"/>
                <a:gd name="connsiteX17" fmla="*/ 2812352 w 3720369"/>
                <a:gd name="connsiteY17" fmla="*/ 597503 h 860393"/>
                <a:gd name="connsiteX18" fmla="*/ 2996470 w 3720369"/>
                <a:gd name="connsiteY18" fmla="*/ 413385 h 860393"/>
                <a:gd name="connsiteX19" fmla="*/ 3070574 w 3720369"/>
                <a:gd name="connsiteY19" fmla="*/ 413385 h 860393"/>
                <a:gd name="connsiteX20" fmla="*/ 3197733 w 3720369"/>
                <a:gd name="connsiteY20" fmla="*/ 286226 h 860393"/>
                <a:gd name="connsiteX21" fmla="*/ 3427762 w 3720369"/>
                <a:gd name="connsiteY21" fmla="*/ 286226 h 860393"/>
                <a:gd name="connsiteX22" fmla="*/ 3713988 w 3720369"/>
                <a:gd name="connsiteY22" fmla="*/ 0 h 860393"/>
                <a:gd name="connsiteX23" fmla="*/ 3720370 w 3720369"/>
                <a:gd name="connsiteY23" fmla="*/ 6382 h 860393"/>
                <a:gd name="connsiteX24" fmla="*/ 3431477 w 3720369"/>
                <a:gd name="connsiteY24" fmla="*/ 295180 h 860393"/>
                <a:gd name="connsiteX25" fmla="*/ 3201448 w 3720369"/>
                <a:gd name="connsiteY25" fmla="*/ 295180 h 860393"/>
                <a:gd name="connsiteX26" fmla="*/ 3074289 w 3720369"/>
                <a:gd name="connsiteY26" fmla="*/ 422339 h 860393"/>
                <a:gd name="connsiteX27" fmla="*/ 3000185 w 3720369"/>
                <a:gd name="connsiteY27" fmla="*/ 422339 h 860393"/>
                <a:gd name="connsiteX28" fmla="*/ 2815971 w 3720369"/>
                <a:gd name="connsiteY28" fmla="*/ 606457 h 860393"/>
                <a:gd name="connsiteX29" fmla="*/ 2162175 w 3720369"/>
                <a:gd name="connsiteY29" fmla="*/ 606457 h 86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720369" h="860393">
                  <a:moveTo>
                    <a:pt x="1908334" y="860393"/>
                  </a:moveTo>
                  <a:lnTo>
                    <a:pt x="1618107" y="860393"/>
                  </a:lnTo>
                  <a:lnTo>
                    <a:pt x="1447038" y="689229"/>
                  </a:lnTo>
                  <a:lnTo>
                    <a:pt x="1197102" y="689229"/>
                  </a:lnTo>
                  <a:lnTo>
                    <a:pt x="1055941" y="830390"/>
                  </a:lnTo>
                  <a:lnTo>
                    <a:pt x="316135" y="830390"/>
                  </a:lnTo>
                  <a:lnTo>
                    <a:pt x="229362" y="743712"/>
                  </a:lnTo>
                  <a:lnTo>
                    <a:pt x="0" y="743712"/>
                  </a:lnTo>
                  <a:lnTo>
                    <a:pt x="0" y="734759"/>
                  </a:lnTo>
                  <a:lnTo>
                    <a:pt x="233077" y="734759"/>
                  </a:lnTo>
                  <a:lnTo>
                    <a:pt x="319850" y="821436"/>
                  </a:lnTo>
                  <a:lnTo>
                    <a:pt x="1052227" y="821436"/>
                  </a:lnTo>
                  <a:lnTo>
                    <a:pt x="1193387" y="680276"/>
                  </a:lnTo>
                  <a:lnTo>
                    <a:pt x="1450753" y="680276"/>
                  </a:lnTo>
                  <a:lnTo>
                    <a:pt x="1621917" y="851440"/>
                  </a:lnTo>
                  <a:lnTo>
                    <a:pt x="1904619" y="851440"/>
                  </a:lnTo>
                  <a:lnTo>
                    <a:pt x="2158460" y="597503"/>
                  </a:lnTo>
                  <a:lnTo>
                    <a:pt x="2812352" y="597503"/>
                  </a:lnTo>
                  <a:lnTo>
                    <a:pt x="2996470" y="413385"/>
                  </a:lnTo>
                  <a:lnTo>
                    <a:pt x="3070574" y="413385"/>
                  </a:lnTo>
                  <a:lnTo>
                    <a:pt x="3197733" y="286226"/>
                  </a:lnTo>
                  <a:lnTo>
                    <a:pt x="3427762" y="286226"/>
                  </a:lnTo>
                  <a:lnTo>
                    <a:pt x="3713988" y="0"/>
                  </a:lnTo>
                  <a:lnTo>
                    <a:pt x="3720370" y="6382"/>
                  </a:lnTo>
                  <a:lnTo>
                    <a:pt x="3431477" y="295180"/>
                  </a:lnTo>
                  <a:lnTo>
                    <a:pt x="3201448" y="295180"/>
                  </a:lnTo>
                  <a:lnTo>
                    <a:pt x="3074289" y="422339"/>
                  </a:lnTo>
                  <a:lnTo>
                    <a:pt x="3000185" y="422339"/>
                  </a:lnTo>
                  <a:lnTo>
                    <a:pt x="2815971" y="606457"/>
                  </a:lnTo>
                  <a:lnTo>
                    <a:pt x="2162175" y="6064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52A1B0B-3FF9-4951-BCC4-60BAC0B2B35C}"/>
                </a:ext>
              </a:extLst>
            </p:cNvPr>
            <p:cNvSpPr/>
            <p:nvPr/>
          </p:nvSpPr>
          <p:spPr>
            <a:xfrm>
              <a:off x="2740572" y="3002493"/>
              <a:ext cx="33623" cy="33718"/>
            </a:xfrm>
            <a:custGeom>
              <a:avLst/>
              <a:gdLst>
                <a:gd name="connsiteX0" fmla="*/ 16859 w 33623"/>
                <a:gd name="connsiteY0" fmla="*/ 33719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AB58C2F-355C-4C14-B546-D9DA472DE6D0}"/>
                </a:ext>
              </a:extLst>
            </p:cNvPr>
            <p:cNvSpPr/>
            <p:nvPr/>
          </p:nvSpPr>
          <p:spPr>
            <a:xfrm>
              <a:off x="6456298" y="226709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FF4FD5C-8775-4306-BBE8-D68633ADD470}"/>
                </a:ext>
              </a:extLst>
            </p:cNvPr>
            <p:cNvSpPr/>
            <p:nvPr/>
          </p:nvSpPr>
          <p:spPr>
            <a:xfrm>
              <a:off x="2727046" y="3762016"/>
              <a:ext cx="3846385" cy="561022"/>
            </a:xfrm>
            <a:custGeom>
              <a:avLst/>
              <a:gdLst>
                <a:gd name="connsiteX0" fmla="*/ 3840004 w 3846385"/>
                <a:gd name="connsiteY0" fmla="*/ 561023 h 561022"/>
                <a:gd name="connsiteX1" fmla="*/ 3645884 w 3846385"/>
                <a:gd name="connsiteY1" fmla="*/ 366808 h 561022"/>
                <a:gd name="connsiteX2" fmla="*/ 3508820 w 3846385"/>
                <a:gd name="connsiteY2" fmla="*/ 366808 h 561022"/>
                <a:gd name="connsiteX3" fmla="*/ 3269837 w 3846385"/>
                <a:gd name="connsiteY3" fmla="*/ 127825 h 561022"/>
                <a:gd name="connsiteX4" fmla="*/ 3154394 w 3846385"/>
                <a:gd name="connsiteY4" fmla="*/ 127825 h 561022"/>
                <a:gd name="connsiteX5" fmla="*/ 2993136 w 3846385"/>
                <a:gd name="connsiteY5" fmla="*/ 289179 h 561022"/>
                <a:gd name="connsiteX6" fmla="*/ 2788539 w 3846385"/>
                <a:gd name="connsiteY6" fmla="*/ 289179 h 561022"/>
                <a:gd name="connsiteX7" fmla="*/ 2587181 w 3846385"/>
                <a:gd name="connsiteY7" fmla="*/ 87725 h 561022"/>
                <a:gd name="connsiteX8" fmla="*/ 2273046 w 3846385"/>
                <a:gd name="connsiteY8" fmla="*/ 87725 h 561022"/>
                <a:gd name="connsiteX9" fmla="*/ 2118646 w 3846385"/>
                <a:gd name="connsiteY9" fmla="*/ 242125 h 561022"/>
                <a:gd name="connsiteX10" fmla="*/ 1772888 w 3846385"/>
                <a:gd name="connsiteY10" fmla="*/ 242125 h 561022"/>
                <a:gd name="connsiteX11" fmla="*/ 1594676 w 3846385"/>
                <a:gd name="connsiteY11" fmla="*/ 63913 h 561022"/>
                <a:gd name="connsiteX12" fmla="*/ 1260253 w 3846385"/>
                <a:gd name="connsiteY12" fmla="*/ 63913 h 561022"/>
                <a:gd name="connsiteX13" fmla="*/ 1221962 w 3846385"/>
                <a:gd name="connsiteY13" fmla="*/ 102203 h 561022"/>
                <a:gd name="connsiteX14" fmla="*/ 1005173 w 3846385"/>
                <a:gd name="connsiteY14" fmla="*/ 102203 h 561022"/>
                <a:gd name="connsiteX15" fmla="*/ 912019 w 3846385"/>
                <a:gd name="connsiteY15" fmla="*/ 8954 h 561022"/>
                <a:gd name="connsiteX16" fmla="*/ 430530 w 3846385"/>
                <a:gd name="connsiteY16" fmla="*/ 8954 h 561022"/>
                <a:gd name="connsiteX17" fmla="*/ 358521 w 3846385"/>
                <a:gd name="connsiteY17" fmla="*/ 80963 h 561022"/>
                <a:gd name="connsiteX18" fmla="*/ 0 w 3846385"/>
                <a:gd name="connsiteY18" fmla="*/ 80963 h 561022"/>
                <a:gd name="connsiteX19" fmla="*/ 0 w 3846385"/>
                <a:gd name="connsiteY19" fmla="*/ 72009 h 561022"/>
                <a:gd name="connsiteX20" fmla="*/ 354901 w 3846385"/>
                <a:gd name="connsiteY20" fmla="*/ 72009 h 561022"/>
                <a:gd name="connsiteX21" fmla="*/ 426815 w 3846385"/>
                <a:gd name="connsiteY21" fmla="*/ 0 h 561022"/>
                <a:gd name="connsiteX22" fmla="*/ 915734 w 3846385"/>
                <a:gd name="connsiteY22" fmla="*/ 0 h 561022"/>
                <a:gd name="connsiteX23" fmla="*/ 1008888 w 3846385"/>
                <a:gd name="connsiteY23" fmla="*/ 93250 h 561022"/>
                <a:gd name="connsiteX24" fmla="*/ 1218248 w 3846385"/>
                <a:gd name="connsiteY24" fmla="*/ 93250 h 561022"/>
                <a:gd name="connsiteX25" fmla="*/ 1256538 w 3846385"/>
                <a:gd name="connsiteY25" fmla="*/ 54959 h 561022"/>
                <a:gd name="connsiteX26" fmla="*/ 1598295 w 3846385"/>
                <a:gd name="connsiteY26" fmla="*/ 54959 h 561022"/>
                <a:gd name="connsiteX27" fmla="*/ 1776603 w 3846385"/>
                <a:gd name="connsiteY27" fmla="*/ 233172 h 561022"/>
                <a:gd name="connsiteX28" fmla="*/ 2114931 w 3846385"/>
                <a:gd name="connsiteY28" fmla="*/ 233172 h 561022"/>
                <a:gd name="connsiteX29" fmla="*/ 2269331 w 3846385"/>
                <a:gd name="connsiteY29" fmla="*/ 78772 h 561022"/>
                <a:gd name="connsiteX30" fmla="*/ 2590895 w 3846385"/>
                <a:gd name="connsiteY30" fmla="*/ 78772 h 561022"/>
                <a:gd name="connsiteX31" fmla="*/ 2792349 w 3846385"/>
                <a:gd name="connsiteY31" fmla="*/ 280130 h 561022"/>
                <a:gd name="connsiteX32" fmla="*/ 2989421 w 3846385"/>
                <a:gd name="connsiteY32" fmla="*/ 280130 h 561022"/>
                <a:gd name="connsiteX33" fmla="*/ 3150680 w 3846385"/>
                <a:gd name="connsiteY33" fmla="*/ 118872 h 561022"/>
                <a:gd name="connsiteX34" fmla="*/ 3273552 w 3846385"/>
                <a:gd name="connsiteY34" fmla="*/ 118872 h 561022"/>
                <a:gd name="connsiteX35" fmla="*/ 3512534 w 3846385"/>
                <a:gd name="connsiteY35" fmla="*/ 357854 h 561022"/>
                <a:gd name="connsiteX36" fmla="*/ 3649504 w 3846385"/>
                <a:gd name="connsiteY36" fmla="*/ 357854 h 561022"/>
                <a:gd name="connsiteX37" fmla="*/ 3846386 w 3846385"/>
                <a:gd name="connsiteY37" fmla="*/ 554641 h 56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46385" h="561022">
                  <a:moveTo>
                    <a:pt x="3840004" y="561023"/>
                  </a:moveTo>
                  <a:lnTo>
                    <a:pt x="3645884" y="366808"/>
                  </a:lnTo>
                  <a:lnTo>
                    <a:pt x="3508820" y="366808"/>
                  </a:lnTo>
                  <a:lnTo>
                    <a:pt x="3269837" y="127825"/>
                  </a:lnTo>
                  <a:lnTo>
                    <a:pt x="3154394" y="127825"/>
                  </a:lnTo>
                  <a:lnTo>
                    <a:pt x="2993136" y="289179"/>
                  </a:lnTo>
                  <a:lnTo>
                    <a:pt x="2788539" y="289179"/>
                  </a:lnTo>
                  <a:lnTo>
                    <a:pt x="2587181" y="87725"/>
                  </a:lnTo>
                  <a:lnTo>
                    <a:pt x="2273046" y="87725"/>
                  </a:lnTo>
                  <a:lnTo>
                    <a:pt x="2118646" y="242125"/>
                  </a:lnTo>
                  <a:lnTo>
                    <a:pt x="1772888" y="242125"/>
                  </a:lnTo>
                  <a:lnTo>
                    <a:pt x="1594676" y="63913"/>
                  </a:lnTo>
                  <a:lnTo>
                    <a:pt x="1260253" y="63913"/>
                  </a:lnTo>
                  <a:lnTo>
                    <a:pt x="1221962" y="102203"/>
                  </a:lnTo>
                  <a:lnTo>
                    <a:pt x="1005173" y="102203"/>
                  </a:lnTo>
                  <a:lnTo>
                    <a:pt x="912019" y="8954"/>
                  </a:lnTo>
                  <a:lnTo>
                    <a:pt x="430530" y="8954"/>
                  </a:lnTo>
                  <a:lnTo>
                    <a:pt x="358521" y="80963"/>
                  </a:lnTo>
                  <a:lnTo>
                    <a:pt x="0" y="80963"/>
                  </a:lnTo>
                  <a:lnTo>
                    <a:pt x="0" y="72009"/>
                  </a:lnTo>
                  <a:lnTo>
                    <a:pt x="354901" y="72009"/>
                  </a:lnTo>
                  <a:lnTo>
                    <a:pt x="426815" y="0"/>
                  </a:lnTo>
                  <a:lnTo>
                    <a:pt x="915734" y="0"/>
                  </a:lnTo>
                  <a:lnTo>
                    <a:pt x="1008888" y="93250"/>
                  </a:lnTo>
                  <a:lnTo>
                    <a:pt x="1218248" y="93250"/>
                  </a:lnTo>
                  <a:lnTo>
                    <a:pt x="1256538" y="54959"/>
                  </a:lnTo>
                  <a:lnTo>
                    <a:pt x="1598295" y="54959"/>
                  </a:lnTo>
                  <a:lnTo>
                    <a:pt x="1776603" y="233172"/>
                  </a:lnTo>
                  <a:lnTo>
                    <a:pt x="2114931" y="233172"/>
                  </a:lnTo>
                  <a:lnTo>
                    <a:pt x="2269331" y="78772"/>
                  </a:lnTo>
                  <a:lnTo>
                    <a:pt x="2590895" y="78772"/>
                  </a:lnTo>
                  <a:lnTo>
                    <a:pt x="2792349" y="280130"/>
                  </a:lnTo>
                  <a:lnTo>
                    <a:pt x="2989421" y="280130"/>
                  </a:lnTo>
                  <a:lnTo>
                    <a:pt x="3150680" y="118872"/>
                  </a:lnTo>
                  <a:lnTo>
                    <a:pt x="3273552" y="118872"/>
                  </a:lnTo>
                  <a:lnTo>
                    <a:pt x="3512534" y="357854"/>
                  </a:lnTo>
                  <a:lnTo>
                    <a:pt x="3649504" y="357854"/>
                  </a:lnTo>
                  <a:lnTo>
                    <a:pt x="3846386" y="554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B36E647-6011-4BE6-B12D-D0A76E255130}"/>
                </a:ext>
              </a:extLst>
            </p:cNvPr>
            <p:cNvSpPr/>
            <p:nvPr/>
          </p:nvSpPr>
          <p:spPr>
            <a:xfrm>
              <a:off x="2711044" y="38216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5AE44D6-3EE2-4576-AAD0-1ADB96834D56}"/>
                </a:ext>
              </a:extLst>
            </p:cNvPr>
            <p:cNvSpPr/>
            <p:nvPr/>
          </p:nvSpPr>
          <p:spPr>
            <a:xfrm>
              <a:off x="6552786" y="430248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406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60C42F8-B4DC-498C-A4FF-14EF2FFE5393}"/>
                </a:ext>
              </a:extLst>
            </p:cNvPr>
            <p:cNvSpPr/>
            <p:nvPr/>
          </p:nvSpPr>
          <p:spPr>
            <a:xfrm>
              <a:off x="2775052" y="3347869"/>
              <a:ext cx="4468558" cy="641508"/>
            </a:xfrm>
            <a:custGeom>
              <a:avLst/>
              <a:gdLst>
                <a:gd name="connsiteX0" fmla="*/ 4462272 w 4468558"/>
                <a:gd name="connsiteY0" fmla="*/ 641509 h 641508"/>
                <a:gd name="connsiteX1" fmla="*/ 4304253 w 4468558"/>
                <a:gd name="connsiteY1" fmla="*/ 483489 h 641508"/>
                <a:gd name="connsiteX2" fmla="*/ 3646742 w 4468558"/>
                <a:gd name="connsiteY2" fmla="*/ 483489 h 641508"/>
                <a:gd name="connsiteX3" fmla="*/ 3458052 w 4468558"/>
                <a:gd name="connsiteY3" fmla="*/ 294704 h 641508"/>
                <a:gd name="connsiteX4" fmla="*/ 3193447 w 4468558"/>
                <a:gd name="connsiteY4" fmla="*/ 294704 h 641508"/>
                <a:gd name="connsiteX5" fmla="*/ 3048381 w 4468558"/>
                <a:gd name="connsiteY5" fmla="*/ 149638 h 641508"/>
                <a:gd name="connsiteX6" fmla="*/ 2839498 w 4468558"/>
                <a:gd name="connsiteY6" fmla="*/ 149638 h 641508"/>
                <a:gd name="connsiteX7" fmla="*/ 2731103 w 4468558"/>
                <a:gd name="connsiteY7" fmla="*/ 258032 h 641508"/>
                <a:gd name="connsiteX8" fmla="*/ 2532793 w 4468558"/>
                <a:gd name="connsiteY8" fmla="*/ 258032 h 641508"/>
                <a:gd name="connsiteX9" fmla="*/ 2432209 w 4468558"/>
                <a:gd name="connsiteY9" fmla="*/ 157448 h 641508"/>
                <a:gd name="connsiteX10" fmla="*/ 2186845 w 4468558"/>
                <a:gd name="connsiteY10" fmla="*/ 157448 h 641508"/>
                <a:gd name="connsiteX11" fmla="*/ 2122265 w 4468558"/>
                <a:gd name="connsiteY11" fmla="*/ 222028 h 641508"/>
                <a:gd name="connsiteX12" fmla="*/ 1841849 w 4468558"/>
                <a:gd name="connsiteY12" fmla="*/ 222028 h 641508"/>
                <a:gd name="connsiteX13" fmla="*/ 1672114 w 4468558"/>
                <a:gd name="connsiteY13" fmla="*/ 52292 h 641508"/>
                <a:gd name="connsiteX14" fmla="*/ 1288352 w 4468558"/>
                <a:gd name="connsiteY14" fmla="*/ 52292 h 641508"/>
                <a:gd name="connsiteX15" fmla="*/ 1135190 w 4468558"/>
                <a:gd name="connsiteY15" fmla="*/ 205454 h 641508"/>
                <a:gd name="connsiteX16" fmla="*/ 871442 w 4468558"/>
                <a:gd name="connsiteY16" fmla="*/ 205454 h 641508"/>
                <a:gd name="connsiteX17" fmla="*/ 674942 w 4468558"/>
                <a:gd name="connsiteY17" fmla="*/ 8954 h 641508"/>
                <a:gd name="connsiteX18" fmla="*/ 0 w 4468558"/>
                <a:gd name="connsiteY18" fmla="*/ 8954 h 641508"/>
                <a:gd name="connsiteX19" fmla="*/ 0 w 4468558"/>
                <a:gd name="connsiteY19" fmla="*/ 0 h 641508"/>
                <a:gd name="connsiteX20" fmla="*/ 678656 w 4468558"/>
                <a:gd name="connsiteY20" fmla="*/ 0 h 641508"/>
                <a:gd name="connsiteX21" fmla="*/ 875062 w 4468558"/>
                <a:gd name="connsiteY21" fmla="*/ 196501 h 641508"/>
                <a:gd name="connsiteX22" fmla="*/ 1131570 w 4468558"/>
                <a:gd name="connsiteY22" fmla="*/ 196501 h 641508"/>
                <a:gd name="connsiteX23" fmla="*/ 1284637 w 4468558"/>
                <a:gd name="connsiteY23" fmla="*/ 43339 h 641508"/>
                <a:gd name="connsiteX24" fmla="*/ 1675829 w 4468558"/>
                <a:gd name="connsiteY24" fmla="*/ 43339 h 641508"/>
                <a:gd name="connsiteX25" fmla="*/ 1845564 w 4468558"/>
                <a:gd name="connsiteY25" fmla="*/ 213074 h 641508"/>
                <a:gd name="connsiteX26" fmla="*/ 2118551 w 4468558"/>
                <a:gd name="connsiteY26" fmla="*/ 213074 h 641508"/>
                <a:gd name="connsiteX27" fmla="*/ 2183130 w 4468558"/>
                <a:gd name="connsiteY27" fmla="*/ 148495 h 641508"/>
                <a:gd name="connsiteX28" fmla="*/ 2435923 w 4468558"/>
                <a:gd name="connsiteY28" fmla="*/ 148495 h 641508"/>
                <a:gd name="connsiteX29" fmla="*/ 2536412 w 4468558"/>
                <a:gd name="connsiteY29" fmla="*/ 249079 h 641508"/>
                <a:gd name="connsiteX30" fmla="*/ 2727389 w 4468558"/>
                <a:gd name="connsiteY30" fmla="*/ 249079 h 641508"/>
                <a:gd name="connsiteX31" fmla="*/ 2835783 w 4468558"/>
                <a:gd name="connsiteY31" fmla="*/ 140684 h 641508"/>
                <a:gd name="connsiteX32" fmla="*/ 3052096 w 4468558"/>
                <a:gd name="connsiteY32" fmla="*/ 140684 h 641508"/>
                <a:gd name="connsiteX33" fmla="*/ 3197257 w 4468558"/>
                <a:gd name="connsiteY33" fmla="*/ 285750 h 641508"/>
                <a:gd name="connsiteX34" fmla="*/ 3461671 w 4468558"/>
                <a:gd name="connsiteY34" fmla="*/ 285750 h 641508"/>
                <a:gd name="connsiteX35" fmla="*/ 3650456 w 4468558"/>
                <a:gd name="connsiteY35" fmla="*/ 474535 h 641508"/>
                <a:gd name="connsiteX36" fmla="*/ 4307967 w 4468558"/>
                <a:gd name="connsiteY36" fmla="*/ 474535 h 641508"/>
                <a:gd name="connsiteX37" fmla="*/ 4468559 w 4468558"/>
                <a:gd name="connsiteY37" fmla="*/ 635127 h 641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68558" h="641508">
                  <a:moveTo>
                    <a:pt x="4462272" y="641509"/>
                  </a:moveTo>
                  <a:lnTo>
                    <a:pt x="4304253" y="483489"/>
                  </a:lnTo>
                  <a:lnTo>
                    <a:pt x="3646742" y="483489"/>
                  </a:lnTo>
                  <a:lnTo>
                    <a:pt x="3458052" y="294704"/>
                  </a:lnTo>
                  <a:lnTo>
                    <a:pt x="3193447" y="294704"/>
                  </a:lnTo>
                  <a:lnTo>
                    <a:pt x="3048381" y="149638"/>
                  </a:lnTo>
                  <a:lnTo>
                    <a:pt x="2839498" y="149638"/>
                  </a:lnTo>
                  <a:lnTo>
                    <a:pt x="2731103" y="258032"/>
                  </a:lnTo>
                  <a:lnTo>
                    <a:pt x="2532793" y="258032"/>
                  </a:lnTo>
                  <a:lnTo>
                    <a:pt x="2432209" y="157448"/>
                  </a:lnTo>
                  <a:lnTo>
                    <a:pt x="2186845" y="157448"/>
                  </a:lnTo>
                  <a:lnTo>
                    <a:pt x="2122265" y="222028"/>
                  </a:lnTo>
                  <a:lnTo>
                    <a:pt x="1841849" y="222028"/>
                  </a:lnTo>
                  <a:lnTo>
                    <a:pt x="1672114" y="52292"/>
                  </a:lnTo>
                  <a:lnTo>
                    <a:pt x="1288352" y="52292"/>
                  </a:lnTo>
                  <a:lnTo>
                    <a:pt x="1135190" y="205454"/>
                  </a:lnTo>
                  <a:lnTo>
                    <a:pt x="871442" y="205454"/>
                  </a:lnTo>
                  <a:lnTo>
                    <a:pt x="674942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678656" y="0"/>
                  </a:lnTo>
                  <a:lnTo>
                    <a:pt x="875062" y="196501"/>
                  </a:lnTo>
                  <a:lnTo>
                    <a:pt x="1131570" y="196501"/>
                  </a:lnTo>
                  <a:lnTo>
                    <a:pt x="1284637" y="43339"/>
                  </a:lnTo>
                  <a:lnTo>
                    <a:pt x="1675829" y="43339"/>
                  </a:lnTo>
                  <a:lnTo>
                    <a:pt x="1845564" y="213074"/>
                  </a:lnTo>
                  <a:lnTo>
                    <a:pt x="2118551" y="213074"/>
                  </a:lnTo>
                  <a:lnTo>
                    <a:pt x="2183130" y="148495"/>
                  </a:lnTo>
                  <a:lnTo>
                    <a:pt x="2435923" y="148495"/>
                  </a:lnTo>
                  <a:lnTo>
                    <a:pt x="2536412" y="249079"/>
                  </a:lnTo>
                  <a:lnTo>
                    <a:pt x="2727389" y="249079"/>
                  </a:lnTo>
                  <a:lnTo>
                    <a:pt x="2835783" y="140684"/>
                  </a:lnTo>
                  <a:lnTo>
                    <a:pt x="3052096" y="140684"/>
                  </a:lnTo>
                  <a:lnTo>
                    <a:pt x="3197257" y="285750"/>
                  </a:lnTo>
                  <a:lnTo>
                    <a:pt x="3461671" y="285750"/>
                  </a:lnTo>
                  <a:lnTo>
                    <a:pt x="3650456" y="474535"/>
                  </a:lnTo>
                  <a:lnTo>
                    <a:pt x="4307967" y="474535"/>
                  </a:lnTo>
                  <a:lnTo>
                    <a:pt x="4468559" y="6351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26B40C4-556F-4D59-A379-158565E290FF}"/>
                </a:ext>
              </a:extLst>
            </p:cNvPr>
            <p:cNvSpPr/>
            <p:nvPr/>
          </p:nvSpPr>
          <p:spPr>
            <a:xfrm>
              <a:off x="2759050" y="333558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764 h 33623"/>
                <a:gd name="connsiteX2" fmla="*/ 16859 w 33718"/>
                <a:gd name="connsiteY2" fmla="*/ 0 h 33623"/>
                <a:gd name="connsiteX3" fmla="*/ 33719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764"/>
                  </a:cubicBezTo>
                  <a:cubicBezTo>
                    <a:pt x="33623" y="26003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CAE1B92-E005-4EA2-B390-790D6D04F472}"/>
                </a:ext>
              </a:extLst>
            </p:cNvPr>
            <p:cNvSpPr/>
            <p:nvPr/>
          </p:nvSpPr>
          <p:spPr>
            <a:xfrm>
              <a:off x="7223037" y="3968733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6ECAF9F-61B5-4C4A-8E97-31458A50C26B}"/>
                </a:ext>
              </a:extLst>
            </p:cNvPr>
            <p:cNvSpPr/>
            <p:nvPr/>
          </p:nvSpPr>
          <p:spPr>
            <a:xfrm>
              <a:off x="2778672" y="3045736"/>
              <a:ext cx="4044410" cy="393668"/>
            </a:xfrm>
            <a:custGeom>
              <a:avLst/>
              <a:gdLst>
                <a:gd name="connsiteX0" fmla="*/ 2085404 w 4044410"/>
                <a:gd name="connsiteY0" fmla="*/ 393668 h 393668"/>
                <a:gd name="connsiteX1" fmla="*/ 1865376 w 4044410"/>
                <a:gd name="connsiteY1" fmla="*/ 393668 h 393668"/>
                <a:gd name="connsiteX2" fmla="*/ 1716500 w 4044410"/>
                <a:gd name="connsiteY2" fmla="*/ 244697 h 393668"/>
                <a:gd name="connsiteX3" fmla="*/ 1219200 w 4044410"/>
                <a:gd name="connsiteY3" fmla="*/ 244697 h 393668"/>
                <a:gd name="connsiteX4" fmla="*/ 1085469 w 4044410"/>
                <a:gd name="connsiteY4" fmla="*/ 378428 h 393668"/>
                <a:gd name="connsiteX5" fmla="*/ 917638 w 4044410"/>
                <a:gd name="connsiteY5" fmla="*/ 378428 h 393668"/>
                <a:gd name="connsiteX6" fmla="*/ 705422 w 4044410"/>
                <a:gd name="connsiteY6" fmla="*/ 166211 h 393668"/>
                <a:gd name="connsiteX7" fmla="*/ 295846 w 4044410"/>
                <a:gd name="connsiteY7" fmla="*/ 166211 h 393668"/>
                <a:gd name="connsiteX8" fmla="*/ 196215 w 4044410"/>
                <a:gd name="connsiteY8" fmla="*/ 66580 h 393668"/>
                <a:gd name="connsiteX9" fmla="*/ 0 w 4044410"/>
                <a:gd name="connsiteY9" fmla="*/ 66580 h 393668"/>
                <a:gd name="connsiteX10" fmla="*/ 0 w 4044410"/>
                <a:gd name="connsiteY10" fmla="*/ 57721 h 393668"/>
                <a:gd name="connsiteX11" fmla="*/ 199930 w 4044410"/>
                <a:gd name="connsiteY11" fmla="*/ 57721 h 393668"/>
                <a:gd name="connsiteX12" fmla="*/ 299561 w 4044410"/>
                <a:gd name="connsiteY12" fmla="*/ 157353 h 393668"/>
                <a:gd name="connsiteX13" fmla="*/ 709136 w 4044410"/>
                <a:gd name="connsiteY13" fmla="*/ 157353 h 393668"/>
                <a:gd name="connsiteX14" fmla="*/ 921258 w 4044410"/>
                <a:gd name="connsiteY14" fmla="*/ 369475 h 393668"/>
                <a:gd name="connsiteX15" fmla="*/ 1081850 w 4044410"/>
                <a:gd name="connsiteY15" fmla="*/ 369475 h 393668"/>
                <a:gd name="connsiteX16" fmla="*/ 1215581 w 4044410"/>
                <a:gd name="connsiteY16" fmla="*/ 235744 h 393668"/>
                <a:gd name="connsiteX17" fmla="*/ 1720120 w 4044410"/>
                <a:gd name="connsiteY17" fmla="*/ 235744 h 393668"/>
                <a:gd name="connsiteX18" fmla="*/ 1869091 w 4044410"/>
                <a:gd name="connsiteY18" fmla="*/ 384715 h 393668"/>
                <a:gd name="connsiteX19" fmla="*/ 2081689 w 4044410"/>
                <a:gd name="connsiteY19" fmla="*/ 384715 h 393668"/>
                <a:gd name="connsiteX20" fmla="*/ 2200942 w 4044410"/>
                <a:gd name="connsiteY20" fmla="*/ 265462 h 393668"/>
                <a:gd name="connsiteX21" fmla="*/ 2579846 w 4044410"/>
                <a:gd name="connsiteY21" fmla="*/ 265462 h 393668"/>
                <a:gd name="connsiteX22" fmla="*/ 2690051 w 4044410"/>
                <a:gd name="connsiteY22" fmla="*/ 375571 h 393668"/>
                <a:gd name="connsiteX23" fmla="*/ 3137059 w 4044410"/>
                <a:gd name="connsiteY23" fmla="*/ 375571 h 393668"/>
                <a:gd name="connsiteX24" fmla="*/ 3401187 w 4044410"/>
                <a:gd name="connsiteY24" fmla="*/ 111442 h 393668"/>
                <a:gd name="connsiteX25" fmla="*/ 3926681 w 4044410"/>
                <a:gd name="connsiteY25" fmla="*/ 111442 h 393668"/>
                <a:gd name="connsiteX26" fmla="*/ 4038124 w 4044410"/>
                <a:gd name="connsiteY26" fmla="*/ 0 h 393668"/>
                <a:gd name="connsiteX27" fmla="*/ 4044410 w 4044410"/>
                <a:gd name="connsiteY27" fmla="*/ 6382 h 393668"/>
                <a:gd name="connsiteX28" fmla="*/ 3930396 w 4044410"/>
                <a:gd name="connsiteY28" fmla="*/ 120396 h 393668"/>
                <a:gd name="connsiteX29" fmla="*/ 3404902 w 4044410"/>
                <a:gd name="connsiteY29" fmla="*/ 120396 h 393668"/>
                <a:gd name="connsiteX30" fmla="*/ 3140774 w 4044410"/>
                <a:gd name="connsiteY30" fmla="*/ 384524 h 393668"/>
                <a:gd name="connsiteX31" fmla="*/ 2686336 w 4044410"/>
                <a:gd name="connsiteY31" fmla="*/ 384524 h 393668"/>
                <a:gd name="connsiteX32" fmla="*/ 2576132 w 4044410"/>
                <a:gd name="connsiteY32" fmla="*/ 274415 h 393668"/>
                <a:gd name="connsiteX33" fmla="*/ 2204657 w 4044410"/>
                <a:gd name="connsiteY33" fmla="*/ 274415 h 393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44410" h="393668">
                  <a:moveTo>
                    <a:pt x="2085404" y="393668"/>
                  </a:moveTo>
                  <a:lnTo>
                    <a:pt x="1865376" y="393668"/>
                  </a:lnTo>
                  <a:lnTo>
                    <a:pt x="1716500" y="244697"/>
                  </a:lnTo>
                  <a:lnTo>
                    <a:pt x="1219200" y="244697"/>
                  </a:lnTo>
                  <a:lnTo>
                    <a:pt x="1085469" y="378428"/>
                  </a:lnTo>
                  <a:lnTo>
                    <a:pt x="917638" y="378428"/>
                  </a:lnTo>
                  <a:lnTo>
                    <a:pt x="705422" y="166211"/>
                  </a:lnTo>
                  <a:lnTo>
                    <a:pt x="295846" y="166211"/>
                  </a:lnTo>
                  <a:lnTo>
                    <a:pt x="196215" y="66580"/>
                  </a:lnTo>
                  <a:lnTo>
                    <a:pt x="0" y="66580"/>
                  </a:lnTo>
                  <a:lnTo>
                    <a:pt x="0" y="57721"/>
                  </a:lnTo>
                  <a:lnTo>
                    <a:pt x="199930" y="57721"/>
                  </a:lnTo>
                  <a:lnTo>
                    <a:pt x="299561" y="157353"/>
                  </a:lnTo>
                  <a:lnTo>
                    <a:pt x="709136" y="157353"/>
                  </a:lnTo>
                  <a:lnTo>
                    <a:pt x="921258" y="369475"/>
                  </a:lnTo>
                  <a:lnTo>
                    <a:pt x="1081850" y="369475"/>
                  </a:lnTo>
                  <a:lnTo>
                    <a:pt x="1215581" y="235744"/>
                  </a:lnTo>
                  <a:lnTo>
                    <a:pt x="1720120" y="235744"/>
                  </a:lnTo>
                  <a:lnTo>
                    <a:pt x="1869091" y="384715"/>
                  </a:lnTo>
                  <a:lnTo>
                    <a:pt x="2081689" y="384715"/>
                  </a:lnTo>
                  <a:lnTo>
                    <a:pt x="2200942" y="265462"/>
                  </a:lnTo>
                  <a:lnTo>
                    <a:pt x="2579846" y="265462"/>
                  </a:lnTo>
                  <a:lnTo>
                    <a:pt x="2690051" y="375571"/>
                  </a:lnTo>
                  <a:lnTo>
                    <a:pt x="3137059" y="375571"/>
                  </a:lnTo>
                  <a:lnTo>
                    <a:pt x="3401187" y="111442"/>
                  </a:lnTo>
                  <a:lnTo>
                    <a:pt x="3926681" y="111442"/>
                  </a:lnTo>
                  <a:lnTo>
                    <a:pt x="4038124" y="0"/>
                  </a:lnTo>
                  <a:lnTo>
                    <a:pt x="4044410" y="6382"/>
                  </a:lnTo>
                  <a:lnTo>
                    <a:pt x="3930396" y="120396"/>
                  </a:lnTo>
                  <a:lnTo>
                    <a:pt x="3404902" y="120396"/>
                  </a:lnTo>
                  <a:lnTo>
                    <a:pt x="3140774" y="384524"/>
                  </a:lnTo>
                  <a:lnTo>
                    <a:pt x="2686336" y="384524"/>
                  </a:lnTo>
                  <a:lnTo>
                    <a:pt x="2576132" y="274415"/>
                  </a:lnTo>
                  <a:lnTo>
                    <a:pt x="2204657" y="2744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C3BC371-4EB1-4D5C-AB06-7CF91030E89A}"/>
                </a:ext>
              </a:extLst>
            </p:cNvPr>
            <p:cNvSpPr/>
            <p:nvPr/>
          </p:nvSpPr>
          <p:spPr>
            <a:xfrm>
              <a:off x="2762765" y="3091075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764 h 33623"/>
                <a:gd name="connsiteX2" fmla="*/ 16859 w 33623"/>
                <a:gd name="connsiteY2" fmla="*/ 0 h 33623"/>
                <a:gd name="connsiteX3" fmla="*/ 33623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764"/>
                  </a:cubicBezTo>
                  <a:cubicBezTo>
                    <a:pt x="0" y="7429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764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02D2DBD-77CA-435B-AC84-D78FBF5137B2}"/>
                </a:ext>
              </a:extLst>
            </p:cNvPr>
            <p:cNvSpPr/>
            <p:nvPr/>
          </p:nvSpPr>
          <p:spPr>
            <a:xfrm>
              <a:off x="6802532" y="3032711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80706A8-BDA7-4822-AF9D-4A48E18FBA67}"/>
                </a:ext>
              </a:extLst>
            </p:cNvPr>
            <p:cNvSpPr/>
            <p:nvPr/>
          </p:nvSpPr>
          <p:spPr>
            <a:xfrm>
              <a:off x="2789054" y="3179182"/>
              <a:ext cx="884967" cy="302704"/>
            </a:xfrm>
            <a:custGeom>
              <a:avLst/>
              <a:gdLst>
                <a:gd name="connsiteX0" fmla="*/ 878586 w 884967"/>
                <a:gd name="connsiteY0" fmla="*/ 302705 h 302704"/>
                <a:gd name="connsiteX1" fmla="*/ 701516 w 884967"/>
                <a:gd name="connsiteY1" fmla="*/ 125540 h 302704"/>
                <a:gd name="connsiteX2" fmla="*/ 272320 w 884967"/>
                <a:gd name="connsiteY2" fmla="*/ 125540 h 302704"/>
                <a:gd name="connsiteX3" fmla="*/ 155829 w 884967"/>
                <a:gd name="connsiteY3" fmla="*/ 8953 h 302704"/>
                <a:gd name="connsiteX4" fmla="*/ 0 w 884967"/>
                <a:gd name="connsiteY4" fmla="*/ 8953 h 302704"/>
                <a:gd name="connsiteX5" fmla="*/ 0 w 884967"/>
                <a:gd name="connsiteY5" fmla="*/ 0 h 302704"/>
                <a:gd name="connsiteX6" fmla="*/ 159449 w 884967"/>
                <a:gd name="connsiteY6" fmla="*/ 0 h 302704"/>
                <a:gd name="connsiteX7" fmla="*/ 276130 w 884967"/>
                <a:gd name="connsiteY7" fmla="*/ 116586 h 302704"/>
                <a:gd name="connsiteX8" fmla="*/ 705231 w 884967"/>
                <a:gd name="connsiteY8" fmla="*/ 116586 h 302704"/>
                <a:gd name="connsiteX9" fmla="*/ 884968 w 884967"/>
                <a:gd name="connsiteY9" fmla="*/ 296323 h 30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4967" h="302704">
                  <a:moveTo>
                    <a:pt x="878586" y="302705"/>
                  </a:moveTo>
                  <a:lnTo>
                    <a:pt x="701516" y="125540"/>
                  </a:lnTo>
                  <a:lnTo>
                    <a:pt x="272320" y="125540"/>
                  </a:lnTo>
                  <a:lnTo>
                    <a:pt x="155829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159449" y="0"/>
                  </a:lnTo>
                  <a:lnTo>
                    <a:pt x="276130" y="116586"/>
                  </a:lnTo>
                  <a:lnTo>
                    <a:pt x="705231" y="116586"/>
                  </a:lnTo>
                  <a:lnTo>
                    <a:pt x="884968" y="296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942968F-098B-4B2E-8F04-A27CC71DE387}"/>
                </a:ext>
              </a:extLst>
            </p:cNvPr>
            <p:cNvSpPr/>
            <p:nvPr/>
          </p:nvSpPr>
          <p:spPr>
            <a:xfrm>
              <a:off x="2773052" y="316679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098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381A57D-4003-478B-9BBE-1D05AEC2F496}"/>
                </a:ext>
              </a:extLst>
            </p:cNvPr>
            <p:cNvSpPr/>
            <p:nvPr/>
          </p:nvSpPr>
          <p:spPr>
            <a:xfrm>
              <a:off x="3653471" y="346124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8144FA1-863B-40A4-BAA5-16135E46B819}"/>
                </a:ext>
              </a:extLst>
            </p:cNvPr>
            <p:cNvSpPr/>
            <p:nvPr/>
          </p:nvSpPr>
          <p:spPr>
            <a:xfrm>
              <a:off x="3614681" y="3192802"/>
              <a:ext cx="1776698" cy="160877"/>
            </a:xfrm>
            <a:custGeom>
              <a:avLst/>
              <a:gdLst>
                <a:gd name="connsiteX0" fmla="*/ 1214057 w 1776698"/>
                <a:gd name="connsiteY0" fmla="*/ 160877 h 160877"/>
                <a:gd name="connsiteX1" fmla="*/ 1015079 w 1776698"/>
                <a:gd name="connsiteY1" fmla="*/ 160877 h 160877"/>
                <a:gd name="connsiteX2" fmla="*/ 863060 w 1776698"/>
                <a:gd name="connsiteY2" fmla="*/ 8953 h 160877"/>
                <a:gd name="connsiteX3" fmla="*/ 369475 w 1776698"/>
                <a:gd name="connsiteY3" fmla="*/ 8953 h 160877"/>
                <a:gd name="connsiteX4" fmla="*/ 236792 w 1776698"/>
                <a:gd name="connsiteY4" fmla="*/ 141637 h 160877"/>
                <a:gd name="connsiteX5" fmla="*/ 126397 w 1776698"/>
                <a:gd name="connsiteY5" fmla="*/ 141637 h 160877"/>
                <a:gd name="connsiteX6" fmla="*/ 0 w 1776698"/>
                <a:gd name="connsiteY6" fmla="*/ 15240 h 160877"/>
                <a:gd name="connsiteX7" fmla="*/ 6286 w 1776698"/>
                <a:gd name="connsiteY7" fmla="*/ 8858 h 160877"/>
                <a:gd name="connsiteX8" fmla="*/ 130111 w 1776698"/>
                <a:gd name="connsiteY8" fmla="*/ 132683 h 160877"/>
                <a:gd name="connsiteX9" fmla="*/ 233077 w 1776698"/>
                <a:gd name="connsiteY9" fmla="*/ 132683 h 160877"/>
                <a:gd name="connsiteX10" fmla="*/ 365760 w 1776698"/>
                <a:gd name="connsiteY10" fmla="*/ 0 h 160877"/>
                <a:gd name="connsiteX11" fmla="*/ 866775 w 1776698"/>
                <a:gd name="connsiteY11" fmla="*/ 0 h 160877"/>
                <a:gd name="connsiteX12" fmla="*/ 1018699 w 1776698"/>
                <a:gd name="connsiteY12" fmla="*/ 151924 h 160877"/>
                <a:gd name="connsiteX13" fmla="*/ 1210342 w 1776698"/>
                <a:gd name="connsiteY13" fmla="*/ 151924 h 160877"/>
                <a:gd name="connsiteX14" fmla="*/ 1357598 w 1776698"/>
                <a:gd name="connsiteY14" fmla="*/ 4667 h 160877"/>
                <a:gd name="connsiteX15" fmla="*/ 1776698 w 1776698"/>
                <a:gd name="connsiteY15" fmla="*/ 4667 h 160877"/>
                <a:gd name="connsiteX16" fmla="*/ 1776698 w 1776698"/>
                <a:gd name="connsiteY16" fmla="*/ 13621 h 160877"/>
                <a:gd name="connsiteX17" fmla="*/ 1361408 w 1776698"/>
                <a:gd name="connsiteY17" fmla="*/ 13621 h 16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6698" h="160877">
                  <a:moveTo>
                    <a:pt x="1214057" y="160877"/>
                  </a:moveTo>
                  <a:lnTo>
                    <a:pt x="1015079" y="160877"/>
                  </a:lnTo>
                  <a:lnTo>
                    <a:pt x="863060" y="8953"/>
                  </a:lnTo>
                  <a:lnTo>
                    <a:pt x="369475" y="8953"/>
                  </a:lnTo>
                  <a:lnTo>
                    <a:pt x="236792" y="141637"/>
                  </a:lnTo>
                  <a:lnTo>
                    <a:pt x="126397" y="141637"/>
                  </a:lnTo>
                  <a:lnTo>
                    <a:pt x="0" y="15240"/>
                  </a:lnTo>
                  <a:lnTo>
                    <a:pt x="6286" y="8858"/>
                  </a:lnTo>
                  <a:lnTo>
                    <a:pt x="130111" y="132683"/>
                  </a:lnTo>
                  <a:lnTo>
                    <a:pt x="233077" y="132683"/>
                  </a:lnTo>
                  <a:lnTo>
                    <a:pt x="365760" y="0"/>
                  </a:lnTo>
                  <a:lnTo>
                    <a:pt x="866775" y="0"/>
                  </a:lnTo>
                  <a:lnTo>
                    <a:pt x="1018699" y="151924"/>
                  </a:lnTo>
                  <a:lnTo>
                    <a:pt x="1210342" y="151924"/>
                  </a:lnTo>
                  <a:lnTo>
                    <a:pt x="1357598" y="4667"/>
                  </a:lnTo>
                  <a:lnTo>
                    <a:pt x="1776698" y="4667"/>
                  </a:lnTo>
                  <a:lnTo>
                    <a:pt x="1776698" y="13621"/>
                  </a:lnTo>
                  <a:lnTo>
                    <a:pt x="1361408" y="13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AC824CD-87BC-4E08-B71D-EA491D78F5D6}"/>
                </a:ext>
              </a:extLst>
            </p:cNvPr>
            <p:cNvSpPr/>
            <p:nvPr/>
          </p:nvSpPr>
          <p:spPr>
            <a:xfrm>
              <a:off x="3601560" y="3188635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01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65877FC-156F-4D1F-A0F3-A23D0224A361}"/>
                </a:ext>
              </a:extLst>
            </p:cNvPr>
            <p:cNvSpPr/>
            <p:nvPr/>
          </p:nvSpPr>
          <p:spPr>
            <a:xfrm>
              <a:off x="5373663" y="3185087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3C5C276-0ABB-43E6-8C4B-6DF2D4EC6D90}"/>
                </a:ext>
              </a:extLst>
            </p:cNvPr>
            <p:cNvSpPr/>
            <p:nvPr/>
          </p:nvSpPr>
          <p:spPr>
            <a:xfrm>
              <a:off x="3761366" y="3094790"/>
              <a:ext cx="459200" cy="98297"/>
            </a:xfrm>
            <a:custGeom>
              <a:avLst/>
              <a:gdLst>
                <a:gd name="connsiteX0" fmla="*/ 119825 w 459200"/>
                <a:gd name="connsiteY0" fmla="*/ 98298 h 98297"/>
                <a:gd name="connsiteX1" fmla="*/ 0 w 459200"/>
                <a:gd name="connsiteY1" fmla="*/ 98298 h 98297"/>
                <a:gd name="connsiteX2" fmla="*/ 0 w 459200"/>
                <a:gd name="connsiteY2" fmla="*/ 89344 h 98297"/>
                <a:gd name="connsiteX3" fmla="*/ 116110 w 459200"/>
                <a:gd name="connsiteY3" fmla="*/ 89344 h 98297"/>
                <a:gd name="connsiteX4" fmla="*/ 205454 w 459200"/>
                <a:gd name="connsiteY4" fmla="*/ 0 h 98297"/>
                <a:gd name="connsiteX5" fmla="*/ 459200 w 459200"/>
                <a:gd name="connsiteY5" fmla="*/ 0 h 98297"/>
                <a:gd name="connsiteX6" fmla="*/ 459200 w 459200"/>
                <a:gd name="connsiteY6" fmla="*/ 8953 h 98297"/>
                <a:gd name="connsiteX7" fmla="*/ 209169 w 459200"/>
                <a:gd name="connsiteY7" fmla="*/ 8953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200" h="98297">
                  <a:moveTo>
                    <a:pt x="119825" y="98298"/>
                  </a:moveTo>
                  <a:lnTo>
                    <a:pt x="0" y="98298"/>
                  </a:lnTo>
                  <a:lnTo>
                    <a:pt x="0" y="89344"/>
                  </a:lnTo>
                  <a:lnTo>
                    <a:pt x="116110" y="89344"/>
                  </a:lnTo>
                  <a:lnTo>
                    <a:pt x="205454" y="0"/>
                  </a:lnTo>
                  <a:lnTo>
                    <a:pt x="459200" y="0"/>
                  </a:lnTo>
                  <a:lnTo>
                    <a:pt x="459200" y="8953"/>
                  </a:lnTo>
                  <a:lnTo>
                    <a:pt x="209169" y="89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D6CDD8F-5E85-4722-88F3-5658938C2D3C}"/>
                </a:ext>
              </a:extLst>
            </p:cNvPr>
            <p:cNvSpPr/>
            <p:nvPr/>
          </p:nvSpPr>
          <p:spPr>
            <a:xfrm>
              <a:off x="3745364" y="3171752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098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58E677B-F814-406E-833E-7935CE9D59ED}"/>
                </a:ext>
              </a:extLst>
            </p:cNvPr>
            <p:cNvSpPr/>
            <p:nvPr/>
          </p:nvSpPr>
          <p:spPr>
            <a:xfrm>
              <a:off x="4202850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859 h 33623"/>
                <a:gd name="connsiteX2" fmla="*/ 16859 w 33623"/>
                <a:gd name="connsiteY2" fmla="*/ 0 h 33623"/>
                <a:gd name="connsiteX3" fmla="*/ 0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194" y="33623"/>
                    <a:pt x="33623" y="26098"/>
                    <a:pt x="33623" y="16859"/>
                  </a:cubicBezTo>
                  <a:cubicBezTo>
                    <a:pt x="33623" y="762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8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8B6F622-3B76-42B8-AE13-E7DB376E12F0}"/>
                </a:ext>
              </a:extLst>
            </p:cNvPr>
            <p:cNvSpPr/>
            <p:nvPr/>
          </p:nvSpPr>
          <p:spPr>
            <a:xfrm>
              <a:off x="4715961" y="2444899"/>
              <a:ext cx="2510980" cy="800099"/>
            </a:xfrm>
            <a:custGeom>
              <a:avLst/>
              <a:gdLst>
                <a:gd name="connsiteX0" fmla="*/ 6382 w 2510980"/>
                <a:gd name="connsiteY0" fmla="*/ 800100 h 800099"/>
                <a:gd name="connsiteX1" fmla="*/ 0 w 2510980"/>
                <a:gd name="connsiteY1" fmla="*/ 793718 h 800099"/>
                <a:gd name="connsiteX2" fmla="*/ 242983 w 2510980"/>
                <a:gd name="connsiteY2" fmla="*/ 550736 h 800099"/>
                <a:gd name="connsiteX3" fmla="*/ 1002030 w 2510980"/>
                <a:gd name="connsiteY3" fmla="*/ 550736 h 800099"/>
                <a:gd name="connsiteX4" fmla="*/ 1215390 w 2510980"/>
                <a:gd name="connsiteY4" fmla="*/ 337376 h 800099"/>
                <a:gd name="connsiteX5" fmla="*/ 1646968 w 2510980"/>
                <a:gd name="connsiteY5" fmla="*/ 337376 h 800099"/>
                <a:gd name="connsiteX6" fmla="*/ 1820609 w 2510980"/>
                <a:gd name="connsiteY6" fmla="*/ 163735 h 800099"/>
                <a:gd name="connsiteX7" fmla="*/ 2043875 w 2510980"/>
                <a:gd name="connsiteY7" fmla="*/ 163735 h 800099"/>
                <a:gd name="connsiteX8" fmla="*/ 2207610 w 2510980"/>
                <a:gd name="connsiteY8" fmla="*/ 0 h 800099"/>
                <a:gd name="connsiteX9" fmla="*/ 2510981 w 2510980"/>
                <a:gd name="connsiteY9" fmla="*/ 0 h 800099"/>
                <a:gd name="connsiteX10" fmla="*/ 2510981 w 2510980"/>
                <a:gd name="connsiteY10" fmla="*/ 9049 h 800099"/>
                <a:gd name="connsiteX11" fmla="*/ 2211324 w 2510980"/>
                <a:gd name="connsiteY11" fmla="*/ 9049 h 800099"/>
                <a:gd name="connsiteX12" fmla="*/ 2047589 w 2510980"/>
                <a:gd name="connsiteY12" fmla="*/ 172688 h 800099"/>
                <a:gd name="connsiteX13" fmla="*/ 1824324 w 2510980"/>
                <a:gd name="connsiteY13" fmla="*/ 172688 h 800099"/>
                <a:gd name="connsiteX14" fmla="*/ 1650683 w 2510980"/>
                <a:gd name="connsiteY14" fmla="*/ 346329 h 800099"/>
                <a:gd name="connsiteX15" fmla="*/ 1219105 w 2510980"/>
                <a:gd name="connsiteY15" fmla="*/ 346329 h 800099"/>
                <a:gd name="connsiteX16" fmla="*/ 1005840 w 2510980"/>
                <a:gd name="connsiteY16" fmla="*/ 559689 h 800099"/>
                <a:gd name="connsiteX17" fmla="*/ 246698 w 2510980"/>
                <a:gd name="connsiteY17" fmla="*/ 559689 h 80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0980" h="800099">
                  <a:moveTo>
                    <a:pt x="6382" y="800100"/>
                  </a:moveTo>
                  <a:lnTo>
                    <a:pt x="0" y="793718"/>
                  </a:lnTo>
                  <a:lnTo>
                    <a:pt x="242983" y="550736"/>
                  </a:lnTo>
                  <a:lnTo>
                    <a:pt x="1002030" y="550736"/>
                  </a:lnTo>
                  <a:lnTo>
                    <a:pt x="1215390" y="337376"/>
                  </a:lnTo>
                  <a:lnTo>
                    <a:pt x="1646968" y="337376"/>
                  </a:lnTo>
                  <a:lnTo>
                    <a:pt x="1820609" y="163735"/>
                  </a:lnTo>
                  <a:lnTo>
                    <a:pt x="2043875" y="163735"/>
                  </a:lnTo>
                  <a:lnTo>
                    <a:pt x="2207610" y="0"/>
                  </a:lnTo>
                  <a:lnTo>
                    <a:pt x="2510981" y="0"/>
                  </a:lnTo>
                  <a:lnTo>
                    <a:pt x="2510981" y="9049"/>
                  </a:lnTo>
                  <a:lnTo>
                    <a:pt x="2211324" y="9049"/>
                  </a:lnTo>
                  <a:lnTo>
                    <a:pt x="2047589" y="172688"/>
                  </a:lnTo>
                  <a:lnTo>
                    <a:pt x="1824324" y="172688"/>
                  </a:lnTo>
                  <a:lnTo>
                    <a:pt x="1650683" y="346329"/>
                  </a:lnTo>
                  <a:lnTo>
                    <a:pt x="1219105" y="346329"/>
                  </a:lnTo>
                  <a:lnTo>
                    <a:pt x="1005840" y="559689"/>
                  </a:lnTo>
                  <a:lnTo>
                    <a:pt x="246698" y="5596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13C152D-A1FC-42CD-8E91-CCA375E0292C}"/>
                </a:ext>
              </a:extLst>
            </p:cNvPr>
            <p:cNvSpPr/>
            <p:nvPr/>
          </p:nvSpPr>
          <p:spPr>
            <a:xfrm>
              <a:off x="4702936" y="322435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3957D34-F5CF-4C8B-B38B-03B94D6289DA}"/>
                </a:ext>
              </a:extLst>
            </p:cNvPr>
            <p:cNvSpPr/>
            <p:nvPr/>
          </p:nvSpPr>
          <p:spPr>
            <a:xfrm>
              <a:off x="7209225" y="2432517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098" y="33718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663435C-007C-4325-9348-4CDF7DD8785B}"/>
                </a:ext>
              </a:extLst>
            </p:cNvPr>
            <p:cNvSpPr/>
            <p:nvPr/>
          </p:nvSpPr>
          <p:spPr>
            <a:xfrm>
              <a:off x="4815212" y="2992492"/>
              <a:ext cx="1672590" cy="282225"/>
            </a:xfrm>
            <a:custGeom>
              <a:avLst/>
              <a:gdLst>
                <a:gd name="connsiteX0" fmla="*/ 6287 w 1672590"/>
                <a:gd name="connsiteY0" fmla="*/ 282226 h 282225"/>
                <a:gd name="connsiteX1" fmla="*/ 0 w 1672590"/>
                <a:gd name="connsiteY1" fmla="*/ 275939 h 282225"/>
                <a:gd name="connsiteX2" fmla="*/ 215741 w 1672590"/>
                <a:gd name="connsiteY2" fmla="*/ 60198 h 282225"/>
                <a:gd name="connsiteX3" fmla="*/ 633698 w 1672590"/>
                <a:gd name="connsiteY3" fmla="*/ 60198 h 282225"/>
                <a:gd name="connsiteX4" fmla="*/ 758952 w 1672590"/>
                <a:gd name="connsiteY4" fmla="*/ 185452 h 282225"/>
                <a:gd name="connsiteX5" fmla="*/ 1002030 w 1672590"/>
                <a:gd name="connsiteY5" fmla="*/ 185452 h 282225"/>
                <a:gd name="connsiteX6" fmla="*/ 1187482 w 1672590"/>
                <a:gd name="connsiteY6" fmla="*/ 0 h 282225"/>
                <a:gd name="connsiteX7" fmla="*/ 1672590 w 1672590"/>
                <a:gd name="connsiteY7" fmla="*/ 0 h 282225"/>
                <a:gd name="connsiteX8" fmla="*/ 1672590 w 1672590"/>
                <a:gd name="connsiteY8" fmla="*/ 8953 h 282225"/>
                <a:gd name="connsiteX9" fmla="*/ 1191197 w 1672590"/>
                <a:gd name="connsiteY9" fmla="*/ 8953 h 282225"/>
                <a:gd name="connsiteX10" fmla="*/ 1005745 w 1672590"/>
                <a:gd name="connsiteY10" fmla="*/ 194405 h 282225"/>
                <a:gd name="connsiteX11" fmla="*/ 755237 w 1672590"/>
                <a:gd name="connsiteY11" fmla="*/ 194405 h 282225"/>
                <a:gd name="connsiteX12" fmla="*/ 629984 w 1672590"/>
                <a:gd name="connsiteY12" fmla="*/ 69151 h 282225"/>
                <a:gd name="connsiteX13" fmla="*/ 219456 w 1672590"/>
                <a:gd name="connsiteY13" fmla="*/ 69151 h 2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590" h="282225">
                  <a:moveTo>
                    <a:pt x="6287" y="282226"/>
                  </a:moveTo>
                  <a:lnTo>
                    <a:pt x="0" y="275939"/>
                  </a:lnTo>
                  <a:lnTo>
                    <a:pt x="215741" y="60198"/>
                  </a:lnTo>
                  <a:lnTo>
                    <a:pt x="633698" y="60198"/>
                  </a:lnTo>
                  <a:lnTo>
                    <a:pt x="758952" y="185452"/>
                  </a:lnTo>
                  <a:lnTo>
                    <a:pt x="1002030" y="185452"/>
                  </a:lnTo>
                  <a:lnTo>
                    <a:pt x="1187482" y="0"/>
                  </a:lnTo>
                  <a:lnTo>
                    <a:pt x="1672590" y="0"/>
                  </a:lnTo>
                  <a:lnTo>
                    <a:pt x="1672590" y="8953"/>
                  </a:lnTo>
                  <a:lnTo>
                    <a:pt x="1191197" y="8953"/>
                  </a:lnTo>
                  <a:lnTo>
                    <a:pt x="1005745" y="194405"/>
                  </a:lnTo>
                  <a:lnTo>
                    <a:pt x="755237" y="194405"/>
                  </a:lnTo>
                  <a:lnTo>
                    <a:pt x="629984" y="69151"/>
                  </a:lnTo>
                  <a:lnTo>
                    <a:pt x="219456" y="691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91BD0EB-C516-405D-847E-E1B33C72832D}"/>
                </a:ext>
              </a:extLst>
            </p:cNvPr>
            <p:cNvSpPr/>
            <p:nvPr/>
          </p:nvSpPr>
          <p:spPr>
            <a:xfrm>
              <a:off x="4802091" y="3254167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9A185B5-F076-465C-A8C1-A9443A0B5176}"/>
                </a:ext>
              </a:extLst>
            </p:cNvPr>
            <p:cNvSpPr/>
            <p:nvPr/>
          </p:nvSpPr>
          <p:spPr>
            <a:xfrm>
              <a:off x="6469990" y="298010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194"/>
                    <a:pt x="7620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6C46B88-4671-4C15-90F4-8434D2CA44DF}"/>
                </a:ext>
              </a:extLst>
            </p:cNvPr>
            <p:cNvSpPr/>
            <p:nvPr/>
          </p:nvSpPr>
          <p:spPr>
            <a:xfrm>
              <a:off x="5611883" y="2647305"/>
              <a:ext cx="1366170" cy="456437"/>
            </a:xfrm>
            <a:custGeom>
              <a:avLst/>
              <a:gdLst>
                <a:gd name="connsiteX0" fmla="*/ 144589 w 1366170"/>
                <a:gd name="connsiteY0" fmla="*/ 456438 h 456437"/>
                <a:gd name="connsiteX1" fmla="*/ 0 w 1366170"/>
                <a:gd name="connsiteY1" fmla="*/ 456438 h 456437"/>
                <a:gd name="connsiteX2" fmla="*/ 0 w 1366170"/>
                <a:gd name="connsiteY2" fmla="*/ 447485 h 456437"/>
                <a:gd name="connsiteX3" fmla="*/ 140875 w 1366170"/>
                <a:gd name="connsiteY3" fmla="*/ 447485 h 456437"/>
                <a:gd name="connsiteX4" fmla="*/ 334327 w 1366170"/>
                <a:gd name="connsiteY4" fmla="*/ 254032 h 456437"/>
                <a:gd name="connsiteX5" fmla="*/ 904875 w 1366170"/>
                <a:gd name="connsiteY5" fmla="*/ 254032 h 456437"/>
                <a:gd name="connsiteX6" fmla="*/ 1046226 w 1366170"/>
                <a:gd name="connsiteY6" fmla="*/ 112681 h 456437"/>
                <a:gd name="connsiteX7" fmla="*/ 1247203 w 1366170"/>
                <a:gd name="connsiteY7" fmla="*/ 112681 h 456437"/>
                <a:gd name="connsiteX8" fmla="*/ 1359884 w 1366170"/>
                <a:gd name="connsiteY8" fmla="*/ 0 h 456437"/>
                <a:gd name="connsiteX9" fmla="*/ 1366171 w 1366170"/>
                <a:gd name="connsiteY9" fmla="*/ 6382 h 456437"/>
                <a:gd name="connsiteX10" fmla="*/ 1250918 w 1366170"/>
                <a:gd name="connsiteY10" fmla="*/ 121634 h 456437"/>
                <a:gd name="connsiteX11" fmla="*/ 1049941 w 1366170"/>
                <a:gd name="connsiteY11" fmla="*/ 121634 h 456437"/>
                <a:gd name="connsiteX12" fmla="*/ 908590 w 1366170"/>
                <a:gd name="connsiteY12" fmla="*/ 262985 h 456437"/>
                <a:gd name="connsiteX13" fmla="*/ 338042 w 1366170"/>
                <a:gd name="connsiteY13" fmla="*/ 262985 h 45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6170" h="456437">
                  <a:moveTo>
                    <a:pt x="144589" y="456438"/>
                  </a:moveTo>
                  <a:lnTo>
                    <a:pt x="0" y="456438"/>
                  </a:lnTo>
                  <a:lnTo>
                    <a:pt x="0" y="447485"/>
                  </a:lnTo>
                  <a:lnTo>
                    <a:pt x="140875" y="447485"/>
                  </a:lnTo>
                  <a:lnTo>
                    <a:pt x="334327" y="254032"/>
                  </a:lnTo>
                  <a:lnTo>
                    <a:pt x="904875" y="254032"/>
                  </a:lnTo>
                  <a:lnTo>
                    <a:pt x="1046226" y="112681"/>
                  </a:lnTo>
                  <a:lnTo>
                    <a:pt x="1247203" y="112681"/>
                  </a:lnTo>
                  <a:lnTo>
                    <a:pt x="1359884" y="0"/>
                  </a:lnTo>
                  <a:lnTo>
                    <a:pt x="1366171" y="6382"/>
                  </a:lnTo>
                  <a:lnTo>
                    <a:pt x="1250918" y="121634"/>
                  </a:lnTo>
                  <a:lnTo>
                    <a:pt x="1049941" y="121634"/>
                  </a:lnTo>
                  <a:lnTo>
                    <a:pt x="908590" y="262985"/>
                  </a:lnTo>
                  <a:lnTo>
                    <a:pt x="338042" y="2629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95769AD-CB62-4843-9AEC-F4769DE0C128}"/>
                </a:ext>
              </a:extLst>
            </p:cNvPr>
            <p:cNvSpPr/>
            <p:nvPr/>
          </p:nvSpPr>
          <p:spPr>
            <a:xfrm>
              <a:off x="5595881" y="308250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0 w 33623"/>
                <a:gd name="connsiteY1" fmla="*/ 16859 h 33623"/>
                <a:gd name="connsiteX2" fmla="*/ 16859 w 33623"/>
                <a:gd name="connsiteY2" fmla="*/ 0 h 33623"/>
                <a:gd name="connsiteX3" fmla="*/ 33623 w 33623"/>
                <a:gd name="connsiteY3" fmla="*/ 16859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7525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623" y="7525"/>
                    <a:pt x="33623" y="16859"/>
                  </a:cubicBezTo>
                  <a:cubicBezTo>
                    <a:pt x="33623" y="26098"/>
                    <a:pt x="26099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F562C4E-9015-4D92-B4D7-4ACD573C7678}"/>
                </a:ext>
              </a:extLst>
            </p:cNvPr>
            <p:cNvSpPr/>
            <p:nvPr/>
          </p:nvSpPr>
          <p:spPr>
            <a:xfrm>
              <a:off x="6957408" y="2634280"/>
              <a:ext cx="33670" cy="33599"/>
            </a:xfrm>
            <a:custGeom>
              <a:avLst/>
              <a:gdLst>
                <a:gd name="connsiteX0" fmla="*/ 28742 w 33670"/>
                <a:gd name="connsiteY0" fmla="*/ 28742 h 33599"/>
                <a:gd name="connsiteX1" fmla="*/ 28742 w 33670"/>
                <a:gd name="connsiteY1" fmla="*/ 4929 h 33599"/>
                <a:gd name="connsiteX2" fmla="*/ 4929 w 33670"/>
                <a:gd name="connsiteY2" fmla="*/ 4929 h 33599"/>
                <a:gd name="connsiteX3" fmla="*/ 4929 w 33670"/>
                <a:gd name="connsiteY3" fmla="*/ 28742 h 33599"/>
                <a:gd name="connsiteX4" fmla="*/ 28742 w 33670"/>
                <a:gd name="connsiteY4" fmla="*/ 28742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599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219"/>
                    <a:pt x="22169" y="3521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256139F-2C25-4FDA-94E9-AF30A95AA7FE}"/>
                </a:ext>
              </a:extLst>
            </p:cNvPr>
            <p:cNvSpPr/>
            <p:nvPr/>
          </p:nvSpPr>
          <p:spPr>
            <a:xfrm>
              <a:off x="5152968" y="3107268"/>
              <a:ext cx="1401699" cy="247078"/>
            </a:xfrm>
            <a:custGeom>
              <a:avLst/>
              <a:gdLst>
                <a:gd name="connsiteX0" fmla="*/ 744855 w 1401699"/>
                <a:gd name="connsiteY0" fmla="*/ 247079 h 247078"/>
                <a:gd name="connsiteX1" fmla="*/ 379000 w 1401699"/>
                <a:gd name="connsiteY1" fmla="*/ 247079 h 247078"/>
                <a:gd name="connsiteX2" fmla="*/ 279749 w 1401699"/>
                <a:gd name="connsiteY2" fmla="*/ 147828 h 247078"/>
                <a:gd name="connsiteX3" fmla="*/ 0 w 1401699"/>
                <a:gd name="connsiteY3" fmla="*/ 147828 h 247078"/>
                <a:gd name="connsiteX4" fmla="*/ 0 w 1401699"/>
                <a:gd name="connsiteY4" fmla="*/ 138875 h 247078"/>
                <a:gd name="connsiteX5" fmla="*/ 283559 w 1401699"/>
                <a:gd name="connsiteY5" fmla="*/ 138875 h 247078"/>
                <a:gd name="connsiteX6" fmla="*/ 382810 w 1401699"/>
                <a:gd name="connsiteY6" fmla="*/ 238125 h 247078"/>
                <a:gd name="connsiteX7" fmla="*/ 741140 w 1401699"/>
                <a:gd name="connsiteY7" fmla="*/ 238125 h 247078"/>
                <a:gd name="connsiteX8" fmla="*/ 979265 w 1401699"/>
                <a:gd name="connsiteY8" fmla="*/ 0 h 247078"/>
                <a:gd name="connsiteX9" fmla="*/ 1401699 w 1401699"/>
                <a:gd name="connsiteY9" fmla="*/ 0 h 247078"/>
                <a:gd name="connsiteX10" fmla="*/ 1401699 w 1401699"/>
                <a:gd name="connsiteY10" fmla="*/ 8954 h 247078"/>
                <a:gd name="connsiteX11" fmla="*/ 982980 w 1401699"/>
                <a:gd name="connsiteY11" fmla="*/ 8954 h 24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1699" h="247078">
                  <a:moveTo>
                    <a:pt x="744855" y="247079"/>
                  </a:moveTo>
                  <a:lnTo>
                    <a:pt x="379000" y="247079"/>
                  </a:lnTo>
                  <a:lnTo>
                    <a:pt x="279749" y="147828"/>
                  </a:lnTo>
                  <a:lnTo>
                    <a:pt x="0" y="147828"/>
                  </a:lnTo>
                  <a:lnTo>
                    <a:pt x="0" y="138875"/>
                  </a:lnTo>
                  <a:lnTo>
                    <a:pt x="283559" y="138875"/>
                  </a:lnTo>
                  <a:lnTo>
                    <a:pt x="382810" y="238125"/>
                  </a:lnTo>
                  <a:lnTo>
                    <a:pt x="741140" y="238125"/>
                  </a:lnTo>
                  <a:lnTo>
                    <a:pt x="979265" y="0"/>
                  </a:lnTo>
                  <a:lnTo>
                    <a:pt x="1401699" y="0"/>
                  </a:lnTo>
                  <a:lnTo>
                    <a:pt x="1401699" y="8954"/>
                  </a:lnTo>
                  <a:lnTo>
                    <a:pt x="98298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3E3F7F5-EA70-424E-A8BA-4078A3D55C0E}"/>
                </a:ext>
              </a:extLst>
            </p:cNvPr>
            <p:cNvSpPr/>
            <p:nvPr/>
          </p:nvSpPr>
          <p:spPr>
            <a:xfrm>
              <a:off x="5136966" y="323376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623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C912EC9-223E-4094-80C1-CB060F7DEBA5}"/>
                </a:ext>
              </a:extLst>
            </p:cNvPr>
            <p:cNvSpPr/>
            <p:nvPr/>
          </p:nvSpPr>
          <p:spPr>
            <a:xfrm>
              <a:off x="6537046" y="309479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C7911E4-4682-47B2-8D43-C406520509F3}"/>
                </a:ext>
              </a:extLst>
            </p:cNvPr>
            <p:cNvSpPr/>
            <p:nvPr/>
          </p:nvSpPr>
          <p:spPr>
            <a:xfrm>
              <a:off x="5076006" y="2845521"/>
              <a:ext cx="1907857" cy="431863"/>
            </a:xfrm>
            <a:custGeom>
              <a:avLst/>
              <a:gdLst>
                <a:gd name="connsiteX0" fmla="*/ 779716 w 1907857"/>
                <a:gd name="connsiteY0" fmla="*/ 431864 h 431863"/>
                <a:gd name="connsiteX1" fmla="*/ 483298 w 1907857"/>
                <a:gd name="connsiteY1" fmla="*/ 431864 h 431863"/>
                <a:gd name="connsiteX2" fmla="*/ 354235 w 1907857"/>
                <a:gd name="connsiteY2" fmla="*/ 302895 h 431863"/>
                <a:gd name="connsiteX3" fmla="*/ 0 w 1907857"/>
                <a:gd name="connsiteY3" fmla="*/ 302895 h 431863"/>
                <a:gd name="connsiteX4" fmla="*/ 0 w 1907857"/>
                <a:gd name="connsiteY4" fmla="*/ 293941 h 431863"/>
                <a:gd name="connsiteX5" fmla="*/ 358045 w 1907857"/>
                <a:gd name="connsiteY5" fmla="*/ 293941 h 431863"/>
                <a:gd name="connsiteX6" fmla="*/ 487013 w 1907857"/>
                <a:gd name="connsiteY6" fmla="*/ 422910 h 431863"/>
                <a:gd name="connsiteX7" fmla="*/ 776002 w 1907857"/>
                <a:gd name="connsiteY7" fmla="*/ 422910 h 431863"/>
                <a:gd name="connsiteX8" fmla="*/ 991743 w 1907857"/>
                <a:gd name="connsiteY8" fmla="*/ 207169 h 431863"/>
                <a:gd name="connsiteX9" fmla="*/ 1520095 w 1907857"/>
                <a:gd name="connsiteY9" fmla="*/ 207169 h 431863"/>
                <a:gd name="connsiteX10" fmla="*/ 1727264 w 1907857"/>
                <a:gd name="connsiteY10" fmla="*/ 0 h 431863"/>
                <a:gd name="connsiteX11" fmla="*/ 1907857 w 1907857"/>
                <a:gd name="connsiteY11" fmla="*/ 0 h 431863"/>
                <a:gd name="connsiteX12" fmla="*/ 1907857 w 1907857"/>
                <a:gd name="connsiteY12" fmla="*/ 8953 h 431863"/>
                <a:gd name="connsiteX13" fmla="*/ 1730978 w 1907857"/>
                <a:gd name="connsiteY13" fmla="*/ 8953 h 431863"/>
                <a:gd name="connsiteX14" fmla="*/ 1523810 w 1907857"/>
                <a:gd name="connsiteY14" fmla="*/ 216122 h 431863"/>
                <a:gd name="connsiteX15" fmla="*/ 995458 w 1907857"/>
                <a:gd name="connsiteY15" fmla="*/ 216122 h 43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7857" h="431863">
                  <a:moveTo>
                    <a:pt x="779716" y="431864"/>
                  </a:moveTo>
                  <a:lnTo>
                    <a:pt x="483298" y="431864"/>
                  </a:lnTo>
                  <a:lnTo>
                    <a:pt x="354235" y="302895"/>
                  </a:lnTo>
                  <a:lnTo>
                    <a:pt x="0" y="302895"/>
                  </a:lnTo>
                  <a:lnTo>
                    <a:pt x="0" y="293941"/>
                  </a:lnTo>
                  <a:lnTo>
                    <a:pt x="358045" y="293941"/>
                  </a:lnTo>
                  <a:lnTo>
                    <a:pt x="487013" y="422910"/>
                  </a:lnTo>
                  <a:lnTo>
                    <a:pt x="776002" y="422910"/>
                  </a:lnTo>
                  <a:lnTo>
                    <a:pt x="991743" y="207169"/>
                  </a:lnTo>
                  <a:lnTo>
                    <a:pt x="1520095" y="207169"/>
                  </a:lnTo>
                  <a:lnTo>
                    <a:pt x="1727264" y="0"/>
                  </a:lnTo>
                  <a:lnTo>
                    <a:pt x="1907857" y="0"/>
                  </a:lnTo>
                  <a:lnTo>
                    <a:pt x="1907857" y="8953"/>
                  </a:lnTo>
                  <a:lnTo>
                    <a:pt x="1730978" y="8953"/>
                  </a:lnTo>
                  <a:lnTo>
                    <a:pt x="1523810" y="216122"/>
                  </a:lnTo>
                  <a:lnTo>
                    <a:pt x="995458" y="2161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56D6581-D09E-4FA4-8144-D803F5326FC4}"/>
                </a:ext>
              </a:extLst>
            </p:cNvPr>
            <p:cNvSpPr/>
            <p:nvPr/>
          </p:nvSpPr>
          <p:spPr>
            <a:xfrm>
              <a:off x="5060099" y="3127080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EADEED6-01A5-4050-A365-C994E73FA43B}"/>
                </a:ext>
              </a:extLst>
            </p:cNvPr>
            <p:cNvSpPr/>
            <p:nvPr/>
          </p:nvSpPr>
          <p:spPr>
            <a:xfrm>
              <a:off x="6966147" y="2833233"/>
              <a:ext cx="33623" cy="33623"/>
            </a:xfrm>
            <a:custGeom>
              <a:avLst/>
              <a:gdLst>
                <a:gd name="connsiteX0" fmla="*/ 16859 w 33623"/>
                <a:gd name="connsiteY0" fmla="*/ 33623 h 33623"/>
                <a:gd name="connsiteX1" fmla="*/ 33623 w 33623"/>
                <a:gd name="connsiteY1" fmla="*/ 16764 h 33623"/>
                <a:gd name="connsiteX2" fmla="*/ 16859 w 33623"/>
                <a:gd name="connsiteY2" fmla="*/ 0 h 33623"/>
                <a:gd name="connsiteX3" fmla="*/ 0 w 33623"/>
                <a:gd name="connsiteY3" fmla="*/ 16764 h 33623"/>
                <a:gd name="connsiteX4" fmla="*/ 16859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859" y="33623"/>
                  </a:moveTo>
                  <a:cubicBezTo>
                    <a:pt x="26098" y="33623"/>
                    <a:pt x="33623" y="26099"/>
                    <a:pt x="33623" y="16764"/>
                  </a:cubicBezTo>
                  <a:cubicBezTo>
                    <a:pt x="33623" y="7430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F1BC9FB-E59C-480C-B095-F477D73B6686}"/>
                </a:ext>
              </a:extLst>
            </p:cNvPr>
            <p:cNvSpPr/>
            <p:nvPr/>
          </p:nvSpPr>
          <p:spPr>
            <a:xfrm>
              <a:off x="4976851" y="2296976"/>
              <a:ext cx="1908809" cy="648081"/>
            </a:xfrm>
            <a:custGeom>
              <a:avLst/>
              <a:gdLst>
                <a:gd name="connsiteX0" fmla="*/ 700278 w 1908809"/>
                <a:gd name="connsiteY0" fmla="*/ 648081 h 648081"/>
                <a:gd name="connsiteX1" fmla="*/ 0 w 1908809"/>
                <a:gd name="connsiteY1" fmla="*/ 648081 h 648081"/>
                <a:gd name="connsiteX2" fmla="*/ 0 w 1908809"/>
                <a:gd name="connsiteY2" fmla="*/ 639128 h 648081"/>
                <a:gd name="connsiteX3" fmla="*/ 696563 w 1908809"/>
                <a:gd name="connsiteY3" fmla="*/ 639128 h 648081"/>
                <a:gd name="connsiteX4" fmla="*/ 966883 w 1908809"/>
                <a:gd name="connsiteY4" fmla="*/ 368713 h 648081"/>
                <a:gd name="connsiteX5" fmla="*/ 1247204 w 1908809"/>
                <a:gd name="connsiteY5" fmla="*/ 368713 h 648081"/>
                <a:gd name="connsiteX6" fmla="*/ 1427036 w 1908809"/>
                <a:gd name="connsiteY6" fmla="*/ 188881 h 648081"/>
                <a:gd name="connsiteX7" fmla="*/ 1713548 w 1908809"/>
                <a:gd name="connsiteY7" fmla="*/ 188881 h 648081"/>
                <a:gd name="connsiteX8" fmla="*/ 1902428 w 1908809"/>
                <a:gd name="connsiteY8" fmla="*/ 0 h 648081"/>
                <a:gd name="connsiteX9" fmla="*/ 1908810 w 1908809"/>
                <a:gd name="connsiteY9" fmla="*/ 6286 h 648081"/>
                <a:gd name="connsiteX10" fmla="*/ 1717262 w 1908809"/>
                <a:gd name="connsiteY10" fmla="*/ 197834 h 648081"/>
                <a:gd name="connsiteX11" fmla="*/ 1430750 w 1908809"/>
                <a:gd name="connsiteY11" fmla="*/ 197834 h 648081"/>
                <a:gd name="connsiteX12" fmla="*/ 1250918 w 1908809"/>
                <a:gd name="connsiteY12" fmla="*/ 377666 h 648081"/>
                <a:gd name="connsiteX13" fmla="*/ 970597 w 1908809"/>
                <a:gd name="connsiteY13" fmla="*/ 377666 h 64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8809" h="648081">
                  <a:moveTo>
                    <a:pt x="700278" y="648081"/>
                  </a:moveTo>
                  <a:lnTo>
                    <a:pt x="0" y="648081"/>
                  </a:lnTo>
                  <a:lnTo>
                    <a:pt x="0" y="639128"/>
                  </a:lnTo>
                  <a:lnTo>
                    <a:pt x="696563" y="639128"/>
                  </a:lnTo>
                  <a:lnTo>
                    <a:pt x="966883" y="368713"/>
                  </a:lnTo>
                  <a:lnTo>
                    <a:pt x="1247204" y="368713"/>
                  </a:lnTo>
                  <a:lnTo>
                    <a:pt x="1427036" y="188881"/>
                  </a:lnTo>
                  <a:lnTo>
                    <a:pt x="1713548" y="188881"/>
                  </a:lnTo>
                  <a:lnTo>
                    <a:pt x="1902428" y="0"/>
                  </a:lnTo>
                  <a:lnTo>
                    <a:pt x="1908810" y="6286"/>
                  </a:lnTo>
                  <a:lnTo>
                    <a:pt x="1717262" y="197834"/>
                  </a:lnTo>
                  <a:lnTo>
                    <a:pt x="1430750" y="197834"/>
                  </a:lnTo>
                  <a:lnTo>
                    <a:pt x="1250918" y="377666"/>
                  </a:lnTo>
                  <a:lnTo>
                    <a:pt x="970597" y="3776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24A7527-E6F9-4807-8BF7-415425EBDF0D}"/>
                </a:ext>
              </a:extLst>
            </p:cNvPr>
            <p:cNvSpPr/>
            <p:nvPr/>
          </p:nvSpPr>
          <p:spPr>
            <a:xfrm>
              <a:off x="4960849" y="2923626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36589E7-216D-41CA-B249-49417AB07DCA}"/>
                </a:ext>
              </a:extLst>
            </p:cNvPr>
            <p:cNvSpPr/>
            <p:nvPr/>
          </p:nvSpPr>
          <p:spPr>
            <a:xfrm>
              <a:off x="6865016" y="228385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97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E69437B-6F5E-472F-AC94-6EF5DACA94D4}"/>
                </a:ext>
              </a:extLst>
            </p:cNvPr>
            <p:cNvSpPr/>
            <p:nvPr/>
          </p:nvSpPr>
          <p:spPr>
            <a:xfrm>
              <a:off x="2754287" y="3645526"/>
              <a:ext cx="856106" cy="113157"/>
            </a:xfrm>
            <a:custGeom>
              <a:avLst/>
              <a:gdLst>
                <a:gd name="connsiteX0" fmla="*/ 288512 w 856106"/>
                <a:gd name="connsiteY0" fmla="*/ 113157 h 113157"/>
                <a:gd name="connsiteX1" fmla="*/ 0 w 856106"/>
                <a:gd name="connsiteY1" fmla="*/ 113157 h 113157"/>
                <a:gd name="connsiteX2" fmla="*/ 0 w 856106"/>
                <a:gd name="connsiteY2" fmla="*/ 104204 h 113157"/>
                <a:gd name="connsiteX3" fmla="*/ 284797 w 856106"/>
                <a:gd name="connsiteY3" fmla="*/ 104204 h 113157"/>
                <a:gd name="connsiteX4" fmla="*/ 389001 w 856106"/>
                <a:gd name="connsiteY4" fmla="*/ 0 h 113157"/>
                <a:gd name="connsiteX5" fmla="*/ 856107 w 856106"/>
                <a:gd name="connsiteY5" fmla="*/ 0 h 113157"/>
                <a:gd name="connsiteX6" fmla="*/ 856107 w 856106"/>
                <a:gd name="connsiteY6" fmla="*/ 8954 h 113157"/>
                <a:gd name="connsiteX7" fmla="*/ 392620 w 856106"/>
                <a:gd name="connsiteY7" fmla="*/ 8954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106" h="113157">
                  <a:moveTo>
                    <a:pt x="288512" y="113157"/>
                  </a:moveTo>
                  <a:lnTo>
                    <a:pt x="0" y="113157"/>
                  </a:lnTo>
                  <a:lnTo>
                    <a:pt x="0" y="104204"/>
                  </a:lnTo>
                  <a:lnTo>
                    <a:pt x="284797" y="104204"/>
                  </a:lnTo>
                  <a:lnTo>
                    <a:pt x="389001" y="0"/>
                  </a:lnTo>
                  <a:lnTo>
                    <a:pt x="856107" y="0"/>
                  </a:lnTo>
                  <a:lnTo>
                    <a:pt x="856107" y="8954"/>
                  </a:lnTo>
                  <a:lnTo>
                    <a:pt x="392620" y="8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812707D-0A50-43BA-84D1-5BB1E9812465}"/>
                </a:ext>
              </a:extLst>
            </p:cNvPr>
            <p:cNvSpPr/>
            <p:nvPr/>
          </p:nvSpPr>
          <p:spPr>
            <a:xfrm>
              <a:off x="2738285" y="3737251"/>
              <a:ext cx="33624" cy="33718"/>
            </a:xfrm>
            <a:custGeom>
              <a:avLst/>
              <a:gdLst>
                <a:gd name="connsiteX0" fmla="*/ 16859 w 33624"/>
                <a:gd name="connsiteY0" fmla="*/ 33718 h 33718"/>
                <a:gd name="connsiteX1" fmla="*/ 0 w 33624"/>
                <a:gd name="connsiteY1" fmla="*/ 16859 h 33718"/>
                <a:gd name="connsiteX2" fmla="*/ 16859 w 33624"/>
                <a:gd name="connsiteY2" fmla="*/ 0 h 33718"/>
                <a:gd name="connsiteX3" fmla="*/ 33623 w 33624"/>
                <a:gd name="connsiteY3" fmla="*/ 16859 h 33718"/>
                <a:gd name="connsiteX4" fmla="*/ 16859 w 33624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719" y="26194"/>
                    <a:pt x="26194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E9F084A-ECA9-44D1-B290-EB6715C5DC76}"/>
                </a:ext>
              </a:extLst>
            </p:cNvPr>
            <p:cNvSpPr/>
            <p:nvPr/>
          </p:nvSpPr>
          <p:spPr>
            <a:xfrm>
              <a:off x="3592678" y="3633143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10636EB-DDFC-43E7-B5F8-CD65A88EDFB0}"/>
                </a:ext>
              </a:extLst>
            </p:cNvPr>
            <p:cNvSpPr/>
            <p:nvPr/>
          </p:nvSpPr>
          <p:spPr>
            <a:xfrm>
              <a:off x="3305023" y="3700104"/>
              <a:ext cx="3758184" cy="251936"/>
            </a:xfrm>
            <a:custGeom>
              <a:avLst/>
              <a:gdLst>
                <a:gd name="connsiteX0" fmla="*/ 3758184 w 3758184"/>
                <a:gd name="connsiteY0" fmla="*/ 251936 h 251936"/>
                <a:gd name="connsiteX1" fmla="*/ 2909221 w 3758184"/>
                <a:gd name="connsiteY1" fmla="*/ 251936 h 251936"/>
                <a:gd name="connsiteX2" fmla="*/ 2750344 w 3758184"/>
                <a:gd name="connsiteY2" fmla="*/ 93059 h 251936"/>
                <a:gd name="connsiteX3" fmla="*/ 2570321 w 3758184"/>
                <a:gd name="connsiteY3" fmla="*/ 93059 h 251936"/>
                <a:gd name="connsiteX4" fmla="*/ 2446496 w 3758184"/>
                <a:gd name="connsiteY4" fmla="*/ 216979 h 251936"/>
                <a:gd name="connsiteX5" fmla="*/ 2264474 w 3758184"/>
                <a:gd name="connsiteY5" fmla="*/ 216979 h 251936"/>
                <a:gd name="connsiteX6" fmla="*/ 2095500 w 3758184"/>
                <a:gd name="connsiteY6" fmla="*/ 48006 h 251936"/>
                <a:gd name="connsiteX7" fmla="*/ 1681829 w 3758184"/>
                <a:gd name="connsiteY7" fmla="*/ 48006 h 251936"/>
                <a:gd name="connsiteX8" fmla="*/ 1493996 w 3758184"/>
                <a:gd name="connsiteY8" fmla="*/ 235934 h 251936"/>
                <a:gd name="connsiteX9" fmla="*/ 1208723 w 3758184"/>
                <a:gd name="connsiteY9" fmla="*/ 235934 h 251936"/>
                <a:gd name="connsiteX10" fmla="*/ 1058704 w 3758184"/>
                <a:gd name="connsiteY10" fmla="*/ 85820 h 251936"/>
                <a:gd name="connsiteX11" fmla="*/ 470821 w 3758184"/>
                <a:gd name="connsiteY11" fmla="*/ 85820 h 251936"/>
                <a:gd name="connsiteX12" fmla="*/ 393859 w 3758184"/>
                <a:gd name="connsiteY12" fmla="*/ 8954 h 251936"/>
                <a:gd name="connsiteX13" fmla="*/ 0 w 3758184"/>
                <a:gd name="connsiteY13" fmla="*/ 8954 h 251936"/>
                <a:gd name="connsiteX14" fmla="*/ 0 w 3758184"/>
                <a:gd name="connsiteY14" fmla="*/ 0 h 251936"/>
                <a:gd name="connsiteX15" fmla="*/ 397573 w 3758184"/>
                <a:gd name="connsiteY15" fmla="*/ 0 h 251936"/>
                <a:gd name="connsiteX16" fmla="*/ 474440 w 3758184"/>
                <a:gd name="connsiteY16" fmla="*/ 76867 h 251936"/>
                <a:gd name="connsiteX17" fmla="*/ 1062419 w 3758184"/>
                <a:gd name="connsiteY17" fmla="*/ 76867 h 251936"/>
                <a:gd name="connsiteX18" fmla="*/ 1212437 w 3758184"/>
                <a:gd name="connsiteY18" fmla="*/ 226981 h 251936"/>
                <a:gd name="connsiteX19" fmla="*/ 1490282 w 3758184"/>
                <a:gd name="connsiteY19" fmla="*/ 226981 h 251936"/>
                <a:gd name="connsiteX20" fmla="*/ 1678115 w 3758184"/>
                <a:gd name="connsiteY20" fmla="*/ 39053 h 251936"/>
                <a:gd name="connsiteX21" fmla="*/ 2099215 w 3758184"/>
                <a:gd name="connsiteY21" fmla="*/ 39053 h 251936"/>
                <a:gd name="connsiteX22" fmla="*/ 2268188 w 3758184"/>
                <a:gd name="connsiteY22" fmla="*/ 208026 h 251936"/>
                <a:gd name="connsiteX23" fmla="*/ 2442782 w 3758184"/>
                <a:gd name="connsiteY23" fmla="*/ 208026 h 251936"/>
                <a:gd name="connsiteX24" fmla="*/ 2566607 w 3758184"/>
                <a:gd name="connsiteY24" fmla="*/ 84201 h 251936"/>
                <a:gd name="connsiteX25" fmla="*/ 2754059 w 3758184"/>
                <a:gd name="connsiteY25" fmla="*/ 84201 h 251936"/>
                <a:gd name="connsiteX26" fmla="*/ 2912935 w 3758184"/>
                <a:gd name="connsiteY26" fmla="*/ 242983 h 251936"/>
                <a:gd name="connsiteX27" fmla="*/ 3758184 w 3758184"/>
                <a:gd name="connsiteY27" fmla="*/ 242983 h 2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58184" h="251936">
                  <a:moveTo>
                    <a:pt x="3758184" y="251936"/>
                  </a:moveTo>
                  <a:lnTo>
                    <a:pt x="2909221" y="251936"/>
                  </a:lnTo>
                  <a:lnTo>
                    <a:pt x="2750344" y="93059"/>
                  </a:lnTo>
                  <a:lnTo>
                    <a:pt x="2570321" y="93059"/>
                  </a:lnTo>
                  <a:lnTo>
                    <a:pt x="2446496" y="216979"/>
                  </a:lnTo>
                  <a:lnTo>
                    <a:pt x="2264474" y="216979"/>
                  </a:lnTo>
                  <a:lnTo>
                    <a:pt x="2095500" y="48006"/>
                  </a:lnTo>
                  <a:lnTo>
                    <a:pt x="1681829" y="48006"/>
                  </a:lnTo>
                  <a:lnTo>
                    <a:pt x="1493996" y="235934"/>
                  </a:lnTo>
                  <a:lnTo>
                    <a:pt x="1208723" y="235934"/>
                  </a:lnTo>
                  <a:lnTo>
                    <a:pt x="1058704" y="85820"/>
                  </a:lnTo>
                  <a:lnTo>
                    <a:pt x="470821" y="85820"/>
                  </a:lnTo>
                  <a:lnTo>
                    <a:pt x="39385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97573" y="0"/>
                  </a:lnTo>
                  <a:lnTo>
                    <a:pt x="474440" y="76867"/>
                  </a:lnTo>
                  <a:lnTo>
                    <a:pt x="1062419" y="76867"/>
                  </a:lnTo>
                  <a:lnTo>
                    <a:pt x="1212437" y="226981"/>
                  </a:lnTo>
                  <a:lnTo>
                    <a:pt x="1490282" y="226981"/>
                  </a:lnTo>
                  <a:lnTo>
                    <a:pt x="1678115" y="39053"/>
                  </a:lnTo>
                  <a:lnTo>
                    <a:pt x="2099215" y="39053"/>
                  </a:lnTo>
                  <a:lnTo>
                    <a:pt x="2268188" y="208026"/>
                  </a:lnTo>
                  <a:lnTo>
                    <a:pt x="2442782" y="208026"/>
                  </a:lnTo>
                  <a:lnTo>
                    <a:pt x="2566607" y="84201"/>
                  </a:lnTo>
                  <a:lnTo>
                    <a:pt x="2754059" y="84201"/>
                  </a:lnTo>
                  <a:lnTo>
                    <a:pt x="2912935" y="242983"/>
                  </a:lnTo>
                  <a:lnTo>
                    <a:pt x="3758184" y="242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9527A36-EB2D-4F17-BEC6-3333755C5EC2}"/>
                </a:ext>
              </a:extLst>
            </p:cNvPr>
            <p:cNvSpPr/>
            <p:nvPr/>
          </p:nvSpPr>
          <p:spPr>
            <a:xfrm>
              <a:off x="3289021" y="3687626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623" y="26194"/>
                    <a:pt x="26098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D61D398-5BEE-4977-BF81-BF5D6BB62BEE}"/>
                </a:ext>
              </a:extLst>
            </p:cNvPr>
            <p:cNvSpPr/>
            <p:nvPr/>
          </p:nvSpPr>
          <p:spPr>
            <a:xfrm>
              <a:off x="7045490" y="3930799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764 h 33623"/>
                <a:gd name="connsiteX2" fmla="*/ 16859 w 33718"/>
                <a:gd name="connsiteY2" fmla="*/ 0 h 33623"/>
                <a:gd name="connsiteX3" fmla="*/ 0 w 33718"/>
                <a:gd name="connsiteY3" fmla="*/ 16764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764"/>
                  </a:cubicBezTo>
                  <a:cubicBezTo>
                    <a:pt x="33719" y="7429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764"/>
                  </a:cubicBezTo>
                  <a:cubicBezTo>
                    <a:pt x="0" y="26099"/>
                    <a:pt x="7525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28EB1B7-6CAF-491B-82D4-8B97A70D1078}"/>
                </a:ext>
              </a:extLst>
            </p:cNvPr>
            <p:cNvSpPr/>
            <p:nvPr/>
          </p:nvSpPr>
          <p:spPr>
            <a:xfrm>
              <a:off x="3726695" y="3486744"/>
              <a:ext cx="3311747" cy="416051"/>
            </a:xfrm>
            <a:custGeom>
              <a:avLst/>
              <a:gdLst>
                <a:gd name="connsiteX0" fmla="*/ 3311747 w 3311747"/>
                <a:gd name="connsiteY0" fmla="*/ 416052 h 416051"/>
                <a:gd name="connsiteX1" fmla="*/ 2670810 w 3311747"/>
                <a:gd name="connsiteY1" fmla="*/ 416052 h 416051"/>
                <a:gd name="connsiteX2" fmla="*/ 2462689 w 3311747"/>
                <a:gd name="connsiteY2" fmla="*/ 207835 h 416051"/>
                <a:gd name="connsiteX3" fmla="*/ 2189321 w 3311747"/>
                <a:gd name="connsiteY3" fmla="*/ 207835 h 416051"/>
                <a:gd name="connsiteX4" fmla="*/ 2100453 w 3311747"/>
                <a:gd name="connsiteY4" fmla="*/ 119063 h 416051"/>
                <a:gd name="connsiteX5" fmla="*/ 1931480 w 3311747"/>
                <a:gd name="connsiteY5" fmla="*/ 119063 h 416051"/>
                <a:gd name="connsiteX6" fmla="*/ 1856137 w 3311747"/>
                <a:gd name="connsiteY6" fmla="*/ 194405 h 416051"/>
                <a:gd name="connsiteX7" fmla="*/ 1542955 w 3311747"/>
                <a:gd name="connsiteY7" fmla="*/ 194405 h 416051"/>
                <a:gd name="connsiteX8" fmla="*/ 1460468 w 3311747"/>
                <a:gd name="connsiteY8" fmla="*/ 111919 h 416051"/>
                <a:gd name="connsiteX9" fmla="*/ 1383602 w 3311747"/>
                <a:gd name="connsiteY9" fmla="*/ 111919 h 416051"/>
                <a:gd name="connsiteX10" fmla="*/ 1315403 w 3311747"/>
                <a:gd name="connsiteY10" fmla="*/ 180118 h 416051"/>
                <a:gd name="connsiteX11" fmla="*/ 887539 w 3311747"/>
                <a:gd name="connsiteY11" fmla="*/ 180118 h 416051"/>
                <a:gd name="connsiteX12" fmla="*/ 716375 w 3311747"/>
                <a:gd name="connsiteY12" fmla="*/ 8954 h 416051"/>
                <a:gd name="connsiteX13" fmla="*/ 417481 w 3311747"/>
                <a:gd name="connsiteY13" fmla="*/ 8954 h 416051"/>
                <a:gd name="connsiteX14" fmla="*/ 293465 w 3311747"/>
                <a:gd name="connsiteY14" fmla="*/ 132969 h 416051"/>
                <a:gd name="connsiteX15" fmla="*/ 0 w 3311747"/>
                <a:gd name="connsiteY15" fmla="*/ 132969 h 416051"/>
                <a:gd name="connsiteX16" fmla="*/ 0 w 3311747"/>
                <a:gd name="connsiteY16" fmla="*/ 124016 h 416051"/>
                <a:gd name="connsiteX17" fmla="*/ 289750 w 3311747"/>
                <a:gd name="connsiteY17" fmla="*/ 124016 h 416051"/>
                <a:gd name="connsiteX18" fmla="*/ 413766 w 3311747"/>
                <a:gd name="connsiteY18" fmla="*/ 0 h 416051"/>
                <a:gd name="connsiteX19" fmla="*/ 720090 w 3311747"/>
                <a:gd name="connsiteY19" fmla="*/ 0 h 416051"/>
                <a:gd name="connsiteX20" fmla="*/ 891254 w 3311747"/>
                <a:gd name="connsiteY20" fmla="*/ 171164 h 416051"/>
                <a:gd name="connsiteX21" fmla="*/ 1311688 w 3311747"/>
                <a:gd name="connsiteY21" fmla="*/ 171164 h 416051"/>
                <a:gd name="connsiteX22" fmla="*/ 1379887 w 3311747"/>
                <a:gd name="connsiteY22" fmla="*/ 102965 h 416051"/>
                <a:gd name="connsiteX23" fmla="*/ 1464183 w 3311747"/>
                <a:gd name="connsiteY23" fmla="*/ 102965 h 416051"/>
                <a:gd name="connsiteX24" fmla="*/ 1546670 w 3311747"/>
                <a:gd name="connsiteY24" fmla="*/ 185452 h 416051"/>
                <a:gd name="connsiteX25" fmla="*/ 1852422 w 3311747"/>
                <a:gd name="connsiteY25" fmla="*/ 185452 h 416051"/>
                <a:gd name="connsiteX26" fmla="*/ 1927765 w 3311747"/>
                <a:gd name="connsiteY26" fmla="*/ 110109 h 416051"/>
                <a:gd name="connsiteX27" fmla="*/ 2104168 w 3311747"/>
                <a:gd name="connsiteY27" fmla="*/ 110109 h 416051"/>
                <a:gd name="connsiteX28" fmla="*/ 2193036 w 3311747"/>
                <a:gd name="connsiteY28" fmla="*/ 198882 h 416051"/>
                <a:gd name="connsiteX29" fmla="*/ 2466308 w 3311747"/>
                <a:gd name="connsiteY29" fmla="*/ 198882 h 416051"/>
                <a:gd name="connsiteX30" fmla="*/ 2674430 w 3311747"/>
                <a:gd name="connsiteY30" fmla="*/ 407003 h 416051"/>
                <a:gd name="connsiteX31" fmla="*/ 3311747 w 3311747"/>
                <a:gd name="connsiteY31" fmla="*/ 407003 h 41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11747" h="416051">
                  <a:moveTo>
                    <a:pt x="3311747" y="416052"/>
                  </a:moveTo>
                  <a:lnTo>
                    <a:pt x="2670810" y="416052"/>
                  </a:lnTo>
                  <a:lnTo>
                    <a:pt x="2462689" y="207835"/>
                  </a:lnTo>
                  <a:lnTo>
                    <a:pt x="2189321" y="207835"/>
                  </a:lnTo>
                  <a:lnTo>
                    <a:pt x="2100453" y="119063"/>
                  </a:lnTo>
                  <a:lnTo>
                    <a:pt x="1931480" y="119063"/>
                  </a:lnTo>
                  <a:lnTo>
                    <a:pt x="1856137" y="194405"/>
                  </a:lnTo>
                  <a:lnTo>
                    <a:pt x="1542955" y="194405"/>
                  </a:lnTo>
                  <a:lnTo>
                    <a:pt x="1460468" y="111919"/>
                  </a:lnTo>
                  <a:lnTo>
                    <a:pt x="1383602" y="111919"/>
                  </a:lnTo>
                  <a:lnTo>
                    <a:pt x="1315403" y="180118"/>
                  </a:lnTo>
                  <a:lnTo>
                    <a:pt x="887539" y="180118"/>
                  </a:lnTo>
                  <a:lnTo>
                    <a:pt x="716375" y="8954"/>
                  </a:lnTo>
                  <a:lnTo>
                    <a:pt x="417481" y="8954"/>
                  </a:lnTo>
                  <a:lnTo>
                    <a:pt x="293465" y="132969"/>
                  </a:lnTo>
                  <a:lnTo>
                    <a:pt x="0" y="132969"/>
                  </a:lnTo>
                  <a:lnTo>
                    <a:pt x="0" y="124016"/>
                  </a:lnTo>
                  <a:lnTo>
                    <a:pt x="289750" y="124016"/>
                  </a:lnTo>
                  <a:lnTo>
                    <a:pt x="413766" y="0"/>
                  </a:lnTo>
                  <a:lnTo>
                    <a:pt x="720090" y="0"/>
                  </a:lnTo>
                  <a:lnTo>
                    <a:pt x="891254" y="171164"/>
                  </a:lnTo>
                  <a:lnTo>
                    <a:pt x="1311688" y="171164"/>
                  </a:lnTo>
                  <a:lnTo>
                    <a:pt x="1379887" y="102965"/>
                  </a:lnTo>
                  <a:lnTo>
                    <a:pt x="1464183" y="102965"/>
                  </a:lnTo>
                  <a:lnTo>
                    <a:pt x="1546670" y="185452"/>
                  </a:lnTo>
                  <a:lnTo>
                    <a:pt x="1852422" y="185452"/>
                  </a:lnTo>
                  <a:lnTo>
                    <a:pt x="1927765" y="110109"/>
                  </a:lnTo>
                  <a:lnTo>
                    <a:pt x="2104168" y="110109"/>
                  </a:lnTo>
                  <a:lnTo>
                    <a:pt x="2193036" y="198882"/>
                  </a:lnTo>
                  <a:lnTo>
                    <a:pt x="2466308" y="198882"/>
                  </a:lnTo>
                  <a:lnTo>
                    <a:pt x="2674430" y="407003"/>
                  </a:lnTo>
                  <a:lnTo>
                    <a:pt x="3311747" y="407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17AEEC9-6A1B-46EC-974B-C6C40554A303}"/>
                </a:ext>
              </a:extLst>
            </p:cNvPr>
            <p:cNvSpPr/>
            <p:nvPr/>
          </p:nvSpPr>
          <p:spPr>
            <a:xfrm>
              <a:off x="3710597" y="3598472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0 w 33718"/>
                <a:gd name="connsiteY1" fmla="*/ 16859 h 33623"/>
                <a:gd name="connsiteX2" fmla="*/ 16859 w 33718"/>
                <a:gd name="connsiteY2" fmla="*/ 0 h 33623"/>
                <a:gd name="connsiteX3" fmla="*/ 33719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7620" y="33623"/>
                    <a:pt x="0" y="26099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ubicBezTo>
                    <a:pt x="33719" y="26099"/>
                    <a:pt x="26194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4CCEC82-7CD6-4673-BF8E-A79034A2F1B7}"/>
                </a:ext>
              </a:extLst>
            </p:cNvPr>
            <p:cNvSpPr/>
            <p:nvPr/>
          </p:nvSpPr>
          <p:spPr>
            <a:xfrm>
              <a:off x="7020725" y="3881364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194" y="33719"/>
                    <a:pt x="33719" y="26194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0F4838F-ECD3-4524-990A-3238B1580E03}"/>
                </a:ext>
              </a:extLst>
            </p:cNvPr>
            <p:cNvSpPr/>
            <p:nvPr/>
          </p:nvSpPr>
          <p:spPr>
            <a:xfrm>
              <a:off x="2789054" y="3501603"/>
              <a:ext cx="766667" cy="98297"/>
            </a:xfrm>
            <a:custGeom>
              <a:avLst/>
              <a:gdLst>
                <a:gd name="connsiteX0" fmla="*/ 766667 w 766667"/>
                <a:gd name="connsiteY0" fmla="*/ 98298 h 98297"/>
                <a:gd name="connsiteX1" fmla="*/ 339376 w 766667"/>
                <a:gd name="connsiteY1" fmla="*/ 98298 h 98297"/>
                <a:gd name="connsiteX2" fmla="*/ 250031 w 766667"/>
                <a:gd name="connsiteY2" fmla="*/ 8954 h 98297"/>
                <a:gd name="connsiteX3" fmla="*/ 0 w 766667"/>
                <a:gd name="connsiteY3" fmla="*/ 8954 h 98297"/>
                <a:gd name="connsiteX4" fmla="*/ 0 w 766667"/>
                <a:gd name="connsiteY4" fmla="*/ 0 h 98297"/>
                <a:gd name="connsiteX5" fmla="*/ 253746 w 766667"/>
                <a:gd name="connsiteY5" fmla="*/ 0 h 98297"/>
                <a:gd name="connsiteX6" fmla="*/ 342995 w 766667"/>
                <a:gd name="connsiteY6" fmla="*/ 89345 h 98297"/>
                <a:gd name="connsiteX7" fmla="*/ 766667 w 766667"/>
                <a:gd name="connsiteY7" fmla="*/ 89345 h 98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667" h="98297">
                  <a:moveTo>
                    <a:pt x="766667" y="98298"/>
                  </a:moveTo>
                  <a:lnTo>
                    <a:pt x="339376" y="98298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342995" y="89345"/>
                  </a:lnTo>
                  <a:lnTo>
                    <a:pt x="766667" y="893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EECCA2A-7D3D-4998-9AFE-D7EC80B8F9E2}"/>
                </a:ext>
              </a:extLst>
            </p:cNvPr>
            <p:cNvSpPr/>
            <p:nvPr/>
          </p:nvSpPr>
          <p:spPr>
            <a:xfrm>
              <a:off x="2773052" y="3489220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620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8" y="7525"/>
                    <a:pt x="33718" y="16859"/>
                  </a:cubicBezTo>
                  <a:cubicBezTo>
                    <a:pt x="33718" y="26194"/>
                    <a:pt x="26098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3ED7585-5A30-4E52-BD9D-69BFFFB28560}"/>
                </a:ext>
              </a:extLst>
            </p:cNvPr>
            <p:cNvSpPr/>
            <p:nvPr/>
          </p:nvSpPr>
          <p:spPr>
            <a:xfrm>
              <a:off x="3538100" y="3578565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33623 w 33623"/>
                <a:gd name="connsiteY1" fmla="*/ 16859 h 33718"/>
                <a:gd name="connsiteX2" fmla="*/ 16859 w 33623"/>
                <a:gd name="connsiteY2" fmla="*/ 0 h 33718"/>
                <a:gd name="connsiteX3" fmla="*/ 0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26099" y="33718"/>
                    <a:pt x="33623" y="26194"/>
                    <a:pt x="33623" y="16859"/>
                  </a:cubicBezTo>
                  <a:cubicBezTo>
                    <a:pt x="33623" y="7525"/>
                    <a:pt x="26099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8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59C15DC-687C-4F64-A0B5-85C89ECCDE3E}"/>
                </a:ext>
              </a:extLst>
            </p:cNvPr>
            <p:cNvSpPr/>
            <p:nvPr/>
          </p:nvSpPr>
          <p:spPr>
            <a:xfrm>
              <a:off x="2749334" y="3402447"/>
              <a:ext cx="746950" cy="100679"/>
            </a:xfrm>
            <a:custGeom>
              <a:avLst/>
              <a:gdLst>
                <a:gd name="connsiteX0" fmla="*/ 746951 w 746950"/>
                <a:gd name="connsiteY0" fmla="*/ 100679 h 100679"/>
                <a:gd name="connsiteX1" fmla="*/ 436150 w 746950"/>
                <a:gd name="connsiteY1" fmla="*/ 100679 h 100679"/>
                <a:gd name="connsiteX2" fmla="*/ 344329 w 746950"/>
                <a:gd name="connsiteY2" fmla="*/ 8954 h 100679"/>
                <a:gd name="connsiteX3" fmla="*/ 0 w 746950"/>
                <a:gd name="connsiteY3" fmla="*/ 8954 h 100679"/>
                <a:gd name="connsiteX4" fmla="*/ 0 w 746950"/>
                <a:gd name="connsiteY4" fmla="*/ 0 h 100679"/>
                <a:gd name="connsiteX5" fmla="*/ 348044 w 746950"/>
                <a:gd name="connsiteY5" fmla="*/ 0 h 100679"/>
                <a:gd name="connsiteX6" fmla="*/ 439865 w 746950"/>
                <a:gd name="connsiteY6" fmla="*/ 91726 h 100679"/>
                <a:gd name="connsiteX7" fmla="*/ 746951 w 746950"/>
                <a:gd name="connsiteY7" fmla="*/ 91726 h 10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950" h="100679">
                  <a:moveTo>
                    <a:pt x="746951" y="100679"/>
                  </a:moveTo>
                  <a:lnTo>
                    <a:pt x="436150" y="100679"/>
                  </a:lnTo>
                  <a:lnTo>
                    <a:pt x="344329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348044" y="0"/>
                  </a:lnTo>
                  <a:lnTo>
                    <a:pt x="439865" y="91726"/>
                  </a:lnTo>
                  <a:lnTo>
                    <a:pt x="746951" y="917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B7C33BB-BA6D-4FB6-910F-9F87B8703CA0}"/>
                </a:ext>
              </a:extLst>
            </p:cNvPr>
            <p:cNvSpPr/>
            <p:nvPr/>
          </p:nvSpPr>
          <p:spPr>
            <a:xfrm>
              <a:off x="2733428" y="3390065"/>
              <a:ext cx="33623" cy="33623"/>
            </a:xfrm>
            <a:custGeom>
              <a:avLst/>
              <a:gdLst>
                <a:gd name="connsiteX0" fmla="*/ 16764 w 33623"/>
                <a:gd name="connsiteY0" fmla="*/ 33623 h 33623"/>
                <a:gd name="connsiteX1" fmla="*/ 0 w 33623"/>
                <a:gd name="connsiteY1" fmla="*/ 16859 h 33623"/>
                <a:gd name="connsiteX2" fmla="*/ 16764 w 33623"/>
                <a:gd name="connsiteY2" fmla="*/ 0 h 33623"/>
                <a:gd name="connsiteX3" fmla="*/ 33623 w 33623"/>
                <a:gd name="connsiteY3" fmla="*/ 16859 h 33623"/>
                <a:gd name="connsiteX4" fmla="*/ 16764 w 33623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623">
                  <a:moveTo>
                    <a:pt x="16764" y="33623"/>
                  </a:moveTo>
                  <a:cubicBezTo>
                    <a:pt x="7429" y="33623"/>
                    <a:pt x="0" y="26098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098"/>
                    <a:pt x="26003" y="33623"/>
                    <a:pt x="16764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E2024C5-3A2E-4729-93C3-A23C84EB06ED}"/>
                </a:ext>
              </a:extLst>
            </p:cNvPr>
            <p:cNvSpPr/>
            <p:nvPr/>
          </p:nvSpPr>
          <p:spPr>
            <a:xfrm>
              <a:off x="3478663" y="3481791"/>
              <a:ext cx="33624" cy="33718"/>
            </a:xfrm>
            <a:custGeom>
              <a:avLst/>
              <a:gdLst>
                <a:gd name="connsiteX0" fmla="*/ 16765 w 33624"/>
                <a:gd name="connsiteY0" fmla="*/ 33719 h 33718"/>
                <a:gd name="connsiteX1" fmla="*/ 33624 w 33624"/>
                <a:gd name="connsiteY1" fmla="*/ 16859 h 33718"/>
                <a:gd name="connsiteX2" fmla="*/ 16765 w 33624"/>
                <a:gd name="connsiteY2" fmla="*/ 0 h 33718"/>
                <a:gd name="connsiteX3" fmla="*/ 1 w 33624"/>
                <a:gd name="connsiteY3" fmla="*/ 16859 h 33718"/>
                <a:gd name="connsiteX4" fmla="*/ 16765 w 33624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" h="33718">
                  <a:moveTo>
                    <a:pt x="16765" y="33719"/>
                  </a:moveTo>
                  <a:cubicBezTo>
                    <a:pt x="26099" y="33719"/>
                    <a:pt x="33624" y="26194"/>
                    <a:pt x="33624" y="16859"/>
                  </a:cubicBezTo>
                  <a:cubicBezTo>
                    <a:pt x="33624" y="7620"/>
                    <a:pt x="26099" y="0"/>
                    <a:pt x="16765" y="0"/>
                  </a:cubicBezTo>
                  <a:cubicBezTo>
                    <a:pt x="7430" y="0"/>
                    <a:pt x="1" y="7525"/>
                    <a:pt x="1" y="16859"/>
                  </a:cubicBezTo>
                  <a:cubicBezTo>
                    <a:pt x="-94" y="26194"/>
                    <a:pt x="7430" y="33719"/>
                    <a:pt x="16765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C0F840D-1EFC-4A02-8086-2C2AB17D66A3}"/>
                </a:ext>
              </a:extLst>
            </p:cNvPr>
            <p:cNvSpPr/>
            <p:nvPr/>
          </p:nvSpPr>
          <p:spPr>
            <a:xfrm>
              <a:off x="3781273" y="3578565"/>
              <a:ext cx="1034605" cy="218503"/>
            </a:xfrm>
            <a:custGeom>
              <a:avLst/>
              <a:gdLst>
                <a:gd name="connsiteX0" fmla="*/ 1034606 w 1034605"/>
                <a:gd name="connsiteY0" fmla="*/ 218504 h 218503"/>
                <a:gd name="connsiteX1" fmla="*/ 876300 w 1034605"/>
                <a:gd name="connsiteY1" fmla="*/ 218504 h 218503"/>
                <a:gd name="connsiteX2" fmla="*/ 666750 w 1034605"/>
                <a:gd name="connsiteY2" fmla="*/ 8954 h 218503"/>
                <a:gd name="connsiteX3" fmla="*/ 409956 w 1034605"/>
                <a:gd name="connsiteY3" fmla="*/ 8954 h 218503"/>
                <a:gd name="connsiteX4" fmla="*/ 323183 w 1034605"/>
                <a:gd name="connsiteY4" fmla="*/ 95726 h 218503"/>
                <a:gd name="connsiteX5" fmla="*/ 0 w 1034605"/>
                <a:gd name="connsiteY5" fmla="*/ 95726 h 218503"/>
                <a:gd name="connsiteX6" fmla="*/ 0 w 1034605"/>
                <a:gd name="connsiteY6" fmla="*/ 86773 h 218503"/>
                <a:gd name="connsiteX7" fmla="*/ 319469 w 1034605"/>
                <a:gd name="connsiteY7" fmla="*/ 86773 h 218503"/>
                <a:gd name="connsiteX8" fmla="*/ 406241 w 1034605"/>
                <a:gd name="connsiteY8" fmla="*/ 0 h 218503"/>
                <a:gd name="connsiteX9" fmla="*/ 670465 w 1034605"/>
                <a:gd name="connsiteY9" fmla="*/ 0 h 218503"/>
                <a:gd name="connsiteX10" fmla="*/ 880015 w 1034605"/>
                <a:gd name="connsiteY10" fmla="*/ 209550 h 218503"/>
                <a:gd name="connsiteX11" fmla="*/ 1034606 w 1034605"/>
                <a:gd name="connsiteY11" fmla="*/ 209550 h 2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4605" h="218503">
                  <a:moveTo>
                    <a:pt x="1034606" y="218504"/>
                  </a:moveTo>
                  <a:lnTo>
                    <a:pt x="876300" y="218504"/>
                  </a:lnTo>
                  <a:lnTo>
                    <a:pt x="666750" y="8954"/>
                  </a:lnTo>
                  <a:lnTo>
                    <a:pt x="409956" y="8954"/>
                  </a:lnTo>
                  <a:lnTo>
                    <a:pt x="323183" y="95726"/>
                  </a:lnTo>
                  <a:lnTo>
                    <a:pt x="0" y="95726"/>
                  </a:lnTo>
                  <a:lnTo>
                    <a:pt x="0" y="86773"/>
                  </a:lnTo>
                  <a:lnTo>
                    <a:pt x="319469" y="86773"/>
                  </a:lnTo>
                  <a:lnTo>
                    <a:pt x="406241" y="0"/>
                  </a:lnTo>
                  <a:lnTo>
                    <a:pt x="670465" y="0"/>
                  </a:lnTo>
                  <a:lnTo>
                    <a:pt x="880015" y="209550"/>
                  </a:lnTo>
                  <a:lnTo>
                    <a:pt x="1034606" y="209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4D90844-B212-4DC2-9047-5E452A2C0B43}"/>
                </a:ext>
              </a:extLst>
            </p:cNvPr>
            <p:cNvSpPr/>
            <p:nvPr/>
          </p:nvSpPr>
          <p:spPr>
            <a:xfrm>
              <a:off x="3765271" y="3652955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93C5D22-A04E-4723-9E2F-DC1E41202B59}"/>
                </a:ext>
              </a:extLst>
            </p:cNvPr>
            <p:cNvSpPr/>
            <p:nvPr/>
          </p:nvSpPr>
          <p:spPr>
            <a:xfrm>
              <a:off x="4798162" y="3775827"/>
              <a:ext cx="33718" cy="33623"/>
            </a:xfrm>
            <a:custGeom>
              <a:avLst/>
              <a:gdLst>
                <a:gd name="connsiteX0" fmla="*/ 16859 w 33718"/>
                <a:gd name="connsiteY0" fmla="*/ 33623 h 33623"/>
                <a:gd name="connsiteX1" fmla="*/ 33719 w 33718"/>
                <a:gd name="connsiteY1" fmla="*/ 16859 h 33623"/>
                <a:gd name="connsiteX2" fmla="*/ 16859 w 33718"/>
                <a:gd name="connsiteY2" fmla="*/ 0 h 33623"/>
                <a:gd name="connsiteX3" fmla="*/ 0 w 33718"/>
                <a:gd name="connsiteY3" fmla="*/ 16859 h 33623"/>
                <a:gd name="connsiteX4" fmla="*/ 16859 w 33718"/>
                <a:gd name="connsiteY4" fmla="*/ 33623 h 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623">
                  <a:moveTo>
                    <a:pt x="16859" y="33623"/>
                  </a:moveTo>
                  <a:cubicBezTo>
                    <a:pt x="26194" y="33623"/>
                    <a:pt x="33719" y="26099"/>
                    <a:pt x="33719" y="16859"/>
                  </a:cubicBezTo>
                  <a:cubicBezTo>
                    <a:pt x="33719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95" y="26099"/>
                    <a:pt x="7620" y="33623"/>
                    <a:pt x="16859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716648A-FAB0-4312-AEF2-8E27C18BCB84}"/>
                </a:ext>
              </a:extLst>
            </p:cNvPr>
            <p:cNvSpPr/>
            <p:nvPr/>
          </p:nvSpPr>
          <p:spPr>
            <a:xfrm>
              <a:off x="3835851" y="3640572"/>
              <a:ext cx="742283" cy="182308"/>
            </a:xfrm>
            <a:custGeom>
              <a:avLst/>
              <a:gdLst>
                <a:gd name="connsiteX0" fmla="*/ 735997 w 742283"/>
                <a:gd name="connsiteY0" fmla="*/ 182309 h 182308"/>
                <a:gd name="connsiteX1" fmla="*/ 562547 w 742283"/>
                <a:gd name="connsiteY1" fmla="*/ 8954 h 182308"/>
                <a:gd name="connsiteX2" fmla="*/ 397573 w 742283"/>
                <a:gd name="connsiteY2" fmla="*/ 8954 h 182308"/>
                <a:gd name="connsiteX3" fmla="*/ 313277 w 742283"/>
                <a:gd name="connsiteY3" fmla="*/ 93250 h 182308"/>
                <a:gd name="connsiteX4" fmla="*/ 0 w 742283"/>
                <a:gd name="connsiteY4" fmla="*/ 93250 h 182308"/>
                <a:gd name="connsiteX5" fmla="*/ 0 w 742283"/>
                <a:gd name="connsiteY5" fmla="*/ 84296 h 182308"/>
                <a:gd name="connsiteX6" fmla="*/ 309563 w 742283"/>
                <a:gd name="connsiteY6" fmla="*/ 84296 h 182308"/>
                <a:gd name="connsiteX7" fmla="*/ 393859 w 742283"/>
                <a:gd name="connsiteY7" fmla="*/ 0 h 182308"/>
                <a:gd name="connsiteX8" fmla="*/ 566261 w 742283"/>
                <a:gd name="connsiteY8" fmla="*/ 0 h 182308"/>
                <a:gd name="connsiteX9" fmla="*/ 742283 w 742283"/>
                <a:gd name="connsiteY9" fmla="*/ 176022 h 18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2283" h="182308">
                  <a:moveTo>
                    <a:pt x="735997" y="182309"/>
                  </a:moveTo>
                  <a:lnTo>
                    <a:pt x="562547" y="8954"/>
                  </a:lnTo>
                  <a:lnTo>
                    <a:pt x="397573" y="8954"/>
                  </a:lnTo>
                  <a:lnTo>
                    <a:pt x="313277" y="93250"/>
                  </a:lnTo>
                  <a:lnTo>
                    <a:pt x="0" y="93250"/>
                  </a:lnTo>
                  <a:lnTo>
                    <a:pt x="0" y="84296"/>
                  </a:lnTo>
                  <a:lnTo>
                    <a:pt x="309563" y="84296"/>
                  </a:lnTo>
                  <a:lnTo>
                    <a:pt x="393859" y="0"/>
                  </a:lnTo>
                  <a:lnTo>
                    <a:pt x="566261" y="0"/>
                  </a:lnTo>
                  <a:lnTo>
                    <a:pt x="742283" y="1760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0580C04-3D1A-4D30-9652-B891BA99B6FF}"/>
                </a:ext>
              </a:extLst>
            </p:cNvPr>
            <p:cNvSpPr/>
            <p:nvPr/>
          </p:nvSpPr>
          <p:spPr>
            <a:xfrm>
              <a:off x="3819849" y="371248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EA16C80-D4D7-4A31-A733-2004DDE30223}"/>
                </a:ext>
              </a:extLst>
            </p:cNvPr>
            <p:cNvSpPr/>
            <p:nvPr/>
          </p:nvSpPr>
          <p:spPr>
            <a:xfrm>
              <a:off x="4557584" y="3802331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28742 w 33670"/>
                <a:gd name="connsiteY1" fmla="*/ 28742 h 33670"/>
                <a:gd name="connsiteX2" fmla="*/ 28742 w 33670"/>
                <a:gd name="connsiteY2" fmla="*/ 4929 h 33670"/>
                <a:gd name="connsiteX3" fmla="*/ 4929 w 33670"/>
                <a:gd name="connsiteY3" fmla="*/ 4929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11501" y="35314"/>
                    <a:pt x="22169" y="35314"/>
                    <a:pt x="28742" y="28742"/>
                  </a:cubicBez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45F9EAE-6008-4C9A-A31A-99C6282FE378}"/>
                </a:ext>
              </a:extLst>
            </p:cNvPr>
            <p:cNvSpPr/>
            <p:nvPr/>
          </p:nvSpPr>
          <p:spPr>
            <a:xfrm>
              <a:off x="5951258" y="3108697"/>
              <a:ext cx="982122" cy="399192"/>
            </a:xfrm>
            <a:custGeom>
              <a:avLst/>
              <a:gdLst>
                <a:gd name="connsiteX0" fmla="*/ 6382 w 982122"/>
                <a:gd name="connsiteY0" fmla="*/ 399193 h 399192"/>
                <a:gd name="connsiteX1" fmla="*/ 0 w 982122"/>
                <a:gd name="connsiteY1" fmla="*/ 392906 h 399192"/>
                <a:gd name="connsiteX2" fmla="*/ 215741 w 982122"/>
                <a:gd name="connsiteY2" fmla="*/ 177165 h 399192"/>
                <a:gd name="connsiteX3" fmla="*/ 798671 w 982122"/>
                <a:gd name="connsiteY3" fmla="*/ 177165 h 399192"/>
                <a:gd name="connsiteX4" fmla="*/ 975836 w 982122"/>
                <a:gd name="connsiteY4" fmla="*/ 0 h 399192"/>
                <a:gd name="connsiteX5" fmla="*/ 982123 w 982122"/>
                <a:gd name="connsiteY5" fmla="*/ 6286 h 399192"/>
                <a:gd name="connsiteX6" fmla="*/ 802386 w 982122"/>
                <a:gd name="connsiteY6" fmla="*/ 186119 h 399192"/>
                <a:gd name="connsiteX7" fmla="*/ 219456 w 982122"/>
                <a:gd name="connsiteY7" fmla="*/ 186119 h 39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2122" h="399192">
                  <a:moveTo>
                    <a:pt x="6382" y="399193"/>
                  </a:moveTo>
                  <a:lnTo>
                    <a:pt x="0" y="392906"/>
                  </a:lnTo>
                  <a:lnTo>
                    <a:pt x="215741" y="177165"/>
                  </a:lnTo>
                  <a:lnTo>
                    <a:pt x="798671" y="177165"/>
                  </a:lnTo>
                  <a:lnTo>
                    <a:pt x="975836" y="0"/>
                  </a:lnTo>
                  <a:lnTo>
                    <a:pt x="982123" y="6286"/>
                  </a:lnTo>
                  <a:lnTo>
                    <a:pt x="802386" y="186119"/>
                  </a:lnTo>
                  <a:lnTo>
                    <a:pt x="219456" y="1861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7CA493C-E030-4CDC-B045-EDEEB5F98529}"/>
                </a:ext>
              </a:extLst>
            </p:cNvPr>
            <p:cNvSpPr/>
            <p:nvPr/>
          </p:nvSpPr>
          <p:spPr>
            <a:xfrm>
              <a:off x="5938233" y="3487339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300F23F-FFD9-4D91-BA12-1AD60C906580}"/>
                </a:ext>
              </a:extLst>
            </p:cNvPr>
            <p:cNvSpPr/>
            <p:nvPr/>
          </p:nvSpPr>
          <p:spPr>
            <a:xfrm>
              <a:off x="6912831" y="3095576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176B6AF-7B51-4C9B-B123-DDF3896667EB}"/>
                </a:ext>
              </a:extLst>
            </p:cNvPr>
            <p:cNvSpPr/>
            <p:nvPr/>
          </p:nvSpPr>
          <p:spPr>
            <a:xfrm>
              <a:off x="6013647" y="3556181"/>
              <a:ext cx="1376172" cy="327469"/>
            </a:xfrm>
            <a:custGeom>
              <a:avLst/>
              <a:gdLst>
                <a:gd name="connsiteX0" fmla="*/ 1369790 w 1376172"/>
                <a:gd name="connsiteY0" fmla="*/ 327470 h 327469"/>
                <a:gd name="connsiteX1" fmla="*/ 1202626 w 1376172"/>
                <a:gd name="connsiteY1" fmla="*/ 160306 h 327469"/>
                <a:gd name="connsiteX2" fmla="*/ 1026509 w 1376172"/>
                <a:gd name="connsiteY2" fmla="*/ 160306 h 327469"/>
                <a:gd name="connsiteX3" fmla="*/ 944594 w 1376172"/>
                <a:gd name="connsiteY3" fmla="*/ 78391 h 327469"/>
                <a:gd name="connsiteX4" fmla="*/ 764762 w 1376172"/>
                <a:gd name="connsiteY4" fmla="*/ 78391 h 327469"/>
                <a:gd name="connsiteX5" fmla="*/ 670560 w 1376172"/>
                <a:gd name="connsiteY5" fmla="*/ 172688 h 327469"/>
                <a:gd name="connsiteX6" fmla="*/ 428720 w 1376172"/>
                <a:gd name="connsiteY6" fmla="*/ 172688 h 327469"/>
                <a:gd name="connsiteX7" fmla="*/ 264986 w 1376172"/>
                <a:gd name="connsiteY7" fmla="*/ 8954 h 327469"/>
                <a:gd name="connsiteX8" fmla="*/ 0 w 1376172"/>
                <a:gd name="connsiteY8" fmla="*/ 8954 h 327469"/>
                <a:gd name="connsiteX9" fmla="*/ 0 w 1376172"/>
                <a:gd name="connsiteY9" fmla="*/ 0 h 327469"/>
                <a:gd name="connsiteX10" fmla="*/ 268700 w 1376172"/>
                <a:gd name="connsiteY10" fmla="*/ 0 h 327469"/>
                <a:gd name="connsiteX11" fmla="*/ 432435 w 1376172"/>
                <a:gd name="connsiteY11" fmla="*/ 163735 h 327469"/>
                <a:gd name="connsiteX12" fmla="*/ 666845 w 1376172"/>
                <a:gd name="connsiteY12" fmla="*/ 163735 h 327469"/>
                <a:gd name="connsiteX13" fmla="*/ 761047 w 1376172"/>
                <a:gd name="connsiteY13" fmla="*/ 69437 h 327469"/>
                <a:gd name="connsiteX14" fmla="*/ 948309 w 1376172"/>
                <a:gd name="connsiteY14" fmla="*/ 69437 h 327469"/>
                <a:gd name="connsiteX15" fmla="*/ 1030224 w 1376172"/>
                <a:gd name="connsiteY15" fmla="*/ 151352 h 327469"/>
                <a:gd name="connsiteX16" fmla="*/ 1206341 w 1376172"/>
                <a:gd name="connsiteY16" fmla="*/ 151352 h 327469"/>
                <a:gd name="connsiteX17" fmla="*/ 1376172 w 1376172"/>
                <a:gd name="connsiteY17" fmla="*/ 321183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6172" h="327469">
                  <a:moveTo>
                    <a:pt x="1369790" y="327470"/>
                  </a:moveTo>
                  <a:lnTo>
                    <a:pt x="1202626" y="160306"/>
                  </a:lnTo>
                  <a:lnTo>
                    <a:pt x="1026509" y="160306"/>
                  </a:lnTo>
                  <a:lnTo>
                    <a:pt x="944594" y="78391"/>
                  </a:lnTo>
                  <a:lnTo>
                    <a:pt x="764762" y="78391"/>
                  </a:lnTo>
                  <a:lnTo>
                    <a:pt x="670560" y="172688"/>
                  </a:lnTo>
                  <a:lnTo>
                    <a:pt x="428720" y="172688"/>
                  </a:lnTo>
                  <a:lnTo>
                    <a:pt x="264986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68700" y="0"/>
                  </a:lnTo>
                  <a:lnTo>
                    <a:pt x="432435" y="163735"/>
                  </a:lnTo>
                  <a:lnTo>
                    <a:pt x="666845" y="163735"/>
                  </a:lnTo>
                  <a:lnTo>
                    <a:pt x="761047" y="69437"/>
                  </a:lnTo>
                  <a:lnTo>
                    <a:pt x="948309" y="69437"/>
                  </a:lnTo>
                  <a:lnTo>
                    <a:pt x="1030224" y="151352"/>
                  </a:lnTo>
                  <a:lnTo>
                    <a:pt x="1206341" y="151352"/>
                  </a:lnTo>
                  <a:lnTo>
                    <a:pt x="1376172" y="3211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4B3C0F5-C486-45C2-B509-EE5CC912B115}"/>
                </a:ext>
              </a:extLst>
            </p:cNvPr>
            <p:cNvSpPr/>
            <p:nvPr/>
          </p:nvSpPr>
          <p:spPr>
            <a:xfrm>
              <a:off x="5997645" y="3543798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8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8" y="0"/>
                    <a:pt x="33718" y="7525"/>
                    <a:pt x="33718" y="16859"/>
                  </a:cubicBezTo>
                  <a:cubicBezTo>
                    <a:pt x="33718" y="26194"/>
                    <a:pt x="26194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7A0548A-8BD3-474A-BEBE-19CBE1304CA1}"/>
                </a:ext>
              </a:extLst>
            </p:cNvPr>
            <p:cNvSpPr/>
            <p:nvPr/>
          </p:nvSpPr>
          <p:spPr>
            <a:xfrm>
              <a:off x="7369245" y="3863100"/>
              <a:ext cx="33599" cy="33670"/>
            </a:xfrm>
            <a:custGeom>
              <a:avLst/>
              <a:gdLst>
                <a:gd name="connsiteX0" fmla="*/ 4858 w 33599"/>
                <a:gd name="connsiteY0" fmla="*/ 28742 h 33670"/>
                <a:gd name="connsiteX1" fmla="*/ 28670 w 33599"/>
                <a:gd name="connsiteY1" fmla="*/ 28742 h 33670"/>
                <a:gd name="connsiteX2" fmla="*/ 28670 w 33599"/>
                <a:gd name="connsiteY2" fmla="*/ 4929 h 33670"/>
                <a:gd name="connsiteX3" fmla="*/ 4858 w 33599"/>
                <a:gd name="connsiteY3" fmla="*/ 4929 h 33670"/>
                <a:gd name="connsiteX4" fmla="*/ 4858 w 33599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99" h="33670">
                  <a:moveTo>
                    <a:pt x="4858" y="28742"/>
                  </a:moveTo>
                  <a:cubicBezTo>
                    <a:pt x="11430" y="35314"/>
                    <a:pt x="22098" y="35314"/>
                    <a:pt x="28670" y="28742"/>
                  </a:cubicBezTo>
                  <a:cubicBezTo>
                    <a:pt x="35242" y="22169"/>
                    <a:pt x="35242" y="11501"/>
                    <a:pt x="28670" y="4929"/>
                  </a:cubicBezTo>
                  <a:cubicBezTo>
                    <a:pt x="22098" y="-1643"/>
                    <a:pt x="11430" y="-1643"/>
                    <a:pt x="4858" y="4929"/>
                  </a:cubicBezTo>
                  <a:cubicBezTo>
                    <a:pt x="-1619" y="11501"/>
                    <a:pt x="-1619" y="22169"/>
                    <a:pt x="4858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2F5C60B-B555-4240-B1C6-16C6BF0B56E4}"/>
                </a:ext>
              </a:extLst>
            </p:cNvPr>
            <p:cNvSpPr/>
            <p:nvPr/>
          </p:nvSpPr>
          <p:spPr>
            <a:xfrm>
              <a:off x="6100039" y="3298149"/>
              <a:ext cx="963263" cy="216122"/>
            </a:xfrm>
            <a:custGeom>
              <a:avLst/>
              <a:gdLst>
                <a:gd name="connsiteX0" fmla="*/ 589121 w 963263"/>
                <a:gd name="connsiteY0" fmla="*/ 216122 h 216122"/>
                <a:gd name="connsiteX1" fmla="*/ 442722 w 963263"/>
                <a:gd name="connsiteY1" fmla="*/ 216122 h 216122"/>
                <a:gd name="connsiteX2" fmla="*/ 322421 w 963263"/>
                <a:gd name="connsiteY2" fmla="*/ 95821 h 216122"/>
                <a:gd name="connsiteX3" fmla="*/ 105346 w 963263"/>
                <a:gd name="connsiteY3" fmla="*/ 95821 h 216122"/>
                <a:gd name="connsiteX4" fmla="*/ 6382 w 963263"/>
                <a:gd name="connsiteY4" fmla="*/ 194882 h 216122"/>
                <a:gd name="connsiteX5" fmla="*/ 0 w 963263"/>
                <a:gd name="connsiteY5" fmla="*/ 188595 h 216122"/>
                <a:gd name="connsiteX6" fmla="*/ 101632 w 963263"/>
                <a:gd name="connsiteY6" fmla="*/ 86868 h 216122"/>
                <a:gd name="connsiteX7" fmla="*/ 326136 w 963263"/>
                <a:gd name="connsiteY7" fmla="*/ 86868 h 216122"/>
                <a:gd name="connsiteX8" fmla="*/ 446437 w 963263"/>
                <a:gd name="connsiteY8" fmla="*/ 207169 h 216122"/>
                <a:gd name="connsiteX9" fmla="*/ 585406 w 963263"/>
                <a:gd name="connsiteY9" fmla="*/ 207169 h 216122"/>
                <a:gd name="connsiteX10" fmla="*/ 698849 w 963263"/>
                <a:gd name="connsiteY10" fmla="*/ 93726 h 216122"/>
                <a:gd name="connsiteX11" fmla="*/ 863155 w 963263"/>
                <a:gd name="connsiteY11" fmla="*/ 93726 h 216122"/>
                <a:gd name="connsiteX12" fmla="*/ 956881 w 963263"/>
                <a:gd name="connsiteY12" fmla="*/ 0 h 216122"/>
                <a:gd name="connsiteX13" fmla="*/ 963263 w 963263"/>
                <a:gd name="connsiteY13" fmla="*/ 6287 h 216122"/>
                <a:gd name="connsiteX14" fmla="*/ 866870 w 963263"/>
                <a:gd name="connsiteY14" fmla="*/ 102679 h 216122"/>
                <a:gd name="connsiteX15" fmla="*/ 702564 w 963263"/>
                <a:gd name="connsiteY15" fmla="*/ 102679 h 21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3263" h="216122">
                  <a:moveTo>
                    <a:pt x="589121" y="216122"/>
                  </a:moveTo>
                  <a:lnTo>
                    <a:pt x="442722" y="216122"/>
                  </a:lnTo>
                  <a:lnTo>
                    <a:pt x="322421" y="95821"/>
                  </a:lnTo>
                  <a:lnTo>
                    <a:pt x="105346" y="95821"/>
                  </a:lnTo>
                  <a:lnTo>
                    <a:pt x="6382" y="194882"/>
                  </a:lnTo>
                  <a:lnTo>
                    <a:pt x="0" y="188595"/>
                  </a:lnTo>
                  <a:lnTo>
                    <a:pt x="101632" y="86868"/>
                  </a:lnTo>
                  <a:lnTo>
                    <a:pt x="326136" y="86868"/>
                  </a:lnTo>
                  <a:lnTo>
                    <a:pt x="446437" y="207169"/>
                  </a:lnTo>
                  <a:lnTo>
                    <a:pt x="585406" y="207169"/>
                  </a:lnTo>
                  <a:lnTo>
                    <a:pt x="698849" y="93726"/>
                  </a:lnTo>
                  <a:lnTo>
                    <a:pt x="863155" y="93726"/>
                  </a:lnTo>
                  <a:lnTo>
                    <a:pt x="956881" y="0"/>
                  </a:lnTo>
                  <a:lnTo>
                    <a:pt x="963263" y="6287"/>
                  </a:lnTo>
                  <a:lnTo>
                    <a:pt x="866870" y="102679"/>
                  </a:lnTo>
                  <a:lnTo>
                    <a:pt x="702564" y="102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EF3781A-9B2F-44FA-A9DF-EF0AA086B1A2}"/>
                </a:ext>
              </a:extLst>
            </p:cNvPr>
            <p:cNvSpPr/>
            <p:nvPr/>
          </p:nvSpPr>
          <p:spPr>
            <a:xfrm>
              <a:off x="6087014" y="3472385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4929 w 33670"/>
                <a:gd name="connsiteY1" fmla="*/ 28742 h 33670"/>
                <a:gd name="connsiteX2" fmla="*/ 4929 w 33670"/>
                <a:gd name="connsiteY2" fmla="*/ 4929 h 33670"/>
                <a:gd name="connsiteX3" fmla="*/ 28742 w 33670"/>
                <a:gd name="connsiteY3" fmla="*/ 4929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22169" y="35314"/>
                    <a:pt x="11501" y="35314"/>
                    <a:pt x="4929" y="28742"/>
                  </a:cubicBez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97"/>
                    <a:pt x="35314" y="22169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8FE2D13-1D30-41EF-8EF1-E8CA05871040}"/>
                </a:ext>
              </a:extLst>
            </p:cNvPr>
            <p:cNvSpPr/>
            <p:nvPr/>
          </p:nvSpPr>
          <p:spPr>
            <a:xfrm>
              <a:off x="7042752" y="3285028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074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37F1EDB-EFA5-4AA8-9EB8-2A1A181DD925}"/>
                </a:ext>
              </a:extLst>
            </p:cNvPr>
            <p:cNvSpPr/>
            <p:nvPr/>
          </p:nvSpPr>
          <p:spPr>
            <a:xfrm>
              <a:off x="6633820" y="3142129"/>
              <a:ext cx="462057" cy="204787"/>
            </a:xfrm>
            <a:custGeom>
              <a:avLst/>
              <a:gdLst>
                <a:gd name="connsiteX0" fmla="*/ 263652 w 462057"/>
                <a:gd name="connsiteY0" fmla="*/ 204788 h 204787"/>
                <a:gd name="connsiteX1" fmla="*/ 0 w 462057"/>
                <a:gd name="connsiteY1" fmla="*/ 204788 h 204787"/>
                <a:gd name="connsiteX2" fmla="*/ 0 w 462057"/>
                <a:gd name="connsiteY2" fmla="*/ 195739 h 204787"/>
                <a:gd name="connsiteX3" fmla="*/ 259937 w 462057"/>
                <a:gd name="connsiteY3" fmla="*/ 195739 h 204787"/>
                <a:gd name="connsiteX4" fmla="*/ 455676 w 462057"/>
                <a:gd name="connsiteY4" fmla="*/ 0 h 204787"/>
                <a:gd name="connsiteX5" fmla="*/ 462058 w 462057"/>
                <a:gd name="connsiteY5" fmla="*/ 6382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2057" h="204787">
                  <a:moveTo>
                    <a:pt x="263652" y="204788"/>
                  </a:moveTo>
                  <a:lnTo>
                    <a:pt x="0" y="204788"/>
                  </a:lnTo>
                  <a:lnTo>
                    <a:pt x="0" y="195739"/>
                  </a:lnTo>
                  <a:lnTo>
                    <a:pt x="259937" y="195739"/>
                  </a:lnTo>
                  <a:lnTo>
                    <a:pt x="455676" y="0"/>
                  </a:lnTo>
                  <a:lnTo>
                    <a:pt x="462058" y="63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0AD9119-A9D9-46DC-AA94-AD9F6FF1B7C5}"/>
                </a:ext>
              </a:extLst>
            </p:cNvPr>
            <p:cNvSpPr/>
            <p:nvPr/>
          </p:nvSpPr>
          <p:spPr>
            <a:xfrm>
              <a:off x="6617913" y="3325486"/>
              <a:ext cx="33623" cy="33718"/>
            </a:xfrm>
            <a:custGeom>
              <a:avLst/>
              <a:gdLst>
                <a:gd name="connsiteX0" fmla="*/ 16764 w 33623"/>
                <a:gd name="connsiteY0" fmla="*/ 33719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9"/>
                  </a:moveTo>
                  <a:cubicBezTo>
                    <a:pt x="7429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03" y="0"/>
                    <a:pt x="33623" y="7525"/>
                    <a:pt x="33623" y="16859"/>
                  </a:cubicBezTo>
                  <a:cubicBezTo>
                    <a:pt x="33528" y="26194"/>
                    <a:pt x="26003" y="33719"/>
                    <a:pt x="16764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EFB871D-FF29-4B42-87B3-CC90FD614D56}"/>
                </a:ext>
              </a:extLst>
            </p:cNvPr>
            <p:cNvSpPr/>
            <p:nvPr/>
          </p:nvSpPr>
          <p:spPr>
            <a:xfrm>
              <a:off x="7075328" y="3129104"/>
              <a:ext cx="33575" cy="33670"/>
            </a:xfrm>
            <a:custGeom>
              <a:avLst/>
              <a:gdLst>
                <a:gd name="connsiteX0" fmla="*/ 28646 w 33575"/>
                <a:gd name="connsiteY0" fmla="*/ 28742 h 33670"/>
                <a:gd name="connsiteX1" fmla="*/ 28646 w 33575"/>
                <a:gd name="connsiteY1" fmla="*/ 4929 h 33670"/>
                <a:gd name="connsiteX2" fmla="*/ 4929 w 33575"/>
                <a:gd name="connsiteY2" fmla="*/ 4929 h 33670"/>
                <a:gd name="connsiteX3" fmla="*/ 4929 w 33575"/>
                <a:gd name="connsiteY3" fmla="*/ 28742 h 33670"/>
                <a:gd name="connsiteX4" fmla="*/ 28646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28646" y="28742"/>
                  </a:move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406" y="35314"/>
                    <a:pt x="22074" y="35314"/>
                    <a:pt x="28646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C3D1557-7D4C-49DD-9BCF-ED53B1ABCDC9}"/>
                </a:ext>
              </a:extLst>
            </p:cNvPr>
            <p:cNvSpPr/>
            <p:nvPr/>
          </p:nvSpPr>
          <p:spPr>
            <a:xfrm>
              <a:off x="6197194" y="3214710"/>
              <a:ext cx="1100232" cy="352901"/>
            </a:xfrm>
            <a:custGeom>
              <a:avLst/>
              <a:gdLst>
                <a:gd name="connsiteX0" fmla="*/ 576263 w 1100232"/>
                <a:gd name="connsiteY0" fmla="*/ 352901 h 352901"/>
                <a:gd name="connsiteX1" fmla="*/ 222790 w 1100232"/>
                <a:gd name="connsiteY1" fmla="*/ 352901 h 352901"/>
                <a:gd name="connsiteX2" fmla="*/ 150876 w 1100232"/>
                <a:gd name="connsiteY2" fmla="*/ 280988 h 352901"/>
                <a:gd name="connsiteX3" fmla="*/ 0 w 1100232"/>
                <a:gd name="connsiteY3" fmla="*/ 280988 h 352901"/>
                <a:gd name="connsiteX4" fmla="*/ 0 w 1100232"/>
                <a:gd name="connsiteY4" fmla="*/ 272034 h 352901"/>
                <a:gd name="connsiteX5" fmla="*/ 154591 w 1100232"/>
                <a:gd name="connsiteY5" fmla="*/ 272034 h 352901"/>
                <a:gd name="connsiteX6" fmla="*/ 226504 w 1100232"/>
                <a:gd name="connsiteY6" fmla="*/ 343948 h 352901"/>
                <a:gd name="connsiteX7" fmla="*/ 572548 w 1100232"/>
                <a:gd name="connsiteY7" fmla="*/ 343948 h 352901"/>
                <a:gd name="connsiteX8" fmla="*/ 658082 w 1100232"/>
                <a:gd name="connsiteY8" fmla="*/ 258413 h 352901"/>
                <a:gd name="connsiteX9" fmla="*/ 835438 w 1100232"/>
                <a:gd name="connsiteY9" fmla="*/ 258413 h 352901"/>
                <a:gd name="connsiteX10" fmla="*/ 1093851 w 1100232"/>
                <a:gd name="connsiteY10" fmla="*/ 0 h 352901"/>
                <a:gd name="connsiteX11" fmla="*/ 1100233 w 1100232"/>
                <a:gd name="connsiteY11" fmla="*/ 6382 h 352901"/>
                <a:gd name="connsiteX12" fmla="*/ 839248 w 1100232"/>
                <a:gd name="connsiteY12" fmla="*/ 267367 h 352901"/>
                <a:gd name="connsiteX13" fmla="*/ 661892 w 1100232"/>
                <a:gd name="connsiteY13" fmla="*/ 267367 h 35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0232" h="352901">
                  <a:moveTo>
                    <a:pt x="576263" y="352901"/>
                  </a:moveTo>
                  <a:lnTo>
                    <a:pt x="222790" y="352901"/>
                  </a:lnTo>
                  <a:lnTo>
                    <a:pt x="150876" y="280988"/>
                  </a:lnTo>
                  <a:lnTo>
                    <a:pt x="0" y="280988"/>
                  </a:lnTo>
                  <a:lnTo>
                    <a:pt x="0" y="272034"/>
                  </a:lnTo>
                  <a:lnTo>
                    <a:pt x="154591" y="272034"/>
                  </a:lnTo>
                  <a:lnTo>
                    <a:pt x="226504" y="343948"/>
                  </a:lnTo>
                  <a:lnTo>
                    <a:pt x="572548" y="343948"/>
                  </a:lnTo>
                  <a:lnTo>
                    <a:pt x="658082" y="258413"/>
                  </a:lnTo>
                  <a:lnTo>
                    <a:pt x="835438" y="258413"/>
                  </a:lnTo>
                  <a:lnTo>
                    <a:pt x="1093851" y="0"/>
                  </a:lnTo>
                  <a:lnTo>
                    <a:pt x="1100233" y="6382"/>
                  </a:lnTo>
                  <a:lnTo>
                    <a:pt x="839248" y="267367"/>
                  </a:lnTo>
                  <a:lnTo>
                    <a:pt x="661892" y="2673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5FE6711-3C87-4033-800F-50DF5BA886E8}"/>
                </a:ext>
              </a:extLst>
            </p:cNvPr>
            <p:cNvSpPr/>
            <p:nvPr/>
          </p:nvSpPr>
          <p:spPr>
            <a:xfrm>
              <a:off x="6181287" y="3474361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B8DCC3C-B8A4-4E7B-B9B8-B7B5C92603BA}"/>
                </a:ext>
              </a:extLst>
            </p:cNvPr>
            <p:cNvSpPr/>
            <p:nvPr/>
          </p:nvSpPr>
          <p:spPr>
            <a:xfrm>
              <a:off x="7276781" y="3201684"/>
              <a:ext cx="33670" cy="33670"/>
            </a:xfrm>
            <a:custGeom>
              <a:avLst/>
              <a:gdLst>
                <a:gd name="connsiteX0" fmla="*/ 28742 w 33670"/>
                <a:gd name="connsiteY0" fmla="*/ 28742 h 33670"/>
                <a:gd name="connsiteX1" fmla="*/ 28742 w 33670"/>
                <a:gd name="connsiteY1" fmla="*/ 4929 h 33670"/>
                <a:gd name="connsiteX2" fmla="*/ 4929 w 33670"/>
                <a:gd name="connsiteY2" fmla="*/ 4929 h 33670"/>
                <a:gd name="connsiteX3" fmla="*/ 4929 w 33670"/>
                <a:gd name="connsiteY3" fmla="*/ 28742 h 33670"/>
                <a:gd name="connsiteX4" fmla="*/ 28742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28742" y="28742"/>
                  </a:moveTo>
                  <a:cubicBezTo>
                    <a:pt x="35314" y="22169"/>
                    <a:pt x="35314" y="11501"/>
                    <a:pt x="28742" y="4929"/>
                  </a:cubicBezTo>
                  <a:cubicBezTo>
                    <a:pt x="22169" y="-1643"/>
                    <a:pt x="11501" y="-1643"/>
                    <a:pt x="4929" y="4929"/>
                  </a:cubicBezTo>
                  <a:cubicBezTo>
                    <a:pt x="-1643" y="11501"/>
                    <a:pt x="-1643" y="22169"/>
                    <a:pt x="4929" y="28742"/>
                  </a:cubicBezTo>
                  <a:cubicBezTo>
                    <a:pt x="11501" y="35314"/>
                    <a:pt x="22169" y="35314"/>
                    <a:pt x="28742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C2CA400-C613-4B80-B71E-BE4A2DDF1341}"/>
                </a:ext>
              </a:extLst>
            </p:cNvPr>
            <p:cNvSpPr/>
            <p:nvPr/>
          </p:nvSpPr>
          <p:spPr>
            <a:xfrm>
              <a:off x="6353118" y="3568849"/>
              <a:ext cx="288416" cy="88106"/>
            </a:xfrm>
            <a:custGeom>
              <a:avLst/>
              <a:gdLst>
                <a:gd name="connsiteX0" fmla="*/ 288417 w 288416"/>
                <a:gd name="connsiteY0" fmla="*/ 88106 h 88106"/>
                <a:gd name="connsiteX1" fmla="*/ 81725 w 288416"/>
                <a:gd name="connsiteY1" fmla="*/ 88106 h 88106"/>
                <a:gd name="connsiteX2" fmla="*/ 0 w 288416"/>
                <a:gd name="connsiteY2" fmla="*/ 6287 h 88106"/>
                <a:gd name="connsiteX3" fmla="*/ 6287 w 288416"/>
                <a:gd name="connsiteY3" fmla="*/ 0 h 88106"/>
                <a:gd name="connsiteX4" fmla="*/ 85439 w 288416"/>
                <a:gd name="connsiteY4" fmla="*/ 79153 h 88106"/>
                <a:gd name="connsiteX5" fmla="*/ 288417 w 288416"/>
                <a:gd name="connsiteY5" fmla="*/ 7915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416" h="88106">
                  <a:moveTo>
                    <a:pt x="288417" y="88106"/>
                  </a:moveTo>
                  <a:lnTo>
                    <a:pt x="81725" y="88106"/>
                  </a:lnTo>
                  <a:lnTo>
                    <a:pt x="0" y="6287"/>
                  </a:lnTo>
                  <a:lnTo>
                    <a:pt x="6287" y="0"/>
                  </a:lnTo>
                  <a:lnTo>
                    <a:pt x="85439" y="79153"/>
                  </a:lnTo>
                  <a:lnTo>
                    <a:pt x="288417" y="791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C364114-55E8-4404-BBCF-EE364200D39A}"/>
                </a:ext>
              </a:extLst>
            </p:cNvPr>
            <p:cNvSpPr/>
            <p:nvPr/>
          </p:nvSpPr>
          <p:spPr>
            <a:xfrm>
              <a:off x="6339998" y="3555729"/>
              <a:ext cx="33670" cy="33670"/>
            </a:xfrm>
            <a:custGeom>
              <a:avLst/>
              <a:gdLst>
                <a:gd name="connsiteX0" fmla="*/ 4929 w 33670"/>
                <a:gd name="connsiteY0" fmla="*/ 28742 h 33670"/>
                <a:gd name="connsiteX1" fmla="*/ 4929 w 33670"/>
                <a:gd name="connsiteY1" fmla="*/ 4929 h 33670"/>
                <a:gd name="connsiteX2" fmla="*/ 28742 w 33670"/>
                <a:gd name="connsiteY2" fmla="*/ 4929 h 33670"/>
                <a:gd name="connsiteX3" fmla="*/ 28742 w 33670"/>
                <a:gd name="connsiteY3" fmla="*/ 28742 h 33670"/>
                <a:gd name="connsiteX4" fmla="*/ 4929 w 33670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0" h="33670">
                  <a:moveTo>
                    <a:pt x="4929" y="28742"/>
                  </a:moveTo>
                  <a:cubicBezTo>
                    <a:pt x="-1643" y="22169"/>
                    <a:pt x="-1643" y="11501"/>
                    <a:pt x="4929" y="4929"/>
                  </a:cubicBezTo>
                  <a:cubicBezTo>
                    <a:pt x="11501" y="-1643"/>
                    <a:pt x="22169" y="-1643"/>
                    <a:pt x="28742" y="4929"/>
                  </a:cubicBezTo>
                  <a:cubicBezTo>
                    <a:pt x="35314" y="11501"/>
                    <a:pt x="35314" y="22169"/>
                    <a:pt x="28742" y="28742"/>
                  </a:cubicBezTo>
                  <a:cubicBezTo>
                    <a:pt x="22169" y="35314"/>
                    <a:pt x="11597" y="35314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9764D82-4315-45FC-AE91-71A8BE907BE4}"/>
                </a:ext>
              </a:extLst>
            </p:cNvPr>
            <p:cNvSpPr/>
            <p:nvPr/>
          </p:nvSpPr>
          <p:spPr>
            <a:xfrm>
              <a:off x="6623819" y="3635619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9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9" y="26194"/>
                    <a:pt x="33719" y="16859"/>
                  </a:cubicBezTo>
                  <a:cubicBezTo>
                    <a:pt x="33719" y="7525"/>
                    <a:pt x="26098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099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9165374-5A06-428B-9190-E2AA2EEF40B5}"/>
                </a:ext>
              </a:extLst>
            </p:cNvPr>
            <p:cNvSpPr/>
            <p:nvPr/>
          </p:nvSpPr>
          <p:spPr>
            <a:xfrm>
              <a:off x="6236913" y="4047385"/>
              <a:ext cx="990028" cy="259460"/>
            </a:xfrm>
            <a:custGeom>
              <a:avLst/>
              <a:gdLst>
                <a:gd name="connsiteX0" fmla="*/ 990028 w 990028"/>
                <a:gd name="connsiteY0" fmla="*/ 259461 h 259460"/>
                <a:gd name="connsiteX1" fmla="*/ 738759 w 990028"/>
                <a:gd name="connsiteY1" fmla="*/ 259461 h 259460"/>
                <a:gd name="connsiteX2" fmla="*/ 691610 w 990028"/>
                <a:gd name="connsiteY2" fmla="*/ 212312 h 259460"/>
                <a:gd name="connsiteX3" fmla="*/ 418719 w 990028"/>
                <a:gd name="connsiteY3" fmla="*/ 212312 h 259460"/>
                <a:gd name="connsiteX4" fmla="*/ 215360 w 990028"/>
                <a:gd name="connsiteY4" fmla="*/ 8858 h 259460"/>
                <a:gd name="connsiteX5" fmla="*/ 0 w 990028"/>
                <a:gd name="connsiteY5" fmla="*/ 8858 h 259460"/>
                <a:gd name="connsiteX6" fmla="*/ 0 w 990028"/>
                <a:gd name="connsiteY6" fmla="*/ 0 h 259460"/>
                <a:gd name="connsiteX7" fmla="*/ 219075 w 990028"/>
                <a:gd name="connsiteY7" fmla="*/ 0 h 259460"/>
                <a:gd name="connsiteX8" fmla="*/ 422434 w 990028"/>
                <a:gd name="connsiteY8" fmla="*/ 203359 h 259460"/>
                <a:gd name="connsiteX9" fmla="*/ 695325 w 990028"/>
                <a:gd name="connsiteY9" fmla="*/ 203359 h 259460"/>
                <a:gd name="connsiteX10" fmla="*/ 742474 w 990028"/>
                <a:gd name="connsiteY10" fmla="*/ 250508 h 259460"/>
                <a:gd name="connsiteX11" fmla="*/ 990028 w 990028"/>
                <a:gd name="connsiteY11" fmla="*/ 250508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0028" h="259460">
                  <a:moveTo>
                    <a:pt x="990028" y="259461"/>
                  </a:moveTo>
                  <a:lnTo>
                    <a:pt x="738759" y="259461"/>
                  </a:lnTo>
                  <a:lnTo>
                    <a:pt x="691610" y="212312"/>
                  </a:lnTo>
                  <a:lnTo>
                    <a:pt x="418719" y="212312"/>
                  </a:lnTo>
                  <a:lnTo>
                    <a:pt x="215360" y="8858"/>
                  </a:lnTo>
                  <a:lnTo>
                    <a:pt x="0" y="8858"/>
                  </a:lnTo>
                  <a:lnTo>
                    <a:pt x="0" y="0"/>
                  </a:lnTo>
                  <a:lnTo>
                    <a:pt x="219075" y="0"/>
                  </a:lnTo>
                  <a:lnTo>
                    <a:pt x="422434" y="203359"/>
                  </a:lnTo>
                  <a:lnTo>
                    <a:pt x="695325" y="203359"/>
                  </a:lnTo>
                  <a:lnTo>
                    <a:pt x="742474" y="250508"/>
                  </a:lnTo>
                  <a:lnTo>
                    <a:pt x="990028" y="25050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43940B6-DAEB-4CAC-AD98-EB46A38308F5}"/>
                </a:ext>
              </a:extLst>
            </p:cNvPr>
            <p:cNvSpPr/>
            <p:nvPr/>
          </p:nvSpPr>
          <p:spPr>
            <a:xfrm>
              <a:off x="6220911" y="4034908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0 w 33718"/>
                <a:gd name="connsiteY1" fmla="*/ 16859 h 33718"/>
                <a:gd name="connsiteX2" fmla="*/ 16859 w 33718"/>
                <a:gd name="connsiteY2" fmla="*/ 0 h 33718"/>
                <a:gd name="connsiteX3" fmla="*/ 33719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719" y="7525"/>
                    <a:pt x="33719" y="16859"/>
                  </a:cubicBezTo>
                  <a:cubicBezTo>
                    <a:pt x="33719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3532A54-0CDA-4BD6-9B1F-0F04AC14E0BA}"/>
                </a:ext>
              </a:extLst>
            </p:cNvPr>
            <p:cNvSpPr/>
            <p:nvPr/>
          </p:nvSpPr>
          <p:spPr>
            <a:xfrm>
              <a:off x="7209225" y="4285415"/>
              <a:ext cx="33718" cy="33718"/>
            </a:xfrm>
            <a:custGeom>
              <a:avLst/>
              <a:gdLst>
                <a:gd name="connsiteX0" fmla="*/ 16859 w 33718"/>
                <a:gd name="connsiteY0" fmla="*/ 33719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9"/>
                  </a:moveTo>
                  <a:cubicBezTo>
                    <a:pt x="26098" y="33719"/>
                    <a:pt x="33718" y="26194"/>
                    <a:pt x="33718" y="16859"/>
                  </a:cubicBezTo>
                  <a:cubicBezTo>
                    <a:pt x="33718" y="7525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9"/>
                    <a:pt x="16859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A0C9C05-3F68-48C1-B4CB-A827DB06C6A5}"/>
                </a:ext>
              </a:extLst>
            </p:cNvPr>
            <p:cNvSpPr/>
            <p:nvPr/>
          </p:nvSpPr>
          <p:spPr>
            <a:xfrm>
              <a:off x="6291491" y="3987854"/>
              <a:ext cx="1089183" cy="225933"/>
            </a:xfrm>
            <a:custGeom>
              <a:avLst/>
              <a:gdLst>
                <a:gd name="connsiteX0" fmla="*/ 1089184 w 1089183"/>
                <a:gd name="connsiteY0" fmla="*/ 225933 h 225933"/>
                <a:gd name="connsiteX1" fmla="*/ 692849 w 1089183"/>
                <a:gd name="connsiteY1" fmla="*/ 225933 h 225933"/>
                <a:gd name="connsiteX2" fmla="*/ 651891 w 1089183"/>
                <a:gd name="connsiteY2" fmla="*/ 185071 h 225933"/>
                <a:gd name="connsiteX3" fmla="*/ 426149 w 1089183"/>
                <a:gd name="connsiteY3" fmla="*/ 185071 h 225933"/>
                <a:gd name="connsiteX4" fmla="*/ 250031 w 1089183"/>
                <a:gd name="connsiteY4" fmla="*/ 8954 h 225933"/>
                <a:gd name="connsiteX5" fmla="*/ 0 w 1089183"/>
                <a:gd name="connsiteY5" fmla="*/ 8954 h 225933"/>
                <a:gd name="connsiteX6" fmla="*/ 0 w 1089183"/>
                <a:gd name="connsiteY6" fmla="*/ 0 h 225933"/>
                <a:gd name="connsiteX7" fmla="*/ 253746 w 1089183"/>
                <a:gd name="connsiteY7" fmla="*/ 0 h 225933"/>
                <a:gd name="connsiteX8" fmla="*/ 429863 w 1089183"/>
                <a:gd name="connsiteY8" fmla="*/ 176117 h 225933"/>
                <a:gd name="connsiteX9" fmla="*/ 655606 w 1089183"/>
                <a:gd name="connsiteY9" fmla="*/ 176117 h 225933"/>
                <a:gd name="connsiteX10" fmla="*/ 696563 w 1089183"/>
                <a:gd name="connsiteY10" fmla="*/ 216979 h 225933"/>
                <a:gd name="connsiteX11" fmla="*/ 1089184 w 1089183"/>
                <a:gd name="connsiteY11" fmla="*/ 216979 h 22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9183" h="225933">
                  <a:moveTo>
                    <a:pt x="1089184" y="225933"/>
                  </a:moveTo>
                  <a:lnTo>
                    <a:pt x="692849" y="225933"/>
                  </a:lnTo>
                  <a:lnTo>
                    <a:pt x="651891" y="185071"/>
                  </a:lnTo>
                  <a:lnTo>
                    <a:pt x="426149" y="185071"/>
                  </a:lnTo>
                  <a:lnTo>
                    <a:pt x="250031" y="8954"/>
                  </a:lnTo>
                  <a:lnTo>
                    <a:pt x="0" y="8954"/>
                  </a:lnTo>
                  <a:lnTo>
                    <a:pt x="0" y="0"/>
                  </a:lnTo>
                  <a:lnTo>
                    <a:pt x="253746" y="0"/>
                  </a:lnTo>
                  <a:lnTo>
                    <a:pt x="429863" y="176117"/>
                  </a:lnTo>
                  <a:lnTo>
                    <a:pt x="655606" y="176117"/>
                  </a:lnTo>
                  <a:lnTo>
                    <a:pt x="696563" y="216979"/>
                  </a:lnTo>
                  <a:lnTo>
                    <a:pt x="1089184" y="2169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A0728E9-1D88-42FF-9FB1-A1EE0585B992}"/>
                </a:ext>
              </a:extLst>
            </p:cNvPr>
            <p:cNvSpPr/>
            <p:nvPr/>
          </p:nvSpPr>
          <p:spPr>
            <a:xfrm>
              <a:off x="6275585" y="3975376"/>
              <a:ext cx="33623" cy="33718"/>
            </a:xfrm>
            <a:custGeom>
              <a:avLst/>
              <a:gdLst>
                <a:gd name="connsiteX0" fmla="*/ 16764 w 33623"/>
                <a:gd name="connsiteY0" fmla="*/ 33718 h 33718"/>
                <a:gd name="connsiteX1" fmla="*/ 0 w 33623"/>
                <a:gd name="connsiteY1" fmla="*/ 16859 h 33718"/>
                <a:gd name="connsiteX2" fmla="*/ 16764 w 33623"/>
                <a:gd name="connsiteY2" fmla="*/ 0 h 33718"/>
                <a:gd name="connsiteX3" fmla="*/ 33623 w 33623"/>
                <a:gd name="connsiteY3" fmla="*/ 16859 h 33718"/>
                <a:gd name="connsiteX4" fmla="*/ 16764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764" y="33718"/>
                  </a:moveTo>
                  <a:cubicBezTo>
                    <a:pt x="7429" y="33718"/>
                    <a:pt x="0" y="26194"/>
                    <a:pt x="0" y="16859"/>
                  </a:cubicBezTo>
                  <a:cubicBezTo>
                    <a:pt x="0" y="7620"/>
                    <a:pt x="7525" y="0"/>
                    <a:pt x="16764" y="0"/>
                  </a:cubicBezTo>
                  <a:cubicBezTo>
                    <a:pt x="26098" y="0"/>
                    <a:pt x="33623" y="7525"/>
                    <a:pt x="33623" y="16859"/>
                  </a:cubicBezTo>
                  <a:cubicBezTo>
                    <a:pt x="33623" y="26194"/>
                    <a:pt x="26098" y="33718"/>
                    <a:pt x="16764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8BED46F-1990-45AA-A850-6C8DF3116FDF}"/>
                </a:ext>
              </a:extLst>
            </p:cNvPr>
            <p:cNvSpPr/>
            <p:nvPr/>
          </p:nvSpPr>
          <p:spPr>
            <a:xfrm>
              <a:off x="7363054" y="4192451"/>
              <a:ext cx="33718" cy="33718"/>
            </a:xfrm>
            <a:custGeom>
              <a:avLst/>
              <a:gdLst>
                <a:gd name="connsiteX0" fmla="*/ 16859 w 33718"/>
                <a:gd name="connsiteY0" fmla="*/ 33718 h 33718"/>
                <a:gd name="connsiteX1" fmla="*/ 33718 w 33718"/>
                <a:gd name="connsiteY1" fmla="*/ 16859 h 33718"/>
                <a:gd name="connsiteX2" fmla="*/ 16859 w 33718"/>
                <a:gd name="connsiteY2" fmla="*/ 0 h 33718"/>
                <a:gd name="connsiteX3" fmla="*/ 0 w 33718"/>
                <a:gd name="connsiteY3" fmla="*/ 16859 h 33718"/>
                <a:gd name="connsiteX4" fmla="*/ 16859 w 33718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16859" y="33718"/>
                  </a:moveTo>
                  <a:cubicBezTo>
                    <a:pt x="26194" y="33718"/>
                    <a:pt x="33718" y="26194"/>
                    <a:pt x="33718" y="16859"/>
                  </a:cubicBezTo>
                  <a:cubicBezTo>
                    <a:pt x="33718" y="7620"/>
                    <a:pt x="26194" y="0"/>
                    <a:pt x="16859" y="0"/>
                  </a:cubicBezTo>
                  <a:cubicBezTo>
                    <a:pt x="7525" y="0"/>
                    <a:pt x="0" y="7525"/>
                    <a:pt x="0" y="16859"/>
                  </a:cubicBezTo>
                  <a:cubicBezTo>
                    <a:pt x="0" y="26194"/>
                    <a:pt x="7525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B029B76-E007-4A50-9173-EB970677C758}"/>
                </a:ext>
              </a:extLst>
            </p:cNvPr>
            <p:cNvSpPr/>
            <p:nvPr/>
          </p:nvSpPr>
          <p:spPr>
            <a:xfrm>
              <a:off x="6728117" y="4027478"/>
              <a:ext cx="402526" cy="125348"/>
            </a:xfrm>
            <a:custGeom>
              <a:avLst/>
              <a:gdLst>
                <a:gd name="connsiteX0" fmla="*/ 396145 w 402526"/>
                <a:gd name="connsiteY0" fmla="*/ 125349 h 125348"/>
                <a:gd name="connsiteX1" fmla="*/ 279750 w 402526"/>
                <a:gd name="connsiteY1" fmla="*/ 8953 h 125348"/>
                <a:gd name="connsiteX2" fmla="*/ 0 w 402526"/>
                <a:gd name="connsiteY2" fmla="*/ 8953 h 125348"/>
                <a:gd name="connsiteX3" fmla="*/ 0 w 402526"/>
                <a:gd name="connsiteY3" fmla="*/ 0 h 125348"/>
                <a:gd name="connsiteX4" fmla="*/ 283464 w 402526"/>
                <a:gd name="connsiteY4" fmla="*/ 0 h 125348"/>
                <a:gd name="connsiteX5" fmla="*/ 402527 w 402526"/>
                <a:gd name="connsiteY5" fmla="*/ 119063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26" h="125348">
                  <a:moveTo>
                    <a:pt x="396145" y="125349"/>
                  </a:moveTo>
                  <a:lnTo>
                    <a:pt x="279750" y="8953"/>
                  </a:lnTo>
                  <a:lnTo>
                    <a:pt x="0" y="8953"/>
                  </a:lnTo>
                  <a:lnTo>
                    <a:pt x="0" y="0"/>
                  </a:lnTo>
                  <a:lnTo>
                    <a:pt x="283464" y="0"/>
                  </a:lnTo>
                  <a:lnTo>
                    <a:pt x="402527" y="1190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D1A5AD2-8239-42B4-A199-AD3B0357F88D}"/>
                </a:ext>
              </a:extLst>
            </p:cNvPr>
            <p:cNvSpPr/>
            <p:nvPr/>
          </p:nvSpPr>
          <p:spPr>
            <a:xfrm>
              <a:off x="6712115" y="4015096"/>
              <a:ext cx="33623" cy="33718"/>
            </a:xfrm>
            <a:custGeom>
              <a:avLst/>
              <a:gdLst>
                <a:gd name="connsiteX0" fmla="*/ 16859 w 33623"/>
                <a:gd name="connsiteY0" fmla="*/ 33718 h 33718"/>
                <a:gd name="connsiteX1" fmla="*/ 0 w 33623"/>
                <a:gd name="connsiteY1" fmla="*/ 16859 h 33718"/>
                <a:gd name="connsiteX2" fmla="*/ 16859 w 33623"/>
                <a:gd name="connsiteY2" fmla="*/ 0 h 33718"/>
                <a:gd name="connsiteX3" fmla="*/ 33623 w 33623"/>
                <a:gd name="connsiteY3" fmla="*/ 16859 h 33718"/>
                <a:gd name="connsiteX4" fmla="*/ 16859 w 33623"/>
                <a:gd name="connsiteY4" fmla="*/ 33718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" h="33718">
                  <a:moveTo>
                    <a:pt x="16859" y="33718"/>
                  </a:moveTo>
                  <a:cubicBezTo>
                    <a:pt x="7525" y="33718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099" y="0"/>
                    <a:pt x="33623" y="7525"/>
                    <a:pt x="33623" y="16859"/>
                  </a:cubicBezTo>
                  <a:cubicBezTo>
                    <a:pt x="33623" y="26194"/>
                    <a:pt x="26099" y="33718"/>
                    <a:pt x="16859" y="33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A770DD2-DF04-456A-AA55-41BC73ABDF67}"/>
                </a:ext>
              </a:extLst>
            </p:cNvPr>
            <p:cNvSpPr/>
            <p:nvPr/>
          </p:nvSpPr>
          <p:spPr>
            <a:xfrm>
              <a:off x="7109999" y="4132182"/>
              <a:ext cx="33575" cy="33670"/>
            </a:xfrm>
            <a:custGeom>
              <a:avLst/>
              <a:gdLst>
                <a:gd name="connsiteX0" fmla="*/ 4929 w 33575"/>
                <a:gd name="connsiteY0" fmla="*/ 28742 h 33670"/>
                <a:gd name="connsiteX1" fmla="*/ 28646 w 33575"/>
                <a:gd name="connsiteY1" fmla="*/ 28742 h 33670"/>
                <a:gd name="connsiteX2" fmla="*/ 28646 w 33575"/>
                <a:gd name="connsiteY2" fmla="*/ 4929 h 33670"/>
                <a:gd name="connsiteX3" fmla="*/ 4929 w 33575"/>
                <a:gd name="connsiteY3" fmla="*/ 4929 h 33670"/>
                <a:gd name="connsiteX4" fmla="*/ 4929 w 33575"/>
                <a:gd name="connsiteY4" fmla="*/ 28742 h 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5" h="33670">
                  <a:moveTo>
                    <a:pt x="4929" y="28742"/>
                  </a:moveTo>
                  <a:cubicBezTo>
                    <a:pt x="11501" y="35314"/>
                    <a:pt x="22074" y="35314"/>
                    <a:pt x="28646" y="28742"/>
                  </a:cubicBezTo>
                  <a:cubicBezTo>
                    <a:pt x="35219" y="22169"/>
                    <a:pt x="35219" y="11501"/>
                    <a:pt x="28646" y="4929"/>
                  </a:cubicBezTo>
                  <a:cubicBezTo>
                    <a:pt x="22074" y="-1643"/>
                    <a:pt x="11406" y="-1643"/>
                    <a:pt x="4929" y="4929"/>
                  </a:cubicBezTo>
                  <a:cubicBezTo>
                    <a:pt x="-1643" y="11597"/>
                    <a:pt x="-1643" y="22265"/>
                    <a:pt x="4929" y="28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CFD0F76-4347-46CF-82FE-F7EABF925E83}"/>
                </a:ext>
              </a:extLst>
            </p:cNvPr>
            <p:cNvSpPr/>
            <p:nvPr/>
          </p:nvSpPr>
          <p:spPr>
            <a:xfrm>
              <a:off x="2760288" y="2681024"/>
              <a:ext cx="2599372" cy="325850"/>
            </a:xfrm>
            <a:custGeom>
              <a:avLst/>
              <a:gdLst>
                <a:gd name="connsiteX0" fmla="*/ 1458087 w 2599372"/>
                <a:gd name="connsiteY0" fmla="*/ 325850 h 325850"/>
                <a:gd name="connsiteX1" fmla="*/ 1035558 w 2599372"/>
                <a:gd name="connsiteY1" fmla="*/ 325850 h 325850"/>
                <a:gd name="connsiteX2" fmla="*/ 715423 w 2599372"/>
                <a:gd name="connsiteY2" fmla="*/ 5715 h 325850"/>
                <a:gd name="connsiteX3" fmla="*/ 514921 w 2599372"/>
                <a:gd name="connsiteY3" fmla="*/ 5715 h 325850"/>
                <a:gd name="connsiteX4" fmla="*/ 411956 w 2599372"/>
                <a:gd name="connsiteY4" fmla="*/ 108680 h 325850"/>
                <a:gd name="connsiteX5" fmla="*/ 0 w 2599372"/>
                <a:gd name="connsiteY5" fmla="*/ 108680 h 325850"/>
                <a:gd name="connsiteX6" fmla="*/ 0 w 2599372"/>
                <a:gd name="connsiteY6" fmla="*/ 102965 h 325850"/>
                <a:gd name="connsiteX7" fmla="*/ 409575 w 2599372"/>
                <a:gd name="connsiteY7" fmla="*/ 102965 h 325850"/>
                <a:gd name="connsiteX8" fmla="*/ 512540 w 2599372"/>
                <a:gd name="connsiteY8" fmla="*/ 0 h 325850"/>
                <a:gd name="connsiteX9" fmla="*/ 717804 w 2599372"/>
                <a:gd name="connsiteY9" fmla="*/ 0 h 325850"/>
                <a:gd name="connsiteX10" fmla="*/ 1037939 w 2599372"/>
                <a:gd name="connsiteY10" fmla="*/ 320135 h 325850"/>
                <a:gd name="connsiteX11" fmla="*/ 1455706 w 2599372"/>
                <a:gd name="connsiteY11" fmla="*/ 320135 h 325850"/>
                <a:gd name="connsiteX12" fmla="*/ 1608677 w 2599372"/>
                <a:gd name="connsiteY12" fmla="*/ 167259 h 325850"/>
                <a:gd name="connsiteX13" fmla="*/ 2058829 w 2599372"/>
                <a:gd name="connsiteY13" fmla="*/ 167259 h 325850"/>
                <a:gd name="connsiteX14" fmla="*/ 2202466 w 2599372"/>
                <a:gd name="connsiteY14" fmla="*/ 23622 h 325850"/>
                <a:gd name="connsiteX15" fmla="*/ 2599373 w 2599372"/>
                <a:gd name="connsiteY15" fmla="*/ 23622 h 325850"/>
                <a:gd name="connsiteX16" fmla="*/ 2599373 w 2599372"/>
                <a:gd name="connsiteY16" fmla="*/ 29337 h 325850"/>
                <a:gd name="connsiteX17" fmla="*/ 2204847 w 2599372"/>
                <a:gd name="connsiteY17" fmla="*/ 29337 h 325850"/>
                <a:gd name="connsiteX18" fmla="*/ 2061115 w 2599372"/>
                <a:gd name="connsiteY18" fmla="*/ 172974 h 325850"/>
                <a:gd name="connsiteX19" fmla="*/ 1610963 w 2599372"/>
                <a:gd name="connsiteY19" fmla="*/ 172974 h 32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99372" h="325850">
                  <a:moveTo>
                    <a:pt x="1458087" y="325850"/>
                  </a:moveTo>
                  <a:lnTo>
                    <a:pt x="1035558" y="325850"/>
                  </a:lnTo>
                  <a:lnTo>
                    <a:pt x="715423" y="5715"/>
                  </a:lnTo>
                  <a:lnTo>
                    <a:pt x="514921" y="5715"/>
                  </a:lnTo>
                  <a:lnTo>
                    <a:pt x="411956" y="108680"/>
                  </a:lnTo>
                  <a:lnTo>
                    <a:pt x="0" y="108680"/>
                  </a:lnTo>
                  <a:lnTo>
                    <a:pt x="0" y="102965"/>
                  </a:lnTo>
                  <a:lnTo>
                    <a:pt x="409575" y="102965"/>
                  </a:lnTo>
                  <a:lnTo>
                    <a:pt x="512540" y="0"/>
                  </a:lnTo>
                  <a:lnTo>
                    <a:pt x="717804" y="0"/>
                  </a:lnTo>
                  <a:lnTo>
                    <a:pt x="1037939" y="320135"/>
                  </a:lnTo>
                  <a:lnTo>
                    <a:pt x="1455706" y="320135"/>
                  </a:lnTo>
                  <a:lnTo>
                    <a:pt x="1608677" y="167259"/>
                  </a:lnTo>
                  <a:lnTo>
                    <a:pt x="2058829" y="167259"/>
                  </a:lnTo>
                  <a:lnTo>
                    <a:pt x="2202466" y="23622"/>
                  </a:lnTo>
                  <a:lnTo>
                    <a:pt x="2599373" y="23622"/>
                  </a:lnTo>
                  <a:lnTo>
                    <a:pt x="2599373" y="29337"/>
                  </a:lnTo>
                  <a:lnTo>
                    <a:pt x="2204847" y="29337"/>
                  </a:lnTo>
                  <a:lnTo>
                    <a:pt x="2061115" y="172974"/>
                  </a:lnTo>
                  <a:lnTo>
                    <a:pt x="1610963" y="172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BA312C2-9B42-4E67-B4DB-7B8415995D49}"/>
                </a:ext>
              </a:extLst>
            </p:cNvPr>
            <p:cNvSpPr/>
            <p:nvPr/>
          </p:nvSpPr>
          <p:spPr>
            <a:xfrm>
              <a:off x="2748001" y="2773893"/>
              <a:ext cx="25812" cy="25812"/>
            </a:xfrm>
            <a:custGeom>
              <a:avLst/>
              <a:gdLst>
                <a:gd name="connsiteX0" fmla="*/ 12954 w 25812"/>
                <a:gd name="connsiteY0" fmla="*/ 25813 h 25812"/>
                <a:gd name="connsiteX1" fmla="*/ 0 w 25812"/>
                <a:gd name="connsiteY1" fmla="*/ 12859 h 25812"/>
                <a:gd name="connsiteX2" fmla="*/ 12954 w 25812"/>
                <a:gd name="connsiteY2" fmla="*/ 0 h 25812"/>
                <a:gd name="connsiteX3" fmla="*/ 25813 w 25812"/>
                <a:gd name="connsiteY3" fmla="*/ 12859 h 25812"/>
                <a:gd name="connsiteX4" fmla="*/ 12954 w 25812"/>
                <a:gd name="connsiteY4" fmla="*/ 25813 h 2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812">
                  <a:moveTo>
                    <a:pt x="12954" y="25813"/>
                  </a:moveTo>
                  <a:cubicBezTo>
                    <a:pt x="5810" y="25813"/>
                    <a:pt x="0" y="20003"/>
                    <a:pt x="0" y="12859"/>
                  </a:cubicBezTo>
                  <a:cubicBezTo>
                    <a:pt x="0" y="5715"/>
                    <a:pt x="5810" y="0"/>
                    <a:pt x="12954" y="0"/>
                  </a:cubicBezTo>
                  <a:cubicBezTo>
                    <a:pt x="20098" y="0"/>
                    <a:pt x="25813" y="5810"/>
                    <a:pt x="25813" y="12859"/>
                  </a:cubicBezTo>
                  <a:cubicBezTo>
                    <a:pt x="25813" y="20003"/>
                    <a:pt x="20098" y="25813"/>
                    <a:pt x="12954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0901860-1BA2-4131-A34C-E74A1E419EA6}"/>
                </a:ext>
              </a:extLst>
            </p:cNvPr>
            <p:cNvSpPr/>
            <p:nvPr/>
          </p:nvSpPr>
          <p:spPr>
            <a:xfrm>
              <a:off x="5346135" y="2694645"/>
              <a:ext cx="25717" cy="25717"/>
            </a:xfrm>
            <a:custGeom>
              <a:avLst/>
              <a:gdLst>
                <a:gd name="connsiteX0" fmla="*/ 12859 w 25717"/>
                <a:gd name="connsiteY0" fmla="*/ 25718 h 25717"/>
                <a:gd name="connsiteX1" fmla="*/ 25718 w 25717"/>
                <a:gd name="connsiteY1" fmla="*/ 12859 h 25717"/>
                <a:gd name="connsiteX2" fmla="*/ 12859 w 25717"/>
                <a:gd name="connsiteY2" fmla="*/ 0 h 25717"/>
                <a:gd name="connsiteX3" fmla="*/ 0 w 25717"/>
                <a:gd name="connsiteY3" fmla="*/ 12859 h 25717"/>
                <a:gd name="connsiteX4" fmla="*/ 12859 w 25717"/>
                <a:gd name="connsiteY4" fmla="*/ 25718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7" h="25717">
                  <a:moveTo>
                    <a:pt x="12859" y="25718"/>
                  </a:moveTo>
                  <a:cubicBezTo>
                    <a:pt x="20003" y="25718"/>
                    <a:pt x="25718" y="19907"/>
                    <a:pt x="25718" y="12859"/>
                  </a:cubicBezTo>
                  <a:cubicBezTo>
                    <a:pt x="25718" y="5715"/>
                    <a:pt x="20003" y="0"/>
                    <a:pt x="12859" y="0"/>
                  </a:cubicBezTo>
                  <a:cubicBezTo>
                    <a:pt x="5715" y="0"/>
                    <a:pt x="0" y="5810"/>
                    <a:pt x="0" y="12859"/>
                  </a:cubicBezTo>
                  <a:cubicBezTo>
                    <a:pt x="0" y="20003"/>
                    <a:pt x="5810" y="25718"/>
                    <a:pt x="12859" y="25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AA59AFD-584D-48D4-AB59-5B014F932B41}"/>
                </a:ext>
              </a:extLst>
            </p:cNvPr>
            <p:cNvSpPr/>
            <p:nvPr/>
          </p:nvSpPr>
          <p:spPr>
            <a:xfrm>
              <a:off x="3403035" y="3710391"/>
              <a:ext cx="3462528" cy="258699"/>
            </a:xfrm>
            <a:custGeom>
              <a:avLst/>
              <a:gdLst>
                <a:gd name="connsiteX0" fmla="*/ 995077 w 3462528"/>
                <a:gd name="connsiteY0" fmla="*/ 258699 h 258699"/>
                <a:gd name="connsiteX1" fmla="*/ 639699 w 3462528"/>
                <a:gd name="connsiteY1" fmla="*/ 258699 h 258699"/>
                <a:gd name="connsiteX2" fmla="*/ 386715 w 3462528"/>
                <a:gd name="connsiteY2" fmla="*/ 5715 h 258699"/>
                <a:gd name="connsiteX3" fmla="*/ 231934 w 3462528"/>
                <a:gd name="connsiteY3" fmla="*/ 5715 h 258699"/>
                <a:gd name="connsiteX4" fmla="*/ 177641 w 3462528"/>
                <a:gd name="connsiteY4" fmla="*/ 60008 h 258699"/>
                <a:gd name="connsiteX5" fmla="*/ 0 w 3462528"/>
                <a:gd name="connsiteY5" fmla="*/ 60008 h 258699"/>
                <a:gd name="connsiteX6" fmla="*/ 0 w 3462528"/>
                <a:gd name="connsiteY6" fmla="*/ 54292 h 258699"/>
                <a:gd name="connsiteX7" fmla="*/ 175260 w 3462528"/>
                <a:gd name="connsiteY7" fmla="*/ 54292 h 258699"/>
                <a:gd name="connsiteX8" fmla="*/ 229552 w 3462528"/>
                <a:gd name="connsiteY8" fmla="*/ 0 h 258699"/>
                <a:gd name="connsiteX9" fmla="*/ 389096 w 3462528"/>
                <a:gd name="connsiteY9" fmla="*/ 0 h 258699"/>
                <a:gd name="connsiteX10" fmla="*/ 642080 w 3462528"/>
                <a:gd name="connsiteY10" fmla="*/ 252984 h 258699"/>
                <a:gd name="connsiteX11" fmla="*/ 992696 w 3462528"/>
                <a:gd name="connsiteY11" fmla="*/ 252984 h 258699"/>
                <a:gd name="connsiteX12" fmla="*/ 1077754 w 3462528"/>
                <a:gd name="connsiteY12" fmla="*/ 167926 h 258699"/>
                <a:gd name="connsiteX13" fmla="*/ 1598676 w 3462528"/>
                <a:gd name="connsiteY13" fmla="*/ 167926 h 258699"/>
                <a:gd name="connsiteX14" fmla="*/ 1755458 w 3462528"/>
                <a:gd name="connsiteY14" fmla="*/ 11144 h 258699"/>
                <a:gd name="connsiteX15" fmla="*/ 2206943 w 3462528"/>
                <a:gd name="connsiteY15" fmla="*/ 11144 h 258699"/>
                <a:gd name="connsiteX16" fmla="*/ 2362962 w 3462528"/>
                <a:gd name="connsiteY16" fmla="*/ 167069 h 258699"/>
                <a:gd name="connsiteX17" fmla="*/ 3462528 w 3462528"/>
                <a:gd name="connsiteY17" fmla="*/ 167069 h 258699"/>
                <a:gd name="connsiteX18" fmla="*/ 3462528 w 3462528"/>
                <a:gd name="connsiteY18" fmla="*/ 172784 h 258699"/>
                <a:gd name="connsiteX19" fmla="*/ 2360581 w 3462528"/>
                <a:gd name="connsiteY19" fmla="*/ 172784 h 258699"/>
                <a:gd name="connsiteX20" fmla="*/ 2204561 w 3462528"/>
                <a:gd name="connsiteY20" fmla="*/ 16764 h 258699"/>
                <a:gd name="connsiteX21" fmla="*/ 1757839 w 3462528"/>
                <a:gd name="connsiteY21" fmla="*/ 16764 h 258699"/>
                <a:gd name="connsiteX22" fmla="*/ 1600962 w 3462528"/>
                <a:gd name="connsiteY22" fmla="*/ 173641 h 258699"/>
                <a:gd name="connsiteX23" fmla="*/ 1080135 w 3462528"/>
                <a:gd name="connsiteY23" fmla="*/ 173641 h 2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62528" h="258699">
                  <a:moveTo>
                    <a:pt x="995077" y="258699"/>
                  </a:moveTo>
                  <a:lnTo>
                    <a:pt x="639699" y="258699"/>
                  </a:lnTo>
                  <a:lnTo>
                    <a:pt x="386715" y="5715"/>
                  </a:lnTo>
                  <a:lnTo>
                    <a:pt x="231934" y="5715"/>
                  </a:lnTo>
                  <a:lnTo>
                    <a:pt x="177641" y="60008"/>
                  </a:lnTo>
                  <a:lnTo>
                    <a:pt x="0" y="60008"/>
                  </a:lnTo>
                  <a:lnTo>
                    <a:pt x="0" y="54292"/>
                  </a:lnTo>
                  <a:lnTo>
                    <a:pt x="175260" y="54292"/>
                  </a:lnTo>
                  <a:lnTo>
                    <a:pt x="229552" y="0"/>
                  </a:lnTo>
                  <a:lnTo>
                    <a:pt x="389096" y="0"/>
                  </a:lnTo>
                  <a:lnTo>
                    <a:pt x="642080" y="252984"/>
                  </a:lnTo>
                  <a:lnTo>
                    <a:pt x="992696" y="252984"/>
                  </a:lnTo>
                  <a:lnTo>
                    <a:pt x="1077754" y="167926"/>
                  </a:lnTo>
                  <a:lnTo>
                    <a:pt x="1598676" y="167926"/>
                  </a:lnTo>
                  <a:lnTo>
                    <a:pt x="1755458" y="11144"/>
                  </a:lnTo>
                  <a:lnTo>
                    <a:pt x="2206943" y="11144"/>
                  </a:lnTo>
                  <a:lnTo>
                    <a:pt x="2362962" y="167069"/>
                  </a:lnTo>
                  <a:lnTo>
                    <a:pt x="3462528" y="167069"/>
                  </a:lnTo>
                  <a:lnTo>
                    <a:pt x="3462528" y="172784"/>
                  </a:lnTo>
                  <a:lnTo>
                    <a:pt x="2360581" y="172784"/>
                  </a:lnTo>
                  <a:lnTo>
                    <a:pt x="2204561" y="16764"/>
                  </a:lnTo>
                  <a:lnTo>
                    <a:pt x="1757839" y="16764"/>
                  </a:lnTo>
                  <a:lnTo>
                    <a:pt x="1600962" y="173641"/>
                  </a:lnTo>
                  <a:lnTo>
                    <a:pt x="1080135" y="173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EF8751C-CD6E-40FE-8670-A3B59B627B66}"/>
                </a:ext>
              </a:extLst>
            </p:cNvPr>
            <p:cNvSpPr/>
            <p:nvPr/>
          </p:nvSpPr>
          <p:spPr>
            <a:xfrm>
              <a:off x="3390843" y="3754777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810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813" y="19907"/>
                    <a:pt x="20002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5DB220E-C43B-47B5-9199-C72D7061A202}"/>
                </a:ext>
              </a:extLst>
            </p:cNvPr>
            <p:cNvSpPr/>
            <p:nvPr/>
          </p:nvSpPr>
          <p:spPr>
            <a:xfrm>
              <a:off x="6852038" y="3867458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03" y="0"/>
                    <a:pt x="12954" y="0"/>
                  </a:cubicBezTo>
                  <a:cubicBezTo>
                    <a:pt x="5810" y="0"/>
                    <a:pt x="0" y="5810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254B056-09AE-4320-B5C6-E1182BEBC495}"/>
                </a:ext>
              </a:extLst>
            </p:cNvPr>
            <p:cNvSpPr/>
            <p:nvPr/>
          </p:nvSpPr>
          <p:spPr>
            <a:xfrm>
              <a:off x="5119821" y="3965947"/>
              <a:ext cx="1444656" cy="245745"/>
            </a:xfrm>
            <a:custGeom>
              <a:avLst/>
              <a:gdLst>
                <a:gd name="connsiteX0" fmla="*/ 1444657 w 1444656"/>
                <a:gd name="connsiteY0" fmla="*/ 245745 h 245745"/>
                <a:gd name="connsiteX1" fmla="*/ 804005 w 1444656"/>
                <a:gd name="connsiteY1" fmla="*/ 245745 h 245745"/>
                <a:gd name="connsiteX2" fmla="*/ 563880 w 1444656"/>
                <a:gd name="connsiteY2" fmla="*/ 5715 h 245745"/>
                <a:gd name="connsiteX3" fmla="*/ 0 w 1444656"/>
                <a:gd name="connsiteY3" fmla="*/ 5715 h 245745"/>
                <a:gd name="connsiteX4" fmla="*/ 0 w 1444656"/>
                <a:gd name="connsiteY4" fmla="*/ 0 h 245745"/>
                <a:gd name="connsiteX5" fmla="*/ 566261 w 1444656"/>
                <a:gd name="connsiteY5" fmla="*/ 0 h 245745"/>
                <a:gd name="connsiteX6" fmla="*/ 806387 w 1444656"/>
                <a:gd name="connsiteY6" fmla="*/ 240030 h 245745"/>
                <a:gd name="connsiteX7" fmla="*/ 1444657 w 1444656"/>
                <a:gd name="connsiteY7" fmla="*/ 240030 h 24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4656" h="245745">
                  <a:moveTo>
                    <a:pt x="1444657" y="245745"/>
                  </a:moveTo>
                  <a:lnTo>
                    <a:pt x="804005" y="245745"/>
                  </a:lnTo>
                  <a:lnTo>
                    <a:pt x="563880" y="5715"/>
                  </a:lnTo>
                  <a:lnTo>
                    <a:pt x="0" y="5715"/>
                  </a:lnTo>
                  <a:lnTo>
                    <a:pt x="0" y="0"/>
                  </a:lnTo>
                  <a:lnTo>
                    <a:pt x="566261" y="0"/>
                  </a:lnTo>
                  <a:lnTo>
                    <a:pt x="806387" y="240030"/>
                  </a:lnTo>
                  <a:lnTo>
                    <a:pt x="1444657" y="2400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F948E8E-172F-4734-A303-C051DD92B8E4}"/>
                </a:ext>
              </a:extLst>
            </p:cNvPr>
            <p:cNvSpPr/>
            <p:nvPr/>
          </p:nvSpPr>
          <p:spPr>
            <a:xfrm>
              <a:off x="5107629" y="3955945"/>
              <a:ext cx="25812" cy="25717"/>
            </a:xfrm>
            <a:custGeom>
              <a:avLst/>
              <a:gdLst>
                <a:gd name="connsiteX0" fmla="*/ 12859 w 25812"/>
                <a:gd name="connsiteY0" fmla="*/ 25717 h 25717"/>
                <a:gd name="connsiteX1" fmla="*/ 0 w 25812"/>
                <a:gd name="connsiteY1" fmla="*/ 12859 h 25717"/>
                <a:gd name="connsiteX2" fmla="*/ 12859 w 25812"/>
                <a:gd name="connsiteY2" fmla="*/ 0 h 25717"/>
                <a:gd name="connsiteX3" fmla="*/ 25813 w 25812"/>
                <a:gd name="connsiteY3" fmla="*/ 12859 h 25717"/>
                <a:gd name="connsiteX4" fmla="*/ 12859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859" y="25717"/>
                  </a:moveTo>
                  <a:cubicBezTo>
                    <a:pt x="5715" y="25717"/>
                    <a:pt x="0" y="19907"/>
                    <a:pt x="0" y="12859"/>
                  </a:cubicBezTo>
                  <a:cubicBezTo>
                    <a:pt x="0" y="5715"/>
                    <a:pt x="5715" y="0"/>
                    <a:pt x="12859" y="0"/>
                  </a:cubicBezTo>
                  <a:cubicBezTo>
                    <a:pt x="20002" y="0"/>
                    <a:pt x="25813" y="5810"/>
                    <a:pt x="25813" y="12859"/>
                  </a:cubicBezTo>
                  <a:cubicBezTo>
                    <a:pt x="25717" y="20003"/>
                    <a:pt x="19907" y="25717"/>
                    <a:pt x="12859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B944B50-5DCD-4B1C-8070-F9369324CF70}"/>
                </a:ext>
              </a:extLst>
            </p:cNvPr>
            <p:cNvSpPr/>
            <p:nvPr/>
          </p:nvSpPr>
          <p:spPr>
            <a:xfrm>
              <a:off x="6550857" y="4196071"/>
              <a:ext cx="25812" cy="25717"/>
            </a:xfrm>
            <a:custGeom>
              <a:avLst/>
              <a:gdLst>
                <a:gd name="connsiteX0" fmla="*/ 12954 w 25812"/>
                <a:gd name="connsiteY0" fmla="*/ 25717 h 25717"/>
                <a:gd name="connsiteX1" fmla="*/ 25813 w 25812"/>
                <a:gd name="connsiteY1" fmla="*/ 12859 h 25717"/>
                <a:gd name="connsiteX2" fmla="*/ 12954 w 25812"/>
                <a:gd name="connsiteY2" fmla="*/ 0 h 25717"/>
                <a:gd name="connsiteX3" fmla="*/ 0 w 25812"/>
                <a:gd name="connsiteY3" fmla="*/ 12859 h 25717"/>
                <a:gd name="connsiteX4" fmla="*/ 12954 w 25812"/>
                <a:gd name="connsiteY4" fmla="*/ 25717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" h="25717">
                  <a:moveTo>
                    <a:pt x="12954" y="25717"/>
                  </a:moveTo>
                  <a:cubicBezTo>
                    <a:pt x="20098" y="25717"/>
                    <a:pt x="25813" y="19907"/>
                    <a:pt x="25813" y="12859"/>
                  </a:cubicBezTo>
                  <a:cubicBezTo>
                    <a:pt x="25813" y="5715"/>
                    <a:pt x="20098" y="0"/>
                    <a:pt x="12954" y="0"/>
                  </a:cubicBezTo>
                  <a:cubicBezTo>
                    <a:pt x="5810" y="0"/>
                    <a:pt x="0" y="5715"/>
                    <a:pt x="0" y="12859"/>
                  </a:cubicBezTo>
                  <a:cubicBezTo>
                    <a:pt x="0" y="19907"/>
                    <a:pt x="5810" y="25717"/>
                    <a:pt x="12954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18ACED1-4C01-42E7-8FEB-0897E6D7F1F8}"/>
                </a:ext>
              </a:extLst>
            </p:cNvPr>
            <p:cNvSpPr/>
            <p:nvPr/>
          </p:nvSpPr>
          <p:spPr>
            <a:xfrm>
              <a:off x="2321662" y="3097457"/>
              <a:ext cx="2073021" cy="490347"/>
            </a:xfrm>
            <a:custGeom>
              <a:avLst/>
              <a:gdLst>
                <a:gd name="connsiteX0" fmla="*/ 499015 w 2073021"/>
                <a:gd name="connsiteY0" fmla="*/ 490347 h 490347"/>
                <a:gd name="connsiteX1" fmla="*/ 0 w 2073021"/>
                <a:gd name="connsiteY1" fmla="*/ 490347 h 490347"/>
                <a:gd name="connsiteX2" fmla="*/ 0 w 2073021"/>
                <a:gd name="connsiteY2" fmla="*/ 479679 h 490347"/>
                <a:gd name="connsiteX3" fmla="*/ 494633 w 2073021"/>
                <a:gd name="connsiteY3" fmla="*/ 479679 h 490347"/>
                <a:gd name="connsiteX4" fmla="*/ 552164 w 2073021"/>
                <a:gd name="connsiteY4" fmla="*/ 422053 h 490347"/>
                <a:gd name="connsiteX5" fmla="*/ 730091 w 2073021"/>
                <a:gd name="connsiteY5" fmla="*/ 422053 h 490347"/>
                <a:gd name="connsiteX6" fmla="*/ 919258 w 2073021"/>
                <a:gd name="connsiteY6" fmla="*/ 232886 h 490347"/>
                <a:gd name="connsiteX7" fmla="*/ 1832610 w 2073021"/>
                <a:gd name="connsiteY7" fmla="*/ 232886 h 490347"/>
                <a:gd name="connsiteX8" fmla="*/ 2065496 w 2073021"/>
                <a:gd name="connsiteY8" fmla="*/ 0 h 490347"/>
                <a:gd name="connsiteX9" fmla="*/ 2073021 w 2073021"/>
                <a:gd name="connsiteY9" fmla="*/ 7620 h 490347"/>
                <a:gd name="connsiteX10" fmla="*/ 1837087 w 2073021"/>
                <a:gd name="connsiteY10" fmla="*/ 243554 h 490347"/>
                <a:gd name="connsiteX11" fmla="*/ 923639 w 2073021"/>
                <a:gd name="connsiteY11" fmla="*/ 243554 h 490347"/>
                <a:gd name="connsiteX12" fmla="*/ 734473 w 2073021"/>
                <a:gd name="connsiteY12" fmla="*/ 432816 h 490347"/>
                <a:gd name="connsiteX13" fmla="*/ 556641 w 2073021"/>
                <a:gd name="connsiteY13" fmla="*/ 432816 h 49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3021" h="490347">
                  <a:moveTo>
                    <a:pt x="499015" y="490347"/>
                  </a:moveTo>
                  <a:lnTo>
                    <a:pt x="0" y="490347"/>
                  </a:lnTo>
                  <a:lnTo>
                    <a:pt x="0" y="479679"/>
                  </a:lnTo>
                  <a:lnTo>
                    <a:pt x="494633" y="479679"/>
                  </a:lnTo>
                  <a:lnTo>
                    <a:pt x="552164" y="422053"/>
                  </a:lnTo>
                  <a:lnTo>
                    <a:pt x="730091" y="422053"/>
                  </a:lnTo>
                  <a:lnTo>
                    <a:pt x="919258" y="232886"/>
                  </a:lnTo>
                  <a:lnTo>
                    <a:pt x="1832610" y="232886"/>
                  </a:lnTo>
                  <a:lnTo>
                    <a:pt x="2065496" y="0"/>
                  </a:lnTo>
                  <a:lnTo>
                    <a:pt x="2073021" y="7620"/>
                  </a:lnTo>
                  <a:lnTo>
                    <a:pt x="1837087" y="243554"/>
                  </a:lnTo>
                  <a:lnTo>
                    <a:pt x="923639" y="243554"/>
                  </a:lnTo>
                  <a:lnTo>
                    <a:pt x="734473" y="432816"/>
                  </a:lnTo>
                  <a:lnTo>
                    <a:pt x="556641" y="4328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3599EC0-DFD1-4199-AB50-85372B1FF3CE}"/>
                </a:ext>
              </a:extLst>
            </p:cNvPr>
            <p:cNvSpPr/>
            <p:nvPr/>
          </p:nvSpPr>
          <p:spPr>
            <a:xfrm>
              <a:off x="4370085" y="3081979"/>
              <a:ext cx="40171" cy="40100"/>
            </a:xfrm>
            <a:custGeom>
              <a:avLst/>
              <a:gdLst>
                <a:gd name="connsiteX0" fmla="*/ 5929 w 40171"/>
                <a:gd name="connsiteY0" fmla="*/ 5858 h 40100"/>
                <a:gd name="connsiteX1" fmla="*/ 34314 w 40171"/>
                <a:gd name="connsiteY1" fmla="*/ 5858 h 40100"/>
                <a:gd name="connsiteX2" fmla="*/ 34314 w 40171"/>
                <a:gd name="connsiteY2" fmla="*/ 34242 h 40100"/>
                <a:gd name="connsiteX3" fmla="*/ 5929 w 40171"/>
                <a:gd name="connsiteY3" fmla="*/ 34242 h 40100"/>
                <a:gd name="connsiteX4" fmla="*/ 5929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5858"/>
                  </a:moveTo>
                  <a:cubicBezTo>
                    <a:pt x="13740" y="-1953"/>
                    <a:pt x="26503" y="-1953"/>
                    <a:pt x="34314" y="5858"/>
                  </a:cubicBezTo>
                  <a:cubicBezTo>
                    <a:pt x="42124" y="13668"/>
                    <a:pt x="42124" y="26432"/>
                    <a:pt x="34314" y="34242"/>
                  </a:cubicBezTo>
                  <a:cubicBezTo>
                    <a:pt x="26503" y="42053"/>
                    <a:pt x="13740" y="42053"/>
                    <a:pt x="5929" y="34242"/>
                  </a:cubicBezTo>
                  <a:cubicBezTo>
                    <a:pt x="-1976" y="26337"/>
                    <a:pt x="-1976" y="13668"/>
                    <a:pt x="5929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BB31F3C-1E57-467A-AFFB-6833A22F094B}"/>
                </a:ext>
              </a:extLst>
            </p:cNvPr>
            <p:cNvSpPr/>
            <p:nvPr/>
          </p:nvSpPr>
          <p:spPr>
            <a:xfrm>
              <a:off x="2302517" y="3562372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0 w 40195"/>
                <a:gd name="connsiteY1" fmla="*/ 20098 h 40195"/>
                <a:gd name="connsiteX2" fmla="*/ 20098 w 40195"/>
                <a:gd name="connsiteY2" fmla="*/ 40196 h 40195"/>
                <a:gd name="connsiteX3" fmla="*/ 40195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9049" y="0"/>
                    <a:pt x="0" y="8953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ubicBezTo>
                    <a:pt x="31242" y="40196"/>
                    <a:pt x="40195" y="31147"/>
                    <a:pt x="40195" y="20098"/>
                  </a:cubicBezTo>
                  <a:cubicBezTo>
                    <a:pt x="40195" y="9049"/>
                    <a:pt x="31147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B9A66BA-3F35-42D2-914C-955300ED6D55}"/>
                </a:ext>
              </a:extLst>
            </p:cNvPr>
            <p:cNvSpPr/>
            <p:nvPr/>
          </p:nvSpPr>
          <p:spPr>
            <a:xfrm>
              <a:off x="2947359" y="3223759"/>
              <a:ext cx="3321176" cy="595693"/>
            </a:xfrm>
            <a:custGeom>
              <a:avLst/>
              <a:gdLst>
                <a:gd name="connsiteX0" fmla="*/ 532829 w 3321176"/>
                <a:gd name="connsiteY0" fmla="*/ 595693 h 595693"/>
                <a:gd name="connsiteX1" fmla="*/ 0 w 3321176"/>
                <a:gd name="connsiteY1" fmla="*/ 595693 h 595693"/>
                <a:gd name="connsiteX2" fmla="*/ 0 w 3321176"/>
                <a:gd name="connsiteY2" fmla="*/ 585026 h 595693"/>
                <a:gd name="connsiteX3" fmla="*/ 528447 w 3321176"/>
                <a:gd name="connsiteY3" fmla="*/ 585026 h 595693"/>
                <a:gd name="connsiteX4" fmla="*/ 767620 w 3321176"/>
                <a:gd name="connsiteY4" fmla="*/ 345758 h 595693"/>
                <a:gd name="connsiteX5" fmla="*/ 1676591 w 3321176"/>
                <a:gd name="connsiteY5" fmla="*/ 345758 h 595693"/>
                <a:gd name="connsiteX6" fmla="*/ 2022443 w 3321176"/>
                <a:gd name="connsiteY6" fmla="*/ 0 h 595693"/>
                <a:gd name="connsiteX7" fmla="*/ 3321177 w 3321176"/>
                <a:gd name="connsiteY7" fmla="*/ 0 h 595693"/>
                <a:gd name="connsiteX8" fmla="*/ 3321177 w 3321176"/>
                <a:gd name="connsiteY8" fmla="*/ 10668 h 595693"/>
                <a:gd name="connsiteX9" fmla="*/ 2026825 w 3321176"/>
                <a:gd name="connsiteY9" fmla="*/ 10668 h 595693"/>
                <a:gd name="connsiteX10" fmla="*/ 1681067 w 3321176"/>
                <a:gd name="connsiteY10" fmla="*/ 356521 h 595693"/>
                <a:gd name="connsiteX11" fmla="*/ 772097 w 3321176"/>
                <a:gd name="connsiteY11" fmla="*/ 356521 h 59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1176" h="595693">
                  <a:moveTo>
                    <a:pt x="532829" y="595693"/>
                  </a:moveTo>
                  <a:lnTo>
                    <a:pt x="0" y="595693"/>
                  </a:lnTo>
                  <a:lnTo>
                    <a:pt x="0" y="585026"/>
                  </a:lnTo>
                  <a:lnTo>
                    <a:pt x="528447" y="585026"/>
                  </a:lnTo>
                  <a:lnTo>
                    <a:pt x="767620" y="345758"/>
                  </a:lnTo>
                  <a:lnTo>
                    <a:pt x="1676591" y="345758"/>
                  </a:lnTo>
                  <a:lnTo>
                    <a:pt x="2022443" y="0"/>
                  </a:lnTo>
                  <a:lnTo>
                    <a:pt x="3321177" y="0"/>
                  </a:lnTo>
                  <a:lnTo>
                    <a:pt x="3321177" y="10668"/>
                  </a:lnTo>
                  <a:lnTo>
                    <a:pt x="2026825" y="10668"/>
                  </a:lnTo>
                  <a:lnTo>
                    <a:pt x="1681067" y="356521"/>
                  </a:lnTo>
                  <a:lnTo>
                    <a:pt x="772097" y="3565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75EA2FB-B3D1-4C56-AAB5-F07C05BCC2BB}"/>
                </a:ext>
              </a:extLst>
            </p:cNvPr>
            <p:cNvSpPr/>
            <p:nvPr/>
          </p:nvSpPr>
          <p:spPr>
            <a:xfrm>
              <a:off x="6247486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A37E5C4-1E9F-4035-AC6B-AC6F725790A4}"/>
                </a:ext>
              </a:extLst>
            </p:cNvPr>
            <p:cNvSpPr/>
            <p:nvPr/>
          </p:nvSpPr>
          <p:spPr>
            <a:xfrm>
              <a:off x="3511334" y="2920387"/>
              <a:ext cx="2143982" cy="421100"/>
            </a:xfrm>
            <a:custGeom>
              <a:avLst/>
              <a:gdLst>
                <a:gd name="connsiteX0" fmla="*/ 7525 w 2143982"/>
                <a:gd name="connsiteY0" fmla="*/ 421100 h 421100"/>
                <a:gd name="connsiteX1" fmla="*/ 0 w 2143982"/>
                <a:gd name="connsiteY1" fmla="*/ 413576 h 421100"/>
                <a:gd name="connsiteX2" fmla="*/ 258032 w 2143982"/>
                <a:gd name="connsiteY2" fmla="*/ 155543 h 421100"/>
                <a:gd name="connsiteX3" fmla="*/ 708184 w 2143982"/>
                <a:gd name="connsiteY3" fmla="*/ 155543 h 421100"/>
                <a:gd name="connsiteX4" fmla="*/ 863632 w 2143982"/>
                <a:gd name="connsiteY4" fmla="*/ 0 h 421100"/>
                <a:gd name="connsiteX5" fmla="*/ 2143982 w 2143982"/>
                <a:gd name="connsiteY5" fmla="*/ 0 h 421100"/>
                <a:gd name="connsiteX6" fmla="*/ 2143982 w 2143982"/>
                <a:gd name="connsiteY6" fmla="*/ 10668 h 421100"/>
                <a:gd name="connsiteX7" fmla="*/ 868109 w 2143982"/>
                <a:gd name="connsiteY7" fmla="*/ 10668 h 421100"/>
                <a:gd name="connsiteX8" fmla="*/ 712661 w 2143982"/>
                <a:gd name="connsiteY8" fmla="*/ 166211 h 421100"/>
                <a:gd name="connsiteX9" fmla="*/ 262509 w 2143982"/>
                <a:gd name="connsiteY9" fmla="*/ 166211 h 42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982" h="421100">
                  <a:moveTo>
                    <a:pt x="7525" y="421100"/>
                  </a:moveTo>
                  <a:lnTo>
                    <a:pt x="0" y="413576"/>
                  </a:lnTo>
                  <a:lnTo>
                    <a:pt x="258032" y="155543"/>
                  </a:lnTo>
                  <a:lnTo>
                    <a:pt x="708184" y="155543"/>
                  </a:lnTo>
                  <a:lnTo>
                    <a:pt x="863632" y="0"/>
                  </a:lnTo>
                  <a:lnTo>
                    <a:pt x="2143982" y="0"/>
                  </a:lnTo>
                  <a:lnTo>
                    <a:pt x="2143982" y="10668"/>
                  </a:lnTo>
                  <a:lnTo>
                    <a:pt x="868109" y="10668"/>
                  </a:lnTo>
                  <a:lnTo>
                    <a:pt x="712661" y="166211"/>
                  </a:lnTo>
                  <a:lnTo>
                    <a:pt x="262509" y="166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8224C18-91CA-440F-8CBF-5D2A3967DB59}"/>
                </a:ext>
              </a:extLst>
            </p:cNvPr>
            <p:cNvSpPr/>
            <p:nvPr/>
          </p:nvSpPr>
          <p:spPr>
            <a:xfrm>
              <a:off x="5634171" y="2905624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147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793C984-E1AF-4238-AAFF-9D26681D77F9}"/>
                </a:ext>
              </a:extLst>
            </p:cNvPr>
            <p:cNvSpPr/>
            <p:nvPr/>
          </p:nvSpPr>
          <p:spPr>
            <a:xfrm>
              <a:off x="3783559" y="3223759"/>
              <a:ext cx="279939" cy="115157"/>
            </a:xfrm>
            <a:custGeom>
              <a:avLst/>
              <a:gdLst>
                <a:gd name="connsiteX0" fmla="*/ 7525 w 279939"/>
                <a:gd name="connsiteY0" fmla="*/ 115157 h 115157"/>
                <a:gd name="connsiteX1" fmla="*/ 0 w 279939"/>
                <a:gd name="connsiteY1" fmla="*/ 107632 h 115157"/>
                <a:gd name="connsiteX2" fmla="*/ 107537 w 279939"/>
                <a:gd name="connsiteY2" fmla="*/ 0 h 115157"/>
                <a:gd name="connsiteX3" fmla="*/ 279940 w 279939"/>
                <a:gd name="connsiteY3" fmla="*/ 0 h 115157"/>
                <a:gd name="connsiteX4" fmla="*/ 279940 w 279939"/>
                <a:gd name="connsiteY4" fmla="*/ 10668 h 115157"/>
                <a:gd name="connsiteX5" fmla="*/ 112014 w 279939"/>
                <a:gd name="connsiteY5" fmla="*/ 10668 h 11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939" h="115157">
                  <a:moveTo>
                    <a:pt x="7525" y="115157"/>
                  </a:moveTo>
                  <a:lnTo>
                    <a:pt x="0" y="107632"/>
                  </a:lnTo>
                  <a:lnTo>
                    <a:pt x="107537" y="0"/>
                  </a:lnTo>
                  <a:lnTo>
                    <a:pt x="279940" y="0"/>
                  </a:lnTo>
                  <a:lnTo>
                    <a:pt x="279940" y="10668"/>
                  </a:lnTo>
                  <a:lnTo>
                    <a:pt x="112014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DB1283B-1395-47F4-8062-AEFE38364A9F}"/>
                </a:ext>
              </a:extLst>
            </p:cNvPr>
            <p:cNvSpPr/>
            <p:nvPr/>
          </p:nvSpPr>
          <p:spPr>
            <a:xfrm>
              <a:off x="4042353" y="3208995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147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9D3228A-1CE7-4029-A0CE-CCECEA255988}"/>
                </a:ext>
              </a:extLst>
            </p:cNvPr>
            <p:cNvSpPr/>
            <p:nvPr/>
          </p:nvSpPr>
          <p:spPr>
            <a:xfrm>
              <a:off x="4424972" y="3304054"/>
              <a:ext cx="362997" cy="115252"/>
            </a:xfrm>
            <a:custGeom>
              <a:avLst/>
              <a:gdLst>
                <a:gd name="connsiteX0" fmla="*/ 362998 w 362997"/>
                <a:gd name="connsiteY0" fmla="*/ 115252 h 115252"/>
                <a:gd name="connsiteX1" fmla="*/ 107728 w 362997"/>
                <a:gd name="connsiteY1" fmla="*/ 115252 h 115252"/>
                <a:gd name="connsiteX2" fmla="*/ 0 w 362997"/>
                <a:gd name="connsiteY2" fmla="*/ 7620 h 115252"/>
                <a:gd name="connsiteX3" fmla="*/ 7620 w 362997"/>
                <a:gd name="connsiteY3" fmla="*/ 0 h 115252"/>
                <a:gd name="connsiteX4" fmla="*/ 112109 w 362997"/>
                <a:gd name="connsiteY4" fmla="*/ 104584 h 115252"/>
                <a:gd name="connsiteX5" fmla="*/ 362998 w 362997"/>
                <a:gd name="connsiteY5" fmla="*/ 104584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997" h="115252">
                  <a:moveTo>
                    <a:pt x="362998" y="115252"/>
                  </a:moveTo>
                  <a:lnTo>
                    <a:pt x="107728" y="115252"/>
                  </a:lnTo>
                  <a:lnTo>
                    <a:pt x="0" y="7620"/>
                  </a:lnTo>
                  <a:lnTo>
                    <a:pt x="7620" y="0"/>
                  </a:lnTo>
                  <a:lnTo>
                    <a:pt x="112109" y="104584"/>
                  </a:lnTo>
                  <a:lnTo>
                    <a:pt x="362998" y="104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45809A9C-6946-41C6-BEB4-09302B0182C5}"/>
                </a:ext>
              </a:extLst>
            </p:cNvPr>
            <p:cNvSpPr/>
            <p:nvPr/>
          </p:nvSpPr>
          <p:spPr>
            <a:xfrm>
              <a:off x="4409399" y="3288481"/>
              <a:ext cx="40171" cy="40100"/>
            </a:xfrm>
            <a:custGeom>
              <a:avLst/>
              <a:gdLst>
                <a:gd name="connsiteX0" fmla="*/ 34242 w 40171"/>
                <a:gd name="connsiteY0" fmla="*/ 5858 h 40100"/>
                <a:gd name="connsiteX1" fmla="*/ 5858 w 40171"/>
                <a:gd name="connsiteY1" fmla="*/ 5858 h 40100"/>
                <a:gd name="connsiteX2" fmla="*/ 5858 w 40171"/>
                <a:gd name="connsiteY2" fmla="*/ 34242 h 40100"/>
                <a:gd name="connsiteX3" fmla="*/ 34242 w 40171"/>
                <a:gd name="connsiteY3" fmla="*/ 34242 h 40100"/>
                <a:gd name="connsiteX4" fmla="*/ 34242 w 40171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148" y="26432"/>
                    <a:pt x="42148" y="13764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5967080-24CA-4400-B3FC-B2AA63C74DE7}"/>
                </a:ext>
              </a:extLst>
            </p:cNvPr>
            <p:cNvSpPr/>
            <p:nvPr/>
          </p:nvSpPr>
          <p:spPr>
            <a:xfrm>
              <a:off x="4128364" y="3339011"/>
              <a:ext cx="1439989" cy="341280"/>
            </a:xfrm>
            <a:custGeom>
              <a:avLst/>
              <a:gdLst>
                <a:gd name="connsiteX0" fmla="*/ 630555 w 1439989"/>
                <a:gd name="connsiteY0" fmla="*/ 341281 h 341280"/>
                <a:gd name="connsiteX1" fmla="*/ 99822 w 1439989"/>
                <a:gd name="connsiteY1" fmla="*/ 341281 h 341280"/>
                <a:gd name="connsiteX2" fmla="*/ 0 w 1439989"/>
                <a:gd name="connsiteY2" fmla="*/ 241459 h 341280"/>
                <a:gd name="connsiteX3" fmla="*/ 7525 w 1439989"/>
                <a:gd name="connsiteY3" fmla="*/ 233839 h 341280"/>
                <a:gd name="connsiteX4" fmla="*/ 104299 w 1439989"/>
                <a:gd name="connsiteY4" fmla="*/ 330613 h 341280"/>
                <a:gd name="connsiteX5" fmla="*/ 626078 w 1439989"/>
                <a:gd name="connsiteY5" fmla="*/ 330613 h 341280"/>
                <a:gd name="connsiteX6" fmla="*/ 956691 w 1439989"/>
                <a:gd name="connsiteY6" fmla="*/ 0 h 341280"/>
                <a:gd name="connsiteX7" fmla="*/ 1439990 w 1439989"/>
                <a:gd name="connsiteY7" fmla="*/ 0 h 341280"/>
                <a:gd name="connsiteX8" fmla="*/ 1439990 w 1439989"/>
                <a:gd name="connsiteY8" fmla="*/ 10668 h 341280"/>
                <a:gd name="connsiteX9" fmla="*/ 961073 w 1439989"/>
                <a:gd name="connsiteY9" fmla="*/ 10668 h 34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9989" h="341280">
                  <a:moveTo>
                    <a:pt x="630555" y="341281"/>
                  </a:moveTo>
                  <a:lnTo>
                    <a:pt x="99822" y="341281"/>
                  </a:lnTo>
                  <a:lnTo>
                    <a:pt x="0" y="241459"/>
                  </a:lnTo>
                  <a:lnTo>
                    <a:pt x="7525" y="233839"/>
                  </a:lnTo>
                  <a:lnTo>
                    <a:pt x="104299" y="330613"/>
                  </a:lnTo>
                  <a:lnTo>
                    <a:pt x="626078" y="330613"/>
                  </a:lnTo>
                  <a:lnTo>
                    <a:pt x="956691" y="0"/>
                  </a:lnTo>
                  <a:lnTo>
                    <a:pt x="1439990" y="0"/>
                  </a:lnTo>
                  <a:lnTo>
                    <a:pt x="1439990" y="10668"/>
                  </a:lnTo>
                  <a:lnTo>
                    <a:pt x="96107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51712C4-35B5-42DF-A386-EAD4E3B7EA16}"/>
                </a:ext>
              </a:extLst>
            </p:cNvPr>
            <p:cNvSpPr/>
            <p:nvPr/>
          </p:nvSpPr>
          <p:spPr>
            <a:xfrm>
              <a:off x="5547208" y="332424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8954"/>
                    <a:pt x="0" y="20098"/>
                  </a:cubicBezTo>
                  <a:cubicBezTo>
                    <a:pt x="0" y="31242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97589FD-EB2B-437D-B406-CB97DC7E40F2}"/>
                </a:ext>
              </a:extLst>
            </p:cNvPr>
            <p:cNvSpPr/>
            <p:nvPr/>
          </p:nvSpPr>
          <p:spPr>
            <a:xfrm>
              <a:off x="4535463" y="2923054"/>
              <a:ext cx="824102" cy="148304"/>
            </a:xfrm>
            <a:custGeom>
              <a:avLst/>
              <a:gdLst>
                <a:gd name="connsiteX0" fmla="*/ 824103 w 824102"/>
                <a:gd name="connsiteY0" fmla="*/ 148304 h 148304"/>
                <a:gd name="connsiteX1" fmla="*/ 140684 w 824102"/>
                <a:gd name="connsiteY1" fmla="*/ 148304 h 148304"/>
                <a:gd name="connsiteX2" fmla="*/ 0 w 824102"/>
                <a:gd name="connsiteY2" fmla="*/ 7525 h 148304"/>
                <a:gd name="connsiteX3" fmla="*/ 7525 w 824102"/>
                <a:gd name="connsiteY3" fmla="*/ 0 h 148304"/>
                <a:gd name="connsiteX4" fmla="*/ 145161 w 824102"/>
                <a:gd name="connsiteY4" fmla="*/ 137636 h 148304"/>
                <a:gd name="connsiteX5" fmla="*/ 824103 w 824102"/>
                <a:gd name="connsiteY5" fmla="*/ 137636 h 14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4102" h="148304">
                  <a:moveTo>
                    <a:pt x="824103" y="148304"/>
                  </a:moveTo>
                  <a:lnTo>
                    <a:pt x="140684" y="148304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45161" y="137636"/>
                  </a:lnTo>
                  <a:lnTo>
                    <a:pt x="824103" y="1376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F720BD6-BB44-4457-A730-C1AF235A74C7}"/>
                </a:ext>
              </a:extLst>
            </p:cNvPr>
            <p:cNvSpPr/>
            <p:nvPr/>
          </p:nvSpPr>
          <p:spPr>
            <a:xfrm>
              <a:off x="5338515" y="3045927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4"/>
                    <a:pt x="1" y="20098"/>
                  </a:cubicBezTo>
                  <a:cubicBezTo>
                    <a:pt x="-95" y="31242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7760B5A-55AF-4F5D-AE1D-9EDBE20A280C}"/>
                </a:ext>
              </a:extLst>
            </p:cNvPr>
            <p:cNvSpPr/>
            <p:nvPr/>
          </p:nvSpPr>
          <p:spPr>
            <a:xfrm>
              <a:off x="5422716" y="3125937"/>
              <a:ext cx="623982" cy="104775"/>
            </a:xfrm>
            <a:custGeom>
              <a:avLst/>
              <a:gdLst>
                <a:gd name="connsiteX0" fmla="*/ 7525 w 623982"/>
                <a:gd name="connsiteY0" fmla="*/ 104775 h 104775"/>
                <a:gd name="connsiteX1" fmla="*/ 0 w 623982"/>
                <a:gd name="connsiteY1" fmla="*/ 97250 h 104775"/>
                <a:gd name="connsiteX2" fmla="*/ 97250 w 623982"/>
                <a:gd name="connsiteY2" fmla="*/ 0 h 104775"/>
                <a:gd name="connsiteX3" fmla="*/ 623983 w 623982"/>
                <a:gd name="connsiteY3" fmla="*/ 0 h 104775"/>
                <a:gd name="connsiteX4" fmla="*/ 623983 w 623982"/>
                <a:gd name="connsiteY4" fmla="*/ 10668 h 104775"/>
                <a:gd name="connsiteX5" fmla="*/ 101632 w 623982"/>
                <a:gd name="connsiteY5" fmla="*/ 1066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982" h="104775">
                  <a:moveTo>
                    <a:pt x="7525" y="104775"/>
                  </a:moveTo>
                  <a:lnTo>
                    <a:pt x="0" y="97250"/>
                  </a:lnTo>
                  <a:lnTo>
                    <a:pt x="97250" y="0"/>
                  </a:lnTo>
                  <a:lnTo>
                    <a:pt x="623983" y="0"/>
                  </a:lnTo>
                  <a:lnTo>
                    <a:pt x="623983" y="10668"/>
                  </a:lnTo>
                  <a:lnTo>
                    <a:pt x="101632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3B044D3-92C8-40BB-B8F0-A429C93400B7}"/>
                </a:ext>
              </a:extLst>
            </p:cNvPr>
            <p:cNvSpPr/>
            <p:nvPr/>
          </p:nvSpPr>
          <p:spPr>
            <a:xfrm>
              <a:off x="6025649" y="3111173"/>
              <a:ext cx="40195" cy="40195"/>
            </a:xfrm>
            <a:custGeom>
              <a:avLst/>
              <a:gdLst>
                <a:gd name="connsiteX0" fmla="*/ 20098 w 40195"/>
                <a:gd name="connsiteY0" fmla="*/ 40195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5"/>
                  </a:moveTo>
                  <a:cubicBezTo>
                    <a:pt x="31147" y="40195"/>
                    <a:pt x="40196" y="31242"/>
                    <a:pt x="40196" y="20098"/>
                  </a:cubicBezTo>
                  <a:cubicBezTo>
                    <a:pt x="40196" y="9049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5"/>
                    <a:pt x="20098" y="40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D07C973-A920-4848-A85A-8ACACB649264}"/>
                </a:ext>
              </a:extLst>
            </p:cNvPr>
            <p:cNvSpPr/>
            <p:nvPr/>
          </p:nvSpPr>
          <p:spPr>
            <a:xfrm>
              <a:off x="5205261" y="3340630"/>
              <a:ext cx="1015079" cy="247364"/>
            </a:xfrm>
            <a:custGeom>
              <a:avLst/>
              <a:gdLst>
                <a:gd name="connsiteX0" fmla="*/ 1007459 w 1015079"/>
                <a:gd name="connsiteY0" fmla="*/ 247364 h 247364"/>
                <a:gd name="connsiteX1" fmla="*/ 888778 w 1015079"/>
                <a:gd name="connsiteY1" fmla="*/ 128683 h 247364"/>
                <a:gd name="connsiteX2" fmla="*/ 121158 w 1015079"/>
                <a:gd name="connsiteY2" fmla="*/ 128683 h 247364"/>
                <a:gd name="connsiteX3" fmla="*/ 0 w 1015079"/>
                <a:gd name="connsiteY3" fmla="*/ 7525 h 247364"/>
                <a:gd name="connsiteX4" fmla="*/ 7525 w 1015079"/>
                <a:gd name="connsiteY4" fmla="*/ 0 h 247364"/>
                <a:gd name="connsiteX5" fmla="*/ 125539 w 1015079"/>
                <a:gd name="connsiteY5" fmla="*/ 118015 h 247364"/>
                <a:gd name="connsiteX6" fmla="*/ 893255 w 1015079"/>
                <a:gd name="connsiteY6" fmla="*/ 118015 h 247364"/>
                <a:gd name="connsiteX7" fmla="*/ 1015079 w 1015079"/>
                <a:gd name="connsiteY7" fmla="*/ 239840 h 24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079" h="247364">
                  <a:moveTo>
                    <a:pt x="1007459" y="247364"/>
                  </a:moveTo>
                  <a:lnTo>
                    <a:pt x="888778" y="128683"/>
                  </a:lnTo>
                  <a:lnTo>
                    <a:pt x="121158" y="128683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25539" y="118015"/>
                  </a:lnTo>
                  <a:lnTo>
                    <a:pt x="893255" y="118015"/>
                  </a:lnTo>
                  <a:lnTo>
                    <a:pt x="1015079" y="2398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27A0AFA-F0E1-41D7-BA69-85152DD8DC1B}"/>
                </a:ext>
              </a:extLst>
            </p:cNvPr>
            <p:cNvSpPr/>
            <p:nvPr/>
          </p:nvSpPr>
          <p:spPr>
            <a:xfrm>
              <a:off x="6195718" y="3563468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AD68449-846C-4921-9673-B678827386C3}"/>
                </a:ext>
              </a:extLst>
            </p:cNvPr>
            <p:cNvSpPr/>
            <p:nvPr/>
          </p:nvSpPr>
          <p:spPr>
            <a:xfrm>
              <a:off x="2282609" y="2788847"/>
              <a:ext cx="1772221" cy="741425"/>
            </a:xfrm>
            <a:custGeom>
              <a:avLst/>
              <a:gdLst>
                <a:gd name="connsiteX0" fmla="*/ 321183 w 1772221"/>
                <a:gd name="connsiteY0" fmla="*/ 741426 h 741425"/>
                <a:gd name="connsiteX1" fmla="*/ 110300 w 1772221"/>
                <a:gd name="connsiteY1" fmla="*/ 741426 h 741425"/>
                <a:gd name="connsiteX2" fmla="*/ 0 w 1772221"/>
                <a:gd name="connsiteY2" fmla="*/ 631031 h 741425"/>
                <a:gd name="connsiteX3" fmla="*/ 7525 w 1772221"/>
                <a:gd name="connsiteY3" fmla="*/ 623507 h 741425"/>
                <a:gd name="connsiteX4" fmla="*/ 114776 w 1772221"/>
                <a:gd name="connsiteY4" fmla="*/ 730663 h 741425"/>
                <a:gd name="connsiteX5" fmla="*/ 316802 w 1772221"/>
                <a:gd name="connsiteY5" fmla="*/ 730663 h 741425"/>
                <a:gd name="connsiteX6" fmla="*/ 727805 w 1772221"/>
                <a:gd name="connsiteY6" fmla="*/ 319659 h 741425"/>
                <a:gd name="connsiteX7" fmla="*/ 1027938 w 1772221"/>
                <a:gd name="connsiteY7" fmla="*/ 319659 h 741425"/>
                <a:gd name="connsiteX8" fmla="*/ 1347597 w 1772221"/>
                <a:gd name="connsiteY8" fmla="*/ 0 h 741425"/>
                <a:gd name="connsiteX9" fmla="*/ 1772222 w 1772221"/>
                <a:gd name="connsiteY9" fmla="*/ 0 h 741425"/>
                <a:gd name="connsiteX10" fmla="*/ 1772222 w 1772221"/>
                <a:gd name="connsiteY10" fmla="*/ 10668 h 741425"/>
                <a:gd name="connsiteX11" fmla="*/ 1351979 w 1772221"/>
                <a:gd name="connsiteY11" fmla="*/ 10668 h 741425"/>
                <a:gd name="connsiteX12" fmla="*/ 1032319 w 1772221"/>
                <a:gd name="connsiteY12" fmla="*/ 330327 h 741425"/>
                <a:gd name="connsiteX13" fmla="*/ 732282 w 1772221"/>
                <a:gd name="connsiteY13" fmla="*/ 330327 h 7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2221" h="741425">
                  <a:moveTo>
                    <a:pt x="321183" y="741426"/>
                  </a:moveTo>
                  <a:lnTo>
                    <a:pt x="110300" y="741426"/>
                  </a:lnTo>
                  <a:lnTo>
                    <a:pt x="0" y="631031"/>
                  </a:lnTo>
                  <a:lnTo>
                    <a:pt x="7525" y="623507"/>
                  </a:lnTo>
                  <a:lnTo>
                    <a:pt x="114776" y="730663"/>
                  </a:lnTo>
                  <a:lnTo>
                    <a:pt x="316802" y="730663"/>
                  </a:lnTo>
                  <a:lnTo>
                    <a:pt x="727805" y="319659"/>
                  </a:lnTo>
                  <a:lnTo>
                    <a:pt x="1027938" y="319659"/>
                  </a:lnTo>
                  <a:lnTo>
                    <a:pt x="1347597" y="0"/>
                  </a:lnTo>
                  <a:lnTo>
                    <a:pt x="1772222" y="0"/>
                  </a:lnTo>
                  <a:lnTo>
                    <a:pt x="1772222" y="10668"/>
                  </a:lnTo>
                  <a:lnTo>
                    <a:pt x="1351979" y="10668"/>
                  </a:lnTo>
                  <a:lnTo>
                    <a:pt x="1032319" y="330327"/>
                  </a:lnTo>
                  <a:lnTo>
                    <a:pt x="732282" y="3303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DB52371-D18B-4707-B223-07CACC0BFD66}"/>
                </a:ext>
              </a:extLst>
            </p:cNvPr>
            <p:cNvSpPr/>
            <p:nvPr/>
          </p:nvSpPr>
          <p:spPr>
            <a:xfrm>
              <a:off x="4033685" y="2774083"/>
              <a:ext cx="40195" cy="40195"/>
            </a:xfrm>
            <a:custGeom>
              <a:avLst/>
              <a:gdLst>
                <a:gd name="connsiteX0" fmla="*/ 20098 w 40195"/>
                <a:gd name="connsiteY0" fmla="*/ 0 h 40195"/>
                <a:gd name="connsiteX1" fmla="*/ 40196 w 40195"/>
                <a:gd name="connsiteY1" fmla="*/ 20098 h 40195"/>
                <a:gd name="connsiteX2" fmla="*/ 20098 w 40195"/>
                <a:gd name="connsiteY2" fmla="*/ 40196 h 40195"/>
                <a:gd name="connsiteX3" fmla="*/ 0 w 40195"/>
                <a:gd name="connsiteY3" fmla="*/ 20098 h 40195"/>
                <a:gd name="connsiteX4" fmla="*/ 20098 w 40195"/>
                <a:gd name="connsiteY4" fmla="*/ 0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0"/>
                  </a:moveTo>
                  <a:cubicBezTo>
                    <a:pt x="31147" y="0"/>
                    <a:pt x="40196" y="8953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ubicBezTo>
                    <a:pt x="8954" y="40196"/>
                    <a:pt x="0" y="31242"/>
                    <a:pt x="0" y="20098"/>
                  </a:cubicBezTo>
                  <a:cubicBezTo>
                    <a:pt x="0" y="9049"/>
                    <a:pt x="8954" y="0"/>
                    <a:pt x="20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E67F134-F7CA-44AC-8365-E05D924D5E72}"/>
                </a:ext>
              </a:extLst>
            </p:cNvPr>
            <p:cNvSpPr/>
            <p:nvPr/>
          </p:nvSpPr>
          <p:spPr>
            <a:xfrm>
              <a:off x="2266965" y="3396780"/>
              <a:ext cx="40243" cy="40100"/>
            </a:xfrm>
            <a:custGeom>
              <a:avLst/>
              <a:gdLst>
                <a:gd name="connsiteX0" fmla="*/ 34314 w 40243"/>
                <a:gd name="connsiteY0" fmla="*/ 5858 h 40100"/>
                <a:gd name="connsiteX1" fmla="*/ 5929 w 40243"/>
                <a:gd name="connsiteY1" fmla="*/ 5858 h 40100"/>
                <a:gd name="connsiteX2" fmla="*/ 5929 w 40243"/>
                <a:gd name="connsiteY2" fmla="*/ 34242 h 40100"/>
                <a:gd name="connsiteX3" fmla="*/ 34314 w 40243"/>
                <a:gd name="connsiteY3" fmla="*/ 34242 h 40100"/>
                <a:gd name="connsiteX4" fmla="*/ 34314 w 40243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43" h="40100">
                  <a:moveTo>
                    <a:pt x="34314" y="5858"/>
                  </a:moveTo>
                  <a:cubicBezTo>
                    <a:pt x="26503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ubicBezTo>
                    <a:pt x="13740" y="42053"/>
                    <a:pt x="26408" y="42053"/>
                    <a:pt x="34314" y="34242"/>
                  </a:cubicBezTo>
                  <a:cubicBezTo>
                    <a:pt x="42220" y="26432"/>
                    <a:pt x="42220" y="13668"/>
                    <a:pt x="34314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6C0863A-E00D-46CB-9E5C-65EE0617395B}"/>
                </a:ext>
              </a:extLst>
            </p:cNvPr>
            <p:cNvSpPr/>
            <p:nvPr/>
          </p:nvSpPr>
          <p:spPr>
            <a:xfrm>
              <a:off x="2710377" y="3230331"/>
              <a:ext cx="561498" cy="191166"/>
            </a:xfrm>
            <a:custGeom>
              <a:avLst/>
              <a:gdLst>
                <a:gd name="connsiteX0" fmla="*/ 204407 w 561498"/>
                <a:gd name="connsiteY0" fmla="*/ 191167 h 191166"/>
                <a:gd name="connsiteX1" fmla="*/ 0 w 561498"/>
                <a:gd name="connsiteY1" fmla="*/ 191167 h 191166"/>
                <a:gd name="connsiteX2" fmla="*/ 0 w 561498"/>
                <a:gd name="connsiteY2" fmla="*/ 180499 h 191166"/>
                <a:gd name="connsiteX3" fmla="*/ 200025 w 561498"/>
                <a:gd name="connsiteY3" fmla="*/ 180499 h 191166"/>
                <a:gd name="connsiteX4" fmla="*/ 380524 w 561498"/>
                <a:gd name="connsiteY4" fmla="*/ 0 h 191166"/>
                <a:gd name="connsiteX5" fmla="*/ 561499 w 561498"/>
                <a:gd name="connsiteY5" fmla="*/ 0 h 191166"/>
                <a:gd name="connsiteX6" fmla="*/ 561499 w 561498"/>
                <a:gd name="connsiteY6" fmla="*/ 10668 h 191166"/>
                <a:gd name="connsiteX7" fmla="*/ 384905 w 561498"/>
                <a:gd name="connsiteY7" fmla="*/ 10668 h 19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498" h="191166">
                  <a:moveTo>
                    <a:pt x="204407" y="191167"/>
                  </a:moveTo>
                  <a:lnTo>
                    <a:pt x="0" y="191167"/>
                  </a:lnTo>
                  <a:lnTo>
                    <a:pt x="0" y="180499"/>
                  </a:lnTo>
                  <a:lnTo>
                    <a:pt x="200025" y="180499"/>
                  </a:lnTo>
                  <a:lnTo>
                    <a:pt x="380524" y="0"/>
                  </a:lnTo>
                  <a:lnTo>
                    <a:pt x="561499" y="0"/>
                  </a:lnTo>
                  <a:lnTo>
                    <a:pt x="561499" y="10668"/>
                  </a:lnTo>
                  <a:lnTo>
                    <a:pt x="384905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EA9129B-222F-4AED-BA2C-51627B3AB6D6}"/>
                </a:ext>
              </a:extLst>
            </p:cNvPr>
            <p:cNvSpPr/>
            <p:nvPr/>
          </p:nvSpPr>
          <p:spPr>
            <a:xfrm>
              <a:off x="3250826" y="3215567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8953"/>
                    <a:pt x="31242" y="0"/>
                    <a:pt x="20098" y="0"/>
                  </a:cubicBezTo>
                  <a:cubicBezTo>
                    <a:pt x="8954" y="0"/>
                    <a:pt x="0" y="9049"/>
                    <a:pt x="0" y="20098"/>
                  </a:cubicBezTo>
                  <a:cubicBezTo>
                    <a:pt x="0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740E866-E14B-43A5-801D-436C0BB6634E}"/>
                </a:ext>
              </a:extLst>
            </p:cNvPr>
            <p:cNvSpPr/>
            <p:nvPr/>
          </p:nvSpPr>
          <p:spPr>
            <a:xfrm>
              <a:off x="3438849" y="2843616"/>
              <a:ext cx="858583" cy="149447"/>
            </a:xfrm>
            <a:custGeom>
              <a:avLst/>
              <a:gdLst>
                <a:gd name="connsiteX0" fmla="*/ 456724 w 858583"/>
                <a:gd name="connsiteY0" fmla="*/ 149447 h 149447"/>
                <a:gd name="connsiteX1" fmla="*/ 0 w 858583"/>
                <a:gd name="connsiteY1" fmla="*/ 149447 h 149447"/>
                <a:gd name="connsiteX2" fmla="*/ 0 w 858583"/>
                <a:gd name="connsiteY2" fmla="*/ 138779 h 149447"/>
                <a:gd name="connsiteX3" fmla="*/ 452247 w 858583"/>
                <a:gd name="connsiteY3" fmla="*/ 138779 h 149447"/>
                <a:gd name="connsiteX4" fmla="*/ 546926 w 858583"/>
                <a:gd name="connsiteY4" fmla="*/ 44196 h 149447"/>
                <a:gd name="connsiteX5" fmla="*/ 806768 w 858583"/>
                <a:gd name="connsiteY5" fmla="*/ 44196 h 149447"/>
                <a:gd name="connsiteX6" fmla="*/ 850963 w 858583"/>
                <a:gd name="connsiteY6" fmla="*/ 0 h 149447"/>
                <a:gd name="connsiteX7" fmla="*/ 858584 w 858583"/>
                <a:gd name="connsiteY7" fmla="*/ 7525 h 149447"/>
                <a:gd name="connsiteX8" fmla="*/ 811149 w 858583"/>
                <a:gd name="connsiteY8" fmla="*/ 54864 h 149447"/>
                <a:gd name="connsiteX9" fmla="*/ 551307 w 858583"/>
                <a:gd name="connsiteY9" fmla="*/ 54864 h 14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8583" h="149447">
                  <a:moveTo>
                    <a:pt x="456724" y="149447"/>
                  </a:moveTo>
                  <a:lnTo>
                    <a:pt x="0" y="149447"/>
                  </a:lnTo>
                  <a:lnTo>
                    <a:pt x="0" y="138779"/>
                  </a:lnTo>
                  <a:lnTo>
                    <a:pt x="452247" y="138779"/>
                  </a:lnTo>
                  <a:lnTo>
                    <a:pt x="546926" y="44196"/>
                  </a:lnTo>
                  <a:lnTo>
                    <a:pt x="806768" y="44196"/>
                  </a:lnTo>
                  <a:lnTo>
                    <a:pt x="850963" y="0"/>
                  </a:lnTo>
                  <a:lnTo>
                    <a:pt x="858584" y="7525"/>
                  </a:lnTo>
                  <a:lnTo>
                    <a:pt x="811149" y="54864"/>
                  </a:lnTo>
                  <a:lnTo>
                    <a:pt x="551307" y="548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9844170-E35C-4600-A840-F01029728307}"/>
                </a:ext>
              </a:extLst>
            </p:cNvPr>
            <p:cNvSpPr/>
            <p:nvPr/>
          </p:nvSpPr>
          <p:spPr>
            <a:xfrm>
              <a:off x="4272811" y="2828042"/>
              <a:ext cx="40100" cy="40171"/>
            </a:xfrm>
            <a:custGeom>
              <a:avLst/>
              <a:gdLst>
                <a:gd name="connsiteX0" fmla="*/ 34242 w 40100"/>
                <a:gd name="connsiteY0" fmla="*/ 34242 h 40171"/>
                <a:gd name="connsiteX1" fmla="*/ 34242 w 40100"/>
                <a:gd name="connsiteY1" fmla="*/ 5858 h 40171"/>
                <a:gd name="connsiteX2" fmla="*/ 5858 w 40100"/>
                <a:gd name="connsiteY2" fmla="*/ 5858 h 40171"/>
                <a:gd name="connsiteX3" fmla="*/ 5858 w 40100"/>
                <a:gd name="connsiteY3" fmla="*/ 34242 h 40171"/>
                <a:gd name="connsiteX4" fmla="*/ 34242 w 40100"/>
                <a:gd name="connsiteY4" fmla="*/ 34242 h 4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71">
                  <a:moveTo>
                    <a:pt x="34242" y="34242"/>
                  </a:move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148"/>
                    <a:pt x="26432" y="42148"/>
                    <a:pt x="34242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A7D6170-0B65-4C16-A58D-02E6BD73CFE7}"/>
                </a:ext>
              </a:extLst>
            </p:cNvPr>
            <p:cNvSpPr/>
            <p:nvPr/>
          </p:nvSpPr>
          <p:spPr>
            <a:xfrm>
              <a:off x="3415989" y="3145368"/>
              <a:ext cx="218598" cy="78200"/>
            </a:xfrm>
            <a:custGeom>
              <a:avLst/>
              <a:gdLst>
                <a:gd name="connsiteX0" fmla="*/ 218599 w 218598"/>
                <a:gd name="connsiteY0" fmla="*/ 78200 h 78200"/>
                <a:gd name="connsiteX1" fmla="*/ 70676 w 218598"/>
                <a:gd name="connsiteY1" fmla="*/ 78200 h 78200"/>
                <a:gd name="connsiteX2" fmla="*/ 0 w 218598"/>
                <a:gd name="connsiteY2" fmla="*/ 7525 h 78200"/>
                <a:gd name="connsiteX3" fmla="*/ 7525 w 218598"/>
                <a:gd name="connsiteY3" fmla="*/ 0 h 78200"/>
                <a:gd name="connsiteX4" fmla="*/ 75057 w 218598"/>
                <a:gd name="connsiteY4" fmla="*/ 67532 h 78200"/>
                <a:gd name="connsiteX5" fmla="*/ 218599 w 218598"/>
                <a:gd name="connsiteY5" fmla="*/ 67532 h 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598" h="78200">
                  <a:moveTo>
                    <a:pt x="218599" y="78200"/>
                  </a:moveTo>
                  <a:lnTo>
                    <a:pt x="70676" y="78200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75057" y="67532"/>
                  </a:lnTo>
                  <a:lnTo>
                    <a:pt x="218599" y="67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A6933A5B-0009-49DB-91C6-BFBB942DCE76}"/>
                </a:ext>
              </a:extLst>
            </p:cNvPr>
            <p:cNvSpPr/>
            <p:nvPr/>
          </p:nvSpPr>
          <p:spPr>
            <a:xfrm>
              <a:off x="3400416" y="3129794"/>
              <a:ext cx="40100" cy="40100"/>
            </a:xfrm>
            <a:custGeom>
              <a:avLst/>
              <a:gdLst>
                <a:gd name="connsiteX0" fmla="*/ 34242 w 40100"/>
                <a:gd name="connsiteY0" fmla="*/ 5858 h 40100"/>
                <a:gd name="connsiteX1" fmla="*/ 5858 w 40100"/>
                <a:gd name="connsiteY1" fmla="*/ 5858 h 40100"/>
                <a:gd name="connsiteX2" fmla="*/ 5858 w 40100"/>
                <a:gd name="connsiteY2" fmla="*/ 34242 h 40100"/>
                <a:gd name="connsiteX3" fmla="*/ 34242 w 40100"/>
                <a:gd name="connsiteY3" fmla="*/ 34242 h 40100"/>
                <a:gd name="connsiteX4" fmla="*/ 34242 w 40100"/>
                <a:gd name="connsiteY4" fmla="*/ 5858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2" y="5858"/>
                  </a:move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E3DD7CF-5590-4E10-8065-79276C448976}"/>
                </a:ext>
              </a:extLst>
            </p:cNvPr>
            <p:cNvSpPr/>
            <p:nvPr/>
          </p:nvSpPr>
          <p:spPr>
            <a:xfrm>
              <a:off x="4091788" y="2693216"/>
              <a:ext cx="1739836" cy="204882"/>
            </a:xfrm>
            <a:custGeom>
              <a:avLst/>
              <a:gdLst>
                <a:gd name="connsiteX0" fmla="*/ 1732217 w 1739836"/>
                <a:gd name="connsiteY0" fmla="*/ 204883 h 204882"/>
                <a:gd name="connsiteX1" fmla="*/ 1654302 w 1739836"/>
                <a:gd name="connsiteY1" fmla="*/ 126968 h 204882"/>
                <a:gd name="connsiteX2" fmla="*/ 813816 w 1739836"/>
                <a:gd name="connsiteY2" fmla="*/ 126968 h 204882"/>
                <a:gd name="connsiteX3" fmla="*/ 697516 w 1739836"/>
                <a:gd name="connsiteY3" fmla="*/ 10668 h 204882"/>
                <a:gd name="connsiteX4" fmla="*/ 199549 w 1739836"/>
                <a:gd name="connsiteY4" fmla="*/ 10668 h 204882"/>
                <a:gd name="connsiteX5" fmla="*/ 7620 w 1739836"/>
                <a:gd name="connsiteY5" fmla="*/ 202597 h 204882"/>
                <a:gd name="connsiteX6" fmla="*/ 0 w 1739836"/>
                <a:gd name="connsiteY6" fmla="*/ 195072 h 204882"/>
                <a:gd name="connsiteX7" fmla="*/ 195167 w 1739836"/>
                <a:gd name="connsiteY7" fmla="*/ 0 h 204882"/>
                <a:gd name="connsiteX8" fmla="*/ 701897 w 1739836"/>
                <a:gd name="connsiteY8" fmla="*/ 0 h 204882"/>
                <a:gd name="connsiteX9" fmla="*/ 818293 w 1739836"/>
                <a:gd name="connsiteY9" fmla="*/ 116300 h 204882"/>
                <a:gd name="connsiteX10" fmla="*/ 1658779 w 1739836"/>
                <a:gd name="connsiteY10" fmla="*/ 116300 h 204882"/>
                <a:gd name="connsiteX11" fmla="*/ 1739836 w 1739836"/>
                <a:gd name="connsiteY11" fmla="*/ 197358 h 20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9836" h="204882">
                  <a:moveTo>
                    <a:pt x="1732217" y="204883"/>
                  </a:moveTo>
                  <a:lnTo>
                    <a:pt x="1654302" y="126968"/>
                  </a:lnTo>
                  <a:lnTo>
                    <a:pt x="813816" y="126968"/>
                  </a:lnTo>
                  <a:lnTo>
                    <a:pt x="697516" y="10668"/>
                  </a:lnTo>
                  <a:lnTo>
                    <a:pt x="199549" y="10668"/>
                  </a:lnTo>
                  <a:lnTo>
                    <a:pt x="7620" y="202597"/>
                  </a:lnTo>
                  <a:lnTo>
                    <a:pt x="0" y="195072"/>
                  </a:lnTo>
                  <a:lnTo>
                    <a:pt x="195167" y="0"/>
                  </a:lnTo>
                  <a:lnTo>
                    <a:pt x="701897" y="0"/>
                  </a:lnTo>
                  <a:lnTo>
                    <a:pt x="818293" y="116300"/>
                  </a:lnTo>
                  <a:lnTo>
                    <a:pt x="1658779" y="116300"/>
                  </a:lnTo>
                  <a:lnTo>
                    <a:pt x="1739836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94143FB-22D9-42E1-A549-4A2030358673}"/>
                </a:ext>
              </a:extLst>
            </p:cNvPr>
            <p:cNvSpPr/>
            <p:nvPr/>
          </p:nvSpPr>
          <p:spPr>
            <a:xfrm>
              <a:off x="5807026" y="2873572"/>
              <a:ext cx="40171" cy="40100"/>
            </a:xfrm>
            <a:custGeom>
              <a:avLst/>
              <a:gdLst>
                <a:gd name="connsiteX0" fmla="*/ 5929 w 40171"/>
                <a:gd name="connsiteY0" fmla="*/ 34242 h 40100"/>
                <a:gd name="connsiteX1" fmla="*/ 34314 w 40171"/>
                <a:gd name="connsiteY1" fmla="*/ 34242 h 40100"/>
                <a:gd name="connsiteX2" fmla="*/ 34314 w 40171"/>
                <a:gd name="connsiteY2" fmla="*/ 5858 h 40100"/>
                <a:gd name="connsiteX3" fmla="*/ 5929 w 40171"/>
                <a:gd name="connsiteY3" fmla="*/ 5858 h 40100"/>
                <a:gd name="connsiteX4" fmla="*/ 5929 w 40171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71" h="40100">
                  <a:moveTo>
                    <a:pt x="5929" y="34242"/>
                  </a:moveTo>
                  <a:cubicBezTo>
                    <a:pt x="13740" y="42053"/>
                    <a:pt x="26408" y="42053"/>
                    <a:pt x="34314" y="34242"/>
                  </a:cubicBezTo>
                  <a:cubicBezTo>
                    <a:pt x="42124" y="26432"/>
                    <a:pt x="42124" y="13668"/>
                    <a:pt x="34314" y="5858"/>
                  </a:cubicBezTo>
                  <a:cubicBezTo>
                    <a:pt x="26408" y="-1953"/>
                    <a:pt x="13740" y="-1953"/>
                    <a:pt x="5929" y="5858"/>
                  </a:cubicBezTo>
                  <a:cubicBezTo>
                    <a:pt x="-1976" y="13668"/>
                    <a:pt x="-1976" y="26432"/>
                    <a:pt x="5929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AA2553F-2582-477D-B6B1-D5F91EF68081}"/>
                </a:ext>
              </a:extLst>
            </p:cNvPr>
            <p:cNvSpPr/>
            <p:nvPr/>
          </p:nvSpPr>
          <p:spPr>
            <a:xfrm>
              <a:off x="4291337" y="3195565"/>
              <a:ext cx="475202" cy="58673"/>
            </a:xfrm>
            <a:custGeom>
              <a:avLst/>
              <a:gdLst>
                <a:gd name="connsiteX0" fmla="*/ 467678 w 475202"/>
                <a:gd name="connsiteY0" fmla="*/ 58674 h 58673"/>
                <a:gd name="connsiteX1" fmla="*/ 419671 w 475202"/>
                <a:gd name="connsiteY1" fmla="*/ 10668 h 58673"/>
                <a:gd name="connsiteX2" fmla="*/ 0 w 475202"/>
                <a:gd name="connsiteY2" fmla="*/ 10668 h 58673"/>
                <a:gd name="connsiteX3" fmla="*/ 0 w 475202"/>
                <a:gd name="connsiteY3" fmla="*/ 0 h 58673"/>
                <a:gd name="connsiteX4" fmla="*/ 424053 w 475202"/>
                <a:gd name="connsiteY4" fmla="*/ 0 h 58673"/>
                <a:gd name="connsiteX5" fmla="*/ 475202 w 475202"/>
                <a:gd name="connsiteY5" fmla="*/ 51054 h 5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202" h="58673">
                  <a:moveTo>
                    <a:pt x="467678" y="58674"/>
                  </a:moveTo>
                  <a:lnTo>
                    <a:pt x="419671" y="10668"/>
                  </a:lnTo>
                  <a:lnTo>
                    <a:pt x="0" y="10668"/>
                  </a:lnTo>
                  <a:lnTo>
                    <a:pt x="0" y="0"/>
                  </a:lnTo>
                  <a:lnTo>
                    <a:pt x="424053" y="0"/>
                  </a:lnTo>
                  <a:lnTo>
                    <a:pt x="475202" y="510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E3F01A5-7619-4C62-8AB2-535114ADC773}"/>
                </a:ext>
              </a:extLst>
            </p:cNvPr>
            <p:cNvSpPr/>
            <p:nvPr/>
          </p:nvSpPr>
          <p:spPr>
            <a:xfrm>
              <a:off x="4742012" y="3229712"/>
              <a:ext cx="40100" cy="40100"/>
            </a:xfrm>
            <a:custGeom>
              <a:avLst/>
              <a:gdLst>
                <a:gd name="connsiteX0" fmla="*/ 5858 w 40100"/>
                <a:gd name="connsiteY0" fmla="*/ 34242 h 40100"/>
                <a:gd name="connsiteX1" fmla="*/ 34242 w 40100"/>
                <a:gd name="connsiteY1" fmla="*/ 34242 h 40100"/>
                <a:gd name="connsiteX2" fmla="*/ 34242 w 40100"/>
                <a:gd name="connsiteY2" fmla="*/ 5858 h 40100"/>
                <a:gd name="connsiteX3" fmla="*/ 5858 w 40100"/>
                <a:gd name="connsiteY3" fmla="*/ 5858 h 40100"/>
                <a:gd name="connsiteX4" fmla="*/ 5858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5858" y="34242"/>
                  </a:moveTo>
                  <a:cubicBezTo>
                    <a:pt x="13668" y="42053"/>
                    <a:pt x="26432" y="42053"/>
                    <a:pt x="34242" y="34242"/>
                  </a:cubicBezTo>
                  <a:cubicBezTo>
                    <a:pt x="42053" y="26432"/>
                    <a:pt x="42053" y="13668"/>
                    <a:pt x="34242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337"/>
                    <a:pt x="5858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EF730B34-04B3-41EA-99AA-F1B0ADF397A5}"/>
                </a:ext>
              </a:extLst>
            </p:cNvPr>
            <p:cNvSpPr/>
            <p:nvPr/>
          </p:nvSpPr>
          <p:spPr>
            <a:xfrm>
              <a:off x="4421163" y="2695121"/>
              <a:ext cx="359473" cy="122110"/>
            </a:xfrm>
            <a:custGeom>
              <a:avLst/>
              <a:gdLst>
                <a:gd name="connsiteX0" fmla="*/ 359473 w 359473"/>
                <a:gd name="connsiteY0" fmla="*/ 122111 h 122110"/>
                <a:gd name="connsiteX1" fmla="*/ 114490 w 359473"/>
                <a:gd name="connsiteY1" fmla="*/ 122111 h 122110"/>
                <a:gd name="connsiteX2" fmla="*/ 0 w 359473"/>
                <a:gd name="connsiteY2" fmla="*/ 7525 h 122110"/>
                <a:gd name="connsiteX3" fmla="*/ 7525 w 359473"/>
                <a:gd name="connsiteY3" fmla="*/ 0 h 122110"/>
                <a:gd name="connsiteX4" fmla="*/ 118967 w 359473"/>
                <a:gd name="connsiteY4" fmla="*/ 111443 h 122110"/>
                <a:gd name="connsiteX5" fmla="*/ 359473 w 359473"/>
                <a:gd name="connsiteY5" fmla="*/ 111443 h 12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473" h="122110">
                  <a:moveTo>
                    <a:pt x="359473" y="122111"/>
                  </a:moveTo>
                  <a:lnTo>
                    <a:pt x="114490" y="122111"/>
                  </a:lnTo>
                  <a:lnTo>
                    <a:pt x="0" y="7525"/>
                  </a:lnTo>
                  <a:lnTo>
                    <a:pt x="7525" y="0"/>
                  </a:lnTo>
                  <a:lnTo>
                    <a:pt x="118967" y="111443"/>
                  </a:lnTo>
                  <a:lnTo>
                    <a:pt x="359473" y="111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C7B0FD2-1925-4B67-8EE5-D051573C2802}"/>
                </a:ext>
              </a:extLst>
            </p:cNvPr>
            <p:cNvSpPr/>
            <p:nvPr/>
          </p:nvSpPr>
          <p:spPr>
            <a:xfrm>
              <a:off x="4759585" y="2791800"/>
              <a:ext cx="40196" cy="40195"/>
            </a:xfrm>
            <a:custGeom>
              <a:avLst/>
              <a:gdLst>
                <a:gd name="connsiteX0" fmla="*/ 20098 w 40196"/>
                <a:gd name="connsiteY0" fmla="*/ 40196 h 40195"/>
                <a:gd name="connsiteX1" fmla="*/ 40196 w 40196"/>
                <a:gd name="connsiteY1" fmla="*/ 20098 h 40195"/>
                <a:gd name="connsiteX2" fmla="*/ 20098 w 40196"/>
                <a:gd name="connsiteY2" fmla="*/ 0 h 40195"/>
                <a:gd name="connsiteX3" fmla="*/ 1 w 40196"/>
                <a:gd name="connsiteY3" fmla="*/ 20098 h 40195"/>
                <a:gd name="connsiteX4" fmla="*/ 20098 w 40196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6" h="40195">
                  <a:moveTo>
                    <a:pt x="20098" y="40196"/>
                  </a:moveTo>
                  <a:cubicBezTo>
                    <a:pt x="31147" y="40196"/>
                    <a:pt x="40196" y="31242"/>
                    <a:pt x="40196" y="20098"/>
                  </a:cubicBezTo>
                  <a:cubicBezTo>
                    <a:pt x="40196" y="9049"/>
                    <a:pt x="31147" y="0"/>
                    <a:pt x="20098" y="0"/>
                  </a:cubicBezTo>
                  <a:cubicBezTo>
                    <a:pt x="8954" y="0"/>
                    <a:pt x="1" y="8953"/>
                    <a:pt x="1" y="20098"/>
                  </a:cubicBezTo>
                  <a:cubicBezTo>
                    <a:pt x="-95" y="31147"/>
                    <a:pt x="8954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7B552FE-3D39-4F4F-8939-34DA6700957C}"/>
                </a:ext>
              </a:extLst>
            </p:cNvPr>
            <p:cNvSpPr/>
            <p:nvPr/>
          </p:nvSpPr>
          <p:spPr>
            <a:xfrm>
              <a:off x="4890555" y="3063929"/>
              <a:ext cx="380809" cy="81914"/>
            </a:xfrm>
            <a:custGeom>
              <a:avLst/>
              <a:gdLst>
                <a:gd name="connsiteX0" fmla="*/ 380810 w 380809"/>
                <a:gd name="connsiteY0" fmla="*/ 81915 h 81914"/>
                <a:gd name="connsiteX1" fmla="*/ 74390 w 380809"/>
                <a:gd name="connsiteY1" fmla="*/ 81915 h 81914"/>
                <a:gd name="connsiteX2" fmla="*/ 0 w 380809"/>
                <a:gd name="connsiteY2" fmla="*/ 7525 h 81914"/>
                <a:gd name="connsiteX3" fmla="*/ 7620 w 380809"/>
                <a:gd name="connsiteY3" fmla="*/ 0 h 81914"/>
                <a:gd name="connsiteX4" fmla="*/ 78867 w 380809"/>
                <a:gd name="connsiteY4" fmla="*/ 71247 h 81914"/>
                <a:gd name="connsiteX5" fmla="*/ 380810 w 380809"/>
                <a:gd name="connsiteY5" fmla="*/ 71247 h 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809" h="81914">
                  <a:moveTo>
                    <a:pt x="380810" y="81915"/>
                  </a:moveTo>
                  <a:lnTo>
                    <a:pt x="74390" y="81915"/>
                  </a:lnTo>
                  <a:lnTo>
                    <a:pt x="0" y="7525"/>
                  </a:lnTo>
                  <a:lnTo>
                    <a:pt x="7620" y="0"/>
                  </a:lnTo>
                  <a:lnTo>
                    <a:pt x="78867" y="71247"/>
                  </a:lnTo>
                  <a:lnTo>
                    <a:pt x="380810" y="71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515839A-D78F-4542-9AFA-319D6A26EBF8}"/>
                </a:ext>
              </a:extLst>
            </p:cNvPr>
            <p:cNvSpPr/>
            <p:nvPr/>
          </p:nvSpPr>
          <p:spPr>
            <a:xfrm>
              <a:off x="5250219" y="3120412"/>
              <a:ext cx="40195" cy="40195"/>
            </a:xfrm>
            <a:custGeom>
              <a:avLst/>
              <a:gdLst>
                <a:gd name="connsiteX0" fmla="*/ 20098 w 40195"/>
                <a:gd name="connsiteY0" fmla="*/ 40196 h 40195"/>
                <a:gd name="connsiteX1" fmla="*/ 40196 w 40195"/>
                <a:gd name="connsiteY1" fmla="*/ 20098 h 40195"/>
                <a:gd name="connsiteX2" fmla="*/ 20098 w 40195"/>
                <a:gd name="connsiteY2" fmla="*/ 0 h 40195"/>
                <a:gd name="connsiteX3" fmla="*/ 0 w 40195"/>
                <a:gd name="connsiteY3" fmla="*/ 20098 h 40195"/>
                <a:gd name="connsiteX4" fmla="*/ 20098 w 40195"/>
                <a:gd name="connsiteY4" fmla="*/ 40196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" h="40195">
                  <a:moveTo>
                    <a:pt x="20098" y="40196"/>
                  </a:moveTo>
                  <a:cubicBezTo>
                    <a:pt x="31242" y="40196"/>
                    <a:pt x="40196" y="31242"/>
                    <a:pt x="40196" y="20098"/>
                  </a:cubicBezTo>
                  <a:cubicBezTo>
                    <a:pt x="40196" y="8954"/>
                    <a:pt x="31242" y="0"/>
                    <a:pt x="20098" y="0"/>
                  </a:cubicBezTo>
                  <a:cubicBezTo>
                    <a:pt x="9049" y="0"/>
                    <a:pt x="0" y="9049"/>
                    <a:pt x="0" y="20098"/>
                  </a:cubicBezTo>
                  <a:cubicBezTo>
                    <a:pt x="0" y="31147"/>
                    <a:pt x="9049" y="40196"/>
                    <a:pt x="20098" y="40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E67127E-39AA-4DEC-8088-C7E3DB0B5F5F}"/>
                </a:ext>
              </a:extLst>
            </p:cNvPr>
            <p:cNvSpPr/>
            <p:nvPr/>
          </p:nvSpPr>
          <p:spPr>
            <a:xfrm>
              <a:off x="5094961" y="2479570"/>
              <a:ext cx="1125378" cy="338042"/>
            </a:xfrm>
            <a:custGeom>
              <a:avLst/>
              <a:gdLst>
                <a:gd name="connsiteX0" fmla="*/ 7525 w 1125378"/>
                <a:gd name="connsiteY0" fmla="*/ 338042 h 338042"/>
                <a:gd name="connsiteX1" fmla="*/ 0 w 1125378"/>
                <a:gd name="connsiteY1" fmla="*/ 330518 h 338042"/>
                <a:gd name="connsiteX2" fmla="*/ 186976 w 1125378"/>
                <a:gd name="connsiteY2" fmla="*/ 143542 h 338042"/>
                <a:gd name="connsiteX3" fmla="*/ 974312 w 1125378"/>
                <a:gd name="connsiteY3" fmla="*/ 143542 h 338042"/>
                <a:gd name="connsiteX4" fmla="*/ 1117759 w 1125378"/>
                <a:gd name="connsiteY4" fmla="*/ 0 h 338042"/>
                <a:gd name="connsiteX5" fmla="*/ 1125379 w 1125378"/>
                <a:gd name="connsiteY5" fmla="*/ 7620 h 338042"/>
                <a:gd name="connsiteX6" fmla="*/ 978789 w 1125378"/>
                <a:gd name="connsiteY6" fmla="*/ 154210 h 338042"/>
                <a:gd name="connsiteX7" fmla="*/ 191453 w 1125378"/>
                <a:gd name="connsiteY7" fmla="*/ 154210 h 33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5378" h="338042">
                  <a:moveTo>
                    <a:pt x="7525" y="338042"/>
                  </a:moveTo>
                  <a:lnTo>
                    <a:pt x="0" y="330518"/>
                  </a:lnTo>
                  <a:lnTo>
                    <a:pt x="186976" y="143542"/>
                  </a:lnTo>
                  <a:lnTo>
                    <a:pt x="974312" y="143542"/>
                  </a:lnTo>
                  <a:lnTo>
                    <a:pt x="1117759" y="0"/>
                  </a:lnTo>
                  <a:lnTo>
                    <a:pt x="1125379" y="7620"/>
                  </a:lnTo>
                  <a:lnTo>
                    <a:pt x="978789" y="154210"/>
                  </a:lnTo>
                  <a:lnTo>
                    <a:pt x="191453" y="1542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586B8BA-D24E-42DD-929B-3F7E85666B8C}"/>
                </a:ext>
              </a:extLst>
            </p:cNvPr>
            <p:cNvSpPr/>
            <p:nvPr/>
          </p:nvSpPr>
          <p:spPr>
            <a:xfrm>
              <a:off x="6195813" y="2464092"/>
              <a:ext cx="40100" cy="40100"/>
            </a:xfrm>
            <a:custGeom>
              <a:avLst/>
              <a:gdLst>
                <a:gd name="connsiteX0" fmla="*/ 34243 w 40100"/>
                <a:gd name="connsiteY0" fmla="*/ 34242 h 40100"/>
                <a:gd name="connsiteX1" fmla="*/ 34243 w 40100"/>
                <a:gd name="connsiteY1" fmla="*/ 5858 h 40100"/>
                <a:gd name="connsiteX2" fmla="*/ 5858 w 40100"/>
                <a:gd name="connsiteY2" fmla="*/ 5858 h 40100"/>
                <a:gd name="connsiteX3" fmla="*/ 5858 w 40100"/>
                <a:gd name="connsiteY3" fmla="*/ 34242 h 40100"/>
                <a:gd name="connsiteX4" fmla="*/ 34243 w 40100"/>
                <a:gd name="connsiteY4" fmla="*/ 34242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40100">
                  <a:moveTo>
                    <a:pt x="34243" y="34242"/>
                  </a:moveTo>
                  <a:cubicBezTo>
                    <a:pt x="42053" y="26432"/>
                    <a:pt x="42053" y="13668"/>
                    <a:pt x="34243" y="5858"/>
                  </a:cubicBezTo>
                  <a:cubicBezTo>
                    <a:pt x="26432" y="-1953"/>
                    <a:pt x="13668" y="-1953"/>
                    <a:pt x="5858" y="5858"/>
                  </a:cubicBezTo>
                  <a:cubicBezTo>
                    <a:pt x="-1953" y="13668"/>
                    <a:pt x="-1953" y="26432"/>
                    <a:pt x="5858" y="34242"/>
                  </a:cubicBezTo>
                  <a:cubicBezTo>
                    <a:pt x="13668" y="42053"/>
                    <a:pt x="26337" y="42053"/>
                    <a:pt x="34243" y="34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63" name="图片 162">
            <a:extLst>
              <a:ext uri="{FF2B5EF4-FFF2-40B4-BE49-F238E27FC236}">
                <a16:creationId xmlns:a16="http://schemas.microsoft.com/office/drawing/2014/main" id="{AD515802-BB97-48DE-A628-F2B9F7E84A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6638" y="1494161"/>
            <a:ext cx="5143500" cy="365643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CE7C328-6AC6-45F7-94E2-EDC8342F5CBA}"/>
              </a:ext>
            </a:extLst>
          </p:cNvPr>
          <p:cNvGrpSpPr/>
          <p:nvPr/>
        </p:nvGrpSpPr>
        <p:grpSpPr>
          <a:xfrm>
            <a:off x="2545182" y="2268630"/>
            <a:ext cx="4053635" cy="451412"/>
            <a:chOff x="2004330" y="4030869"/>
            <a:chExt cx="4053635" cy="45141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8C270CA-70A5-46E8-A134-DCB3A68E6382}"/>
                </a:ext>
              </a:extLst>
            </p:cNvPr>
            <p:cNvSpPr/>
            <p:nvPr/>
          </p:nvSpPr>
          <p:spPr>
            <a:xfrm>
              <a:off x="3160610" y="4030869"/>
              <a:ext cx="2897355" cy="451412"/>
            </a:xfrm>
            <a:custGeom>
              <a:avLst/>
              <a:gdLst>
                <a:gd name="connsiteX0" fmla="*/ 0 w 2897355"/>
                <a:gd name="connsiteY0" fmla="*/ 0 h 451412"/>
                <a:gd name="connsiteX1" fmla="*/ 2831643 w 2897355"/>
                <a:gd name="connsiteY1" fmla="*/ 0 h 451412"/>
                <a:gd name="connsiteX2" fmla="*/ 2897355 w 2897355"/>
                <a:gd name="connsiteY2" fmla="*/ 65712 h 451412"/>
                <a:gd name="connsiteX3" fmla="*/ 2897355 w 2897355"/>
                <a:gd name="connsiteY3" fmla="*/ 385700 h 451412"/>
                <a:gd name="connsiteX4" fmla="*/ 2831643 w 2897355"/>
                <a:gd name="connsiteY4" fmla="*/ 451412 h 451412"/>
                <a:gd name="connsiteX5" fmla="*/ 0 w 2897355"/>
                <a:gd name="connsiteY5" fmla="*/ 451412 h 451412"/>
                <a:gd name="connsiteX6" fmla="*/ 0 w 2897355"/>
                <a:gd name="connsiteY6" fmla="*/ 0 h 4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7355" h="451412">
                  <a:moveTo>
                    <a:pt x="0" y="0"/>
                  </a:moveTo>
                  <a:lnTo>
                    <a:pt x="2831643" y="0"/>
                  </a:lnTo>
                  <a:cubicBezTo>
                    <a:pt x="2867935" y="0"/>
                    <a:pt x="2897355" y="29420"/>
                    <a:pt x="2897355" y="65712"/>
                  </a:cubicBezTo>
                  <a:lnTo>
                    <a:pt x="2897355" y="385700"/>
                  </a:lnTo>
                  <a:cubicBezTo>
                    <a:pt x="2897355" y="421992"/>
                    <a:pt x="2867935" y="451412"/>
                    <a:pt x="2831643" y="451412"/>
                  </a:cubicBezTo>
                  <a:lnTo>
                    <a:pt x="0" y="451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6806AEB-7458-41AD-B62E-26F720AAE9FA}"/>
                </a:ext>
              </a:extLst>
            </p:cNvPr>
            <p:cNvSpPr/>
            <p:nvPr/>
          </p:nvSpPr>
          <p:spPr>
            <a:xfrm rot="10800000">
              <a:off x="2004330" y="4030869"/>
              <a:ext cx="2897355" cy="451412"/>
            </a:xfrm>
            <a:custGeom>
              <a:avLst/>
              <a:gdLst>
                <a:gd name="connsiteX0" fmla="*/ 0 w 2897355"/>
                <a:gd name="connsiteY0" fmla="*/ 0 h 451412"/>
                <a:gd name="connsiteX1" fmla="*/ 2831643 w 2897355"/>
                <a:gd name="connsiteY1" fmla="*/ 0 h 451412"/>
                <a:gd name="connsiteX2" fmla="*/ 2897355 w 2897355"/>
                <a:gd name="connsiteY2" fmla="*/ 65712 h 451412"/>
                <a:gd name="connsiteX3" fmla="*/ 2897355 w 2897355"/>
                <a:gd name="connsiteY3" fmla="*/ 385700 h 451412"/>
                <a:gd name="connsiteX4" fmla="*/ 2831643 w 2897355"/>
                <a:gd name="connsiteY4" fmla="*/ 451412 h 451412"/>
                <a:gd name="connsiteX5" fmla="*/ 0 w 2897355"/>
                <a:gd name="connsiteY5" fmla="*/ 451412 h 451412"/>
                <a:gd name="connsiteX6" fmla="*/ 0 w 2897355"/>
                <a:gd name="connsiteY6" fmla="*/ 0 h 4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7355" h="451412">
                  <a:moveTo>
                    <a:pt x="0" y="0"/>
                  </a:moveTo>
                  <a:lnTo>
                    <a:pt x="2831643" y="0"/>
                  </a:lnTo>
                  <a:cubicBezTo>
                    <a:pt x="2867935" y="0"/>
                    <a:pt x="2897355" y="29420"/>
                    <a:pt x="2897355" y="65712"/>
                  </a:cubicBezTo>
                  <a:lnTo>
                    <a:pt x="2897355" y="385700"/>
                  </a:lnTo>
                  <a:cubicBezTo>
                    <a:pt x="2897355" y="421992"/>
                    <a:pt x="2867935" y="451412"/>
                    <a:pt x="2831643" y="451412"/>
                  </a:cubicBezTo>
                  <a:lnTo>
                    <a:pt x="0" y="451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39">
              <a:extLst>
                <a:ext uri="{FF2B5EF4-FFF2-40B4-BE49-F238E27FC236}">
                  <a16:creationId xmlns:a16="http://schemas.microsoft.com/office/drawing/2014/main" id="{E5E1D420-606D-48FB-8B13-B71DFC7D3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1068" y="4084570"/>
              <a:ext cx="1818016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单击输入标题</a:t>
              </a:r>
            </a:p>
          </p:txBody>
        </p:sp>
      </p:grpSp>
      <p:sp>
        <p:nvSpPr>
          <p:cNvPr id="26" name="矩形 259">
            <a:extLst>
              <a:ext uri="{FF2B5EF4-FFF2-40B4-BE49-F238E27FC236}">
                <a16:creationId xmlns:a16="http://schemas.microsoft.com/office/drawing/2014/main" id="{BAEE950A-2D60-4CFB-AB7D-5B24DC0894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7508" y="1091224"/>
            <a:ext cx="3168352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990CCBE-E32E-4EC7-8694-6A8510CCA860}"/>
              </a:ext>
            </a:extLst>
          </p:cNvPr>
          <p:cNvSpPr txBox="1"/>
          <p:nvPr/>
        </p:nvSpPr>
        <p:spPr>
          <a:xfrm>
            <a:off x="2987824" y="2804039"/>
            <a:ext cx="2897355" cy="822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267011887"/>
      </p:ext>
    </p:extLst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9143" y="1347614"/>
            <a:ext cx="2514462" cy="21336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14769" y="1347614"/>
            <a:ext cx="2514462" cy="213360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00396" y="1347614"/>
            <a:ext cx="2514462" cy="213360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1038807" y="3984356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038808" y="3756268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3714274" y="3984356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3714274" y="3756268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29" name="TextBox 15"/>
          <p:cNvSpPr txBox="1"/>
          <p:nvPr/>
        </p:nvSpPr>
        <p:spPr>
          <a:xfrm>
            <a:off x="6450701" y="3984356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6450701" y="3756268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62E3117-BE2A-4B19-A6A8-F891F7C3B87E}"/>
              </a:ext>
            </a:extLst>
          </p:cNvPr>
          <p:cNvSpPr/>
          <p:nvPr/>
        </p:nvSpPr>
        <p:spPr>
          <a:xfrm>
            <a:off x="200151" y="149355"/>
            <a:ext cx="703045" cy="451412"/>
          </a:xfrm>
          <a:custGeom>
            <a:avLst/>
            <a:gdLst>
              <a:gd name="connsiteX0" fmla="*/ 65712 w 703045"/>
              <a:gd name="connsiteY0" fmla="*/ 0 h 451412"/>
              <a:gd name="connsiteX1" fmla="*/ 703045 w 703045"/>
              <a:gd name="connsiteY1" fmla="*/ 0 h 451412"/>
              <a:gd name="connsiteX2" fmla="*/ 703045 w 703045"/>
              <a:gd name="connsiteY2" fmla="*/ 451412 h 451412"/>
              <a:gd name="connsiteX3" fmla="*/ 65712 w 703045"/>
              <a:gd name="connsiteY3" fmla="*/ 451412 h 451412"/>
              <a:gd name="connsiteX4" fmla="*/ 0 w 703045"/>
              <a:gd name="connsiteY4" fmla="*/ 385700 h 451412"/>
              <a:gd name="connsiteX5" fmla="*/ 0 w 703045"/>
              <a:gd name="connsiteY5" fmla="*/ 65712 h 451412"/>
              <a:gd name="connsiteX6" fmla="*/ 65712 w 70304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3045" h="451412">
                <a:moveTo>
                  <a:pt x="65712" y="0"/>
                </a:moveTo>
                <a:lnTo>
                  <a:pt x="703045" y="0"/>
                </a:lnTo>
                <a:lnTo>
                  <a:pt x="703045" y="451412"/>
                </a:lnTo>
                <a:lnTo>
                  <a:pt x="65712" y="451412"/>
                </a:lnTo>
                <a:cubicBezTo>
                  <a:pt x="29420" y="451412"/>
                  <a:pt x="0" y="421992"/>
                  <a:pt x="0" y="385700"/>
                </a:cubicBezTo>
                <a:lnTo>
                  <a:pt x="0" y="65712"/>
                </a:lnTo>
                <a:cubicBezTo>
                  <a:pt x="0" y="29420"/>
                  <a:pt x="29420" y="0"/>
                  <a:pt x="6571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348623F-ECBB-484C-AC6E-C704D272A0A9}"/>
              </a:ext>
            </a:extLst>
          </p:cNvPr>
          <p:cNvSpPr/>
          <p:nvPr/>
        </p:nvSpPr>
        <p:spPr>
          <a:xfrm>
            <a:off x="903195" y="149355"/>
            <a:ext cx="2897355" cy="451412"/>
          </a:xfrm>
          <a:custGeom>
            <a:avLst/>
            <a:gdLst>
              <a:gd name="connsiteX0" fmla="*/ 0 w 2897355"/>
              <a:gd name="connsiteY0" fmla="*/ 0 h 451412"/>
              <a:gd name="connsiteX1" fmla="*/ 2831643 w 2897355"/>
              <a:gd name="connsiteY1" fmla="*/ 0 h 451412"/>
              <a:gd name="connsiteX2" fmla="*/ 2897355 w 2897355"/>
              <a:gd name="connsiteY2" fmla="*/ 65712 h 451412"/>
              <a:gd name="connsiteX3" fmla="*/ 2897355 w 2897355"/>
              <a:gd name="connsiteY3" fmla="*/ 385700 h 451412"/>
              <a:gd name="connsiteX4" fmla="*/ 2831643 w 2897355"/>
              <a:gd name="connsiteY4" fmla="*/ 451412 h 451412"/>
              <a:gd name="connsiteX5" fmla="*/ 0 w 2897355"/>
              <a:gd name="connsiteY5" fmla="*/ 451412 h 451412"/>
              <a:gd name="connsiteX6" fmla="*/ 0 w 2897355"/>
              <a:gd name="connsiteY6" fmla="*/ 0 h 45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7355" h="451412">
                <a:moveTo>
                  <a:pt x="0" y="0"/>
                </a:moveTo>
                <a:lnTo>
                  <a:pt x="2831643" y="0"/>
                </a:lnTo>
                <a:cubicBezTo>
                  <a:pt x="2867935" y="0"/>
                  <a:pt x="2897355" y="29420"/>
                  <a:pt x="2897355" y="65712"/>
                </a:cubicBezTo>
                <a:lnTo>
                  <a:pt x="2897355" y="385700"/>
                </a:lnTo>
                <a:cubicBezTo>
                  <a:pt x="2897355" y="421992"/>
                  <a:pt x="2867935" y="451412"/>
                  <a:pt x="2831643" y="451412"/>
                </a:cubicBezTo>
                <a:lnTo>
                  <a:pt x="0" y="451412"/>
                </a:lnTo>
                <a:lnTo>
                  <a:pt x="0" y="0"/>
                </a:lnTo>
                <a:close/>
              </a:path>
            </a:pathLst>
          </a:cu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80">
            <a:extLst>
              <a:ext uri="{FF2B5EF4-FFF2-40B4-BE49-F238E27FC236}">
                <a16:creationId xmlns:a16="http://schemas.microsoft.com/office/drawing/2014/main" id="{89209A8D-6949-4501-8D59-028A8F41F247}"/>
              </a:ext>
            </a:extLst>
          </p:cNvPr>
          <p:cNvSpPr/>
          <p:nvPr/>
        </p:nvSpPr>
        <p:spPr bwMode="auto">
          <a:xfrm>
            <a:off x="210295" y="11167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1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39">
            <a:extLst>
              <a:ext uri="{FF2B5EF4-FFF2-40B4-BE49-F238E27FC236}">
                <a16:creationId xmlns:a16="http://schemas.microsoft.com/office/drawing/2014/main" id="{92859D1B-DBB2-4816-B2B0-DACEB7809B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168" y="203056"/>
            <a:ext cx="18180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4142964837"/>
      </p:ext>
    </p:extLst>
  </p:cSld>
  <p:clrMapOvr>
    <a:masterClrMapping/>
  </p:clrMapOvr>
  <p:transition spd="med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51PPT模板网   www.51pptmoban.com">
  <a:themeElements>
    <a:clrScheme name="自定义 928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7F7F7F"/>
      </a:accent1>
      <a:accent2>
        <a:srgbClr val="A5A5A5"/>
      </a:accent2>
      <a:accent3>
        <a:srgbClr val="7F7F7F"/>
      </a:accent3>
      <a:accent4>
        <a:srgbClr val="A5A5A5"/>
      </a:accent4>
      <a:accent5>
        <a:srgbClr val="7F7F7F"/>
      </a:accent5>
      <a:accent6>
        <a:srgbClr val="A5A5A5"/>
      </a:accent6>
      <a:hlink>
        <a:srgbClr val="E2D700"/>
      </a:hlink>
      <a:folHlink>
        <a:srgbClr val="85DFD0"/>
      </a:folHlink>
    </a:clrScheme>
    <a:fontScheme name="wftlinmk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ftlinmk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4162</TotalTime>
  <Words>2802</Words>
  <Application>Microsoft Office PowerPoint</Application>
  <PresentationFormat>全屏显示(16:9)</PresentationFormat>
  <Paragraphs>261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阿里巴巴普惠体 2.0 55 Regular</vt:lpstr>
      <vt:lpstr>包图简圆体</vt:lpstr>
      <vt:lpstr>Arial</vt:lpstr>
      <vt:lpstr>Arial Rounded MT Bold</vt:lpstr>
      <vt:lpstr>Helvetica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极简科技风商务汇报通用ppt模板</dc:title>
  <dc:creator>sunny</dc:creator>
  <cp:keywords>51PPT模板网</cp:keywords>
  <dc:description>www.51pptmoban.com</dc:description>
  <cp:lastModifiedBy>Win user</cp:lastModifiedBy>
  <cp:revision>459</cp:revision>
  <dcterms:created xsi:type="dcterms:W3CDTF">2014-11-09T01:07:25Z</dcterms:created>
  <dcterms:modified xsi:type="dcterms:W3CDTF">2022-03-20T14:05:29Z</dcterms:modified>
</cp:coreProperties>
</file>